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2" r:id="rId6"/>
    <p:sldId id="257" r:id="rId7"/>
    <p:sldId id="273" r:id="rId8"/>
    <p:sldId id="261" r:id="rId9"/>
    <p:sldId id="304" r:id="rId10"/>
    <p:sldId id="281" r:id="rId11"/>
    <p:sldId id="302" r:id="rId12"/>
    <p:sldId id="275" r:id="rId13"/>
    <p:sldId id="276" r:id="rId14"/>
    <p:sldId id="278" r:id="rId15"/>
    <p:sldId id="277" r:id="rId16"/>
    <p:sldId id="280" r:id="rId17"/>
    <p:sldId id="279" r:id="rId18"/>
    <p:sldId id="293" r:id="rId19"/>
    <p:sldId id="284" r:id="rId20"/>
    <p:sldId id="285" r:id="rId21"/>
    <p:sldId id="286" r:id="rId22"/>
    <p:sldId id="299" r:id="rId23"/>
    <p:sldId id="287" r:id="rId24"/>
    <p:sldId id="300" r:id="rId25"/>
    <p:sldId id="288" r:id="rId26"/>
    <p:sldId id="292" r:id="rId27"/>
    <p:sldId id="269" r:id="rId28"/>
    <p:sldId id="289" r:id="rId29"/>
    <p:sldId id="303" r:id="rId30"/>
    <p:sldId id="290" r:id="rId31"/>
    <p:sldId id="306" r:id="rId32"/>
    <p:sldId id="305" r:id="rId33"/>
    <p:sldId id="307" r:id="rId34"/>
    <p:sldId id="30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5C1D5-2B22-0A8B-DFC3-B3E32785570C}" v="684" dt="2021-10-06T06:06:30.157"/>
    <p1510:client id="{1801D823-A87A-49C4-A008-5E939544F9DC}" v="683" dt="2021-10-05T18:18:22.544"/>
    <p1510:client id="{29A83FF5-2501-40A4-BB49-1134B1A40DCC}" v="283" dt="2021-10-06T03:26:37.291"/>
    <p1510:client id="{2C4BEF10-AAD3-4CC6-B2C8-2E9E472A4FDC}" v="1885" dt="2021-10-05T22:15:26.497"/>
    <p1510:client id="{3362DF2F-6742-4762-B170-ED3F277349DB}" v="93" dt="2021-10-06T02:10:23.908"/>
    <p1510:client id="{403FDDC3-8B25-4252-AEF4-C1F39D839F2F}" v="118" dt="2021-10-06T17:41:34.701"/>
    <p1510:client id="{40DB1814-6AF0-4F4A-BEFE-8B9AC67CC3EF}" v="509" dt="2021-10-06T05:08:08.156"/>
    <p1510:client id="{5A5013F4-6C20-4A0B-886B-FB815CE7D0D7}" v="2739" dt="2021-10-06T21:17:07.594"/>
    <p1510:client id="{5CA1FE47-20FD-4D62-8B0A-8960C6DF1048}" v="232" dt="2021-10-06T16:26:19.288"/>
    <p1510:client id="{5F3889F9-6242-4E0D-B2C7-2E6BE9164A79}" v="762" dt="2021-09-30T22:09:47.085"/>
    <p1510:client id="{81C84573-D34B-4B15-AA56-D35985CFCB04}" v="539" dt="2021-09-16T21:40:48.999"/>
    <p1510:client id="{89D0305F-5F8C-48BE-9D4B-5CD77179AC86}" v="1141" dt="2021-09-16T18:26:25.024"/>
    <p1510:client id="{9AE7C954-F493-4604-A7C7-702F4ABF33D7}" v="1666" dt="2021-10-06T03:10:06.909"/>
    <p1510:client id="{A2B3F88C-C06E-5DCD-6C83-D5FC6E7A7DAC}" v="10" dt="2021-10-06T06:10:03.798"/>
    <p1510:client id="{B44A36B3-B05E-4795-8FC2-6495F16C8EA1}" v="1150" dt="2021-10-06T16:09:17.662"/>
    <p1510:client id="{C93394B1-62CB-47A3-89C7-BA826E368A74}" v="1203" dt="2021-10-05T19:12:55.849"/>
    <p1510:client id="{F6244979-BB2F-4449-8E7C-2C205B745F70}" v="1808" dt="2021-10-05T23:46:07.838"/>
    <p1510:client id="{FCB75877-B572-4DA4-9F2D-0CAF0578F121}" v="753" dt="2021-10-05T13:12:36.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5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r, Devora (DPH)" userId="S::devora.keller@sfdph.org::6f531bb1-6cb2-4893-b1b5-8e2508fe19ac" providerId="AD" clId="Web-{5A5013F4-6C20-4A0B-886B-FB815CE7D0D7}"/>
    <pc:docChg chg="delSld modSld">
      <pc:chgData name="Keller, Devora (DPH)" userId="S::devora.keller@sfdph.org::6f531bb1-6cb2-4893-b1b5-8e2508fe19ac" providerId="AD" clId="Web-{5A5013F4-6C20-4A0B-886B-FB815CE7D0D7}" dt="2021-10-06T21:17:07.594" v="2742" actId="1076"/>
      <pc:docMkLst>
        <pc:docMk/>
      </pc:docMkLst>
      <pc:sldChg chg="addSp modSp mod setBg">
        <pc:chgData name="Keller, Devora (DPH)" userId="S::devora.keller@sfdph.org::6f531bb1-6cb2-4893-b1b5-8e2508fe19ac" providerId="AD" clId="Web-{5A5013F4-6C20-4A0B-886B-FB815CE7D0D7}" dt="2021-10-06T21:17:07.594" v="2742" actId="1076"/>
        <pc:sldMkLst>
          <pc:docMk/>
          <pc:sldMk cId="2131211137" sldId="293"/>
        </pc:sldMkLst>
        <pc:spChg chg="mod">
          <ac:chgData name="Keller, Devora (DPH)" userId="S::devora.keller@sfdph.org::6f531bb1-6cb2-4893-b1b5-8e2508fe19ac" providerId="AD" clId="Web-{5A5013F4-6C20-4A0B-886B-FB815CE7D0D7}" dt="2021-10-06T20:52:08.298" v="1803" actId="1076"/>
          <ac:spMkLst>
            <pc:docMk/>
            <pc:sldMk cId="2131211137" sldId="293"/>
            <ac:spMk id="2" creationId="{18A74479-2896-4F2C-A082-225E9143FBC3}"/>
          </ac:spMkLst>
        </pc:spChg>
        <pc:spChg chg="mod">
          <ac:chgData name="Keller, Devora (DPH)" userId="S::devora.keller@sfdph.org::6f531bb1-6cb2-4893-b1b5-8e2508fe19ac" providerId="AD" clId="Web-{5A5013F4-6C20-4A0B-886B-FB815CE7D0D7}" dt="2021-10-06T21:15:28.101" v="2735" actId="1076"/>
          <ac:spMkLst>
            <pc:docMk/>
            <pc:sldMk cId="2131211137" sldId="293"/>
            <ac:spMk id="3" creationId="{68581F31-0FA4-469C-8FBC-77061A52C3AD}"/>
          </ac:spMkLst>
        </pc:spChg>
        <pc:spChg chg="add mod">
          <ac:chgData name="Keller, Devora (DPH)" userId="S::devora.keller@sfdph.org::6f531bb1-6cb2-4893-b1b5-8e2508fe19ac" providerId="AD" clId="Web-{5A5013F4-6C20-4A0B-886B-FB815CE7D0D7}" dt="2021-10-06T21:01:01.326" v="2734" actId="14100"/>
          <ac:spMkLst>
            <pc:docMk/>
            <pc:sldMk cId="2131211137" sldId="293"/>
            <ac:spMk id="5" creationId="{A7965EBC-85EA-4BFA-8F9F-DEF4F3F78197}"/>
          </ac:spMkLst>
        </pc:spChg>
        <pc:spChg chg="add">
          <ac:chgData name="Keller, Devora (DPH)" userId="S::devora.keller@sfdph.org::6f531bb1-6cb2-4893-b1b5-8e2508fe19ac" providerId="AD" clId="Web-{5A5013F4-6C20-4A0B-886B-FB815CE7D0D7}" dt="2021-10-06T19:23:32.749" v="89"/>
          <ac:spMkLst>
            <pc:docMk/>
            <pc:sldMk cId="2131211137" sldId="293"/>
            <ac:spMk id="8" creationId="{100EDD19-6802-4EC3-95CE-CFFAB042CFD6}"/>
          </ac:spMkLst>
        </pc:spChg>
        <pc:spChg chg="add">
          <ac:chgData name="Keller, Devora (DPH)" userId="S::devora.keller@sfdph.org::6f531bb1-6cb2-4893-b1b5-8e2508fe19ac" providerId="AD" clId="Web-{5A5013F4-6C20-4A0B-886B-FB815CE7D0D7}" dt="2021-10-06T19:23:32.749" v="89"/>
          <ac:spMkLst>
            <pc:docMk/>
            <pc:sldMk cId="2131211137" sldId="293"/>
            <ac:spMk id="10" creationId="{DB17E863-922E-4C26-BD64-E8FD41D28661}"/>
          </ac:spMkLst>
        </pc:spChg>
        <pc:graphicFrameChg chg="add mod modGraphic">
          <ac:chgData name="Keller, Devora (DPH)" userId="S::devora.keller@sfdph.org::6f531bb1-6cb2-4893-b1b5-8e2508fe19ac" providerId="AD" clId="Web-{5A5013F4-6C20-4A0B-886B-FB815CE7D0D7}" dt="2021-10-06T21:00:51.888" v="2732"/>
          <ac:graphicFrameMkLst>
            <pc:docMk/>
            <pc:sldMk cId="2131211137" sldId="293"/>
            <ac:graphicFrameMk id="4" creationId="{30697A39-62F6-4488-ADA8-EF40D42AEA2D}"/>
          </ac:graphicFrameMkLst>
        </pc:graphicFrameChg>
        <pc:picChg chg="add mod">
          <ac:chgData name="Keller, Devora (DPH)" userId="S::devora.keller@sfdph.org::6f531bb1-6cb2-4893-b1b5-8e2508fe19ac" providerId="AD" clId="Web-{5A5013F4-6C20-4A0B-886B-FB815CE7D0D7}" dt="2021-10-06T21:17:07.594" v="2742" actId="1076"/>
          <ac:picMkLst>
            <pc:docMk/>
            <pc:sldMk cId="2131211137" sldId="293"/>
            <ac:picMk id="6" creationId="{EAA50D2C-0655-4F94-ABD9-82B05B84F3B9}"/>
          </ac:picMkLst>
        </pc:picChg>
      </pc:sldChg>
      <pc:sldChg chg="del">
        <pc:chgData name="Keller, Devora (DPH)" userId="S::devora.keller@sfdph.org::6f531bb1-6cb2-4893-b1b5-8e2508fe19ac" providerId="AD" clId="Web-{5A5013F4-6C20-4A0B-886B-FB815CE7D0D7}" dt="2021-10-06T21:15:37.336" v="2736"/>
        <pc:sldMkLst>
          <pc:docMk/>
          <pc:sldMk cId="645570265" sldId="294"/>
        </pc:sldMkLst>
      </pc:sldChg>
      <pc:sldChg chg="modSp">
        <pc:chgData name="Keller, Devora (DPH)" userId="S::devora.keller@sfdph.org::6f531bb1-6cb2-4893-b1b5-8e2508fe19ac" providerId="AD" clId="Web-{5A5013F4-6C20-4A0B-886B-FB815CE7D0D7}" dt="2021-10-06T21:16:25.903" v="2740" actId="1076"/>
        <pc:sldMkLst>
          <pc:docMk/>
          <pc:sldMk cId="1105180460" sldId="303"/>
        </pc:sldMkLst>
        <pc:spChg chg="mod">
          <ac:chgData name="Keller, Devora (DPH)" userId="S::devora.keller@sfdph.org::6f531bb1-6cb2-4893-b1b5-8e2508fe19ac" providerId="AD" clId="Web-{5A5013F4-6C20-4A0B-886B-FB815CE7D0D7}" dt="2021-10-06T21:16:25.903" v="2740" actId="1076"/>
          <ac:spMkLst>
            <pc:docMk/>
            <pc:sldMk cId="1105180460" sldId="303"/>
            <ac:spMk id="3" creationId="{172CDA80-0E35-47CE-BE54-89AE83910AC5}"/>
          </ac:spMkLst>
        </pc:spChg>
      </pc:sldChg>
    </pc:docChg>
  </pc:docChgLst>
  <pc:docChgLst>
    <pc:chgData name="Keller, Devora (DPH)" userId="S::devora.keller@sfdph.org::6f531bb1-6cb2-4893-b1b5-8e2508fe19ac" providerId="AD" clId="Web-{B44A36B3-B05E-4795-8FC2-6495F16C8EA1}"/>
    <pc:docChg chg="addSld delSld modSld">
      <pc:chgData name="Keller, Devora (DPH)" userId="S::devora.keller@sfdph.org::6f531bb1-6cb2-4893-b1b5-8e2508fe19ac" providerId="AD" clId="Web-{B44A36B3-B05E-4795-8FC2-6495F16C8EA1}" dt="2021-10-06T16:09:17.662" v="929" actId="1076"/>
      <pc:docMkLst>
        <pc:docMk/>
      </pc:docMkLst>
      <pc:sldChg chg="addSp delSp modSp mod setBg">
        <pc:chgData name="Keller, Devora (DPH)" userId="S::devora.keller@sfdph.org::6f531bb1-6cb2-4893-b1b5-8e2508fe19ac" providerId="AD" clId="Web-{B44A36B3-B05E-4795-8FC2-6495F16C8EA1}" dt="2021-10-06T15:53:13.789" v="509" actId="20577"/>
        <pc:sldMkLst>
          <pc:docMk/>
          <pc:sldMk cId="2294779029" sldId="261"/>
        </pc:sldMkLst>
        <pc:spChg chg="mod">
          <ac:chgData name="Keller, Devora (DPH)" userId="S::devora.keller@sfdph.org::6f531bb1-6cb2-4893-b1b5-8e2508fe19ac" providerId="AD" clId="Web-{B44A36B3-B05E-4795-8FC2-6495F16C8EA1}" dt="2021-10-06T15:50:46.642" v="477"/>
          <ac:spMkLst>
            <pc:docMk/>
            <pc:sldMk cId="2294779029" sldId="261"/>
            <ac:spMk id="2" creationId="{15BB3A1C-A50A-450E-945D-5F68FB91DBBA}"/>
          </ac:spMkLst>
        </pc:spChg>
        <pc:spChg chg="mod">
          <ac:chgData name="Keller, Devora (DPH)" userId="S::devora.keller@sfdph.org::6f531bb1-6cb2-4893-b1b5-8e2508fe19ac" providerId="AD" clId="Web-{B44A36B3-B05E-4795-8FC2-6495F16C8EA1}" dt="2021-10-06T15:50:46.642" v="477"/>
          <ac:spMkLst>
            <pc:docMk/>
            <pc:sldMk cId="2294779029" sldId="261"/>
            <ac:spMk id="3" creationId="{F3CD1607-E036-4440-BC29-2291DC6F833F}"/>
          </ac:spMkLst>
        </pc:spChg>
        <pc:spChg chg="add">
          <ac:chgData name="Keller, Devora (DPH)" userId="S::devora.keller@sfdph.org::6f531bb1-6cb2-4893-b1b5-8e2508fe19ac" providerId="AD" clId="Web-{B44A36B3-B05E-4795-8FC2-6495F16C8EA1}" dt="2021-10-06T15:50:46.642" v="477"/>
          <ac:spMkLst>
            <pc:docMk/>
            <pc:sldMk cId="2294779029" sldId="261"/>
            <ac:spMk id="8" creationId="{777A147A-9ED8-46B4-8660-1B3C2AA880B5}"/>
          </ac:spMkLst>
        </pc:spChg>
        <pc:spChg chg="add">
          <ac:chgData name="Keller, Devora (DPH)" userId="S::devora.keller@sfdph.org::6f531bb1-6cb2-4893-b1b5-8e2508fe19ac" providerId="AD" clId="Web-{B44A36B3-B05E-4795-8FC2-6495F16C8EA1}" dt="2021-10-06T15:50:46.642" v="477"/>
          <ac:spMkLst>
            <pc:docMk/>
            <pc:sldMk cId="2294779029" sldId="261"/>
            <ac:spMk id="10" creationId="{5D6C15A0-C087-4593-8414-2B4EC1CDC3DE}"/>
          </ac:spMkLst>
        </pc:spChg>
        <pc:spChg chg="mod">
          <ac:chgData name="Keller, Devora (DPH)" userId="S::devora.keller@sfdph.org::6f531bb1-6cb2-4893-b1b5-8e2508fe19ac" providerId="AD" clId="Web-{B44A36B3-B05E-4795-8FC2-6495F16C8EA1}" dt="2021-10-06T15:52:48.163" v="497" actId="20577"/>
          <ac:spMkLst>
            <pc:docMk/>
            <pc:sldMk cId="2294779029" sldId="261"/>
            <ac:spMk id="23" creationId="{5BCC7F5A-4C89-4070-BD2D-72895D3159F0}"/>
          </ac:spMkLst>
        </pc:spChg>
        <pc:spChg chg="mod">
          <ac:chgData name="Keller, Devora (DPH)" userId="S::devora.keller@sfdph.org::6f531bb1-6cb2-4893-b1b5-8e2508fe19ac" providerId="AD" clId="Web-{B44A36B3-B05E-4795-8FC2-6495F16C8EA1}" dt="2021-10-06T15:52:51.507" v="499" actId="20577"/>
          <ac:spMkLst>
            <pc:docMk/>
            <pc:sldMk cId="2294779029" sldId="261"/>
            <ac:spMk id="26" creationId="{4DFA58C2-78A8-4B7B-8EFF-59C05BA7F67A}"/>
          </ac:spMkLst>
        </pc:spChg>
        <pc:spChg chg="mod">
          <ac:chgData name="Keller, Devora (DPH)" userId="S::devora.keller@sfdph.org::6f531bb1-6cb2-4893-b1b5-8e2508fe19ac" providerId="AD" clId="Web-{B44A36B3-B05E-4795-8FC2-6495F16C8EA1}" dt="2021-10-06T15:53:13.789" v="509" actId="20577"/>
          <ac:spMkLst>
            <pc:docMk/>
            <pc:sldMk cId="2294779029" sldId="261"/>
            <ac:spMk id="27" creationId="{990A3718-F6A4-4BF4-8F86-C385658DD1E1}"/>
          </ac:spMkLst>
        </pc:spChg>
        <pc:grpChg chg="add mod">
          <ac:chgData name="Keller, Devora (DPH)" userId="S::devora.keller@sfdph.org::6f531bb1-6cb2-4893-b1b5-8e2508fe19ac" providerId="AD" clId="Web-{B44A36B3-B05E-4795-8FC2-6495F16C8EA1}" dt="2021-10-06T15:52:22.240" v="491" actId="1076"/>
          <ac:grpSpMkLst>
            <pc:docMk/>
            <pc:sldMk cId="2294779029" sldId="261"/>
            <ac:grpSpMk id="31" creationId="{48FD4B2E-216E-4AC2-9AE3-177EE6C5913F}"/>
          </ac:grpSpMkLst>
        </pc:grpChg>
        <pc:graphicFrameChg chg="add del mod">
          <ac:chgData name="Keller, Devora (DPH)" userId="S::devora.keller@sfdph.org::6f531bb1-6cb2-4893-b1b5-8e2508fe19ac" providerId="AD" clId="Web-{B44A36B3-B05E-4795-8FC2-6495F16C8EA1}" dt="2021-10-06T15:51:03.580" v="479"/>
          <ac:graphicFrameMkLst>
            <pc:docMk/>
            <pc:sldMk cId="2294779029" sldId="261"/>
            <ac:graphicFrameMk id="5" creationId="{F687A68C-FBE7-4378-A8CD-2ED79E9E4DD8}"/>
          </ac:graphicFrameMkLst>
        </pc:graphicFrameChg>
        <pc:graphicFrameChg chg="add mod">
          <ac:chgData name="Keller, Devora (DPH)" userId="S::devora.keller@sfdph.org::6f531bb1-6cb2-4893-b1b5-8e2508fe19ac" providerId="AD" clId="Web-{B44A36B3-B05E-4795-8FC2-6495F16C8EA1}" dt="2021-10-06T15:51:54.848" v="488" actId="1076"/>
          <ac:graphicFrameMkLst>
            <pc:docMk/>
            <pc:sldMk cId="2294779029" sldId="261"/>
            <ac:graphicFrameMk id="6" creationId="{BC64A1E3-BE2C-4B3D-AAEB-66D43CE009EE}"/>
          </ac:graphicFrameMkLst>
        </pc:graphicFrameChg>
      </pc:sldChg>
      <pc:sldChg chg="modSp">
        <pc:chgData name="Keller, Devora (DPH)" userId="S::devora.keller@sfdph.org::6f531bb1-6cb2-4893-b1b5-8e2508fe19ac" providerId="AD" clId="Web-{B44A36B3-B05E-4795-8FC2-6495F16C8EA1}" dt="2021-10-06T15:11:50.129" v="116" actId="20577"/>
        <pc:sldMkLst>
          <pc:docMk/>
          <pc:sldMk cId="3925350608" sldId="269"/>
        </pc:sldMkLst>
        <pc:spChg chg="mod">
          <ac:chgData name="Keller, Devora (DPH)" userId="S::devora.keller@sfdph.org::6f531bb1-6cb2-4893-b1b5-8e2508fe19ac" providerId="AD" clId="Web-{B44A36B3-B05E-4795-8FC2-6495F16C8EA1}" dt="2021-10-06T15:11:34.222" v="107" actId="20577"/>
          <ac:spMkLst>
            <pc:docMk/>
            <pc:sldMk cId="3925350608" sldId="269"/>
            <ac:spMk id="2" creationId="{DEDBA8D6-20D6-4200-A8F0-276B1D15B3B1}"/>
          </ac:spMkLst>
        </pc:spChg>
        <pc:spChg chg="mod">
          <ac:chgData name="Keller, Devora (DPH)" userId="S::devora.keller@sfdph.org::6f531bb1-6cb2-4893-b1b5-8e2508fe19ac" providerId="AD" clId="Web-{B44A36B3-B05E-4795-8FC2-6495F16C8EA1}" dt="2021-10-06T15:11:50.129" v="116" actId="20577"/>
          <ac:spMkLst>
            <pc:docMk/>
            <pc:sldMk cId="3925350608" sldId="269"/>
            <ac:spMk id="3" creationId="{E7F684AC-7750-4D4C-BB08-3902E148D750}"/>
          </ac:spMkLst>
        </pc:spChg>
      </pc:sldChg>
      <pc:sldChg chg="modSp">
        <pc:chgData name="Keller, Devora (DPH)" userId="S::devora.keller@sfdph.org::6f531bb1-6cb2-4893-b1b5-8e2508fe19ac" providerId="AD" clId="Web-{B44A36B3-B05E-4795-8FC2-6495F16C8EA1}" dt="2021-10-06T15:06:18.020" v="52" actId="20577"/>
        <pc:sldMkLst>
          <pc:docMk/>
          <pc:sldMk cId="2119774889" sldId="273"/>
        </pc:sldMkLst>
        <pc:spChg chg="mod">
          <ac:chgData name="Keller, Devora (DPH)" userId="S::devora.keller@sfdph.org::6f531bb1-6cb2-4893-b1b5-8e2508fe19ac" providerId="AD" clId="Web-{B44A36B3-B05E-4795-8FC2-6495F16C8EA1}" dt="2021-10-06T15:06:18.020" v="52" actId="20577"/>
          <ac:spMkLst>
            <pc:docMk/>
            <pc:sldMk cId="2119774889" sldId="273"/>
            <ac:spMk id="3" creationId="{7783B6AF-0405-41E6-8EC1-CB352B6584C5}"/>
          </ac:spMkLst>
        </pc:spChg>
      </pc:sldChg>
      <pc:sldChg chg="modSp">
        <pc:chgData name="Keller, Devora (DPH)" userId="S::devora.keller@sfdph.org::6f531bb1-6cb2-4893-b1b5-8e2508fe19ac" providerId="AD" clId="Web-{B44A36B3-B05E-4795-8FC2-6495F16C8EA1}" dt="2021-10-06T15:07:33.742" v="56" actId="20577"/>
        <pc:sldMkLst>
          <pc:docMk/>
          <pc:sldMk cId="1248128021" sldId="275"/>
        </pc:sldMkLst>
        <pc:spChg chg="mod">
          <ac:chgData name="Keller, Devora (DPH)" userId="S::devora.keller@sfdph.org::6f531bb1-6cb2-4893-b1b5-8e2508fe19ac" providerId="AD" clId="Web-{B44A36B3-B05E-4795-8FC2-6495F16C8EA1}" dt="2021-10-06T15:07:33.742" v="56" actId="20577"/>
          <ac:spMkLst>
            <pc:docMk/>
            <pc:sldMk cId="1248128021" sldId="275"/>
            <ac:spMk id="2" creationId="{B91A9099-8A17-4926-9AB9-851A9D747758}"/>
          </ac:spMkLst>
        </pc:spChg>
      </pc:sldChg>
      <pc:sldChg chg="modSp">
        <pc:chgData name="Keller, Devora (DPH)" userId="S::devora.keller@sfdph.org::6f531bb1-6cb2-4893-b1b5-8e2508fe19ac" providerId="AD" clId="Web-{B44A36B3-B05E-4795-8FC2-6495F16C8EA1}" dt="2021-10-06T15:07:52.118" v="59" actId="20577"/>
        <pc:sldMkLst>
          <pc:docMk/>
          <pc:sldMk cId="2449450897" sldId="276"/>
        </pc:sldMkLst>
        <pc:spChg chg="mod">
          <ac:chgData name="Keller, Devora (DPH)" userId="S::devora.keller@sfdph.org::6f531bb1-6cb2-4893-b1b5-8e2508fe19ac" providerId="AD" clId="Web-{B44A36B3-B05E-4795-8FC2-6495F16C8EA1}" dt="2021-10-06T15:07:52.118" v="59" actId="20577"/>
          <ac:spMkLst>
            <pc:docMk/>
            <pc:sldMk cId="2449450897" sldId="276"/>
            <ac:spMk id="2" creationId="{1CB57648-1C0D-45C9-B0EB-3B458D9ADDF9}"/>
          </ac:spMkLst>
        </pc:spChg>
      </pc:sldChg>
      <pc:sldChg chg="modSp">
        <pc:chgData name="Keller, Devora (DPH)" userId="S::devora.keller@sfdph.org::6f531bb1-6cb2-4893-b1b5-8e2508fe19ac" providerId="AD" clId="Web-{B44A36B3-B05E-4795-8FC2-6495F16C8EA1}" dt="2021-10-06T15:00:36.517" v="19" actId="20577"/>
        <pc:sldMkLst>
          <pc:docMk/>
          <pc:sldMk cId="2012742979" sldId="277"/>
        </pc:sldMkLst>
        <pc:spChg chg="mod">
          <ac:chgData name="Keller, Devora (DPH)" userId="S::devora.keller@sfdph.org::6f531bb1-6cb2-4893-b1b5-8e2508fe19ac" providerId="AD" clId="Web-{B44A36B3-B05E-4795-8FC2-6495F16C8EA1}" dt="2021-10-06T15:00:36.517" v="19" actId="20577"/>
          <ac:spMkLst>
            <pc:docMk/>
            <pc:sldMk cId="2012742979" sldId="277"/>
            <ac:spMk id="2" creationId="{5AB9788C-85A3-445B-B152-733E89043285}"/>
          </ac:spMkLst>
        </pc:spChg>
      </pc:sldChg>
      <pc:sldChg chg="modSp">
        <pc:chgData name="Keller, Devora (DPH)" userId="S::devora.keller@sfdph.org::6f531bb1-6cb2-4893-b1b5-8e2508fe19ac" providerId="AD" clId="Web-{B44A36B3-B05E-4795-8FC2-6495F16C8EA1}" dt="2021-10-06T15:08:03.134" v="60" actId="20577"/>
        <pc:sldMkLst>
          <pc:docMk/>
          <pc:sldMk cId="3060557916" sldId="278"/>
        </pc:sldMkLst>
        <pc:spChg chg="mod">
          <ac:chgData name="Keller, Devora (DPH)" userId="S::devora.keller@sfdph.org::6f531bb1-6cb2-4893-b1b5-8e2508fe19ac" providerId="AD" clId="Web-{B44A36B3-B05E-4795-8FC2-6495F16C8EA1}" dt="2021-10-06T15:08:03.134" v="60" actId="20577"/>
          <ac:spMkLst>
            <pc:docMk/>
            <pc:sldMk cId="3060557916" sldId="278"/>
            <ac:spMk id="2" creationId="{8E11B620-8307-4CEB-884D-2770F44F91D3}"/>
          </ac:spMkLst>
        </pc:spChg>
      </pc:sldChg>
      <pc:sldChg chg="addSp modSp">
        <pc:chgData name="Keller, Devora (DPH)" userId="S::devora.keller@sfdph.org::6f531bb1-6cb2-4893-b1b5-8e2508fe19ac" providerId="AD" clId="Web-{B44A36B3-B05E-4795-8FC2-6495F16C8EA1}" dt="2021-10-06T16:05:29.308" v="912" actId="20577"/>
        <pc:sldMkLst>
          <pc:docMk/>
          <pc:sldMk cId="1701827260" sldId="280"/>
        </pc:sldMkLst>
        <pc:graphicFrameChg chg="modGraphic">
          <ac:chgData name="Keller, Devora (DPH)" userId="S::devora.keller@sfdph.org::6f531bb1-6cb2-4893-b1b5-8e2508fe19ac" providerId="AD" clId="Web-{B44A36B3-B05E-4795-8FC2-6495F16C8EA1}" dt="2021-10-06T16:05:29.308" v="912" actId="20577"/>
          <ac:graphicFrameMkLst>
            <pc:docMk/>
            <pc:sldMk cId="1701827260" sldId="280"/>
            <ac:graphicFrameMk id="5" creationId="{802B48EA-0792-4E93-995C-3B8BD901A5B2}"/>
          </ac:graphicFrameMkLst>
        </pc:graphicFrameChg>
        <pc:picChg chg="add">
          <ac:chgData name="Keller, Devora (DPH)" userId="S::devora.keller@sfdph.org::6f531bb1-6cb2-4893-b1b5-8e2508fe19ac" providerId="AD" clId="Web-{B44A36B3-B05E-4795-8FC2-6495F16C8EA1}" dt="2021-10-06T16:05:14.682" v="909"/>
          <ac:picMkLst>
            <pc:docMk/>
            <pc:sldMk cId="1701827260" sldId="280"/>
            <ac:picMk id="62" creationId="{D8CD574A-0DFA-4EAB-B800-4AEBF3928489}"/>
          </ac:picMkLst>
        </pc:picChg>
      </pc:sldChg>
      <pc:sldChg chg="modSp">
        <pc:chgData name="Keller, Devora (DPH)" userId="S::devora.keller@sfdph.org::6f531bb1-6cb2-4893-b1b5-8e2508fe19ac" providerId="AD" clId="Web-{B44A36B3-B05E-4795-8FC2-6495F16C8EA1}" dt="2021-10-06T15:09:42.639" v="71" actId="14100"/>
        <pc:sldMkLst>
          <pc:docMk/>
          <pc:sldMk cId="2752895434" sldId="284"/>
        </pc:sldMkLst>
        <pc:spChg chg="mod">
          <ac:chgData name="Keller, Devora (DPH)" userId="S::devora.keller@sfdph.org::6f531bb1-6cb2-4893-b1b5-8e2508fe19ac" providerId="AD" clId="Web-{B44A36B3-B05E-4795-8FC2-6495F16C8EA1}" dt="2021-10-06T15:09:42.639" v="71" actId="14100"/>
          <ac:spMkLst>
            <pc:docMk/>
            <pc:sldMk cId="2752895434" sldId="284"/>
            <ac:spMk id="3" creationId="{947D33B7-89D2-42A1-9430-5AA3CAE69CDD}"/>
          </ac:spMkLst>
        </pc:spChg>
      </pc:sldChg>
      <pc:sldChg chg="modSp">
        <pc:chgData name="Keller, Devora (DPH)" userId="S::devora.keller@sfdph.org::6f531bb1-6cb2-4893-b1b5-8e2508fe19ac" providerId="AD" clId="Web-{B44A36B3-B05E-4795-8FC2-6495F16C8EA1}" dt="2021-10-06T15:10:14.234" v="84" actId="20577"/>
        <pc:sldMkLst>
          <pc:docMk/>
          <pc:sldMk cId="2473277885" sldId="286"/>
        </pc:sldMkLst>
        <pc:spChg chg="mod">
          <ac:chgData name="Keller, Devora (DPH)" userId="S::devora.keller@sfdph.org::6f531bb1-6cb2-4893-b1b5-8e2508fe19ac" providerId="AD" clId="Web-{B44A36B3-B05E-4795-8FC2-6495F16C8EA1}" dt="2021-10-06T15:10:05.233" v="77" actId="20577"/>
          <ac:spMkLst>
            <pc:docMk/>
            <pc:sldMk cId="2473277885" sldId="286"/>
            <ac:spMk id="2" creationId="{012B8195-CBC7-4BC6-A0CA-823F040E2038}"/>
          </ac:spMkLst>
        </pc:spChg>
        <pc:spChg chg="mod">
          <ac:chgData name="Keller, Devora (DPH)" userId="S::devora.keller@sfdph.org::6f531bb1-6cb2-4893-b1b5-8e2508fe19ac" providerId="AD" clId="Web-{B44A36B3-B05E-4795-8FC2-6495F16C8EA1}" dt="2021-10-06T15:10:14.234" v="84" actId="20577"/>
          <ac:spMkLst>
            <pc:docMk/>
            <pc:sldMk cId="2473277885" sldId="286"/>
            <ac:spMk id="3" creationId="{7783B6AF-0405-41E6-8EC1-CB352B6584C5}"/>
          </ac:spMkLst>
        </pc:spChg>
      </pc:sldChg>
      <pc:sldChg chg="modSp">
        <pc:chgData name="Keller, Devora (DPH)" userId="S::devora.keller@sfdph.org::6f531bb1-6cb2-4893-b1b5-8e2508fe19ac" providerId="AD" clId="Web-{B44A36B3-B05E-4795-8FC2-6495F16C8EA1}" dt="2021-10-06T15:10:49.610" v="94" actId="20577"/>
        <pc:sldMkLst>
          <pc:docMk/>
          <pc:sldMk cId="3394684448" sldId="287"/>
        </pc:sldMkLst>
        <pc:spChg chg="mod">
          <ac:chgData name="Keller, Devora (DPH)" userId="S::devora.keller@sfdph.org::6f531bb1-6cb2-4893-b1b5-8e2508fe19ac" providerId="AD" clId="Web-{B44A36B3-B05E-4795-8FC2-6495F16C8EA1}" dt="2021-10-06T15:10:41.048" v="89" actId="20577"/>
          <ac:spMkLst>
            <pc:docMk/>
            <pc:sldMk cId="3394684448" sldId="287"/>
            <ac:spMk id="2" creationId="{012B8195-CBC7-4BC6-A0CA-823F040E2038}"/>
          </ac:spMkLst>
        </pc:spChg>
        <pc:spChg chg="mod">
          <ac:chgData name="Keller, Devora (DPH)" userId="S::devora.keller@sfdph.org::6f531bb1-6cb2-4893-b1b5-8e2508fe19ac" providerId="AD" clId="Web-{B44A36B3-B05E-4795-8FC2-6495F16C8EA1}" dt="2021-10-06T15:10:49.610" v="94" actId="20577"/>
          <ac:spMkLst>
            <pc:docMk/>
            <pc:sldMk cId="3394684448" sldId="287"/>
            <ac:spMk id="3" creationId="{7783B6AF-0405-41E6-8EC1-CB352B6584C5}"/>
          </ac:spMkLst>
        </pc:spChg>
      </pc:sldChg>
      <pc:sldChg chg="modSp">
        <pc:chgData name="Keller, Devora (DPH)" userId="S::devora.keller@sfdph.org::6f531bb1-6cb2-4893-b1b5-8e2508fe19ac" providerId="AD" clId="Web-{B44A36B3-B05E-4795-8FC2-6495F16C8EA1}" dt="2021-10-06T15:11:18.143" v="101" actId="20577"/>
        <pc:sldMkLst>
          <pc:docMk/>
          <pc:sldMk cId="3028817702" sldId="288"/>
        </pc:sldMkLst>
        <pc:spChg chg="mod">
          <ac:chgData name="Keller, Devora (DPH)" userId="S::devora.keller@sfdph.org::6f531bb1-6cb2-4893-b1b5-8e2508fe19ac" providerId="AD" clId="Web-{B44A36B3-B05E-4795-8FC2-6495F16C8EA1}" dt="2021-10-06T15:11:18.143" v="101" actId="20577"/>
          <ac:spMkLst>
            <pc:docMk/>
            <pc:sldMk cId="3028817702" sldId="288"/>
            <ac:spMk id="3" creationId="{7783B6AF-0405-41E6-8EC1-CB352B6584C5}"/>
          </ac:spMkLst>
        </pc:spChg>
      </pc:sldChg>
      <pc:sldChg chg="modSp">
        <pc:chgData name="Keller, Devora (DPH)" userId="S::devora.keller@sfdph.org::6f531bb1-6cb2-4893-b1b5-8e2508fe19ac" providerId="AD" clId="Web-{B44A36B3-B05E-4795-8FC2-6495F16C8EA1}" dt="2021-10-06T15:11:59.989" v="120" actId="20577"/>
        <pc:sldMkLst>
          <pc:docMk/>
          <pc:sldMk cId="4116237794" sldId="289"/>
        </pc:sldMkLst>
        <pc:spChg chg="mod">
          <ac:chgData name="Keller, Devora (DPH)" userId="S::devora.keller@sfdph.org::6f531bb1-6cb2-4893-b1b5-8e2508fe19ac" providerId="AD" clId="Web-{B44A36B3-B05E-4795-8FC2-6495F16C8EA1}" dt="2021-10-06T15:11:59.989" v="120" actId="20577"/>
          <ac:spMkLst>
            <pc:docMk/>
            <pc:sldMk cId="4116237794" sldId="289"/>
            <ac:spMk id="2" creationId="{8E11B620-8307-4CEB-884D-2770F44F91D3}"/>
          </ac:spMkLst>
        </pc:spChg>
      </pc:sldChg>
      <pc:sldChg chg="addSp delSp modSp">
        <pc:chgData name="Keller, Devora (DPH)" userId="S::devora.keller@sfdph.org::6f531bb1-6cb2-4893-b1b5-8e2508fe19ac" providerId="AD" clId="Web-{B44A36B3-B05E-4795-8FC2-6495F16C8EA1}" dt="2021-10-06T16:09:17.662" v="929" actId="1076"/>
        <pc:sldMkLst>
          <pc:docMk/>
          <pc:sldMk cId="798916628" sldId="290"/>
        </pc:sldMkLst>
        <pc:spChg chg="mod">
          <ac:chgData name="Keller, Devora (DPH)" userId="S::devora.keller@sfdph.org::6f531bb1-6cb2-4893-b1b5-8e2508fe19ac" providerId="AD" clId="Web-{B44A36B3-B05E-4795-8FC2-6495F16C8EA1}" dt="2021-10-06T15:12:06.880" v="124" actId="20577"/>
          <ac:spMkLst>
            <pc:docMk/>
            <pc:sldMk cId="798916628" sldId="290"/>
            <ac:spMk id="2" creationId="{012B8195-CBC7-4BC6-A0CA-823F040E2038}"/>
          </ac:spMkLst>
        </pc:spChg>
        <pc:spChg chg="del">
          <ac:chgData name="Keller, Devora (DPH)" userId="S::devora.keller@sfdph.org::6f531bb1-6cb2-4893-b1b5-8e2508fe19ac" providerId="AD" clId="Web-{B44A36B3-B05E-4795-8FC2-6495F16C8EA1}" dt="2021-10-06T16:06:09.434" v="913"/>
          <ac:spMkLst>
            <pc:docMk/>
            <pc:sldMk cId="798916628" sldId="290"/>
            <ac:spMk id="3" creationId="{7783B6AF-0405-41E6-8EC1-CB352B6584C5}"/>
          </ac:spMkLst>
        </pc:spChg>
        <pc:spChg chg="add del mod">
          <ac:chgData name="Keller, Devora (DPH)" userId="S::devora.keller@sfdph.org::6f531bb1-6cb2-4893-b1b5-8e2508fe19ac" providerId="AD" clId="Web-{B44A36B3-B05E-4795-8FC2-6495F16C8EA1}" dt="2021-10-06T16:06:22.107" v="914"/>
          <ac:spMkLst>
            <pc:docMk/>
            <pc:sldMk cId="798916628" sldId="290"/>
            <ac:spMk id="6" creationId="{9AA60259-2594-40EF-9745-F8DDD69CE6EE}"/>
          </ac:spMkLst>
        </pc:spChg>
        <pc:picChg chg="add mod">
          <ac:chgData name="Keller, Devora (DPH)" userId="S::devora.keller@sfdph.org::6f531bb1-6cb2-4893-b1b5-8e2508fe19ac" providerId="AD" clId="Web-{B44A36B3-B05E-4795-8FC2-6495F16C8EA1}" dt="2021-10-06T16:09:17.662" v="929" actId="1076"/>
          <ac:picMkLst>
            <pc:docMk/>
            <pc:sldMk cId="798916628" sldId="290"/>
            <ac:picMk id="7" creationId="{8050D04B-0CC3-47ED-B449-32AE8E2C9876}"/>
          </ac:picMkLst>
        </pc:picChg>
      </pc:sldChg>
      <pc:sldChg chg="modSp">
        <pc:chgData name="Keller, Devora (DPH)" userId="S::devora.keller@sfdph.org::6f531bb1-6cb2-4893-b1b5-8e2508fe19ac" providerId="AD" clId="Web-{B44A36B3-B05E-4795-8FC2-6495F16C8EA1}" dt="2021-10-06T15:00:52.893" v="26" actId="20577"/>
        <pc:sldMkLst>
          <pc:docMk/>
          <pc:sldMk cId="2131211137" sldId="293"/>
        </pc:sldMkLst>
        <pc:spChg chg="mod">
          <ac:chgData name="Keller, Devora (DPH)" userId="S::devora.keller@sfdph.org::6f531bb1-6cb2-4893-b1b5-8e2508fe19ac" providerId="AD" clId="Web-{B44A36B3-B05E-4795-8FC2-6495F16C8EA1}" dt="2021-10-06T15:00:52.893" v="26" actId="20577"/>
          <ac:spMkLst>
            <pc:docMk/>
            <pc:sldMk cId="2131211137" sldId="293"/>
            <ac:spMk id="2" creationId="{18A74479-2896-4F2C-A082-225E9143FBC3}"/>
          </ac:spMkLst>
        </pc:spChg>
      </pc:sldChg>
      <pc:sldChg chg="modSp">
        <pc:chgData name="Keller, Devora (DPH)" userId="S::devora.keller@sfdph.org::6f531bb1-6cb2-4893-b1b5-8e2508fe19ac" providerId="AD" clId="Web-{B44A36B3-B05E-4795-8FC2-6495F16C8EA1}" dt="2021-10-06T15:01:08.206" v="37" actId="20577"/>
        <pc:sldMkLst>
          <pc:docMk/>
          <pc:sldMk cId="645570265" sldId="294"/>
        </pc:sldMkLst>
        <pc:spChg chg="mod">
          <ac:chgData name="Keller, Devora (DPH)" userId="S::devora.keller@sfdph.org::6f531bb1-6cb2-4893-b1b5-8e2508fe19ac" providerId="AD" clId="Web-{B44A36B3-B05E-4795-8FC2-6495F16C8EA1}" dt="2021-10-06T15:01:08.206" v="37" actId="20577"/>
          <ac:spMkLst>
            <pc:docMk/>
            <pc:sldMk cId="645570265" sldId="294"/>
            <ac:spMk id="2" creationId="{133677DA-A2AD-4D70-94E2-9E741E724789}"/>
          </ac:spMkLst>
        </pc:spChg>
      </pc:sldChg>
      <pc:sldChg chg="modSp">
        <pc:chgData name="Keller, Devora (DPH)" userId="S::devora.keller@sfdph.org::6f531bb1-6cb2-4893-b1b5-8e2508fe19ac" providerId="AD" clId="Web-{B44A36B3-B05E-4795-8FC2-6495F16C8EA1}" dt="2021-10-06T16:04:44.931" v="907" actId="1076"/>
        <pc:sldMkLst>
          <pc:docMk/>
          <pc:sldMk cId="58258644" sldId="302"/>
        </pc:sldMkLst>
        <pc:spChg chg="mod">
          <ac:chgData name="Keller, Devora (DPH)" userId="S::devora.keller@sfdph.org::6f531bb1-6cb2-4893-b1b5-8e2508fe19ac" providerId="AD" clId="Web-{B44A36B3-B05E-4795-8FC2-6495F16C8EA1}" dt="2021-10-06T16:04:35.805" v="904" actId="20577"/>
          <ac:spMkLst>
            <pc:docMk/>
            <pc:sldMk cId="58258644" sldId="302"/>
            <ac:spMk id="4" creationId="{FB78B43F-154F-4EC5-BD80-D3B39227A2BD}"/>
          </ac:spMkLst>
        </pc:spChg>
        <pc:picChg chg="mod">
          <ac:chgData name="Keller, Devora (DPH)" userId="S::devora.keller@sfdph.org::6f531bb1-6cb2-4893-b1b5-8e2508fe19ac" providerId="AD" clId="Web-{B44A36B3-B05E-4795-8FC2-6495F16C8EA1}" dt="2021-10-06T16:04:44.931" v="907" actId="1076"/>
          <ac:picMkLst>
            <pc:docMk/>
            <pc:sldMk cId="58258644" sldId="302"/>
            <ac:picMk id="3" creationId="{79E372CB-606A-42E2-92D8-B691EFBB4916}"/>
          </ac:picMkLst>
        </pc:picChg>
      </pc:sldChg>
      <pc:sldChg chg="addSp modSp mod setBg">
        <pc:chgData name="Keller, Devora (DPH)" userId="S::devora.keller@sfdph.org::6f531bb1-6cb2-4893-b1b5-8e2508fe19ac" providerId="AD" clId="Web-{B44A36B3-B05E-4795-8FC2-6495F16C8EA1}" dt="2021-10-06T16:05:01.416" v="908"/>
        <pc:sldMkLst>
          <pc:docMk/>
          <pc:sldMk cId="1150556072" sldId="304"/>
        </pc:sldMkLst>
        <pc:spChg chg="mod">
          <ac:chgData name="Keller, Devora (DPH)" userId="S::devora.keller@sfdph.org::6f531bb1-6cb2-4893-b1b5-8e2508fe19ac" providerId="AD" clId="Web-{B44A36B3-B05E-4795-8FC2-6495F16C8EA1}" dt="2021-10-06T16:00:03.590" v="765"/>
          <ac:spMkLst>
            <pc:docMk/>
            <pc:sldMk cId="1150556072" sldId="304"/>
            <ac:spMk id="2" creationId="{5CFBB732-A4C4-43CF-B170-784099269872}"/>
          </ac:spMkLst>
        </pc:spChg>
        <pc:spChg chg="mod">
          <ac:chgData name="Keller, Devora (DPH)" userId="S::devora.keller@sfdph.org::6f531bb1-6cb2-4893-b1b5-8e2508fe19ac" providerId="AD" clId="Web-{B44A36B3-B05E-4795-8FC2-6495F16C8EA1}" dt="2021-10-06T16:03:06.176" v="869" actId="20577"/>
          <ac:spMkLst>
            <pc:docMk/>
            <pc:sldMk cId="1150556072" sldId="304"/>
            <ac:spMk id="3" creationId="{7DCEDC58-7751-430A-850D-2BDECE2B60F6}"/>
          </ac:spMkLst>
        </pc:spChg>
        <pc:spChg chg="add">
          <ac:chgData name="Keller, Devora (DPH)" userId="S::devora.keller@sfdph.org::6f531bb1-6cb2-4893-b1b5-8e2508fe19ac" providerId="AD" clId="Web-{B44A36B3-B05E-4795-8FC2-6495F16C8EA1}" dt="2021-10-06T16:00:03.590" v="765"/>
          <ac:spMkLst>
            <pc:docMk/>
            <pc:sldMk cId="1150556072" sldId="304"/>
            <ac:spMk id="8" creationId="{777A147A-9ED8-46B4-8660-1B3C2AA880B5}"/>
          </ac:spMkLst>
        </pc:spChg>
        <pc:spChg chg="add">
          <ac:chgData name="Keller, Devora (DPH)" userId="S::devora.keller@sfdph.org::6f531bb1-6cb2-4893-b1b5-8e2508fe19ac" providerId="AD" clId="Web-{B44A36B3-B05E-4795-8FC2-6495F16C8EA1}" dt="2021-10-06T16:00:03.590" v="765"/>
          <ac:spMkLst>
            <pc:docMk/>
            <pc:sldMk cId="1150556072" sldId="304"/>
            <ac:spMk id="10" creationId="{5D6C15A0-C087-4593-8414-2B4EC1CDC3DE}"/>
          </ac:spMkLst>
        </pc:spChg>
        <pc:picChg chg="add">
          <ac:chgData name="Keller, Devora (DPH)" userId="S::devora.keller@sfdph.org::6f531bb1-6cb2-4893-b1b5-8e2508fe19ac" providerId="AD" clId="Web-{B44A36B3-B05E-4795-8FC2-6495F16C8EA1}" dt="2021-10-06T16:05:01.416" v="908"/>
          <ac:picMkLst>
            <pc:docMk/>
            <pc:sldMk cId="1150556072" sldId="304"/>
            <ac:picMk id="4" creationId="{671C08EF-310E-4C4E-8FD4-61E22FE241A3}"/>
          </ac:picMkLst>
        </pc:picChg>
      </pc:sldChg>
      <pc:sldChg chg="addSp delSp modSp new del">
        <pc:chgData name="Keller, Devora (DPH)" userId="S::devora.keller@sfdph.org::6f531bb1-6cb2-4893-b1b5-8e2508fe19ac" providerId="AD" clId="Web-{B44A36B3-B05E-4795-8FC2-6495F16C8EA1}" dt="2021-10-06T15:54:15.183" v="510"/>
        <pc:sldMkLst>
          <pc:docMk/>
          <pc:sldMk cId="2112498861" sldId="305"/>
        </pc:sldMkLst>
        <pc:spChg chg="mod">
          <ac:chgData name="Keller, Devora (DPH)" userId="S::devora.keller@sfdph.org::6f531bb1-6cb2-4893-b1b5-8e2508fe19ac" providerId="AD" clId="Web-{B44A36B3-B05E-4795-8FC2-6495F16C8EA1}" dt="2021-10-06T15:49:51.546" v="467" actId="20577"/>
          <ac:spMkLst>
            <pc:docMk/>
            <pc:sldMk cId="2112498861" sldId="305"/>
            <ac:spMk id="2" creationId="{4A9B4CE4-465B-45FA-B33A-38AEE0BA305E}"/>
          </ac:spMkLst>
        </pc:spChg>
        <pc:spChg chg="del">
          <ac:chgData name="Keller, Devora (DPH)" userId="S::devora.keller@sfdph.org::6f531bb1-6cb2-4893-b1b5-8e2508fe19ac" providerId="AD" clId="Web-{B44A36B3-B05E-4795-8FC2-6495F16C8EA1}" dt="2021-10-06T15:24:05.616" v="126"/>
          <ac:spMkLst>
            <pc:docMk/>
            <pc:sldMk cId="2112498861" sldId="305"/>
            <ac:spMk id="3" creationId="{DDBAC2C0-0D39-41B4-9C41-7AC76D3164E3}"/>
          </ac:spMkLst>
        </pc:spChg>
        <pc:spChg chg="add del mod">
          <ac:chgData name="Keller, Devora (DPH)" userId="S::devora.keller@sfdph.org::6f531bb1-6cb2-4893-b1b5-8e2508fe19ac" providerId="AD" clId="Web-{B44A36B3-B05E-4795-8FC2-6495F16C8EA1}" dt="2021-10-06T15:30:53.978" v="128"/>
          <ac:spMkLst>
            <pc:docMk/>
            <pc:sldMk cId="2112498861" sldId="305"/>
            <ac:spMk id="11" creationId="{09A44F88-5C4A-4B85-A975-740CE69D4AE1}"/>
          </ac:spMkLst>
        </pc:spChg>
        <pc:spChg chg="add del mod">
          <ac:chgData name="Keller, Devora (DPH)" userId="S::devora.keller@sfdph.org::6f531bb1-6cb2-4893-b1b5-8e2508fe19ac" providerId="AD" clId="Web-{B44A36B3-B05E-4795-8FC2-6495F16C8EA1}" dt="2021-10-06T15:31:07.760" v="130"/>
          <ac:spMkLst>
            <pc:docMk/>
            <pc:sldMk cId="2112498861" sldId="305"/>
            <ac:spMk id="19" creationId="{8949EDA2-1C5E-4D8F-8953-AF2D20C63D36}"/>
          </ac:spMkLst>
        </pc:spChg>
        <pc:spChg chg="add mod">
          <ac:chgData name="Keller, Devora (DPH)" userId="S::devora.keller@sfdph.org::6f531bb1-6cb2-4893-b1b5-8e2508fe19ac" providerId="AD" clId="Web-{B44A36B3-B05E-4795-8FC2-6495F16C8EA1}" dt="2021-10-06T15:36:20.790" v="217" actId="20577"/>
          <ac:spMkLst>
            <pc:docMk/>
            <pc:sldMk cId="2112498861" sldId="305"/>
            <ac:spMk id="60" creationId="{8E51A62F-729F-40C5-95DD-4BD042E70C8B}"/>
          </ac:spMkLst>
        </pc:spChg>
        <pc:spChg chg="add mod">
          <ac:chgData name="Keller, Devora (DPH)" userId="S::devora.keller@sfdph.org::6f531bb1-6cb2-4893-b1b5-8e2508fe19ac" providerId="AD" clId="Web-{B44A36B3-B05E-4795-8FC2-6495F16C8EA1}" dt="2021-10-06T15:46:20.958" v="419" actId="1076"/>
          <ac:spMkLst>
            <pc:docMk/>
            <pc:sldMk cId="2112498861" sldId="305"/>
            <ac:spMk id="61" creationId="{2DE904BF-461A-4001-BB18-25A59F817D36}"/>
          </ac:spMkLst>
        </pc:spChg>
        <pc:spChg chg="add del mod">
          <ac:chgData name="Keller, Devora (DPH)" userId="S::devora.keller@sfdph.org::6f531bb1-6cb2-4893-b1b5-8e2508fe19ac" providerId="AD" clId="Web-{B44A36B3-B05E-4795-8FC2-6495F16C8EA1}" dt="2021-10-06T15:37:46.700" v="235"/>
          <ac:spMkLst>
            <pc:docMk/>
            <pc:sldMk cId="2112498861" sldId="305"/>
            <ac:spMk id="64" creationId="{4218A8FD-57A3-403B-AF57-9A60FE242A9D}"/>
          </ac:spMkLst>
        </pc:spChg>
        <pc:spChg chg="add del mod">
          <ac:chgData name="Keller, Devora (DPH)" userId="S::devora.keller@sfdph.org::6f531bb1-6cb2-4893-b1b5-8e2508fe19ac" providerId="AD" clId="Web-{B44A36B3-B05E-4795-8FC2-6495F16C8EA1}" dt="2021-10-06T15:36:29.447" v="222"/>
          <ac:spMkLst>
            <pc:docMk/>
            <pc:sldMk cId="2112498861" sldId="305"/>
            <ac:spMk id="71" creationId="{90B26FC1-AC6B-4E36-86D8-C3D648127123}"/>
          </ac:spMkLst>
        </pc:spChg>
        <pc:spChg chg="add mod">
          <ac:chgData name="Keller, Devora (DPH)" userId="S::devora.keller@sfdph.org::6f531bb1-6cb2-4893-b1b5-8e2508fe19ac" providerId="AD" clId="Web-{B44A36B3-B05E-4795-8FC2-6495F16C8EA1}" dt="2021-10-06T15:46:36.318" v="423" actId="1076"/>
          <ac:spMkLst>
            <pc:docMk/>
            <pc:sldMk cId="2112498861" sldId="305"/>
            <ac:spMk id="87" creationId="{5041801A-877E-47F5-87A7-FB17EECF2359}"/>
          </ac:spMkLst>
        </pc:spChg>
        <pc:spChg chg="add mod">
          <ac:chgData name="Keller, Devora (DPH)" userId="S::devora.keller@sfdph.org::6f531bb1-6cb2-4893-b1b5-8e2508fe19ac" providerId="AD" clId="Web-{B44A36B3-B05E-4795-8FC2-6495F16C8EA1}" dt="2021-10-06T15:44:30.641" v="380" actId="20577"/>
          <ac:spMkLst>
            <pc:docMk/>
            <pc:sldMk cId="2112498861" sldId="305"/>
            <ac:spMk id="91" creationId="{8952561C-747B-49B7-804C-EC5E08FFD299}"/>
          </ac:spMkLst>
        </pc:spChg>
        <pc:spChg chg="add mod">
          <ac:chgData name="Keller, Devora (DPH)" userId="S::devora.keller@sfdph.org::6f531bb1-6cb2-4893-b1b5-8e2508fe19ac" providerId="AD" clId="Web-{B44A36B3-B05E-4795-8FC2-6495F16C8EA1}" dt="2021-10-06T15:47:01.132" v="427" actId="1076"/>
          <ac:spMkLst>
            <pc:docMk/>
            <pc:sldMk cId="2112498861" sldId="305"/>
            <ac:spMk id="95" creationId="{025E96F0-4C47-4DD7-BFF4-C008495BA548}"/>
          </ac:spMkLst>
        </pc:spChg>
        <pc:spChg chg="add mod modVis">
          <ac:chgData name="Keller, Devora (DPH)" userId="S::devora.keller@sfdph.org::6f531bb1-6cb2-4893-b1b5-8e2508fe19ac" providerId="AD" clId="Web-{B44A36B3-B05E-4795-8FC2-6495F16C8EA1}" dt="2021-10-06T15:47:45.462" v="431"/>
          <ac:spMkLst>
            <pc:docMk/>
            <pc:sldMk cId="2112498861" sldId="305"/>
            <ac:spMk id="96" creationId="{2FBA8774-2C14-43A6-B73A-43807926D38C}"/>
          </ac:spMkLst>
        </pc:spChg>
        <pc:grpChg chg="add">
          <ac:chgData name="Keller, Devora (DPH)" userId="S::devora.keller@sfdph.org::6f531bb1-6cb2-4893-b1b5-8e2508fe19ac" providerId="AD" clId="Web-{B44A36B3-B05E-4795-8FC2-6495F16C8EA1}" dt="2021-10-06T15:48:32.292" v="432"/>
          <ac:grpSpMkLst>
            <pc:docMk/>
            <pc:sldMk cId="2112498861" sldId="305"/>
            <ac:grpSpMk id="106" creationId="{238F4637-65BE-4E03-8115-F8549F874727}"/>
          </ac:grpSpMkLst>
        </pc:grpChg>
        <pc:grpChg chg="add">
          <ac:chgData name="Keller, Devora (DPH)" userId="S::devora.keller@sfdph.org::6f531bb1-6cb2-4893-b1b5-8e2508fe19ac" providerId="AD" clId="Web-{B44A36B3-B05E-4795-8FC2-6495F16C8EA1}" dt="2021-10-06T15:48:48.949" v="433"/>
          <ac:grpSpMkLst>
            <pc:docMk/>
            <pc:sldMk cId="2112498861" sldId="305"/>
            <ac:grpSpMk id="107" creationId="{34CDD7EF-353B-40A7-9A8A-587D5C91469A}"/>
          </ac:grpSpMkLst>
        </pc:grpChg>
        <pc:grpChg chg="add">
          <ac:chgData name="Keller, Devora (DPH)" userId="S::devora.keller@sfdph.org::6f531bb1-6cb2-4893-b1b5-8e2508fe19ac" providerId="AD" clId="Web-{B44A36B3-B05E-4795-8FC2-6495F16C8EA1}" dt="2021-10-06T15:49:07.059" v="434"/>
          <ac:grpSpMkLst>
            <pc:docMk/>
            <pc:sldMk cId="2112498861" sldId="305"/>
            <ac:grpSpMk id="108" creationId="{FB8B6E6E-2687-47ED-BBC0-3789F6779D94}"/>
          </ac:grpSpMkLst>
        </pc:grpChg>
        <pc:grpChg chg="add">
          <ac:chgData name="Keller, Devora (DPH)" userId="S::devora.keller@sfdph.org::6f531bb1-6cb2-4893-b1b5-8e2508fe19ac" providerId="AD" clId="Web-{B44A36B3-B05E-4795-8FC2-6495F16C8EA1}" dt="2021-10-06T15:49:16.075" v="435"/>
          <ac:grpSpMkLst>
            <pc:docMk/>
            <pc:sldMk cId="2112498861" sldId="305"/>
            <ac:grpSpMk id="109" creationId="{6A55924F-2A1A-4BC4-AABF-8253224F4016}"/>
          </ac:grpSpMkLst>
        </pc:grpChg>
        <pc:graphicFrameChg chg="add del mod ord modGraphic">
          <ac:chgData name="Keller, Devora (DPH)" userId="S::devora.keller@sfdph.org::6f531bb1-6cb2-4893-b1b5-8e2508fe19ac" providerId="AD" clId="Web-{B44A36B3-B05E-4795-8FC2-6495F16C8EA1}" dt="2021-10-06T15:24:13.257" v="127"/>
          <ac:graphicFrameMkLst>
            <pc:docMk/>
            <pc:sldMk cId="2112498861" sldId="305"/>
            <ac:graphicFrameMk id="4" creationId="{325FF81A-B9E7-4DED-8340-04418923A8BC}"/>
          </ac:graphicFrameMkLst>
        </pc:graphicFrameChg>
        <pc:graphicFrameChg chg="add del mod ord modGraphic">
          <ac:chgData name="Keller, Devora (DPH)" userId="S::devora.keller@sfdph.org::6f531bb1-6cb2-4893-b1b5-8e2508fe19ac" providerId="AD" clId="Web-{B44A36B3-B05E-4795-8FC2-6495F16C8EA1}" dt="2021-10-06T15:30:57.275" v="129"/>
          <ac:graphicFrameMkLst>
            <pc:docMk/>
            <pc:sldMk cId="2112498861" sldId="305"/>
            <ac:graphicFrameMk id="12" creationId="{C4A91E46-2185-4C06-997C-7521F6440B6D}"/>
          </ac:graphicFrameMkLst>
        </pc:graphicFrameChg>
        <pc:graphicFrameChg chg="add mod ord modGraphic">
          <ac:chgData name="Keller, Devora (DPH)" userId="S::devora.keller@sfdph.org::6f531bb1-6cb2-4893-b1b5-8e2508fe19ac" providerId="AD" clId="Web-{B44A36B3-B05E-4795-8FC2-6495F16C8EA1}" dt="2021-10-06T15:46:07.833" v="416" actId="1076"/>
          <ac:graphicFrameMkLst>
            <pc:docMk/>
            <pc:sldMk cId="2112498861" sldId="305"/>
            <ac:graphicFrameMk id="20" creationId="{AA8F2469-81C3-4595-BD09-F3A16544684A}"/>
          </ac:graphicFrameMkLst>
        </pc:graphicFrameChg>
        <pc:graphicFrameChg chg="add del mod">
          <ac:chgData name="Keller, Devora (DPH)" userId="S::devora.keller@sfdph.org::6f531bb1-6cb2-4893-b1b5-8e2508fe19ac" providerId="AD" clId="Web-{B44A36B3-B05E-4795-8FC2-6495F16C8EA1}" dt="2021-10-06T15:33:41.423" v="179"/>
          <ac:graphicFrameMkLst>
            <pc:docMk/>
            <pc:sldMk cId="2112498861" sldId="305"/>
            <ac:graphicFrameMk id="63" creationId="{93C1DE3F-E852-4551-B657-37CD97B3A531}"/>
          </ac:graphicFrameMkLst>
        </pc:graphicFrameChg>
        <pc:graphicFrameChg chg="add del mod modGraphic">
          <ac:chgData name="Keller, Devora (DPH)" userId="S::devora.keller@sfdph.org::6f531bb1-6cb2-4893-b1b5-8e2508fe19ac" providerId="AD" clId="Web-{B44A36B3-B05E-4795-8FC2-6495F16C8EA1}" dt="2021-10-06T15:35:23.584" v="205"/>
          <ac:graphicFrameMkLst>
            <pc:docMk/>
            <pc:sldMk cId="2112498861" sldId="305"/>
            <ac:graphicFrameMk id="66" creationId="{249CEA72-B4DC-47B1-8739-CEB2DDF0A979}"/>
          </ac:graphicFrameMkLst>
        </pc:graphicFrameChg>
        <pc:graphicFrameChg chg="add del mod modGraphic">
          <ac:chgData name="Keller, Devora (DPH)" userId="S::devora.keller@sfdph.org::6f531bb1-6cb2-4893-b1b5-8e2508fe19ac" providerId="AD" clId="Web-{B44A36B3-B05E-4795-8FC2-6495F16C8EA1}" dt="2021-10-06T15:35:33.225" v="209"/>
          <ac:graphicFrameMkLst>
            <pc:docMk/>
            <pc:sldMk cId="2112498861" sldId="305"/>
            <ac:graphicFrameMk id="68" creationId="{1A326568-1751-408D-8A70-B993FB74BD01}"/>
          </ac:graphicFrameMkLst>
        </pc:graphicFrameChg>
        <pc:graphicFrameChg chg="add del mod">
          <ac:chgData name="Keller, Devora (DPH)" userId="S::devora.keller@sfdph.org::6f531bb1-6cb2-4893-b1b5-8e2508fe19ac" providerId="AD" clId="Web-{B44A36B3-B05E-4795-8FC2-6495F16C8EA1}" dt="2021-10-06T15:35:41.569" v="211"/>
          <ac:graphicFrameMkLst>
            <pc:docMk/>
            <pc:sldMk cId="2112498861" sldId="305"/>
            <ac:graphicFrameMk id="70" creationId="{AA9EBEFA-0AB4-49E3-97C5-5FBE40323D41}"/>
          </ac:graphicFrameMkLst>
        </pc:graphicFrameChg>
      </pc:sldChg>
      <pc:sldChg chg="modSp new">
        <pc:chgData name="Keller, Devora (DPH)" userId="S::devora.keller@sfdph.org::6f531bb1-6cb2-4893-b1b5-8e2508fe19ac" providerId="AD" clId="Web-{B44A36B3-B05E-4795-8FC2-6495F16C8EA1}" dt="2021-10-06T16:06:33.248" v="927" actId="20577"/>
        <pc:sldMkLst>
          <pc:docMk/>
          <pc:sldMk cId="3522541735" sldId="305"/>
        </pc:sldMkLst>
        <pc:spChg chg="mod">
          <ac:chgData name="Keller, Devora (DPH)" userId="S::devora.keller@sfdph.org::6f531bb1-6cb2-4893-b1b5-8e2508fe19ac" providerId="AD" clId="Web-{B44A36B3-B05E-4795-8FC2-6495F16C8EA1}" dt="2021-10-06T16:06:33.248" v="927" actId="20577"/>
          <ac:spMkLst>
            <pc:docMk/>
            <pc:sldMk cId="3522541735" sldId="305"/>
            <ac:spMk id="2" creationId="{019E6055-8ADB-4847-B404-71A0A585EFD5}"/>
          </ac:spMkLst>
        </pc:spChg>
      </pc:sldChg>
    </pc:docChg>
  </pc:docChgLst>
  <pc:docChgLst>
    <pc:chgData name="Keller, Devora (DPH)" userId="S::devora.keller@sfdph.org::6f531bb1-6cb2-4893-b1b5-8e2508fe19ac" providerId="AD" clId="Web-{5CA1FE47-20FD-4D62-8B0A-8960C6DF1048}"/>
    <pc:docChg chg="addSld modSld sldOrd">
      <pc:chgData name="Keller, Devora (DPH)" userId="S::devora.keller@sfdph.org::6f531bb1-6cb2-4893-b1b5-8e2508fe19ac" providerId="AD" clId="Web-{5CA1FE47-20FD-4D62-8B0A-8960C6DF1048}" dt="2021-10-06T16:26:19.288" v="220"/>
      <pc:docMkLst>
        <pc:docMk/>
      </pc:docMkLst>
      <pc:sldChg chg="addSp modSp">
        <pc:chgData name="Keller, Devora (DPH)" userId="S::devora.keller@sfdph.org::6f531bb1-6cb2-4893-b1b5-8e2508fe19ac" providerId="AD" clId="Web-{5CA1FE47-20FD-4D62-8B0A-8960C6DF1048}" dt="2021-10-06T16:16:23.384" v="3"/>
        <pc:sldMkLst>
          <pc:docMk/>
          <pc:sldMk cId="2294779029" sldId="261"/>
        </pc:sldMkLst>
        <pc:grpChg chg="mod">
          <ac:chgData name="Keller, Devora (DPH)" userId="S::devora.keller@sfdph.org::6f531bb1-6cb2-4893-b1b5-8e2508fe19ac" providerId="AD" clId="Web-{5CA1FE47-20FD-4D62-8B0A-8960C6DF1048}" dt="2021-10-06T16:16:14.696" v="2" actId="1076"/>
          <ac:grpSpMkLst>
            <pc:docMk/>
            <pc:sldMk cId="2294779029" sldId="261"/>
            <ac:grpSpMk id="31" creationId="{48FD4B2E-216E-4AC2-9AE3-177EE6C5913F}"/>
          </ac:grpSpMkLst>
        </pc:grpChg>
        <pc:graphicFrameChg chg="mod">
          <ac:chgData name="Keller, Devora (DPH)" userId="S::devora.keller@sfdph.org::6f531bb1-6cb2-4893-b1b5-8e2508fe19ac" providerId="AD" clId="Web-{5CA1FE47-20FD-4D62-8B0A-8960C6DF1048}" dt="2021-10-06T16:15:58.461" v="0" actId="1076"/>
          <ac:graphicFrameMkLst>
            <pc:docMk/>
            <pc:sldMk cId="2294779029" sldId="261"/>
            <ac:graphicFrameMk id="6" creationId="{BC64A1E3-BE2C-4B3D-AAEB-66D43CE009EE}"/>
          </ac:graphicFrameMkLst>
        </pc:graphicFrameChg>
        <pc:picChg chg="add">
          <ac:chgData name="Keller, Devora (DPH)" userId="S::devora.keller@sfdph.org::6f531bb1-6cb2-4893-b1b5-8e2508fe19ac" providerId="AD" clId="Web-{5CA1FE47-20FD-4D62-8B0A-8960C6DF1048}" dt="2021-10-06T16:16:23.384" v="3"/>
          <ac:picMkLst>
            <pc:docMk/>
            <pc:sldMk cId="2294779029" sldId="261"/>
            <ac:picMk id="16" creationId="{07723E1F-49E7-4C69-9908-FC570B176509}"/>
          </ac:picMkLst>
        </pc:picChg>
      </pc:sldChg>
      <pc:sldChg chg="addSp delSp modSp">
        <pc:chgData name="Keller, Devora (DPH)" userId="S::devora.keller@sfdph.org::6f531bb1-6cb2-4893-b1b5-8e2508fe19ac" providerId="AD" clId="Web-{5CA1FE47-20FD-4D62-8B0A-8960C6DF1048}" dt="2021-10-06T16:21:14.086" v="45"/>
        <pc:sldMkLst>
          <pc:docMk/>
          <pc:sldMk cId="798916628" sldId="290"/>
        </pc:sldMkLst>
        <pc:spChg chg="mod">
          <ac:chgData name="Keller, Devora (DPH)" userId="S::devora.keller@sfdph.org::6f531bb1-6cb2-4893-b1b5-8e2508fe19ac" providerId="AD" clId="Web-{5CA1FE47-20FD-4D62-8B0A-8960C6DF1048}" dt="2021-10-06T16:20:07.817" v="19"/>
          <ac:spMkLst>
            <pc:docMk/>
            <pc:sldMk cId="798916628" sldId="290"/>
            <ac:spMk id="2" creationId="{012B8195-CBC7-4BC6-A0CA-823F040E2038}"/>
          </ac:spMkLst>
        </pc:spChg>
        <pc:spChg chg="add del">
          <ac:chgData name="Keller, Devora (DPH)" userId="S::devora.keller@sfdph.org::6f531bb1-6cb2-4893-b1b5-8e2508fe19ac" providerId="AD" clId="Web-{5CA1FE47-20FD-4D62-8B0A-8960C6DF1048}" dt="2021-10-06T16:21:14.086" v="45"/>
          <ac:spMkLst>
            <pc:docMk/>
            <pc:sldMk cId="798916628" sldId="290"/>
            <ac:spMk id="3" creationId="{59B821CC-C1B5-4E67-BA29-2C946224E2E7}"/>
          </ac:spMkLst>
        </pc:spChg>
        <pc:spChg chg="add mod">
          <ac:chgData name="Keller, Devora (DPH)" userId="S::devora.keller@sfdph.org::6f531bb1-6cb2-4893-b1b5-8e2508fe19ac" providerId="AD" clId="Web-{5CA1FE47-20FD-4D62-8B0A-8960C6DF1048}" dt="2021-10-06T16:20:51.850" v="44" actId="1076"/>
          <ac:spMkLst>
            <pc:docMk/>
            <pc:sldMk cId="798916628" sldId="290"/>
            <ac:spMk id="5" creationId="{5B50636B-8E60-45B4-9E60-ECEE649F9397}"/>
          </ac:spMkLst>
        </pc:spChg>
        <pc:spChg chg="add del">
          <ac:chgData name="Keller, Devora (DPH)" userId="S::devora.keller@sfdph.org::6f531bb1-6cb2-4893-b1b5-8e2508fe19ac" providerId="AD" clId="Web-{5CA1FE47-20FD-4D62-8B0A-8960C6DF1048}" dt="2021-10-06T16:20:07.817" v="19"/>
          <ac:spMkLst>
            <pc:docMk/>
            <pc:sldMk cId="798916628" sldId="290"/>
            <ac:spMk id="21" creationId="{C05CBC3C-2E5A-4839-8B9B-2E5A6ADF0F58}"/>
          </ac:spMkLst>
        </pc:spChg>
        <pc:spChg chg="add del">
          <ac:chgData name="Keller, Devora (DPH)" userId="S::devora.keller@sfdph.org::6f531bb1-6cb2-4893-b1b5-8e2508fe19ac" providerId="AD" clId="Web-{5CA1FE47-20FD-4D62-8B0A-8960C6DF1048}" dt="2021-10-06T16:20:07.817" v="19"/>
          <ac:spMkLst>
            <pc:docMk/>
            <pc:sldMk cId="798916628" sldId="290"/>
            <ac:spMk id="22" creationId="{827FF362-FC97-4BF5-949B-D4ADFA26E457}"/>
          </ac:spMkLst>
        </pc:spChg>
        <pc:spChg chg="add">
          <ac:chgData name="Keller, Devora (DPH)" userId="S::devora.keller@sfdph.org::6f531bb1-6cb2-4893-b1b5-8e2508fe19ac" providerId="AD" clId="Web-{5CA1FE47-20FD-4D62-8B0A-8960C6DF1048}" dt="2021-10-06T16:20:07.817" v="19"/>
          <ac:spMkLst>
            <pc:docMk/>
            <pc:sldMk cId="798916628" sldId="290"/>
            <ac:spMk id="24" creationId="{9B7AD9F6-8CE7-4299-8FC6-328F4DCD3FF9}"/>
          </ac:spMkLst>
        </pc:spChg>
        <pc:spChg chg="add">
          <ac:chgData name="Keller, Devora (DPH)" userId="S::devora.keller@sfdph.org::6f531bb1-6cb2-4893-b1b5-8e2508fe19ac" providerId="AD" clId="Web-{5CA1FE47-20FD-4D62-8B0A-8960C6DF1048}" dt="2021-10-06T16:20:07.817" v="19"/>
          <ac:spMkLst>
            <pc:docMk/>
            <pc:sldMk cId="798916628" sldId="290"/>
            <ac:spMk id="25" creationId="{F49775AF-8896-43EE-92C6-83497D6DC56F}"/>
          </ac:spMkLst>
        </pc:spChg>
        <pc:spChg chg="add del">
          <ac:chgData name="Keller, Devora (DPH)" userId="S::devora.keller@sfdph.org::6f531bb1-6cb2-4893-b1b5-8e2508fe19ac" providerId="AD" clId="Web-{5CA1FE47-20FD-4D62-8B0A-8960C6DF1048}" dt="2021-10-06T16:20:07.817" v="18"/>
          <ac:spMkLst>
            <pc:docMk/>
            <pc:sldMk cId="798916628" sldId="290"/>
            <ac:spMk id="27" creationId="{F12E7CC5-C78B-4EBD-9565-3FA00FAA6CF2}"/>
          </ac:spMkLst>
        </pc:spChg>
        <pc:spChg chg="add del">
          <ac:chgData name="Keller, Devora (DPH)" userId="S::devora.keller@sfdph.org::6f531bb1-6cb2-4893-b1b5-8e2508fe19ac" providerId="AD" clId="Web-{5CA1FE47-20FD-4D62-8B0A-8960C6DF1048}" dt="2021-10-06T16:20:07.817" v="18"/>
          <ac:spMkLst>
            <pc:docMk/>
            <pc:sldMk cId="798916628" sldId="290"/>
            <ac:spMk id="29" creationId="{3A4529A5-F675-429F-8044-01372BB13422}"/>
          </ac:spMkLst>
        </pc:spChg>
        <pc:spChg chg="add del">
          <ac:chgData name="Keller, Devora (DPH)" userId="S::devora.keller@sfdph.org::6f531bb1-6cb2-4893-b1b5-8e2508fe19ac" providerId="AD" clId="Web-{5CA1FE47-20FD-4D62-8B0A-8960C6DF1048}" dt="2021-10-06T16:20:07.817" v="18"/>
          <ac:spMkLst>
            <pc:docMk/>
            <pc:sldMk cId="798916628" sldId="290"/>
            <ac:spMk id="31" creationId="{63DAB858-5A0C-4AFF-AAC6-705EDF8DB733}"/>
          </ac:spMkLst>
        </pc:spChg>
        <pc:picChg chg="ord">
          <ac:chgData name="Keller, Devora (DPH)" userId="S::devora.keller@sfdph.org::6f531bb1-6cb2-4893-b1b5-8e2508fe19ac" providerId="AD" clId="Web-{5CA1FE47-20FD-4D62-8B0A-8960C6DF1048}" dt="2021-10-06T16:20:07.817" v="19"/>
          <ac:picMkLst>
            <pc:docMk/>
            <pc:sldMk cId="798916628" sldId="290"/>
            <ac:picMk id="4" creationId="{A3DE4B0D-777D-4A26-BA93-25890E48703C}"/>
          </ac:picMkLst>
        </pc:picChg>
        <pc:picChg chg="mod ord">
          <ac:chgData name="Keller, Devora (DPH)" userId="S::devora.keller@sfdph.org::6f531bb1-6cb2-4893-b1b5-8e2508fe19ac" providerId="AD" clId="Web-{5CA1FE47-20FD-4D62-8B0A-8960C6DF1048}" dt="2021-10-06T16:20:07.817" v="19"/>
          <ac:picMkLst>
            <pc:docMk/>
            <pc:sldMk cId="798916628" sldId="290"/>
            <ac:picMk id="7" creationId="{8050D04B-0CC3-47ED-B449-32AE8E2C9876}"/>
          </ac:picMkLst>
        </pc:picChg>
      </pc:sldChg>
      <pc:sldChg chg="addSp delSp modSp">
        <pc:chgData name="Keller, Devora (DPH)" userId="S::devora.keller@sfdph.org::6f531bb1-6cb2-4893-b1b5-8e2508fe19ac" providerId="AD" clId="Web-{5CA1FE47-20FD-4D62-8B0A-8960C6DF1048}" dt="2021-10-06T16:19:34.566" v="16" actId="1076"/>
        <pc:sldMkLst>
          <pc:docMk/>
          <pc:sldMk cId="4150784020" sldId="300"/>
        </pc:sldMkLst>
        <pc:spChg chg="mod">
          <ac:chgData name="Keller, Devora (DPH)" userId="S::devora.keller@sfdph.org::6f531bb1-6cb2-4893-b1b5-8e2508fe19ac" providerId="AD" clId="Web-{5CA1FE47-20FD-4D62-8B0A-8960C6DF1048}" dt="2021-10-06T16:19:26.456" v="13"/>
          <ac:spMkLst>
            <pc:docMk/>
            <pc:sldMk cId="4150784020" sldId="300"/>
            <ac:spMk id="2" creationId="{FC4169F5-715E-45A0-A26D-1089088818DB}"/>
          </ac:spMkLst>
        </pc:spChg>
        <pc:spChg chg="mod ord">
          <ac:chgData name="Keller, Devora (DPH)" userId="S::devora.keller@sfdph.org::6f531bb1-6cb2-4893-b1b5-8e2508fe19ac" providerId="AD" clId="Web-{5CA1FE47-20FD-4D62-8B0A-8960C6DF1048}" dt="2021-10-06T16:19:26.456" v="13"/>
          <ac:spMkLst>
            <pc:docMk/>
            <pc:sldMk cId="4150784020" sldId="300"/>
            <ac:spMk id="3" creationId="{172CDA80-0E35-47CE-BE54-89AE83910AC5}"/>
          </ac:spMkLst>
        </pc:spChg>
        <pc:spChg chg="add del">
          <ac:chgData name="Keller, Devora (DPH)" userId="S::devora.keller@sfdph.org::6f531bb1-6cb2-4893-b1b5-8e2508fe19ac" providerId="AD" clId="Web-{5CA1FE47-20FD-4D62-8B0A-8960C6DF1048}" dt="2021-10-06T16:19:10.346" v="11"/>
          <ac:spMkLst>
            <pc:docMk/>
            <pc:sldMk cId="4150784020" sldId="300"/>
            <ac:spMk id="20" creationId="{AC17DE74-01C9-4859-B65A-85CF999E8580}"/>
          </ac:spMkLst>
        </pc:spChg>
        <pc:spChg chg="add del">
          <ac:chgData name="Keller, Devora (DPH)" userId="S::devora.keller@sfdph.org::6f531bb1-6cb2-4893-b1b5-8e2508fe19ac" providerId="AD" clId="Web-{5CA1FE47-20FD-4D62-8B0A-8960C6DF1048}" dt="2021-10-06T16:19:10.346" v="11"/>
          <ac:spMkLst>
            <pc:docMk/>
            <pc:sldMk cId="4150784020" sldId="300"/>
            <ac:spMk id="21" creationId="{068C0432-0E90-4CC1-8CD3-D44A90DF07EF}"/>
          </ac:spMkLst>
        </pc:spChg>
        <pc:spChg chg="add del">
          <ac:chgData name="Keller, Devora (DPH)" userId="S::devora.keller@sfdph.org::6f531bb1-6cb2-4893-b1b5-8e2508fe19ac" providerId="AD" clId="Web-{5CA1FE47-20FD-4D62-8B0A-8960C6DF1048}" dt="2021-10-06T16:19:10.330" v="10"/>
          <ac:spMkLst>
            <pc:docMk/>
            <pc:sldMk cId="4150784020" sldId="300"/>
            <ac:spMk id="23" creationId="{201CC55D-ED54-4C5C-95E6-10947BD1103B}"/>
          </ac:spMkLst>
        </pc:spChg>
        <pc:spChg chg="add del">
          <ac:chgData name="Keller, Devora (DPH)" userId="S::devora.keller@sfdph.org::6f531bb1-6cb2-4893-b1b5-8e2508fe19ac" providerId="AD" clId="Web-{5CA1FE47-20FD-4D62-8B0A-8960C6DF1048}" dt="2021-10-06T16:19:26.456" v="13"/>
          <ac:spMkLst>
            <pc:docMk/>
            <pc:sldMk cId="4150784020" sldId="300"/>
            <ac:spMk id="24" creationId="{45D37F4E-DDB4-456B-97E0-9937730A039F}"/>
          </ac:spMkLst>
        </pc:spChg>
        <pc:spChg chg="add del">
          <ac:chgData name="Keller, Devora (DPH)" userId="S::devora.keller@sfdph.org::6f531bb1-6cb2-4893-b1b5-8e2508fe19ac" providerId="AD" clId="Web-{5CA1FE47-20FD-4D62-8B0A-8960C6DF1048}" dt="2021-10-06T16:19:26.456" v="13"/>
          <ac:spMkLst>
            <pc:docMk/>
            <pc:sldMk cId="4150784020" sldId="300"/>
            <ac:spMk id="25" creationId="{B2DD41CD-8F47-4F56-AD12-4E2FF7696987}"/>
          </ac:spMkLst>
        </pc:spChg>
        <pc:spChg chg="add">
          <ac:chgData name="Keller, Devora (DPH)" userId="S::devora.keller@sfdph.org::6f531bb1-6cb2-4893-b1b5-8e2508fe19ac" providerId="AD" clId="Web-{5CA1FE47-20FD-4D62-8B0A-8960C6DF1048}" dt="2021-10-06T16:19:26.456" v="13"/>
          <ac:spMkLst>
            <pc:docMk/>
            <pc:sldMk cId="4150784020" sldId="300"/>
            <ac:spMk id="27" creationId="{3FCFB1DE-0B7E-48CC-BA90-B2AB0889F9D6}"/>
          </ac:spMkLst>
        </pc:spChg>
        <pc:spChg chg="add">
          <ac:chgData name="Keller, Devora (DPH)" userId="S::devora.keller@sfdph.org::6f531bb1-6cb2-4893-b1b5-8e2508fe19ac" providerId="AD" clId="Web-{5CA1FE47-20FD-4D62-8B0A-8960C6DF1048}" dt="2021-10-06T16:19:26.456" v="13"/>
          <ac:spMkLst>
            <pc:docMk/>
            <pc:sldMk cId="4150784020" sldId="300"/>
            <ac:spMk id="30" creationId="{2C61293E-6EBE-43EF-A52C-9BEBFD7679D4}"/>
          </ac:spMkLst>
        </pc:spChg>
        <pc:spChg chg="add del">
          <ac:chgData name="Keller, Devora (DPH)" userId="S::devora.keller@sfdph.org::6f531bb1-6cb2-4893-b1b5-8e2508fe19ac" providerId="AD" clId="Web-{5CA1FE47-20FD-4D62-8B0A-8960C6DF1048}" dt="2021-10-06T16:19:10.330" v="10"/>
          <ac:spMkLst>
            <pc:docMk/>
            <pc:sldMk cId="4150784020" sldId="300"/>
            <ac:spMk id="32" creationId="{3873B707-463F-40B0-8227-E8CC6C67EB25}"/>
          </ac:spMkLst>
        </pc:spChg>
        <pc:spChg chg="add del">
          <ac:chgData name="Keller, Devora (DPH)" userId="S::devora.keller@sfdph.org::6f531bb1-6cb2-4893-b1b5-8e2508fe19ac" providerId="AD" clId="Web-{5CA1FE47-20FD-4D62-8B0A-8960C6DF1048}" dt="2021-10-06T16:19:10.330" v="10"/>
          <ac:spMkLst>
            <pc:docMk/>
            <pc:sldMk cId="4150784020" sldId="300"/>
            <ac:spMk id="34" creationId="{C13237C8-E62C-4F0D-A318-BD6FB6C2D138}"/>
          </ac:spMkLst>
        </pc:spChg>
        <pc:spChg chg="add del">
          <ac:chgData name="Keller, Devora (DPH)" userId="S::devora.keller@sfdph.org::6f531bb1-6cb2-4893-b1b5-8e2508fe19ac" providerId="AD" clId="Web-{5CA1FE47-20FD-4D62-8B0A-8960C6DF1048}" dt="2021-10-06T16:19:10.330" v="10"/>
          <ac:spMkLst>
            <pc:docMk/>
            <pc:sldMk cId="4150784020" sldId="300"/>
            <ac:spMk id="36" creationId="{19C9EAEA-39D0-4B0E-A0EB-51E7B26740B1}"/>
          </ac:spMkLst>
        </pc:spChg>
        <pc:grpChg chg="add del">
          <ac:chgData name="Keller, Devora (DPH)" userId="S::devora.keller@sfdph.org::6f531bb1-6cb2-4893-b1b5-8e2508fe19ac" providerId="AD" clId="Web-{5CA1FE47-20FD-4D62-8B0A-8960C6DF1048}" dt="2021-10-06T16:19:10.330" v="10"/>
          <ac:grpSpMkLst>
            <pc:docMk/>
            <pc:sldMk cId="4150784020" sldId="300"/>
            <ac:grpSpMk id="28" creationId="{1DE889C7-FAD6-4397-98E2-05D503484459}"/>
          </ac:grpSpMkLst>
        </pc:grpChg>
        <pc:picChg chg="mod ord">
          <ac:chgData name="Keller, Devora (DPH)" userId="S::devora.keller@sfdph.org::6f531bb1-6cb2-4893-b1b5-8e2508fe19ac" providerId="AD" clId="Web-{5CA1FE47-20FD-4D62-8B0A-8960C6DF1048}" dt="2021-10-06T16:19:34.566" v="16" actId="1076"/>
          <ac:picMkLst>
            <pc:docMk/>
            <pc:sldMk cId="4150784020" sldId="300"/>
            <ac:picMk id="4" creationId="{A8FBC5E0-1B5D-4F27-AABF-799CCCF5A1F8}"/>
          </ac:picMkLst>
        </pc:picChg>
        <pc:picChg chg="add mod">
          <ac:chgData name="Keller, Devora (DPH)" userId="S::devora.keller@sfdph.org::6f531bb1-6cb2-4893-b1b5-8e2508fe19ac" providerId="AD" clId="Web-{5CA1FE47-20FD-4D62-8B0A-8960C6DF1048}" dt="2021-10-06T16:19:26.456" v="13"/>
          <ac:picMkLst>
            <pc:docMk/>
            <pc:sldMk cId="4150784020" sldId="300"/>
            <ac:picMk id="5" creationId="{105B4FE7-1AAA-40FE-A6FB-6013CF4810B1}"/>
          </ac:picMkLst>
        </pc:picChg>
        <pc:cxnChg chg="add del">
          <ac:chgData name="Keller, Devora (DPH)" userId="S::devora.keller@sfdph.org::6f531bb1-6cb2-4893-b1b5-8e2508fe19ac" providerId="AD" clId="Web-{5CA1FE47-20FD-4D62-8B0A-8960C6DF1048}" dt="2021-10-06T16:19:01.064" v="8"/>
          <ac:cxnSpMkLst>
            <pc:docMk/>
            <pc:sldMk cId="4150784020" sldId="300"/>
            <ac:cxnSpMk id="26" creationId="{A7F400EE-A8A5-48AF-B4D6-291B52C6F0B0}"/>
          </ac:cxnSpMkLst>
        </pc:cxnChg>
      </pc:sldChg>
      <pc:sldChg chg="addSp modSp mod ord setBg">
        <pc:chgData name="Keller, Devora (DPH)" userId="S::devora.keller@sfdph.org::6f531bb1-6cb2-4893-b1b5-8e2508fe19ac" providerId="AD" clId="Web-{5CA1FE47-20FD-4D62-8B0A-8960C6DF1048}" dt="2021-10-06T16:25:17.676" v="210"/>
        <pc:sldMkLst>
          <pc:docMk/>
          <pc:sldMk cId="3522541735" sldId="305"/>
        </pc:sldMkLst>
        <pc:spChg chg="mod">
          <ac:chgData name="Keller, Devora (DPH)" userId="S::devora.keller@sfdph.org::6f531bb1-6cb2-4893-b1b5-8e2508fe19ac" providerId="AD" clId="Web-{5CA1FE47-20FD-4D62-8B0A-8960C6DF1048}" dt="2021-10-06T16:25:17.676" v="210"/>
          <ac:spMkLst>
            <pc:docMk/>
            <pc:sldMk cId="3522541735" sldId="305"/>
            <ac:spMk id="2" creationId="{019E6055-8ADB-4847-B404-71A0A585EFD5}"/>
          </ac:spMkLst>
        </pc:spChg>
        <pc:spChg chg="mod">
          <ac:chgData name="Keller, Devora (DPH)" userId="S::devora.keller@sfdph.org::6f531bb1-6cb2-4893-b1b5-8e2508fe19ac" providerId="AD" clId="Web-{5CA1FE47-20FD-4D62-8B0A-8960C6DF1048}" dt="2021-10-06T16:25:17.676" v="210"/>
          <ac:spMkLst>
            <pc:docMk/>
            <pc:sldMk cId="3522541735" sldId="305"/>
            <ac:spMk id="3" creationId="{ADE2C479-2747-4181-8B44-8F0C76116D1F}"/>
          </ac:spMkLst>
        </pc:spChg>
        <pc:spChg chg="add">
          <ac:chgData name="Keller, Devora (DPH)" userId="S::devora.keller@sfdph.org::6f531bb1-6cb2-4893-b1b5-8e2508fe19ac" providerId="AD" clId="Web-{5CA1FE47-20FD-4D62-8B0A-8960C6DF1048}" dt="2021-10-06T16:25:17.676" v="210"/>
          <ac:spMkLst>
            <pc:docMk/>
            <pc:sldMk cId="3522541735" sldId="305"/>
            <ac:spMk id="8" creationId="{907EF6B7-1338-4443-8C46-6A318D952DFD}"/>
          </ac:spMkLst>
        </pc:spChg>
        <pc:spChg chg="add">
          <ac:chgData name="Keller, Devora (DPH)" userId="S::devora.keller@sfdph.org::6f531bb1-6cb2-4893-b1b5-8e2508fe19ac" providerId="AD" clId="Web-{5CA1FE47-20FD-4D62-8B0A-8960C6DF1048}" dt="2021-10-06T16:25:17.676" v="210"/>
          <ac:spMkLst>
            <pc:docMk/>
            <pc:sldMk cId="3522541735" sldId="305"/>
            <ac:spMk id="10" creationId="{DAAE4CDD-124C-4DCF-9584-B6033B545DD5}"/>
          </ac:spMkLst>
        </pc:spChg>
        <pc:spChg chg="add">
          <ac:chgData name="Keller, Devora (DPH)" userId="S::devora.keller@sfdph.org::6f531bb1-6cb2-4893-b1b5-8e2508fe19ac" providerId="AD" clId="Web-{5CA1FE47-20FD-4D62-8B0A-8960C6DF1048}" dt="2021-10-06T16:25:17.676" v="210"/>
          <ac:spMkLst>
            <pc:docMk/>
            <pc:sldMk cId="3522541735" sldId="305"/>
            <ac:spMk id="12" creationId="{081E4A58-353D-44AE-B2FC-2A74E2E400F7}"/>
          </ac:spMkLst>
        </pc:spChg>
      </pc:sldChg>
      <pc:sldChg chg="addSp delSp modSp new mod setBg">
        <pc:chgData name="Keller, Devora (DPH)" userId="S::devora.keller@sfdph.org::6f531bb1-6cb2-4893-b1b5-8e2508fe19ac" providerId="AD" clId="Web-{5CA1FE47-20FD-4D62-8B0A-8960C6DF1048}" dt="2021-10-06T16:26:19.288" v="220"/>
        <pc:sldMkLst>
          <pc:docMk/>
          <pc:sldMk cId="2979336476" sldId="306"/>
        </pc:sldMkLst>
        <pc:spChg chg="mod">
          <ac:chgData name="Keller, Devora (DPH)" userId="S::devora.keller@sfdph.org::6f531bb1-6cb2-4893-b1b5-8e2508fe19ac" providerId="AD" clId="Web-{5CA1FE47-20FD-4D62-8B0A-8960C6DF1048}" dt="2021-10-06T16:26:19.288" v="220"/>
          <ac:spMkLst>
            <pc:docMk/>
            <pc:sldMk cId="2979336476" sldId="306"/>
            <ac:spMk id="2" creationId="{FA43E7E5-6AEC-49AA-9FD2-D59E3779FD9F}"/>
          </ac:spMkLst>
        </pc:spChg>
        <pc:spChg chg="mod">
          <ac:chgData name="Keller, Devora (DPH)" userId="S::devora.keller@sfdph.org::6f531bb1-6cb2-4893-b1b5-8e2508fe19ac" providerId="AD" clId="Web-{5CA1FE47-20FD-4D62-8B0A-8960C6DF1048}" dt="2021-10-06T16:26:19.288" v="220"/>
          <ac:spMkLst>
            <pc:docMk/>
            <pc:sldMk cId="2979336476" sldId="306"/>
            <ac:spMk id="3" creationId="{0A01EAB5-24F9-4AA7-B325-FB83942A512C}"/>
          </ac:spMkLst>
        </pc:spChg>
        <pc:spChg chg="add del">
          <ac:chgData name="Keller, Devora (DPH)" userId="S::devora.keller@sfdph.org::6f531bb1-6cb2-4893-b1b5-8e2508fe19ac" providerId="AD" clId="Web-{5CA1FE47-20FD-4D62-8B0A-8960C6DF1048}" dt="2021-10-06T16:26:19.288" v="220"/>
          <ac:spMkLst>
            <pc:docMk/>
            <pc:sldMk cId="2979336476" sldId="306"/>
            <ac:spMk id="6" creationId="{04812C46-200A-4DEB-A05E-3ED6C68C2387}"/>
          </ac:spMkLst>
        </pc:spChg>
        <pc:spChg chg="add del">
          <ac:chgData name="Keller, Devora (DPH)" userId="S::devora.keller@sfdph.org::6f531bb1-6cb2-4893-b1b5-8e2508fe19ac" providerId="AD" clId="Web-{5CA1FE47-20FD-4D62-8B0A-8960C6DF1048}" dt="2021-10-06T16:26:19.288" v="220"/>
          <ac:spMkLst>
            <pc:docMk/>
            <pc:sldMk cId="2979336476" sldId="306"/>
            <ac:spMk id="7" creationId="{D1EA859B-E555-4109-94F3-6700E046E008}"/>
          </ac:spMkLst>
        </pc:spChg>
        <pc:spChg chg="add del">
          <ac:chgData name="Keller, Devora (DPH)" userId="S::devora.keller@sfdph.org::6f531bb1-6cb2-4893-b1b5-8e2508fe19ac" providerId="AD" clId="Web-{5CA1FE47-20FD-4D62-8B0A-8960C6DF1048}" dt="2021-10-06T16:24:26.517" v="204"/>
          <ac:spMkLst>
            <pc:docMk/>
            <pc:sldMk cId="2979336476" sldId="306"/>
            <ac:spMk id="9" creationId="{F13C74B1-5B17-4795-BED0-7140497B445A}"/>
          </ac:spMkLst>
        </pc:spChg>
        <pc:spChg chg="add del">
          <ac:chgData name="Keller, Devora (DPH)" userId="S::devora.keller@sfdph.org::6f531bb1-6cb2-4893-b1b5-8e2508fe19ac" providerId="AD" clId="Web-{5CA1FE47-20FD-4D62-8B0A-8960C6DF1048}" dt="2021-10-06T16:25:44.818" v="214"/>
          <ac:spMkLst>
            <pc:docMk/>
            <pc:sldMk cId="2979336476" sldId="306"/>
            <ac:spMk id="10" creationId="{4037C1C0-FADA-40C7-B923-037899A24F09}"/>
          </ac:spMkLst>
        </pc:spChg>
        <pc:spChg chg="add del">
          <ac:chgData name="Keller, Devora (DPH)" userId="S::devora.keller@sfdph.org::6f531bb1-6cb2-4893-b1b5-8e2508fe19ac" providerId="AD" clId="Web-{5CA1FE47-20FD-4D62-8B0A-8960C6DF1048}" dt="2021-10-06T16:24:26.517" v="204"/>
          <ac:spMkLst>
            <pc:docMk/>
            <pc:sldMk cId="2979336476" sldId="306"/>
            <ac:spMk id="11" creationId="{D4974D33-8DC5-464E-8C6D-BE58F0669C17}"/>
          </ac:spMkLst>
        </pc:spChg>
        <pc:spChg chg="add del">
          <ac:chgData name="Keller, Devora (DPH)" userId="S::devora.keller@sfdph.org::6f531bb1-6cb2-4893-b1b5-8e2508fe19ac" providerId="AD" clId="Web-{5CA1FE47-20FD-4D62-8B0A-8960C6DF1048}" dt="2021-10-06T16:25:41.271" v="212"/>
          <ac:spMkLst>
            <pc:docMk/>
            <pc:sldMk cId="2979336476" sldId="306"/>
            <ac:spMk id="12" creationId="{7025EFD5-738C-41B9-87FE-0C00E211BD8B}"/>
          </ac:spMkLst>
        </pc:spChg>
        <pc:spChg chg="add del">
          <ac:chgData name="Keller, Devora (DPH)" userId="S::devora.keller@sfdph.org::6f531bb1-6cb2-4893-b1b5-8e2508fe19ac" providerId="AD" clId="Web-{5CA1FE47-20FD-4D62-8B0A-8960C6DF1048}" dt="2021-10-06T16:25:44.818" v="214"/>
          <ac:spMkLst>
            <pc:docMk/>
            <pc:sldMk cId="2979336476" sldId="306"/>
            <ac:spMk id="13" creationId="{4B56CC07-3AFD-4C79-AFB2-0428FBBD79D1}"/>
          </ac:spMkLst>
        </pc:spChg>
        <pc:spChg chg="add del">
          <ac:chgData name="Keller, Devora (DPH)" userId="S::devora.keller@sfdph.org::6f531bb1-6cb2-4893-b1b5-8e2508fe19ac" providerId="AD" clId="Web-{5CA1FE47-20FD-4D62-8B0A-8960C6DF1048}" dt="2021-10-06T16:25:41.271" v="212"/>
          <ac:spMkLst>
            <pc:docMk/>
            <pc:sldMk cId="2979336476" sldId="306"/>
            <ac:spMk id="14" creationId="{835EF3DD-7D43-4A27-8967-A92FD8CC9365}"/>
          </ac:spMkLst>
        </pc:spChg>
        <pc:spChg chg="add del">
          <ac:chgData name="Keller, Devora (DPH)" userId="S::devora.keller@sfdph.org::6f531bb1-6cb2-4893-b1b5-8e2508fe19ac" providerId="AD" clId="Web-{5CA1FE47-20FD-4D62-8B0A-8960C6DF1048}" dt="2021-10-06T16:26:00.334" v="216"/>
          <ac:spMkLst>
            <pc:docMk/>
            <pc:sldMk cId="2979336476" sldId="306"/>
            <ac:spMk id="15" creationId="{7025EFD5-738C-41B9-87FE-0C00E211BD8B}"/>
          </ac:spMkLst>
        </pc:spChg>
        <pc:spChg chg="add del">
          <ac:chgData name="Keller, Devora (DPH)" userId="S::devora.keller@sfdph.org::6f531bb1-6cb2-4893-b1b5-8e2508fe19ac" providerId="AD" clId="Web-{5CA1FE47-20FD-4D62-8B0A-8960C6DF1048}" dt="2021-10-06T16:26:00.334" v="216"/>
          <ac:spMkLst>
            <pc:docMk/>
            <pc:sldMk cId="2979336476" sldId="306"/>
            <ac:spMk id="16" creationId="{835EF3DD-7D43-4A27-8967-A92FD8CC9365}"/>
          </ac:spMkLst>
        </pc:spChg>
        <pc:spChg chg="add del">
          <ac:chgData name="Keller, Devora (DPH)" userId="S::devora.keller@sfdph.org::6f531bb1-6cb2-4893-b1b5-8e2508fe19ac" providerId="AD" clId="Web-{5CA1FE47-20FD-4D62-8B0A-8960C6DF1048}" dt="2021-10-06T16:26:05.834" v="218"/>
          <ac:spMkLst>
            <pc:docMk/>
            <pc:sldMk cId="2979336476" sldId="306"/>
            <ac:spMk id="17" creationId="{A6D37EE4-EA1B-46EE-A54B-5233C63C9695}"/>
          </ac:spMkLst>
        </pc:spChg>
        <pc:spChg chg="add del">
          <ac:chgData name="Keller, Devora (DPH)" userId="S::devora.keller@sfdph.org::6f531bb1-6cb2-4893-b1b5-8e2508fe19ac" providerId="AD" clId="Web-{5CA1FE47-20FD-4D62-8B0A-8960C6DF1048}" dt="2021-10-06T16:26:05.834" v="218"/>
          <ac:spMkLst>
            <pc:docMk/>
            <pc:sldMk cId="2979336476" sldId="306"/>
            <ac:spMk id="18" creationId="{927D5270-6648-4CC1-8F78-48BE299CAC25}"/>
          </ac:spMkLst>
        </pc:spChg>
        <pc:spChg chg="add del">
          <ac:chgData name="Keller, Devora (DPH)" userId="S::devora.keller@sfdph.org::6f531bb1-6cb2-4893-b1b5-8e2508fe19ac" providerId="AD" clId="Web-{5CA1FE47-20FD-4D62-8B0A-8960C6DF1048}" dt="2021-10-06T16:26:19.288" v="220"/>
          <ac:spMkLst>
            <pc:docMk/>
            <pc:sldMk cId="2979336476" sldId="306"/>
            <ac:spMk id="19" creationId="{C0A1ED06-4733-4020-9C60-81D4D801408D}"/>
          </ac:spMkLst>
        </pc:spChg>
        <pc:spChg chg="add del">
          <ac:chgData name="Keller, Devora (DPH)" userId="S::devora.keller@sfdph.org::6f531bb1-6cb2-4893-b1b5-8e2508fe19ac" providerId="AD" clId="Web-{5CA1FE47-20FD-4D62-8B0A-8960C6DF1048}" dt="2021-10-06T16:26:19.288" v="220"/>
          <ac:spMkLst>
            <pc:docMk/>
            <pc:sldMk cId="2979336476" sldId="306"/>
            <ac:spMk id="20" creationId="{B0CA3509-3AF9-45FE-93ED-57BB5D5E8E07}"/>
          </ac:spMkLst>
        </pc:spChg>
        <pc:picChg chg="add mod ord">
          <ac:chgData name="Keller, Devora (DPH)" userId="S::devora.keller@sfdph.org::6f531bb1-6cb2-4893-b1b5-8e2508fe19ac" providerId="AD" clId="Web-{5CA1FE47-20FD-4D62-8B0A-8960C6DF1048}" dt="2021-10-06T16:26:19.288" v="220"/>
          <ac:picMkLst>
            <pc:docMk/>
            <pc:sldMk cId="2979336476" sldId="306"/>
            <ac:picMk id="4" creationId="{C67D7887-7A70-4E43-8581-EF6938489509}"/>
          </ac:picMkLst>
        </pc:picChg>
      </pc:sldChg>
    </pc:docChg>
  </pc:docChgLst>
  <pc:docChgLst>
    <pc:chgData name="Keller, Devora (DPH)" userId="S::devora.keller@sfdph.org::6f531bb1-6cb2-4893-b1b5-8e2508fe19ac" providerId="AD" clId="Web-{403FDDC3-8B25-4252-AEF4-C1F39D839F2F}"/>
    <pc:docChg chg="addSld modSld">
      <pc:chgData name="Keller, Devora (DPH)" userId="S::devora.keller@sfdph.org::6f531bb1-6cb2-4893-b1b5-8e2508fe19ac" providerId="AD" clId="Web-{403FDDC3-8B25-4252-AEF4-C1F39D839F2F}" dt="2021-10-06T17:41:34.701" v="111" actId="1076"/>
      <pc:docMkLst>
        <pc:docMk/>
      </pc:docMkLst>
      <pc:sldChg chg="modSp">
        <pc:chgData name="Keller, Devora (DPH)" userId="S::devora.keller@sfdph.org::6f531bb1-6cb2-4893-b1b5-8e2508fe19ac" providerId="AD" clId="Web-{403FDDC3-8B25-4252-AEF4-C1F39D839F2F}" dt="2021-10-06T16:59:21.508" v="17" actId="20577"/>
        <pc:sldMkLst>
          <pc:docMk/>
          <pc:sldMk cId="3925350608" sldId="269"/>
        </pc:sldMkLst>
        <pc:spChg chg="mod">
          <ac:chgData name="Keller, Devora (DPH)" userId="S::devora.keller@sfdph.org::6f531bb1-6cb2-4893-b1b5-8e2508fe19ac" providerId="AD" clId="Web-{403FDDC3-8B25-4252-AEF4-C1F39D839F2F}" dt="2021-10-06T16:59:21.508" v="17" actId="20577"/>
          <ac:spMkLst>
            <pc:docMk/>
            <pc:sldMk cId="3925350608" sldId="269"/>
            <ac:spMk id="3" creationId="{E7F684AC-7750-4D4C-BB08-3902E148D750}"/>
          </ac:spMkLst>
        </pc:spChg>
      </pc:sldChg>
      <pc:sldChg chg="modSp">
        <pc:chgData name="Keller, Devora (DPH)" userId="S::devora.keller@sfdph.org::6f531bb1-6cb2-4893-b1b5-8e2508fe19ac" providerId="AD" clId="Web-{403FDDC3-8B25-4252-AEF4-C1F39D839F2F}" dt="2021-10-06T16:58:51.146" v="0" actId="20577"/>
        <pc:sldMkLst>
          <pc:docMk/>
          <pc:sldMk cId="2131211137" sldId="293"/>
        </pc:sldMkLst>
        <pc:spChg chg="mod">
          <ac:chgData name="Keller, Devora (DPH)" userId="S::devora.keller@sfdph.org::6f531bb1-6cb2-4893-b1b5-8e2508fe19ac" providerId="AD" clId="Web-{403FDDC3-8B25-4252-AEF4-C1F39D839F2F}" dt="2021-10-06T16:58:51.146" v="0" actId="20577"/>
          <ac:spMkLst>
            <pc:docMk/>
            <pc:sldMk cId="2131211137" sldId="293"/>
            <ac:spMk id="2" creationId="{18A74479-2896-4F2C-A082-225E9143FBC3}"/>
          </ac:spMkLst>
        </pc:spChg>
      </pc:sldChg>
      <pc:sldChg chg="modSp">
        <pc:chgData name="Keller, Devora (DPH)" userId="S::devora.keller@sfdph.org::6f531bb1-6cb2-4893-b1b5-8e2508fe19ac" providerId="AD" clId="Web-{403FDDC3-8B25-4252-AEF4-C1F39D839F2F}" dt="2021-10-06T16:59:05.585" v="15" actId="20577"/>
        <pc:sldMkLst>
          <pc:docMk/>
          <pc:sldMk cId="645570265" sldId="294"/>
        </pc:sldMkLst>
        <pc:spChg chg="mod">
          <ac:chgData name="Keller, Devora (DPH)" userId="S::devora.keller@sfdph.org::6f531bb1-6cb2-4893-b1b5-8e2508fe19ac" providerId="AD" clId="Web-{403FDDC3-8B25-4252-AEF4-C1F39D839F2F}" dt="2021-10-06T16:59:05.585" v="15" actId="20577"/>
          <ac:spMkLst>
            <pc:docMk/>
            <pc:sldMk cId="645570265" sldId="294"/>
            <ac:spMk id="2" creationId="{133677DA-A2AD-4D70-94E2-9E741E724789}"/>
          </ac:spMkLst>
        </pc:spChg>
      </pc:sldChg>
      <pc:sldChg chg="addSp modSp">
        <pc:chgData name="Keller, Devora (DPH)" userId="S::devora.keller@sfdph.org::6f531bb1-6cb2-4893-b1b5-8e2508fe19ac" providerId="AD" clId="Web-{403FDDC3-8B25-4252-AEF4-C1F39D839F2F}" dt="2021-10-06T17:04:59.059" v="52" actId="1076"/>
        <pc:sldMkLst>
          <pc:docMk/>
          <pc:sldMk cId="3522541735" sldId="305"/>
        </pc:sldMkLst>
        <pc:spChg chg="mod">
          <ac:chgData name="Keller, Devora (DPH)" userId="S::devora.keller@sfdph.org::6f531bb1-6cb2-4893-b1b5-8e2508fe19ac" providerId="AD" clId="Web-{403FDDC3-8B25-4252-AEF4-C1F39D839F2F}" dt="2021-10-06T17:02:19.996" v="38" actId="20577"/>
          <ac:spMkLst>
            <pc:docMk/>
            <pc:sldMk cId="3522541735" sldId="305"/>
            <ac:spMk id="3" creationId="{ADE2C479-2747-4181-8B44-8F0C76116D1F}"/>
          </ac:spMkLst>
        </pc:spChg>
        <pc:picChg chg="add mod">
          <ac:chgData name="Keller, Devora (DPH)" userId="S::devora.keller@sfdph.org::6f531bb1-6cb2-4893-b1b5-8e2508fe19ac" providerId="AD" clId="Web-{403FDDC3-8B25-4252-AEF4-C1F39D839F2F}" dt="2021-10-06T17:04:59.059" v="52" actId="1076"/>
          <ac:picMkLst>
            <pc:docMk/>
            <pc:sldMk cId="3522541735" sldId="305"/>
            <ac:picMk id="4" creationId="{96D81BC5-4A84-4C3F-8362-4368D5BE32B7}"/>
          </ac:picMkLst>
        </pc:picChg>
      </pc:sldChg>
      <pc:sldChg chg="addSp delSp modSp mod setClrOvrMap">
        <pc:chgData name="Keller, Devora (DPH)" userId="S::devora.keller@sfdph.org::6f531bb1-6cb2-4893-b1b5-8e2508fe19ac" providerId="AD" clId="Web-{403FDDC3-8B25-4252-AEF4-C1F39D839F2F}" dt="2021-10-06T17:41:34.701" v="111" actId="1076"/>
        <pc:sldMkLst>
          <pc:docMk/>
          <pc:sldMk cId="2979336476" sldId="306"/>
        </pc:sldMkLst>
        <pc:spChg chg="mod">
          <ac:chgData name="Keller, Devora (DPH)" userId="S::devora.keller@sfdph.org::6f531bb1-6cb2-4893-b1b5-8e2508fe19ac" providerId="AD" clId="Web-{403FDDC3-8B25-4252-AEF4-C1F39D839F2F}" dt="2021-10-06T17:04:42.964" v="49"/>
          <ac:spMkLst>
            <pc:docMk/>
            <pc:sldMk cId="2979336476" sldId="306"/>
            <ac:spMk id="2" creationId="{FA43E7E5-6AEC-49AA-9FD2-D59E3779FD9F}"/>
          </ac:spMkLst>
        </pc:spChg>
        <pc:spChg chg="mod">
          <ac:chgData name="Keller, Devora (DPH)" userId="S::devora.keller@sfdph.org::6f531bb1-6cb2-4893-b1b5-8e2508fe19ac" providerId="AD" clId="Web-{403FDDC3-8B25-4252-AEF4-C1F39D839F2F}" dt="2021-10-06T17:41:06.169" v="107" actId="14100"/>
          <ac:spMkLst>
            <pc:docMk/>
            <pc:sldMk cId="2979336476" sldId="306"/>
            <ac:spMk id="3" creationId="{0A01EAB5-24F9-4AA7-B325-FB83942A512C}"/>
          </ac:spMkLst>
        </pc:spChg>
        <pc:spChg chg="add del">
          <ac:chgData name="Keller, Devora (DPH)" userId="S::devora.keller@sfdph.org::6f531bb1-6cb2-4893-b1b5-8e2508fe19ac" providerId="AD" clId="Web-{403FDDC3-8B25-4252-AEF4-C1F39D839F2F}" dt="2021-10-06T17:04:42.964" v="49"/>
          <ac:spMkLst>
            <pc:docMk/>
            <pc:sldMk cId="2979336476" sldId="306"/>
            <ac:spMk id="6" creationId="{04812C46-200A-4DEB-A05E-3ED6C68C2387}"/>
          </ac:spMkLst>
        </pc:spChg>
        <pc:spChg chg="add del">
          <ac:chgData name="Keller, Devora (DPH)" userId="S::devora.keller@sfdph.org::6f531bb1-6cb2-4893-b1b5-8e2508fe19ac" providerId="AD" clId="Web-{403FDDC3-8B25-4252-AEF4-C1F39D839F2F}" dt="2021-10-06T17:04:42.964" v="49"/>
          <ac:spMkLst>
            <pc:docMk/>
            <pc:sldMk cId="2979336476" sldId="306"/>
            <ac:spMk id="7" creationId="{D1EA859B-E555-4109-94F3-6700E046E008}"/>
          </ac:spMkLst>
        </pc:spChg>
        <pc:spChg chg="add del">
          <ac:chgData name="Keller, Devora (DPH)" userId="S::devora.keller@sfdph.org::6f531bb1-6cb2-4893-b1b5-8e2508fe19ac" providerId="AD" clId="Web-{403FDDC3-8B25-4252-AEF4-C1F39D839F2F}" dt="2021-10-06T17:04:42.964" v="49"/>
          <ac:spMkLst>
            <pc:docMk/>
            <pc:sldMk cId="2979336476" sldId="306"/>
            <ac:spMk id="21" creationId="{C5E6CFF1-2F42-4E10-9A97-F116F46F53FE}"/>
          </ac:spMkLst>
        </pc:spChg>
        <pc:picChg chg="mod">
          <ac:chgData name="Keller, Devora (DPH)" userId="S::devora.keller@sfdph.org::6f531bb1-6cb2-4893-b1b5-8e2508fe19ac" providerId="AD" clId="Web-{403FDDC3-8B25-4252-AEF4-C1F39D839F2F}" dt="2021-10-06T17:41:34.701" v="111" actId="1076"/>
          <ac:picMkLst>
            <pc:docMk/>
            <pc:sldMk cId="2979336476" sldId="306"/>
            <ac:picMk id="4" creationId="{C67D7887-7A70-4E43-8581-EF6938489509}"/>
          </ac:picMkLst>
        </pc:picChg>
        <pc:picChg chg="add mod">
          <ac:chgData name="Keller, Devora (DPH)" userId="S::devora.keller@sfdph.org::6f531bb1-6cb2-4893-b1b5-8e2508fe19ac" providerId="AD" clId="Web-{403FDDC3-8B25-4252-AEF4-C1F39D839F2F}" dt="2021-10-06T17:04:34.604" v="47" actId="1076"/>
          <ac:picMkLst>
            <pc:docMk/>
            <pc:sldMk cId="2979336476" sldId="306"/>
            <ac:picMk id="5" creationId="{7D08B109-6284-43EC-B388-BDC1297CC3F0}"/>
          </ac:picMkLst>
        </pc:picChg>
        <pc:cxnChg chg="add del">
          <ac:chgData name="Keller, Devora (DPH)" userId="S::devora.keller@sfdph.org::6f531bb1-6cb2-4893-b1b5-8e2508fe19ac" providerId="AD" clId="Web-{403FDDC3-8B25-4252-AEF4-C1F39D839F2F}" dt="2021-10-06T17:04:42.964" v="49"/>
          <ac:cxnSpMkLst>
            <pc:docMk/>
            <pc:sldMk cId="2979336476" sldId="306"/>
            <ac:cxnSpMk id="22" creationId="{67182200-4859-4C8D-BCBB-55B245C28BA3}"/>
          </ac:cxnSpMkLst>
        </pc:cxnChg>
      </pc:sldChg>
      <pc:sldChg chg="addSp modSp add replId">
        <pc:chgData name="Keller, Devora (DPH)" userId="S::devora.keller@sfdph.org::6f531bb1-6cb2-4893-b1b5-8e2508fe19ac" providerId="AD" clId="Web-{403FDDC3-8B25-4252-AEF4-C1F39D839F2F}" dt="2021-10-06T17:05:09.951" v="54" actId="1076"/>
        <pc:sldMkLst>
          <pc:docMk/>
          <pc:sldMk cId="67935483" sldId="307"/>
        </pc:sldMkLst>
        <pc:spChg chg="mod">
          <ac:chgData name="Keller, Devora (DPH)" userId="S::devora.keller@sfdph.org::6f531bb1-6cb2-4893-b1b5-8e2508fe19ac" providerId="AD" clId="Web-{403FDDC3-8B25-4252-AEF4-C1F39D839F2F}" dt="2021-10-06T17:03:02.906" v="44" actId="20577"/>
          <ac:spMkLst>
            <pc:docMk/>
            <pc:sldMk cId="67935483" sldId="307"/>
            <ac:spMk id="3" creationId="{ADE2C479-2747-4181-8B44-8F0C76116D1F}"/>
          </ac:spMkLst>
        </pc:spChg>
        <pc:picChg chg="add mod">
          <ac:chgData name="Keller, Devora (DPH)" userId="S::devora.keller@sfdph.org::6f531bb1-6cb2-4893-b1b5-8e2508fe19ac" providerId="AD" clId="Web-{403FDDC3-8B25-4252-AEF4-C1F39D839F2F}" dt="2021-10-06T17:05:09.951" v="54" actId="1076"/>
          <ac:picMkLst>
            <pc:docMk/>
            <pc:sldMk cId="67935483" sldId="307"/>
            <ac:picMk id="4" creationId="{6C6D71B5-0CBC-47A1-9951-D63D44DA073A}"/>
          </ac:picMkLst>
        </pc:picChg>
      </pc:sldChg>
      <pc:sldChg chg="addSp modSp add replId">
        <pc:chgData name="Keller, Devora (DPH)" userId="S::devora.keller@sfdph.org::6f531bb1-6cb2-4893-b1b5-8e2508fe19ac" providerId="AD" clId="Web-{403FDDC3-8B25-4252-AEF4-C1F39D839F2F}" dt="2021-10-06T17:05:19.999" v="56" actId="1076"/>
        <pc:sldMkLst>
          <pc:docMk/>
          <pc:sldMk cId="2670016184" sldId="308"/>
        </pc:sldMkLst>
        <pc:spChg chg="mod">
          <ac:chgData name="Keller, Devora (DPH)" userId="S::devora.keller@sfdph.org::6f531bb1-6cb2-4893-b1b5-8e2508fe19ac" providerId="AD" clId="Web-{403FDDC3-8B25-4252-AEF4-C1F39D839F2F}" dt="2021-10-06T17:03:13.626" v="45" actId="20577"/>
          <ac:spMkLst>
            <pc:docMk/>
            <pc:sldMk cId="2670016184" sldId="308"/>
            <ac:spMk id="3" creationId="{ADE2C479-2747-4181-8B44-8F0C76116D1F}"/>
          </ac:spMkLst>
        </pc:spChg>
        <pc:picChg chg="add mod">
          <ac:chgData name="Keller, Devora (DPH)" userId="S::devora.keller@sfdph.org::6f531bb1-6cb2-4893-b1b5-8e2508fe19ac" providerId="AD" clId="Web-{403FDDC3-8B25-4252-AEF4-C1F39D839F2F}" dt="2021-10-06T17:05:19.999" v="56" actId="1076"/>
          <ac:picMkLst>
            <pc:docMk/>
            <pc:sldMk cId="2670016184" sldId="308"/>
            <ac:picMk id="4" creationId="{6714D9F7-22F2-4CC5-90A6-5C4C6F429F05}"/>
          </ac:picMkLst>
        </pc:picChg>
      </pc:sldChg>
    </pc:docChg>
  </pc:docChgLst>
  <pc:docChgLst>
    <pc:chgData name="Keller, Devora (DPH)" userId="S::devora.keller@sfdph.org::6f531bb1-6cb2-4893-b1b5-8e2508fe19ac" providerId="AD" clId="Web-{A2B3F88C-C06E-5DCD-6C83-D5FC6E7A7DAC}"/>
    <pc:docChg chg="delSld">
      <pc:chgData name="Keller, Devora (DPH)" userId="S::devora.keller@sfdph.org::6f531bb1-6cb2-4893-b1b5-8e2508fe19ac" providerId="AD" clId="Web-{A2B3F88C-C06E-5DCD-6C83-D5FC6E7A7DAC}" dt="2021-10-06T06:10:03.798" v="9"/>
      <pc:docMkLst>
        <pc:docMk/>
      </pc:docMkLst>
      <pc:sldChg chg="del">
        <pc:chgData name="Keller, Devora (DPH)" userId="S::devora.keller@sfdph.org::6f531bb1-6cb2-4893-b1b5-8e2508fe19ac" providerId="AD" clId="Web-{A2B3F88C-C06E-5DCD-6C83-D5FC6E7A7DAC}" dt="2021-10-06T06:09:59.219" v="5"/>
        <pc:sldMkLst>
          <pc:docMk/>
          <pc:sldMk cId="2333837554" sldId="258"/>
        </pc:sldMkLst>
      </pc:sldChg>
      <pc:sldChg chg="del">
        <pc:chgData name="Keller, Devora (DPH)" userId="S::devora.keller@sfdph.org::6f531bb1-6cb2-4893-b1b5-8e2508fe19ac" providerId="AD" clId="Web-{A2B3F88C-C06E-5DCD-6C83-D5FC6E7A7DAC}" dt="2021-10-06T06:09:59.782" v="6"/>
        <pc:sldMkLst>
          <pc:docMk/>
          <pc:sldMk cId="2273891939" sldId="259"/>
        </pc:sldMkLst>
      </pc:sldChg>
      <pc:sldChg chg="del">
        <pc:chgData name="Keller, Devora (DPH)" userId="S::devora.keller@sfdph.org::6f531bb1-6cb2-4893-b1b5-8e2508fe19ac" providerId="AD" clId="Web-{A2B3F88C-C06E-5DCD-6C83-D5FC6E7A7DAC}" dt="2021-10-06T06:10:01.266" v="8"/>
        <pc:sldMkLst>
          <pc:docMk/>
          <pc:sldMk cId="2953654904" sldId="260"/>
        </pc:sldMkLst>
      </pc:sldChg>
      <pc:sldChg chg="del">
        <pc:chgData name="Keller, Devora (DPH)" userId="S::devora.keller@sfdph.org::6f531bb1-6cb2-4893-b1b5-8e2508fe19ac" providerId="AD" clId="Web-{A2B3F88C-C06E-5DCD-6C83-D5FC6E7A7DAC}" dt="2021-10-06T06:10:00.657" v="7"/>
        <pc:sldMkLst>
          <pc:docMk/>
          <pc:sldMk cId="72038789" sldId="262"/>
        </pc:sldMkLst>
      </pc:sldChg>
      <pc:sldChg chg="del">
        <pc:chgData name="Keller, Devora (DPH)" userId="S::devora.keller@sfdph.org::6f531bb1-6cb2-4893-b1b5-8e2508fe19ac" providerId="AD" clId="Web-{A2B3F88C-C06E-5DCD-6C83-D5FC6E7A7DAC}" dt="2021-10-06T06:09:57.750" v="3"/>
        <pc:sldMkLst>
          <pc:docMk/>
          <pc:sldMk cId="3485748321" sldId="263"/>
        </pc:sldMkLst>
      </pc:sldChg>
      <pc:sldChg chg="del">
        <pc:chgData name="Keller, Devora (DPH)" userId="S::devora.keller@sfdph.org::6f531bb1-6cb2-4893-b1b5-8e2508fe19ac" providerId="AD" clId="Web-{A2B3F88C-C06E-5DCD-6C83-D5FC6E7A7DAC}" dt="2021-10-06T06:10:03.798" v="9"/>
        <pc:sldMkLst>
          <pc:docMk/>
          <pc:sldMk cId="3131754365" sldId="264"/>
        </pc:sldMkLst>
      </pc:sldChg>
      <pc:sldChg chg="del">
        <pc:chgData name="Keller, Devora (DPH)" userId="S::devora.keller@sfdph.org::6f531bb1-6cb2-4893-b1b5-8e2508fe19ac" providerId="AD" clId="Web-{A2B3F88C-C06E-5DCD-6C83-D5FC6E7A7DAC}" dt="2021-10-06T06:09:58.547" v="4"/>
        <pc:sldMkLst>
          <pc:docMk/>
          <pc:sldMk cId="2699430836" sldId="271"/>
        </pc:sldMkLst>
      </pc:sldChg>
      <pc:sldChg chg="del">
        <pc:chgData name="Keller, Devora (DPH)" userId="S::devora.keller@sfdph.org::6f531bb1-6cb2-4893-b1b5-8e2508fe19ac" providerId="AD" clId="Web-{A2B3F88C-C06E-5DCD-6C83-D5FC6E7A7DAC}" dt="2021-10-06T06:08:19.710" v="0"/>
        <pc:sldMkLst>
          <pc:docMk/>
          <pc:sldMk cId="4022495304" sldId="291"/>
        </pc:sldMkLst>
      </pc:sldChg>
      <pc:sldChg chg="del">
        <pc:chgData name="Keller, Devora (DPH)" userId="S::devora.keller@sfdph.org::6f531bb1-6cb2-4893-b1b5-8e2508fe19ac" providerId="AD" clId="Web-{A2B3F88C-C06E-5DCD-6C83-D5FC6E7A7DAC}" dt="2021-10-06T06:08:54.745" v="1"/>
        <pc:sldMkLst>
          <pc:docMk/>
          <pc:sldMk cId="1002710866" sldId="298"/>
        </pc:sldMkLst>
      </pc:sldChg>
      <pc:sldChg chg="del">
        <pc:chgData name="Keller, Devora (DPH)" userId="S::devora.keller@sfdph.org::6f531bb1-6cb2-4893-b1b5-8e2508fe19ac" providerId="AD" clId="Web-{A2B3F88C-C06E-5DCD-6C83-D5FC6E7A7DAC}" dt="2021-10-06T06:09:05.714" v="2"/>
        <pc:sldMkLst>
          <pc:docMk/>
          <pc:sldMk cId="1324858407" sldId="3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45EC1-398D-40A4-9248-765A8597BBCE}" type="doc">
      <dgm:prSet loTypeId="urn:microsoft.com/office/officeart/2005/8/layout/venn3" loCatId="relationship" qsTypeId="urn:microsoft.com/office/officeart/2005/8/quickstyle/simple4" qsCatId="simple" csTypeId="urn:microsoft.com/office/officeart/2005/8/colors/accent2_2" csCatId="accent2" phldr="1"/>
      <dgm:spPr/>
      <dgm:t>
        <a:bodyPr/>
        <a:lstStyle/>
        <a:p>
          <a:endParaRPr lang="en-US"/>
        </a:p>
      </dgm:t>
    </dgm:pt>
    <dgm:pt modelId="{6A804EDD-0ADC-4202-819C-7543E55260C0}">
      <dgm:prSet phldrT="[Text]" phldr="0"/>
      <dgm:spPr/>
      <dgm:t>
        <a:bodyPr/>
        <a:lstStyle/>
        <a:p>
          <a:pPr rtl="0"/>
          <a:r>
            <a:rPr lang="en-US">
              <a:latin typeface="Calibri Light" panose="020F0302020204030204"/>
            </a:rPr>
            <a:t>  </a:t>
          </a:r>
          <a:endParaRPr lang="en-US"/>
        </a:p>
      </dgm:t>
    </dgm:pt>
    <dgm:pt modelId="{AC399A01-4DE7-4F04-8917-10A79F7318FD}" type="parTrans" cxnId="{8D62F1F6-8DC2-4D7C-B6EA-951D378EE2CE}">
      <dgm:prSet/>
      <dgm:spPr/>
      <dgm:t>
        <a:bodyPr/>
        <a:lstStyle/>
        <a:p>
          <a:endParaRPr lang="en-US"/>
        </a:p>
      </dgm:t>
    </dgm:pt>
    <dgm:pt modelId="{4AC27E30-F169-408B-9C1F-1C0991B29264}" type="sibTrans" cxnId="{8D62F1F6-8DC2-4D7C-B6EA-951D378EE2CE}">
      <dgm:prSet/>
      <dgm:spPr/>
      <dgm:t>
        <a:bodyPr/>
        <a:lstStyle/>
        <a:p>
          <a:endParaRPr lang="en-US"/>
        </a:p>
      </dgm:t>
    </dgm:pt>
    <dgm:pt modelId="{B377BD52-6959-44D6-8136-1AF2204BF08C}">
      <dgm:prSet phldrT="[Text]" phldr="0"/>
      <dgm:spPr/>
      <dgm:t>
        <a:bodyPr/>
        <a:lstStyle/>
        <a:p>
          <a:pPr rtl="0"/>
          <a:r>
            <a:rPr lang="en-US">
              <a:latin typeface="Calibri Light" panose="020F0302020204030204"/>
            </a:rPr>
            <a:t>  </a:t>
          </a:r>
          <a:endParaRPr lang="en-US"/>
        </a:p>
      </dgm:t>
    </dgm:pt>
    <dgm:pt modelId="{7E18C536-6974-4106-91BE-8D5F52072666}" type="parTrans" cxnId="{9326C750-C710-4890-909C-00FEBFA98A71}">
      <dgm:prSet/>
      <dgm:spPr/>
      <dgm:t>
        <a:bodyPr/>
        <a:lstStyle/>
        <a:p>
          <a:endParaRPr lang="en-US"/>
        </a:p>
      </dgm:t>
    </dgm:pt>
    <dgm:pt modelId="{B907D853-59C1-4A37-8B37-656B004BF038}" type="sibTrans" cxnId="{9326C750-C710-4890-909C-00FEBFA98A71}">
      <dgm:prSet/>
      <dgm:spPr/>
      <dgm:t>
        <a:bodyPr/>
        <a:lstStyle/>
        <a:p>
          <a:endParaRPr lang="en-US"/>
        </a:p>
      </dgm:t>
    </dgm:pt>
    <dgm:pt modelId="{AB792A1B-D5E8-46A6-B64C-7E122AF0CA6B}" type="pres">
      <dgm:prSet presAssocID="{34145EC1-398D-40A4-9248-765A8597BBCE}" presName="Name0" presStyleCnt="0">
        <dgm:presLayoutVars>
          <dgm:dir/>
          <dgm:resizeHandles val="exact"/>
        </dgm:presLayoutVars>
      </dgm:prSet>
      <dgm:spPr/>
      <dgm:t>
        <a:bodyPr/>
        <a:lstStyle/>
        <a:p>
          <a:endParaRPr lang="en-US"/>
        </a:p>
      </dgm:t>
    </dgm:pt>
    <dgm:pt modelId="{AF469C5A-7083-42F0-879C-20E54EF864E6}" type="pres">
      <dgm:prSet presAssocID="{6A804EDD-0ADC-4202-819C-7543E55260C0}" presName="Name5" presStyleLbl="vennNode1" presStyleIdx="0" presStyleCnt="2">
        <dgm:presLayoutVars>
          <dgm:bulletEnabled val="1"/>
        </dgm:presLayoutVars>
      </dgm:prSet>
      <dgm:spPr/>
      <dgm:t>
        <a:bodyPr/>
        <a:lstStyle/>
        <a:p>
          <a:endParaRPr lang="en-US"/>
        </a:p>
      </dgm:t>
    </dgm:pt>
    <dgm:pt modelId="{7FBBEEA5-968E-46AF-853C-FE614B2178E0}" type="pres">
      <dgm:prSet presAssocID="{4AC27E30-F169-408B-9C1F-1C0991B29264}" presName="space" presStyleCnt="0"/>
      <dgm:spPr/>
    </dgm:pt>
    <dgm:pt modelId="{6E709162-4B89-4E5B-84A5-6A3F25B93E10}" type="pres">
      <dgm:prSet presAssocID="{B377BD52-6959-44D6-8136-1AF2204BF08C}" presName="Name5" presStyleLbl="vennNode1" presStyleIdx="1" presStyleCnt="2">
        <dgm:presLayoutVars>
          <dgm:bulletEnabled val="1"/>
        </dgm:presLayoutVars>
      </dgm:prSet>
      <dgm:spPr/>
      <dgm:t>
        <a:bodyPr/>
        <a:lstStyle/>
        <a:p>
          <a:endParaRPr lang="en-US"/>
        </a:p>
      </dgm:t>
    </dgm:pt>
  </dgm:ptLst>
  <dgm:cxnLst>
    <dgm:cxn modelId="{9326C750-C710-4890-909C-00FEBFA98A71}" srcId="{34145EC1-398D-40A4-9248-765A8597BBCE}" destId="{B377BD52-6959-44D6-8136-1AF2204BF08C}" srcOrd="1" destOrd="0" parTransId="{7E18C536-6974-4106-91BE-8D5F52072666}" sibTransId="{B907D853-59C1-4A37-8B37-656B004BF038}"/>
    <dgm:cxn modelId="{8D62F1F6-8DC2-4D7C-B6EA-951D378EE2CE}" srcId="{34145EC1-398D-40A4-9248-765A8597BBCE}" destId="{6A804EDD-0ADC-4202-819C-7543E55260C0}" srcOrd="0" destOrd="0" parTransId="{AC399A01-4DE7-4F04-8917-10A79F7318FD}" sibTransId="{4AC27E30-F169-408B-9C1F-1C0991B29264}"/>
    <dgm:cxn modelId="{9112363D-6B58-4179-A119-35C39D5EF876}" type="presOf" srcId="{6A804EDD-0ADC-4202-819C-7543E55260C0}" destId="{AF469C5A-7083-42F0-879C-20E54EF864E6}" srcOrd="0" destOrd="0" presId="urn:microsoft.com/office/officeart/2005/8/layout/venn3"/>
    <dgm:cxn modelId="{80A7CB45-0814-407A-857A-FE8226455F51}" type="presOf" srcId="{34145EC1-398D-40A4-9248-765A8597BBCE}" destId="{AB792A1B-D5E8-46A6-B64C-7E122AF0CA6B}" srcOrd="0" destOrd="0" presId="urn:microsoft.com/office/officeart/2005/8/layout/venn3"/>
    <dgm:cxn modelId="{AAA5406F-A563-4014-B774-2E88D137294D}" type="presOf" srcId="{B377BD52-6959-44D6-8136-1AF2204BF08C}" destId="{6E709162-4B89-4E5B-84A5-6A3F25B93E10}" srcOrd="0" destOrd="0" presId="urn:microsoft.com/office/officeart/2005/8/layout/venn3"/>
    <dgm:cxn modelId="{FFCA4BDD-7F94-433C-8080-FA613D0B4A7A}" type="presParOf" srcId="{AB792A1B-D5E8-46A6-B64C-7E122AF0CA6B}" destId="{AF469C5A-7083-42F0-879C-20E54EF864E6}" srcOrd="0" destOrd="0" presId="urn:microsoft.com/office/officeart/2005/8/layout/venn3"/>
    <dgm:cxn modelId="{ACDECFDA-AEA8-48F8-997D-836DA78ACD04}" type="presParOf" srcId="{AB792A1B-D5E8-46A6-B64C-7E122AF0CA6B}" destId="{7FBBEEA5-968E-46AF-853C-FE614B2178E0}" srcOrd="1" destOrd="0" presId="urn:microsoft.com/office/officeart/2005/8/layout/venn3"/>
    <dgm:cxn modelId="{B45567A2-7C3E-41D1-B519-2513B96537BA}" type="presParOf" srcId="{AB792A1B-D5E8-46A6-B64C-7E122AF0CA6B}" destId="{6E709162-4B89-4E5B-84A5-6A3F25B93E10}"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2748E-F8C9-49AD-B080-407F77EECBA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CD06F5D-4436-4979-8B6A-6E02452BB704}">
      <dgm:prSet phldr="0"/>
      <dgm:spPr/>
      <dgm:t>
        <a:bodyPr/>
        <a:lstStyle/>
        <a:p>
          <a:r>
            <a:rPr lang="en-US"/>
            <a:t>Has not had success in abstinence based programs</a:t>
          </a:r>
        </a:p>
      </dgm:t>
    </dgm:pt>
    <dgm:pt modelId="{3A6C603A-2970-4CC9-A0A1-485ECD521F5E}" type="parTrans" cxnId="{FA9A1B42-2801-4197-960F-A8F9334079A5}">
      <dgm:prSet/>
      <dgm:spPr/>
      <dgm:t>
        <a:bodyPr/>
        <a:lstStyle/>
        <a:p>
          <a:endParaRPr lang="en-US"/>
        </a:p>
      </dgm:t>
    </dgm:pt>
    <dgm:pt modelId="{8C733AA9-1C8E-4080-A512-F7B0D9D9CF52}" type="sibTrans" cxnId="{FA9A1B42-2801-4197-960F-A8F9334079A5}">
      <dgm:prSet/>
      <dgm:spPr/>
      <dgm:t>
        <a:bodyPr/>
        <a:lstStyle/>
        <a:p>
          <a:endParaRPr lang="en-US"/>
        </a:p>
      </dgm:t>
    </dgm:pt>
    <dgm:pt modelId="{6B89B223-964F-4312-95E1-FC765B4A9042}">
      <dgm:prSet phldr="0"/>
      <dgm:spPr/>
      <dgm:t>
        <a:bodyPr/>
        <a:lstStyle/>
        <a:p>
          <a:pPr rtl="0"/>
          <a:r>
            <a:rPr lang="en-US"/>
            <a:t>Chronically experiencing homelessness</a:t>
          </a:r>
        </a:p>
      </dgm:t>
    </dgm:pt>
    <dgm:pt modelId="{6E75F2A4-7C32-4617-BCCE-5AE6DBC75E49}" type="parTrans" cxnId="{919B6B60-B86B-41CC-8079-38E603AA4F49}">
      <dgm:prSet/>
      <dgm:spPr/>
    </dgm:pt>
    <dgm:pt modelId="{CFB01E48-4726-42B9-85AD-53A36339E0A9}" type="sibTrans" cxnId="{919B6B60-B86B-41CC-8079-38E603AA4F49}">
      <dgm:prSet/>
      <dgm:spPr/>
    </dgm:pt>
    <dgm:pt modelId="{A542F7C6-8AE2-4306-8772-1124ED3EC60B}">
      <dgm:prSet phldr="0"/>
      <dgm:spPr/>
      <dgm:t>
        <a:bodyPr/>
        <a:lstStyle/>
        <a:p>
          <a:r>
            <a:rPr lang="en-US"/>
            <a:t>Meet Severe Alcohol Use Disorder by DSMV</a:t>
          </a:r>
        </a:p>
      </dgm:t>
    </dgm:pt>
    <dgm:pt modelId="{6C430667-D9E3-4C7A-9AF6-AC05DB3F1E47}" type="parTrans" cxnId="{66C8379D-52C9-4FA1-8767-96BF7E53D0BE}">
      <dgm:prSet/>
      <dgm:spPr/>
    </dgm:pt>
    <dgm:pt modelId="{69A14AA5-55A8-49B1-ADAE-59AA8A86B369}" type="sibTrans" cxnId="{66C8379D-52C9-4FA1-8767-96BF7E53D0BE}">
      <dgm:prSet/>
      <dgm:spPr/>
    </dgm:pt>
    <dgm:pt modelId="{261338B4-E794-4658-885C-76EAA2552001}">
      <dgm:prSet phldr="0"/>
      <dgm:spPr/>
      <dgm:t>
        <a:bodyPr/>
        <a:lstStyle/>
        <a:p>
          <a:r>
            <a:rPr lang="en-US"/>
            <a:t>Has experienced acute alcohol related harms</a:t>
          </a:r>
        </a:p>
      </dgm:t>
    </dgm:pt>
    <dgm:pt modelId="{9F06AD86-5CBD-49D6-B4A5-5FC5222A440A}" type="parTrans" cxnId="{E913BF1F-FA3A-4537-8D2A-A2705734234E}">
      <dgm:prSet/>
      <dgm:spPr/>
    </dgm:pt>
    <dgm:pt modelId="{8E529A0B-70CB-485D-8F40-80CACC53D8AE}" type="sibTrans" cxnId="{E913BF1F-FA3A-4537-8D2A-A2705734234E}">
      <dgm:prSet/>
      <dgm:spPr/>
    </dgm:pt>
    <dgm:pt modelId="{15510F7A-56E2-4063-B3F4-9D7440BDE424}">
      <dgm:prSet phldr="0"/>
      <dgm:spPr/>
      <dgm:t>
        <a:bodyPr/>
        <a:lstStyle/>
        <a:p>
          <a:r>
            <a:rPr lang="en-US"/>
            <a:t>Engages in high risk drinking</a:t>
          </a:r>
        </a:p>
      </dgm:t>
    </dgm:pt>
    <dgm:pt modelId="{60DBCA7A-D1A0-4F6C-97C4-392545EF56F2}" type="parTrans" cxnId="{32F7CCDA-1C0B-4663-87C0-043CA398766C}">
      <dgm:prSet/>
      <dgm:spPr/>
    </dgm:pt>
    <dgm:pt modelId="{37E767F8-6D2D-4B88-9E77-267C2A08A68D}" type="sibTrans" cxnId="{32F7CCDA-1C0B-4663-87C0-043CA398766C}">
      <dgm:prSet/>
      <dgm:spPr/>
    </dgm:pt>
    <dgm:pt modelId="{6CCFAEC8-3F8D-48B7-BE2B-881EBB5230CB}" type="pres">
      <dgm:prSet presAssocID="{4D82748E-F8C9-49AD-B080-407F77EECBAE}" presName="vert0" presStyleCnt="0">
        <dgm:presLayoutVars>
          <dgm:dir/>
          <dgm:animOne val="branch"/>
          <dgm:animLvl val="lvl"/>
        </dgm:presLayoutVars>
      </dgm:prSet>
      <dgm:spPr/>
      <dgm:t>
        <a:bodyPr/>
        <a:lstStyle/>
        <a:p>
          <a:endParaRPr lang="en-US"/>
        </a:p>
      </dgm:t>
    </dgm:pt>
    <dgm:pt modelId="{D722763A-C9DB-4F1E-BA76-06DE6B21F7A4}" type="pres">
      <dgm:prSet presAssocID="{6B89B223-964F-4312-95E1-FC765B4A9042}" presName="thickLine" presStyleLbl="alignNode1" presStyleIdx="0" presStyleCnt="5"/>
      <dgm:spPr/>
    </dgm:pt>
    <dgm:pt modelId="{8CBD64F1-C25F-4F80-B5FD-BCC85B72D114}" type="pres">
      <dgm:prSet presAssocID="{6B89B223-964F-4312-95E1-FC765B4A9042}" presName="horz1" presStyleCnt="0"/>
      <dgm:spPr/>
    </dgm:pt>
    <dgm:pt modelId="{415ADF2D-721E-427F-8771-1B4AF41C5B4F}" type="pres">
      <dgm:prSet presAssocID="{6B89B223-964F-4312-95E1-FC765B4A9042}" presName="tx1" presStyleLbl="revTx" presStyleIdx="0" presStyleCnt="5"/>
      <dgm:spPr/>
      <dgm:t>
        <a:bodyPr/>
        <a:lstStyle/>
        <a:p>
          <a:endParaRPr lang="en-US"/>
        </a:p>
      </dgm:t>
    </dgm:pt>
    <dgm:pt modelId="{15A570C7-6A02-429F-988E-0CB28F81F8B7}" type="pres">
      <dgm:prSet presAssocID="{6B89B223-964F-4312-95E1-FC765B4A9042}" presName="vert1" presStyleCnt="0"/>
      <dgm:spPr/>
    </dgm:pt>
    <dgm:pt modelId="{33EC9A3D-A341-43DF-9BA3-AE5C7CA71D3C}" type="pres">
      <dgm:prSet presAssocID="{A542F7C6-8AE2-4306-8772-1124ED3EC60B}" presName="thickLine" presStyleLbl="alignNode1" presStyleIdx="1" presStyleCnt="5"/>
      <dgm:spPr/>
    </dgm:pt>
    <dgm:pt modelId="{BE97BFE1-EFD6-40DA-96D7-026FFA25DCD5}" type="pres">
      <dgm:prSet presAssocID="{A542F7C6-8AE2-4306-8772-1124ED3EC60B}" presName="horz1" presStyleCnt="0"/>
      <dgm:spPr/>
    </dgm:pt>
    <dgm:pt modelId="{8A6B205D-45E9-4018-93C5-BACAD8E86D33}" type="pres">
      <dgm:prSet presAssocID="{A542F7C6-8AE2-4306-8772-1124ED3EC60B}" presName="tx1" presStyleLbl="revTx" presStyleIdx="1" presStyleCnt="5"/>
      <dgm:spPr/>
      <dgm:t>
        <a:bodyPr/>
        <a:lstStyle/>
        <a:p>
          <a:endParaRPr lang="en-US"/>
        </a:p>
      </dgm:t>
    </dgm:pt>
    <dgm:pt modelId="{C510C39E-CDE7-4DE5-A870-75F9B1486626}" type="pres">
      <dgm:prSet presAssocID="{A542F7C6-8AE2-4306-8772-1124ED3EC60B}" presName="vert1" presStyleCnt="0"/>
      <dgm:spPr/>
    </dgm:pt>
    <dgm:pt modelId="{92E625A6-FE5B-4DD9-93E3-274D24AC05BF}" type="pres">
      <dgm:prSet presAssocID="{261338B4-E794-4658-885C-76EAA2552001}" presName="thickLine" presStyleLbl="alignNode1" presStyleIdx="2" presStyleCnt="5"/>
      <dgm:spPr/>
    </dgm:pt>
    <dgm:pt modelId="{A1F9DF53-D8DA-4BB2-96CE-B517C6AEA706}" type="pres">
      <dgm:prSet presAssocID="{261338B4-E794-4658-885C-76EAA2552001}" presName="horz1" presStyleCnt="0"/>
      <dgm:spPr/>
    </dgm:pt>
    <dgm:pt modelId="{4D5B43F1-95C3-4AE8-A31B-875A64D169CC}" type="pres">
      <dgm:prSet presAssocID="{261338B4-E794-4658-885C-76EAA2552001}" presName="tx1" presStyleLbl="revTx" presStyleIdx="2" presStyleCnt="5"/>
      <dgm:spPr/>
      <dgm:t>
        <a:bodyPr/>
        <a:lstStyle/>
        <a:p>
          <a:endParaRPr lang="en-US"/>
        </a:p>
      </dgm:t>
    </dgm:pt>
    <dgm:pt modelId="{742EB9DF-6756-41AD-8499-E02D918E2CC1}" type="pres">
      <dgm:prSet presAssocID="{261338B4-E794-4658-885C-76EAA2552001}" presName="vert1" presStyleCnt="0"/>
      <dgm:spPr/>
    </dgm:pt>
    <dgm:pt modelId="{0408BB06-5BEE-4B38-8560-28B25256EB55}" type="pres">
      <dgm:prSet presAssocID="{15510F7A-56E2-4063-B3F4-9D7440BDE424}" presName="thickLine" presStyleLbl="alignNode1" presStyleIdx="3" presStyleCnt="5"/>
      <dgm:spPr/>
    </dgm:pt>
    <dgm:pt modelId="{EB4800AD-FBFA-4137-806B-6C72302C9603}" type="pres">
      <dgm:prSet presAssocID="{15510F7A-56E2-4063-B3F4-9D7440BDE424}" presName="horz1" presStyleCnt="0"/>
      <dgm:spPr/>
    </dgm:pt>
    <dgm:pt modelId="{4F93FC67-A73F-4487-B7CB-DFB9E2495140}" type="pres">
      <dgm:prSet presAssocID="{15510F7A-56E2-4063-B3F4-9D7440BDE424}" presName="tx1" presStyleLbl="revTx" presStyleIdx="3" presStyleCnt="5"/>
      <dgm:spPr/>
      <dgm:t>
        <a:bodyPr/>
        <a:lstStyle/>
        <a:p>
          <a:endParaRPr lang="en-US"/>
        </a:p>
      </dgm:t>
    </dgm:pt>
    <dgm:pt modelId="{7DCFD9A4-1883-435F-BAC7-816B6C7B9B64}" type="pres">
      <dgm:prSet presAssocID="{15510F7A-56E2-4063-B3F4-9D7440BDE424}" presName="vert1" presStyleCnt="0"/>
      <dgm:spPr/>
    </dgm:pt>
    <dgm:pt modelId="{32B247BB-AB81-44B5-807E-C0C6FF3FD9E2}" type="pres">
      <dgm:prSet presAssocID="{BCD06F5D-4436-4979-8B6A-6E02452BB704}" presName="thickLine" presStyleLbl="alignNode1" presStyleIdx="4" presStyleCnt="5"/>
      <dgm:spPr/>
    </dgm:pt>
    <dgm:pt modelId="{24E50583-0C72-4F29-B442-62EEAE8ECDDC}" type="pres">
      <dgm:prSet presAssocID="{BCD06F5D-4436-4979-8B6A-6E02452BB704}" presName="horz1" presStyleCnt="0"/>
      <dgm:spPr/>
    </dgm:pt>
    <dgm:pt modelId="{54AC3C7A-9CFF-4C80-B716-D5C3B6394A48}" type="pres">
      <dgm:prSet presAssocID="{BCD06F5D-4436-4979-8B6A-6E02452BB704}" presName="tx1" presStyleLbl="revTx" presStyleIdx="4" presStyleCnt="5"/>
      <dgm:spPr/>
      <dgm:t>
        <a:bodyPr/>
        <a:lstStyle/>
        <a:p>
          <a:endParaRPr lang="en-US"/>
        </a:p>
      </dgm:t>
    </dgm:pt>
    <dgm:pt modelId="{D6A6CC39-79F5-4184-A0B9-D96873FB4A48}" type="pres">
      <dgm:prSet presAssocID="{BCD06F5D-4436-4979-8B6A-6E02452BB704}" presName="vert1" presStyleCnt="0"/>
      <dgm:spPr/>
    </dgm:pt>
  </dgm:ptLst>
  <dgm:cxnLst>
    <dgm:cxn modelId="{C2E47B46-80FC-497C-A49B-CB20AA7F906D}" type="presOf" srcId="{6B89B223-964F-4312-95E1-FC765B4A9042}" destId="{415ADF2D-721E-427F-8771-1B4AF41C5B4F}" srcOrd="0" destOrd="0" presId="urn:microsoft.com/office/officeart/2008/layout/LinedList"/>
    <dgm:cxn modelId="{FA9A1B42-2801-4197-960F-A8F9334079A5}" srcId="{4D82748E-F8C9-49AD-B080-407F77EECBAE}" destId="{BCD06F5D-4436-4979-8B6A-6E02452BB704}" srcOrd="4" destOrd="0" parTransId="{3A6C603A-2970-4CC9-A0A1-485ECD521F5E}" sibTransId="{8C733AA9-1C8E-4080-A512-F7B0D9D9CF52}"/>
    <dgm:cxn modelId="{E913BF1F-FA3A-4537-8D2A-A2705734234E}" srcId="{4D82748E-F8C9-49AD-B080-407F77EECBAE}" destId="{261338B4-E794-4658-885C-76EAA2552001}" srcOrd="2" destOrd="0" parTransId="{9F06AD86-5CBD-49D6-B4A5-5FC5222A440A}" sibTransId="{8E529A0B-70CB-485D-8F40-80CACC53D8AE}"/>
    <dgm:cxn modelId="{32F7CCDA-1C0B-4663-87C0-043CA398766C}" srcId="{4D82748E-F8C9-49AD-B080-407F77EECBAE}" destId="{15510F7A-56E2-4063-B3F4-9D7440BDE424}" srcOrd="3" destOrd="0" parTransId="{60DBCA7A-D1A0-4F6C-97C4-392545EF56F2}" sibTransId="{37E767F8-6D2D-4B88-9E77-267C2A08A68D}"/>
    <dgm:cxn modelId="{8B055B7C-7D2E-4C89-93C4-8E68E14FB4A4}" type="presOf" srcId="{4D82748E-F8C9-49AD-B080-407F77EECBAE}" destId="{6CCFAEC8-3F8D-48B7-BE2B-881EBB5230CB}" srcOrd="0" destOrd="0" presId="urn:microsoft.com/office/officeart/2008/layout/LinedList"/>
    <dgm:cxn modelId="{919B6B60-B86B-41CC-8079-38E603AA4F49}" srcId="{4D82748E-F8C9-49AD-B080-407F77EECBAE}" destId="{6B89B223-964F-4312-95E1-FC765B4A9042}" srcOrd="0" destOrd="0" parTransId="{6E75F2A4-7C32-4617-BCCE-5AE6DBC75E49}" sibTransId="{CFB01E48-4726-42B9-85AD-53A36339E0A9}"/>
    <dgm:cxn modelId="{4BF91290-91AA-4842-ACA4-0BB28004C8BE}" type="presOf" srcId="{261338B4-E794-4658-885C-76EAA2552001}" destId="{4D5B43F1-95C3-4AE8-A31B-875A64D169CC}" srcOrd="0" destOrd="0" presId="urn:microsoft.com/office/officeart/2008/layout/LinedList"/>
    <dgm:cxn modelId="{66C8379D-52C9-4FA1-8767-96BF7E53D0BE}" srcId="{4D82748E-F8C9-49AD-B080-407F77EECBAE}" destId="{A542F7C6-8AE2-4306-8772-1124ED3EC60B}" srcOrd="1" destOrd="0" parTransId="{6C430667-D9E3-4C7A-9AF6-AC05DB3F1E47}" sibTransId="{69A14AA5-55A8-49B1-ADAE-59AA8A86B369}"/>
    <dgm:cxn modelId="{42C23B1F-3CEE-4153-A9A7-23411F67F88F}" type="presOf" srcId="{15510F7A-56E2-4063-B3F4-9D7440BDE424}" destId="{4F93FC67-A73F-4487-B7CB-DFB9E2495140}" srcOrd="0" destOrd="0" presId="urn:microsoft.com/office/officeart/2008/layout/LinedList"/>
    <dgm:cxn modelId="{E1AAD5A3-039E-40FB-AB51-DF45069E831B}" type="presOf" srcId="{A542F7C6-8AE2-4306-8772-1124ED3EC60B}" destId="{8A6B205D-45E9-4018-93C5-BACAD8E86D33}" srcOrd="0" destOrd="0" presId="urn:microsoft.com/office/officeart/2008/layout/LinedList"/>
    <dgm:cxn modelId="{1F4C971D-F41A-416A-ABF2-FBAD0FC35AF2}" type="presOf" srcId="{BCD06F5D-4436-4979-8B6A-6E02452BB704}" destId="{54AC3C7A-9CFF-4C80-B716-D5C3B6394A48}" srcOrd="0" destOrd="0" presId="urn:microsoft.com/office/officeart/2008/layout/LinedList"/>
    <dgm:cxn modelId="{FAAEF2EA-3A4F-4D2A-8C32-9638924A54FF}" type="presParOf" srcId="{6CCFAEC8-3F8D-48B7-BE2B-881EBB5230CB}" destId="{D722763A-C9DB-4F1E-BA76-06DE6B21F7A4}" srcOrd="0" destOrd="0" presId="urn:microsoft.com/office/officeart/2008/layout/LinedList"/>
    <dgm:cxn modelId="{57EF4CAE-1A41-4FD1-9B1A-2AF0FAC7EDD1}" type="presParOf" srcId="{6CCFAEC8-3F8D-48B7-BE2B-881EBB5230CB}" destId="{8CBD64F1-C25F-4F80-B5FD-BCC85B72D114}" srcOrd="1" destOrd="0" presId="urn:microsoft.com/office/officeart/2008/layout/LinedList"/>
    <dgm:cxn modelId="{5939B224-50F9-4C88-9076-8D130A4505C8}" type="presParOf" srcId="{8CBD64F1-C25F-4F80-B5FD-BCC85B72D114}" destId="{415ADF2D-721E-427F-8771-1B4AF41C5B4F}" srcOrd="0" destOrd="0" presId="urn:microsoft.com/office/officeart/2008/layout/LinedList"/>
    <dgm:cxn modelId="{D54A09A1-5740-407C-9F1D-5E37FCEEAB0F}" type="presParOf" srcId="{8CBD64F1-C25F-4F80-B5FD-BCC85B72D114}" destId="{15A570C7-6A02-429F-988E-0CB28F81F8B7}" srcOrd="1" destOrd="0" presId="urn:microsoft.com/office/officeart/2008/layout/LinedList"/>
    <dgm:cxn modelId="{0E7AD498-5CCC-49A7-B070-B567A565A73B}" type="presParOf" srcId="{6CCFAEC8-3F8D-48B7-BE2B-881EBB5230CB}" destId="{33EC9A3D-A341-43DF-9BA3-AE5C7CA71D3C}" srcOrd="2" destOrd="0" presId="urn:microsoft.com/office/officeart/2008/layout/LinedList"/>
    <dgm:cxn modelId="{6E4E9B1D-5030-4383-BA48-6F08D6F5AE0D}" type="presParOf" srcId="{6CCFAEC8-3F8D-48B7-BE2B-881EBB5230CB}" destId="{BE97BFE1-EFD6-40DA-96D7-026FFA25DCD5}" srcOrd="3" destOrd="0" presId="urn:microsoft.com/office/officeart/2008/layout/LinedList"/>
    <dgm:cxn modelId="{8C8CCA40-918E-4956-81B1-EAF6E957F799}" type="presParOf" srcId="{BE97BFE1-EFD6-40DA-96D7-026FFA25DCD5}" destId="{8A6B205D-45E9-4018-93C5-BACAD8E86D33}" srcOrd="0" destOrd="0" presId="urn:microsoft.com/office/officeart/2008/layout/LinedList"/>
    <dgm:cxn modelId="{7D0A2B04-DC09-4D92-8DAB-4AF9F44F76C3}" type="presParOf" srcId="{BE97BFE1-EFD6-40DA-96D7-026FFA25DCD5}" destId="{C510C39E-CDE7-4DE5-A870-75F9B1486626}" srcOrd="1" destOrd="0" presId="urn:microsoft.com/office/officeart/2008/layout/LinedList"/>
    <dgm:cxn modelId="{C9021EC6-24C7-48D3-A36B-5E1578B85E5A}" type="presParOf" srcId="{6CCFAEC8-3F8D-48B7-BE2B-881EBB5230CB}" destId="{92E625A6-FE5B-4DD9-93E3-274D24AC05BF}" srcOrd="4" destOrd="0" presId="urn:microsoft.com/office/officeart/2008/layout/LinedList"/>
    <dgm:cxn modelId="{E0CD3641-BF5A-4718-B343-41FC3E7F4099}" type="presParOf" srcId="{6CCFAEC8-3F8D-48B7-BE2B-881EBB5230CB}" destId="{A1F9DF53-D8DA-4BB2-96CE-B517C6AEA706}" srcOrd="5" destOrd="0" presId="urn:microsoft.com/office/officeart/2008/layout/LinedList"/>
    <dgm:cxn modelId="{4008BA96-8B32-484B-8694-93FE2BEC2EBF}" type="presParOf" srcId="{A1F9DF53-D8DA-4BB2-96CE-B517C6AEA706}" destId="{4D5B43F1-95C3-4AE8-A31B-875A64D169CC}" srcOrd="0" destOrd="0" presId="urn:microsoft.com/office/officeart/2008/layout/LinedList"/>
    <dgm:cxn modelId="{4E37F77D-CF63-46F1-8574-4BD86FA314C8}" type="presParOf" srcId="{A1F9DF53-D8DA-4BB2-96CE-B517C6AEA706}" destId="{742EB9DF-6756-41AD-8499-E02D918E2CC1}" srcOrd="1" destOrd="0" presId="urn:microsoft.com/office/officeart/2008/layout/LinedList"/>
    <dgm:cxn modelId="{70A747E6-DC0B-4867-A826-8CFE2C6BF306}" type="presParOf" srcId="{6CCFAEC8-3F8D-48B7-BE2B-881EBB5230CB}" destId="{0408BB06-5BEE-4B38-8560-28B25256EB55}" srcOrd="6" destOrd="0" presId="urn:microsoft.com/office/officeart/2008/layout/LinedList"/>
    <dgm:cxn modelId="{48E2AEA4-F3D3-46BE-9A87-9FF482CD58CA}" type="presParOf" srcId="{6CCFAEC8-3F8D-48B7-BE2B-881EBB5230CB}" destId="{EB4800AD-FBFA-4137-806B-6C72302C9603}" srcOrd="7" destOrd="0" presId="urn:microsoft.com/office/officeart/2008/layout/LinedList"/>
    <dgm:cxn modelId="{9801EFAD-FB4C-4974-8A9F-4E634D2E267B}" type="presParOf" srcId="{EB4800AD-FBFA-4137-806B-6C72302C9603}" destId="{4F93FC67-A73F-4487-B7CB-DFB9E2495140}" srcOrd="0" destOrd="0" presId="urn:microsoft.com/office/officeart/2008/layout/LinedList"/>
    <dgm:cxn modelId="{DF88E809-F8B8-42AE-B35F-7FC4D08CF1EA}" type="presParOf" srcId="{EB4800AD-FBFA-4137-806B-6C72302C9603}" destId="{7DCFD9A4-1883-435F-BAC7-816B6C7B9B64}" srcOrd="1" destOrd="0" presId="urn:microsoft.com/office/officeart/2008/layout/LinedList"/>
    <dgm:cxn modelId="{820A0F6A-2286-4164-8F5E-0BD7771CBC6C}" type="presParOf" srcId="{6CCFAEC8-3F8D-48B7-BE2B-881EBB5230CB}" destId="{32B247BB-AB81-44B5-807E-C0C6FF3FD9E2}" srcOrd="8" destOrd="0" presId="urn:microsoft.com/office/officeart/2008/layout/LinedList"/>
    <dgm:cxn modelId="{2CE6491B-75C3-456C-84F6-BA6308DE918A}" type="presParOf" srcId="{6CCFAEC8-3F8D-48B7-BE2B-881EBB5230CB}" destId="{24E50583-0C72-4F29-B442-62EEAE8ECDDC}" srcOrd="9" destOrd="0" presId="urn:microsoft.com/office/officeart/2008/layout/LinedList"/>
    <dgm:cxn modelId="{8FC87398-E649-4346-9C7B-3D57E69923B5}" type="presParOf" srcId="{24E50583-0C72-4F29-B442-62EEAE8ECDDC}" destId="{54AC3C7A-9CFF-4C80-B716-D5C3B6394A48}" srcOrd="0" destOrd="0" presId="urn:microsoft.com/office/officeart/2008/layout/LinedList"/>
    <dgm:cxn modelId="{BDED1752-1C95-4031-AC32-2E63BBED1B1A}" type="presParOf" srcId="{24E50583-0C72-4F29-B442-62EEAE8ECDDC}" destId="{D6A6CC39-79F5-4184-A0B9-D96873FB4A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9C5A-7083-42F0-879C-20E54EF864E6}">
      <dsp:nvSpPr>
        <dsp:cNvPr id="0" name=""/>
        <dsp:cNvSpPr/>
      </dsp:nvSpPr>
      <dsp:spPr>
        <a:xfrm>
          <a:off x="1178755" y="1662"/>
          <a:ext cx="3923051" cy="3923051"/>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899" tIns="82550" rIns="215899" bIns="82550" numCol="1" spcCol="1270" anchor="ctr" anchorCtr="0">
          <a:noAutofit/>
        </a:bodyPr>
        <a:lstStyle/>
        <a:p>
          <a:pPr lvl="0" algn="ctr" defTabSz="2889250" rtl="0">
            <a:lnSpc>
              <a:spcPct val="90000"/>
            </a:lnSpc>
            <a:spcBef>
              <a:spcPct val="0"/>
            </a:spcBef>
            <a:spcAft>
              <a:spcPct val="35000"/>
            </a:spcAft>
          </a:pPr>
          <a:r>
            <a:rPr lang="en-US" sz="6500" kern="1200">
              <a:latin typeface="Calibri Light" panose="020F0302020204030204"/>
            </a:rPr>
            <a:t>  </a:t>
          </a:r>
          <a:endParaRPr lang="en-US" sz="6500" kern="1200"/>
        </a:p>
      </dsp:txBody>
      <dsp:txXfrm>
        <a:off x="1753273" y="576180"/>
        <a:ext cx="2774015" cy="2774015"/>
      </dsp:txXfrm>
    </dsp:sp>
    <dsp:sp modelId="{6E709162-4B89-4E5B-84A5-6A3F25B93E10}">
      <dsp:nvSpPr>
        <dsp:cNvPr id="0" name=""/>
        <dsp:cNvSpPr/>
      </dsp:nvSpPr>
      <dsp:spPr>
        <a:xfrm>
          <a:off x="4317196" y="1662"/>
          <a:ext cx="3923051" cy="3923051"/>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899" tIns="82550" rIns="215899" bIns="82550" numCol="1" spcCol="1270" anchor="ctr" anchorCtr="0">
          <a:noAutofit/>
        </a:bodyPr>
        <a:lstStyle/>
        <a:p>
          <a:pPr lvl="0" algn="ctr" defTabSz="2889250" rtl="0">
            <a:lnSpc>
              <a:spcPct val="90000"/>
            </a:lnSpc>
            <a:spcBef>
              <a:spcPct val="0"/>
            </a:spcBef>
            <a:spcAft>
              <a:spcPct val="35000"/>
            </a:spcAft>
          </a:pPr>
          <a:r>
            <a:rPr lang="en-US" sz="6500" kern="1200">
              <a:latin typeface="Calibri Light" panose="020F0302020204030204"/>
            </a:rPr>
            <a:t>  </a:t>
          </a:r>
          <a:endParaRPr lang="en-US" sz="6500" kern="1200"/>
        </a:p>
      </dsp:txBody>
      <dsp:txXfrm>
        <a:off x="4891714" y="576180"/>
        <a:ext cx="2774015" cy="2774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2763A-C9DB-4F1E-BA76-06DE6B21F7A4}">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ADF2D-721E-427F-8771-1B4AF41C5B4F}">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a:t>Chronically experiencing homelessness</a:t>
          </a:r>
        </a:p>
      </dsp:txBody>
      <dsp:txXfrm>
        <a:off x="0" y="675"/>
        <a:ext cx="6900512" cy="1106957"/>
      </dsp:txXfrm>
    </dsp:sp>
    <dsp:sp modelId="{33EC9A3D-A341-43DF-9BA3-AE5C7CA71D3C}">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B205D-45E9-4018-93C5-BACAD8E86D33}">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Meet Severe Alcohol Use Disorder by DSMV</a:t>
          </a:r>
        </a:p>
      </dsp:txBody>
      <dsp:txXfrm>
        <a:off x="0" y="1107633"/>
        <a:ext cx="6900512" cy="1106957"/>
      </dsp:txXfrm>
    </dsp:sp>
    <dsp:sp modelId="{92E625A6-FE5B-4DD9-93E3-274D24AC05BF}">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B43F1-95C3-4AE8-A31B-875A64D169CC}">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Has experienced acute alcohol related harms</a:t>
          </a:r>
        </a:p>
      </dsp:txBody>
      <dsp:txXfrm>
        <a:off x="0" y="2214591"/>
        <a:ext cx="6900512" cy="1106957"/>
      </dsp:txXfrm>
    </dsp:sp>
    <dsp:sp modelId="{0408BB06-5BEE-4B38-8560-28B25256EB55}">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3FC67-A73F-4487-B7CB-DFB9E249514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Engages in high risk drinking</a:t>
          </a:r>
        </a:p>
      </dsp:txBody>
      <dsp:txXfrm>
        <a:off x="0" y="3321549"/>
        <a:ext cx="6900512" cy="1106957"/>
      </dsp:txXfrm>
    </dsp:sp>
    <dsp:sp modelId="{32B247BB-AB81-44B5-807E-C0C6FF3FD9E2}">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C3C7A-9CFF-4C80-B716-D5C3B6394A48}">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Has not had success in abstinence based programs</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vic.ca/research/centres/cisur/projects/map/index.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B6CD22E-2269-419F-9E81-016EA035D4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7132" y="2612856"/>
            <a:ext cx="5903115" cy="2489821"/>
          </a:xfrm>
        </p:spPr>
        <p:txBody>
          <a:bodyPr anchor="b">
            <a:normAutofit/>
          </a:bodyPr>
          <a:lstStyle/>
          <a:p>
            <a:pPr algn="l"/>
            <a:r>
              <a:rPr lang="en-US" sz="4100">
                <a:cs typeface="Calibri Light"/>
              </a:rPr>
              <a:t>Expanding on Alcohol Harm Reduction:</a:t>
            </a:r>
            <a:br>
              <a:rPr lang="en-US" sz="4100">
                <a:cs typeface="Calibri Light"/>
              </a:rPr>
            </a:br>
            <a:r>
              <a:rPr lang="en-US" sz="4100">
                <a:cs typeface="Calibri Light"/>
              </a:rPr>
              <a:t>    </a:t>
            </a:r>
            <a:r>
              <a:rPr lang="en-US" sz="3200">
                <a:cs typeface="Calibri Light"/>
              </a:rPr>
              <a:t>Building your own          </a:t>
            </a:r>
            <a:br>
              <a:rPr lang="en-US" sz="3200">
                <a:cs typeface="Calibri Light"/>
              </a:rPr>
            </a:br>
            <a:r>
              <a:rPr lang="en-US" sz="3200">
                <a:cs typeface="Calibri Light"/>
              </a:rPr>
              <a:t>     Managed Alcohol Program</a:t>
            </a:r>
          </a:p>
        </p:txBody>
      </p:sp>
      <p:sp>
        <p:nvSpPr>
          <p:cNvPr id="10" name="Freeform: Shape 9">
            <a:extLst>
              <a:ext uri="{FF2B5EF4-FFF2-40B4-BE49-F238E27FC236}">
                <a16:creationId xmlns:a16="http://schemas.microsoft.com/office/drawing/2014/main" xmlns="" id="{AA607D34-E2A9-4595-9DB2-5472E077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Subtitle 2"/>
          <p:cNvSpPr>
            <a:spLocks noGrp="1"/>
          </p:cNvSpPr>
          <p:nvPr>
            <p:ph type="subTitle" idx="1"/>
          </p:nvPr>
        </p:nvSpPr>
        <p:spPr>
          <a:xfrm>
            <a:off x="8129872" y="1122363"/>
            <a:ext cx="3223928" cy="3980314"/>
          </a:xfrm>
        </p:spPr>
        <p:txBody>
          <a:bodyPr vert="horz" lIns="91440" tIns="45720" rIns="91440" bIns="45720" rtlCol="0" anchor="b">
            <a:normAutofit/>
          </a:bodyPr>
          <a:lstStyle/>
          <a:p>
            <a:pPr algn="l"/>
            <a:endParaRPr lang="en-US">
              <a:solidFill>
                <a:srgbClr val="FFFFFF"/>
              </a:solidFill>
              <a:ea typeface="+mn-lt"/>
              <a:cs typeface="+mn-lt"/>
            </a:endParaRPr>
          </a:p>
          <a:p>
            <a:pPr algn="l"/>
            <a:endParaRPr lang="en-US">
              <a:solidFill>
                <a:srgbClr val="FFFFFF"/>
              </a:solidFill>
              <a:ea typeface="+mn-lt"/>
              <a:cs typeface="+mn-lt"/>
            </a:endParaRPr>
          </a:p>
        </p:txBody>
      </p:sp>
      <p:sp>
        <p:nvSpPr>
          <p:cNvPr id="12" name="sketch line">
            <a:extLst>
              <a:ext uri="{FF2B5EF4-FFF2-40B4-BE49-F238E27FC236}">
                <a16:creationId xmlns:a16="http://schemas.microsoft.com/office/drawing/2014/main" xmlns="" id="{63DAB858-5A0C-4AFF-AAC6-705EDF8DB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2">
            <a:extLst>
              <a:ext uri="{FF2B5EF4-FFF2-40B4-BE49-F238E27FC236}">
                <a16:creationId xmlns:a16="http://schemas.microsoft.com/office/drawing/2014/main" xmlns="" id="{8FFD9892-EDE5-4886-A313-66099DA8C8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sfhn.png">
            <a:extLst>
              <a:ext uri="{FF2B5EF4-FFF2-40B4-BE49-F238E27FC236}">
                <a16:creationId xmlns:a16="http://schemas.microsoft.com/office/drawing/2014/main" xmlns="" id="{686B80C7-A36D-4E00-8F4C-CE918B25EF97}"/>
              </a:ext>
            </a:extLst>
          </p:cNvPr>
          <p:cNvPicPr>
            <a:picLocks noChangeAspect="1"/>
          </p:cNvPicPr>
          <p:nvPr/>
        </p:nvPicPr>
        <p:blipFill>
          <a:blip r:embed="rId2"/>
          <a:stretch>
            <a:fillRect/>
          </a:stretch>
        </p:blipFill>
        <p:spPr>
          <a:xfrm>
            <a:off x="137907" y="5756326"/>
            <a:ext cx="2182250" cy="110541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12">
            <a:extLst>
              <a:ext uri="{FF2B5EF4-FFF2-40B4-BE49-F238E27FC236}">
                <a16:creationId xmlns:a16="http://schemas.microsoft.com/office/drawing/2014/main" xmlns="" id="{F58FB4AA-7058-4218-AE65-3ACD24A41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CB57648-1C0D-45C9-B0EB-3B458D9ADDF9}"/>
              </a:ext>
            </a:extLst>
          </p:cNvPr>
          <p:cNvSpPr>
            <a:spLocks noGrp="1"/>
          </p:cNvSpPr>
          <p:nvPr>
            <p:ph type="title"/>
          </p:nvPr>
        </p:nvSpPr>
        <p:spPr>
          <a:xfrm>
            <a:off x="460293" y="255396"/>
            <a:ext cx="5312951" cy="2344722"/>
          </a:xfrm>
        </p:spPr>
        <p:txBody>
          <a:bodyPr vert="horz" lIns="91440" tIns="45720" rIns="91440" bIns="45720" rtlCol="0" anchor="b">
            <a:normAutofit/>
          </a:bodyPr>
          <a:lstStyle/>
          <a:p>
            <a:pPr algn="ctr"/>
            <a:r>
              <a:rPr lang="en-US" sz="6000" kern="1200">
                <a:latin typeface="+mj-lt"/>
                <a:ea typeface="+mj-ea"/>
                <a:cs typeface="+mj-cs"/>
              </a:rPr>
              <a:t>Intro to </a:t>
            </a:r>
            <a:r>
              <a:rPr lang="en-US" sz="6000"/>
              <a:t>the</a:t>
            </a:r>
            <a:br>
              <a:rPr lang="en-US" sz="6000"/>
            </a:br>
            <a:r>
              <a:rPr lang="en-US" sz="6000" kern="1200">
                <a:latin typeface="+mj-lt"/>
                <a:ea typeface="+mj-ea"/>
                <a:cs typeface="+mj-cs"/>
              </a:rPr>
              <a:t>Case Study</a:t>
            </a:r>
            <a:endParaRPr lang="en-US"/>
          </a:p>
        </p:txBody>
      </p:sp>
      <p:sp>
        <p:nvSpPr>
          <p:cNvPr id="48" name="Oval 14">
            <a:extLst>
              <a:ext uri="{FF2B5EF4-FFF2-40B4-BE49-F238E27FC236}">
                <a16:creationId xmlns:a16="http://schemas.microsoft.com/office/drawing/2014/main" xmlns="" id="{F35BC0E3-6FE4-4491-BA19-C0126066A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29082" y="939707"/>
            <a:ext cx="603494" cy="60349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16">
            <a:extLst>
              <a:ext uri="{FF2B5EF4-FFF2-40B4-BE49-F238E27FC236}">
                <a16:creationId xmlns:a16="http://schemas.microsoft.com/office/drawing/2014/main" xmlns="" id="{DB11BD18-218F-49C7-BE16-82AEA08B23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6" name="Picture 6">
            <a:extLst>
              <a:ext uri="{FF2B5EF4-FFF2-40B4-BE49-F238E27FC236}">
                <a16:creationId xmlns:a16="http://schemas.microsoft.com/office/drawing/2014/main" xmlns="" id="{DB369F7E-1CB2-4F99-B535-1D72C21CB47D}"/>
              </a:ext>
            </a:extLst>
          </p:cNvPr>
          <p:cNvPicPr>
            <a:picLocks noChangeAspect="1"/>
          </p:cNvPicPr>
          <p:nvPr/>
        </p:nvPicPr>
        <p:blipFill rotWithShape="1">
          <a:blip r:embed="rId2"/>
          <a:srcRect t="13760" b="48428"/>
          <a:stretch/>
        </p:blipFill>
        <p:spPr>
          <a:xfrm>
            <a:off x="9547017" y="4405333"/>
            <a:ext cx="2644983"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p:spPr>
      </p:pic>
      <p:pic>
        <p:nvPicPr>
          <p:cNvPr id="8" name="Picture 8">
            <a:extLst>
              <a:ext uri="{FF2B5EF4-FFF2-40B4-BE49-F238E27FC236}">
                <a16:creationId xmlns:a16="http://schemas.microsoft.com/office/drawing/2014/main" xmlns="" id="{D25496D2-8A82-4372-B17A-14FC27D56908}"/>
              </a:ext>
            </a:extLst>
          </p:cNvPr>
          <p:cNvPicPr>
            <a:picLocks noChangeAspect="1"/>
          </p:cNvPicPr>
          <p:nvPr/>
        </p:nvPicPr>
        <p:blipFill rotWithShape="1">
          <a:blip r:embed="rId3"/>
          <a:srcRect l="24745" r="-1" b="-1"/>
          <a:stretch/>
        </p:blipFill>
        <p:spPr>
          <a:xfrm>
            <a:off x="6401202" y="1790202"/>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4" name="Picture 4">
            <a:extLst>
              <a:ext uri="{FF2B5EF4-FFF2-40B4-BE49-F238E27FC236}">
                <a16:creationId xmlns:a16="http://schemas.microsoft.com/office/drawing/2014/main" xmlns="" id="{90BA2346-918F-4178-9BF9-114F527668A8}"/>
              </a:ext>
            </a:extLst>
          </p:cNvPr>
          <p:cNvPicPr>
            <a:picLocks noGrp="1" noChangeAspect="1"/>
          </p:cNvPicPr>
          <p:nvPr>
            <p:ph idx="1"/>
          </p:nvPr>
        </p:nvPicPr>
        <p:blipFill rotWithShape="1">
          <a:blip r:embed="rId4"/>
          <a:srcRect t="14856" r="-2" b="16985"/>
          <a:stretch/>
        </p:blipFill>
        <p:spPr>
          <a:xfrm>
            <a:off x="9490668" y="10"/>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50" name="Straight Connector 18">
            <a:extLst>
              <a:ext uri="{FF2B5EF4-FFF2-40B4-BE49-F238E27FC236}">
                <a16:creationId xmlns:a16="http://schemas.microsoft.com/office/drawing/2014/main" xmlns="" id="{A054EDF5-7644-4A95-AB88-057FAB414F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Shape 20">
            <a:extLst>
              <a:ext uri="{FF2B5EF4-FFF2-40B4-BE49-F238E27FC236}">
                <a16:creationId xmlns:a16="http://schemas.microsoft.com/office/drawing/2014/main" xmlns="" id="{EA996627-3E00-4A50-8640-F4F7D38C5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22">
            <a:extLst>
              <a:ext uri="{FF2B5EF4-FFF2-40B4-BE49-F238E27FC236}">
                <a16:creationId xmlns:a16="http://schemas.microsoft.com/office/drawing/2014/main" xmlns="" id="{A619555D-3337-4F1A-9AFF-1DA3B921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463438">
            <a:off x="7067622"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53" name="Freeform: Shape 24">
            <a:extLst>
              <a:ext uri="{FF2B5EF4-FFF2-40B4-BE49-F238E27FC236}">
                <a16:creationId xmlns:a16="http://schemas.microsoft.com/office/drawing/2014/main" xmlns="" id="{CF5E7AE0-415D-4236-B5E6-F2FC68DB9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9" name="TextBox 8">
            <a:extLst>
              <a:ext uri="{FF2B5EF4-FFF2-40B4-BE49-F238E27FC236}">
                <a16:creationId xmlns:a16="http://schemas.microsoft.com/office/drawing/2014/main" xmlns="" id="{F245E813-7987-4A93-9A9F-282254DF9D9A}"/>
              </a:ext>
            </a:extLst>
          </p:cNvPr>
          <p:cNvSpPr txBox="1"/>
          <p:nvPr/>
        </p:nvSpPr>
        <p:spPr>
          <a:xfrm>
            <a:off x="1280746" y="2692400"/>
            <a:ext cx="530884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ea typeface="+mn-lt"/>
                <a:cs typeface="+mn-lt"/>
              </a:rPr>
              <a:t>I&amp;Q Pilot</a:t>
            </a:r>
          </a:p>
          <a:p>
            <a:pPr marL="342900" indent="-342900">
              <a:buFont typeface="Arial"/>
              <a:buChar char="•"/>
            </a:pPr>
            <a:r>
              <a:rPr lang="en-US" sz="1900">
                <a:ea typeface="+mn-lt"/>
                <a:cs typeface="+mn-lt"/>
              </a:rPr>
              <a:t>11 individuals served</a:t>
            </a:r>
            <a:endParaRPr lang="en-US" sz="1900">
              <a:cs typeface="Calibri"/>
            </a:endParaRPr>
          </a:p>
          <a:p>
            <a:pPr marL="342900" indent="-342900">
              <a:buFont typeface="Arial"/>
              <a:buChar char="•"/>
            </a:pPr>
            <a:r>
              <a:rPr lang="en-US" sz="1900">
                <a:ea typeface="+mn-lt"/>
                <a:cs typeface="+mn-lt"/>
              </a:rPr>
              <a:t>23 EMS activations averted</a:t>
            </a:r>
          </a:p>
          <a:p>
            <a:pPr marL="342900" indent="-342900">
              <a:buFont typeface="Arial"/>
              <a:buChar char="•"/>
            </a:pPr>
            <a:r>
              <a:rPr lang="en-US" sz="1900">
                <a:ea typeface="+mn-lt"/>
                <a:cs typeface="+mn-lt"/>
              </a:rPr>
              <a:t>Enrolled clients demonstrated new-found stability</a:t>
            </a:r>
          </a:p>
          <a:p>
            <a:pPr marL="342900" indent="-342900">
              <a:buFont typeface="Arial"/>
              <a:buChar char="•"/>
            </a:pPr>
            <a:endParaRPr lang="en-US" sz="1900">
              <a:cs typeface="Calibri"/>
            </a:endParaRPr>
          </a:p>
          <a:p>
            <a:r>
              <a:rPr lang="en-US" sz="1900" b="1">
                <a:cs typeface="Calibri"/>
              </a:rPr>
              <a:t>Continuity MAP Established</a:t>
            </a:r>
          </a:p>
          <a:p>
            <a:pPr marL="342900" indent="-342900">
              <a:buFont typeface="Arial"/>
              <a:buChar char="•"/>
            </a:pPr>
            <a:r>
              <a:rPr lang="en-US" sz="1900">
                <a:cs typeface="Calibri"/>
              </a:rPr>
              <a:t>SIP hotel identified to host  co-located Sobering Center + 10 bed MAP program</a:t>
            </a:r>
          </a:p>
          <a:p>
            <a:pPr marL="342900" indent="-342900">
              <a:buFont typeface="Arial"/>
              <a:buChar char="•"/>
            </a:pPr>
            <a:r>
              <a:rPr lang="en-US" sz="1900">
                <a:ea typeface="+mn-lt"/>
                <a:cs typeface="+mn-lt"/>
              </a:rPr>
              <a:t>Focus on programmatic development  </a:t>
            </a:r>
          </a:p>
          <a:p>
            <a:pPr marL="800100" lvl="1" indent="-342900">
              <a:buFont typeface="Arial"/>
              <a:buChar char="•"/>
            </a:pPr>
            <a:r>
              <a:rPr lang="en-US" sz="1900">
                <a:ea typeface="+mn-lt"/>
                <a:cs typeface="+mn-lt"/>
              </a:rPr>
              <a:t>Admission criteria</a:t>
            </a:r>
            <a:endParaRPr lang="en-US" sz="1900">
              <a:cs typeface="Calibri"/>
            </a:endParaRPr>
          </a:p>
          <a:p>
            <a:pPr marL="800100" lvl="1" indent="-342900">
              <a:buFont typeface="Arial"/>
              <a:buChar char="•"/>
            </a:pPr>
            <a:r>
              <a:rPr lang="en-US" sz="1900">
                <a:cs typeface="Calibri"/>
              </a:rPr>
              <a:t>Clinical protocols</a:t>
            </a:r>
          </a:p>
          <a:p>
            <a:pPr marL="800100" lvl="1" indent="-342900">
              <a:buFont typeface="Arial"/>
              <a:buChar char="•"/>
            </a:pPr>
            <a:r>
              <a:rPr lang="en-US" sz="1900">
                <a:cs typeface="Calibri"/>
              </a:rPr>
              <a:t>Stakeholder engagement</a:t>
            </a:r>
          </a:p>
          <a:p>
            <a:pPr marL="800100" lvl="1" indent="-342900">
              <a:buFont typeface="Arial"/>
              <a:buChar char="•"/>
            </a:pPr>
            <a:endParaRPr lang="en-US" sz="1900">
              <a:cs typeface="Calibri"/>
            </a:endParaRPr>
          </a:p>
          <a:p>
            <a:pPr marL="342900" indent="-342900">
              <a:buFont typeface="Arial"/>
              <a:buChar char="•"/>
            </a:pPr>
            <a:endParaRPr lang="en-US" sz="1900">
              <a:cs typeface="Calibri"/>
            </a:endParaRPr>
          </a:p>
          <a:p>
            <a:pPr>
              <a:buFont typeface="Arial"/>
              <a:buChar char="•"/>
            </a:pPr>
            <a:endParaRPr lang="en-US" sz="1900">
              <a:cs typeface="Calibri"/>
            </a:endParaRPr>
          </a:p>
          <a:p>
            <a:pPr>
              <a:buFont typeface="Arial"/>
              <a:buChar char="•"/>
            </a:pPr>
            <a:endParaRPr lang="en-US" sz="1900">
              <a:cs typeface="Calibri"/>
            </a:endParaRPr>
          </a:p>
          <a:p>
            <a:pPr marL="342900" indent="-342900">
              <a:buFont typeface="Arial"/>
              <a:buChar char="•"/>
            </a:pPr>
            <a:endParaRPr lang="en-US" sz="1900">
              <a:cs typeface="Calibri"/>
            </a:endParaRPr>
          </a:p>
          <a:p>
            <a:endParaRPr lang="en-US">
              <a:cs typeface="Calibri"/>
            </a:endParaRPr>
          </a:p>
        </p:txBody>
      </p:sp>
      <p:pic>
        <p:nvPicPr>
          <p:cNvPr id="3" name="Picture 6" descr="sfhn.png">
            <a:extLst>
              <a:ext uri="{FF2B5EF4-FFF2-40B4-BE49-F238E27FC236}">
                <a16:creationId xmlns:a16="http://schemas.microsoft.com/office/drawing/2014/main" xmlns="" id="{29F80B06-7CA5-4942-8850-D899CCF57D9D}"/>
              </a:ext>
            </a:extLst>
          </p:cNvPr>
          <p:cNvPicPr>
            <a:picLocks noChangeAspect="1"/>
          </p:cNvPicPr>
          <p:nvPr/>
        </p:nvPicPr>
        <p:blipFill>
          <a:blip r:embed="rId5"/>
          <a:stretch>
            <a:fillRect/>
          </a:stretch>
        </p:blipFill>
        <p:spPr>
          <a:xfrm>
            <a:off x="137907" y="6092261"/>
            <a:ext cx="1526767" cy="769478"/>
          </a:xfrm>
          <a:prstGeom prst="rect">
            <a:avLst/>
          </a:prstGeom>
        </p:spPr>
      </p:pic>
    </p:spTree>
    <p:extLst>
      <p:ext uri="{BB962C8B-B14F-4D97-AF65-F5344CB8AC3E}">
        <p14:creationId xmlns:p14="http://schemas.microsoft.com/office/powerpoint/2010/main" val="244945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11B620-8307-4CEB-884D-2770F44F91D3}"/>
              </a:ext>
            </a:extLst>
          </p:cNvPr>
          <p:cNvSpPr>
            <a:spLocks noGrp="1"/>
          </p:cNvSpPr>
          <p:nvPr>
            <p:ph type="title"/>
          </p:nvPr>
        </p:nvSpPr>
        <p:spPr>
          <a:xfrm>
            <a:off x="956826" y="1112969"/>
            <a:ext cx="4052007" cy="4166010"/>
          </a:xfrm>
        </p:spPr>
        <p:txBody>
          <a:bodyPr>
            <a:normAutofit/>
          </a:bodyPr>
          <a:lstStyle/>
          <a:p>
            <a:r>
              <a:rPr lang="en-US">
                <a:solidFill>
                  <a:srgbClr val="FFFFFF"/>
                </a:solidFill>
                <a:latin typeface="Calibri"/>
                <a:cs typeface="Calibri"/>
              </a:rPr>
              <a:t>Breakout Session #1: </a:t>
            </a:r>
            <a:r>
              <a:rPr lang="en-US">
                <a:latin typeface="Calibri"/>
                <a:cs typeface="Calibri"/>
              </a:rPr>
              <a:t/>
            </a:r>
            <a:br>
              <a:rPr lang="en-US">
                <a:latin typeface="Calibri"/>
                <a:cs typeface="Calibri"/>
              </a:rPr>
            </a:br>
            <a:r>
              <a:rPr lang="en-US">
                <a:solidFill>
                  <a:srgbClr val="FFFFFF"/>
                </a:solidFill>
                <a:latin typeface="Calibri"/>
                <a:cs typeface="Calibri"/>
              </a:rPr>
              <a:t>Target Populations </a:t>
            </a:r>
            <a:r>
              <a:rPr lang="en-US">
                <a:latin typeface="Calibri"/>
                <a:cs typeface="Calibri"/>
              </a:rPr>
              <a:t/>
            </a:r>
            <a:br>
              <a:rPr lang="en-US">
                <a:latin typeface="Calibri"/>
                <a:cs typeface="Calibri"/>
              </a:rPr>
            </a:br>
            <a:r>
              <a:rPr lang="en-US">
                <a:solidFill>
                  <a:srgbClr val="FFFFFF"/>
                </a:solidFill>
                <a:latin typeface="Calibri"/>
                <a:cs typeface="Calibri"/>
              </a:rPr>
              <a:t>and Stakeholders</a:t>
            </a:r>
            <a:endParaRPr lang="en-US">
              <a:cs typeface="Calibri Light" panose="020F0302020204030204"/>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47D33B7-89D2-42A1-9430-5AA3CAE69CDD}"/>
              </a:ext>
            </a:extLst>
          </p:cNvPr>
          <p:cNvSpPr>
            <a:spLocks noGrp="1"/>
          </p:cNvSpPr>
          <p:nvPr>
            <p:ph idx="1"/>
          </p:nvPr>
        </p:nvSpPr>
        <p:spPr>
          <a:xfrm>
            <a:off x="6030452" y="1369847"/>
            <a:ext cx="5257799" cy="4889350"/>
          </a:xfrm>
        </p:spPr>
        <p:txBody>
          <a:bodyPr vert="horz" lIns="91440" tIns="45720" rIns="91440" bIns="45720" rtlCol="0" anchor="t">
            <a:normAutofit/>
          </a:bodyPr>
          <a:lstStyle/>
          <a:p>
            <a:pPr marL="0" indent="0">
              <a:buNone/>
            </a:pPr>
            <a:r>
              <a:rPr lang="en-US">
                <a:cs typeface="Calibri" panose="020F0502020204030204"/>
              </a:rPr>
              <a:t>1. Think about your community – what populations/individuals do you think would benefit from a Managed Alcohol Program?</a:t>
            </a:r>
            <a:endParaRPr lang="en-US"/>
          </a:p>
          <a:p>
            <a:pPr marL="0" indent="0">
              <a:buNone/>
            </a:pPr>
            <a:endParaRPr lang="en-US">
              <a:cs typeface="Calibri" panose="020F0502020204030204"/>
            </a:endParaRPr>
          </a:p>
          <a:p>
            <a:pPr marL="0" indent="0">
              <a:buNone/>
            </a:pPr>
            <a:r>
              <a:rPr lang="en-US">
                <a:cs typeface="Calibri" panose="020F0502020204030204"/>
              </a:rPr>
              <a:t>2. Who are the community stakeholders to engage with during your MAP planning and implementation process? </a:t>
            </a: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sfhn.png">
            <a:extLst>
              <a:ext uri="{FF2B5EF4-FFF2-40B4-BE49-F238E27FC236}">
                <a16:creationId xmlns:a16="http://schemas.microsoft.com/office/drawing/2014/main" xmlns="" id="{650C72A4-0662-45DA-8FB5-B747188473E8}"/>
              </a:ext>
            </a:extLst>
          </p:cNvPr>
          <p:cNvPicPr>
            <a:picLocks noChangeAspect="1"/>
          </p:cNvPicPr>
          <p:nvPr/>
        </p:nvPicPr>
        <p:blipFill>
          <a:blip r:embed="rId2"/>
          <a:stretch>
            <a:fillRect/>
          </a:stretch>
        </p:blipFill>
        <p:spPr>
          <a:xfrm>
            <a:off x="10052101" y="5772714"/>
            <a:ext cx="1756186" cy="892380"/>
          </a:xfrm>
          <a:prstGeom prst="rect">
            <a:avLst/>
          </a:prstGeom>
        </p:spPr>
      </p:pic>
    </p:spTree>
    <p:extLst>
      <p:ext uri="{BB962C8B-B14F-4D97-AF65-F5344CB8AC3E}">
        <p14:creationId xmlns:p14="http://schemas.microsoft.com/office/powerpoint/2010/main" val="306055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AB9788C-85A3-445B-B152-733E89043285}"/>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Example </a:t>
            </a:r>
            <a:r>
              <a:rPr lang="en-US">
                <a:solidFill>
                  <a:srgbClr val="FFFFFF"/>
                </a:solidFill>
              </a:rPr>
              <a:t>From the Sobering Center </a:t>
            </a:r>
            <a:r>
              <a:rPr lang="en-US" kern="1200">
                <a:solidFill>
                  <a:srgbClr val="FFFFFF"/>
                </a:solidFill>
                <a:latin typeface="+mj-lt"/>
                <a:ea typeface="+mj-ea"/>
                <a:cs typeface="+mj-cs"/>
              </a:rPr>
              <a:t>Case Study: </a:t>
            </a:r>
          </a:p>
        </p:txBody>
      </p:sp>
      <p:sp>
        <p:nvSpPr>
          <p:cNvPr id="78" name="Arc 77">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E0F71EC6-83EC-4752-A7F1-7F3AFA05CECF}"/>
              </a:ext>
            </a:extLst>
          </p:cNvPr>
          <p:cNvSpPr>
            <a:spLocks noGrp="1"/>
          </p:cNvSpPr>
          <p:nvPr>
            <p:ph sz="half" idx="1"/>
          </p:nvPr>
        </p:nvSpPr>
        <p:spPr>
          <a:xfrm>
            <a:off x="5132540" y="460872"/>
            <a:ext cx="5536397" cy="6196700"/>
          </a:xfrm>
        </p:spPr>
        <p:txBody>
          <a:bodyPr vert="horz" lIns="91440" tIns="45720" rIns="91440" bIns="45720" rtlCol="0" anchor="t">
            <a:noAutofit/>
          </a:bodyPr>
          <a:lstStyle/>
          <a:p>
            <a:pPr marL="0" indent="0">
              <a:buNone/>
            </a:pPr>
            <a:r>
              <a:rPr lang="en-US" sz="1600" b="1"/>
              <a:t>Eligibility Criteria:</a:t>
            </a:r>
            <a:endParaRPr lang="en-US" sz="1600" b="1">
              <a:cs typeface="Calibri"/>
            </a:endParaRPr>
          </a:p>
          <a:p>
            <a:pPr marL="285750"/>
            <a:r>
              <a:rPr lang="en-US" sz="1600"/>
              <a:t>Has diagnosis of Alcohol Use Disorder</a:t>
            </a:r>
            <a:endParaRPr lang="en-US" sz="1600">
              <a:cs typeface="Calibri"/>
            </a:endParaRPr>
          </a:p>
          <a:p>
            <a:r>
              <a:rPr lang="en-US" sz="1600"/>
              <a:t>EMS High Utilizer due to Alcohol Use Disorder</a:t>
            </a:r>
            <a:endParaRPr lang="en-US" sz="1600">
              <a:cs typeface="Calibri"/>
            </a:endParaRPr>
          </a:p>
          <a:p>
            <a:pPr lvl="1"/>
            <a:r>
              <a:rPr lang="en-US" sz="1600"/>
              <a:t>o &gt;4 911 activations in the previous 30 days</a:t>
            </a:r>
            <a:endParaRPr lang="en-US" sz="1600">
              <a:cs typeface="Calibri"/>
            </a:endParaRPr>
          </a:p>
          <a:p>
            <a:pPr lvl="1"/>
            <a:r>
              <a:rPr lang="en-US" sz="1600"/>
              <a:t>o &gt;10 utilizations in the past 12 months</a:t>
            </a:r>
            <a:endParaRPr lang="en-US" sz="1600">
              <a:cs typeface="Calibri"/>
            </a:endParaRPr>
          </a:p>
          <a:p>
            <a:pPr lvl="1"/>
            <a:r>
              <a:rPr lang="en-US" sz="1600"/>
              <a:t>o &gt;10 documented clinical engagements with EMS6 staff in 3 months</a:t>
            </a:r>
            <a:endParaRPr lang="en-US" sz="1600">
              <a:cs typeface="Calibri"/>
            </a:endParaRPr>
          </a:p>
          <a:p>
            <a:r>
              <a:rPr lang="en-US" sz="1600"/>
              <a:t>Independent with ADLs</a:t>
            </a:r>
            <a:endParaRPr lang="en-US" sz="1600">
              <a:cs typeface="Calibri"/>
            </a:endParaRPr>
          </a:p>
          <a:p>
            <a:r>
              <a:rPr lang="en-US" sz="1600"/>
              <a:t>Agrees to follow terms and rules of the Managed Alcohol Program</a:t>
            </a:r>
            <a:endParaRPr lang="en-US" sz="1600">
              <a:cs typeface="Calibri"/>
            </a:endParaRPr>
          </a:p>
          <a:p>
            <a:r>
              <a:rPr lang="en-US" sz="1600"/>
              <a:t>Agrees to Shelter in Place at the Managed Alcohol Program</a:t>
            </a:r>
            <a:endParaRPr lang="en-US" sz="1600">
              <a:cs typeface="Calibri"/>
            </a:endParaRPr>
          </a:p>
          <a:p>
            <a:r>
              <a:rPr lang="en-US" sz="1600"/>
              <a:t>San Francisco resident</a:t>
            </a:r>
            <a:endParaRPr lang="en-US" sz="1600">
              <a:cs typeface="Calibri"/>
            </a:endParaRPr>
          </a:p>
          <a:p>
            <a:pPr marL="0" indent="0">
              <a:buNone/>
            </a:pPr>
            <a:endParaRPr lang="en-US" sz="1600" b="1">
              <a:cs typeface="Calibri"/>
            </a:endParaRPr>
          </a:p>
          <a:p>
            <a:pPr marL="0" indent="0">
              <a:buNone/>
            </a:pPr>
            <a:r>
              <a:rPr lang="en-US" sz="1600" b="1"/>
              <a:t>Key Stakeholders:</a:t>
            </a:r>
            <a:endParaRPr lang="en-US" sz="1600" b="1">
              <a:cs typeface="Calibri"/>
            </a:endParaRPr>
          </a:p>
          <a:p>
            <a:pPr marL="285750"/>
            <a:r>
              <a:rPr lang="en-US" sz="1600"/>
              <a:t>San Francisco Department of Public Health Leadership</a:t>
            </a:r>
            <a:endParaRPr lang="en-US" sz="1600" b="1">
              <a:cs typeface="Calibri"/>
            </a:endParaRPr>
          </a:p>
          <a:p>
            <a:pPr marL="285750"/>
            <a:r>
              <a:rPr lang="en-US" sz="1600"/>
              <a:t>EMS-6 Community Paramedics</a:t>
            </a:r>
            <a:endParaRPr lang="en-US" sz="1600">
              <a:cs typeface="Calibri"/>
            </a:endParaRPr>
          </a:p>
          <a:p>
            <a:pPr marL="285750"/>
            <a:r>
              <a:rPr lang="en-US" sz="1600"/>
              <a:t>Local ED/Hospitals</a:t>
            </a:r>
            <a:endParaRPr lang="en-US" sz="1600">
              <a:cs typeface="Calibri"/>
            </a:endParaRPr>
          </a:p>
          <a:p>
            <a:pPr marL="285750"/>
            <a:r>
              <a:rPr lang="en-US" sz="1600"/>
              <a:t>Sobering Center High Utilizing Clients</a:t>
            </a:r>
            <a:endParaRPr lang="en-US" sz="1600">
              <a:cs typeface="Calibri"/>
            </a:endParaRPr>
          </a:p>
          <a:p>
            <a:pPr marL="285750"/>
            <a:r>
              <a:rPr lang="en-US" sz="1600"/>
              <a:t>PEH individuals with severe alcohol use disorder</a:t>
            </a:r>
            <a:endParaRPr lang="en-US" sz="1600">
              <a:cs typeface="Calibri"/>
            </a:endParaRPr>
          </a:p>
          <a:p>
            <a:pPr marL="0"/>
            <a:endParaRPr lang="en-US" sz="500"/>
          </a:p>
          <a:p>
            <a:endParaRPr lang="en-US" sz="500"/>
          </a:p>
          <a:p>
            <a:pPr marL="0"/>
            <a:endParaRPr lang="en-US" sz="500"/>
          </a:p>
          <a:p>
            <a:pPr marL="0"/>
            <a:endParaRPr lang="en-US" sz="500"/>
          </a:p>
          <a:p>
            <a:endParaRPr lang="en-US" sz="500"/>
          </a:p>
        </p:txBody>
      </p:sp>
      <p:pic>
        <p:nvPicPr>
          <p:cNvPr id="4" name="Picture 6" descr="sfhn.png">
            <a:extLst>
              <a:ext uri="{FF2B5EF4-FFF2-40B4-BE49-F238E27FC236}">
                <a16:creationId xmlns:a16="http://schemas.microsoft.com/office/drawing/2014/main" xmlns="" id="{8617B0BC-CD3B-42A4-9CB2-5D629B62DD20}"/>
              </a:ext>
            </a:extLst>
          </p:cNvPr>
          <p:cNvPicPr>
            <a:picLocks noChangeAspect="1"/>
          </p:cNvPicPr>
          <p:nvPr/>
        </p:nvPicPr>
        <p:blipFill>
          <a:blip r:embed="rId2"/>
          <a:stretch>
            <a:fillRect/>
          </a:stretch>
        </p:blipFill>
        <p:spPr>
          <a:xfrm>
            <a:off x="10052101" y="5772714"/>
            <a:ext cx="1756186" cy="892380"/>
          </a:xfrm>
          <a:prstGeom prst="rect">
            <a:avLst/>
          </a:prstGeom>
        </p:spPr>
      </p:pic>
    </p:spTree>
    <p:extLst>
      <p:ext uri="{BB962C8B-B14F-4D97-AF65-F5344CB8AC3E}">
        <p14:creationId xmlns:p14="http://schemas.microsoft.com/office/powerpoint/2010/main" val="201274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2E2D27D-9A85-45A9-B994-CFAD61E0D0B9}"/>
              </a:ext>
            </a:extLst>
          </p:cNvPr>
          <p:cNvSpPr>
            <a:spLocks noGrp="1"/>
          </p:cNvSpPr>
          <p:nvPr>
            <p:ph type="title"/>
          </p:nvPr>
        </p:nvSpPr>
        <p:spPr>
          <a:xfrm>
            <a:off x="635000" y="640823"/>
            <a:ext cx="3418659" cy="5583148"/>
          </a:xfrm>
        </p:spPr>
        <p:txBody>
          <a:bodyPr anchor="ctr">
            <a:normAutofit/>
          </a:bodyPr>
          <a:lstStyle/>
          <a:p>
            <a:r>
              <a:rPr lang="en-US" sz="5400">
                <a:cs typeface="Calibri Light"/>
              </a:rPr>
              <a:t>Common Eligibility Criteria in the Literature</a:t>
            </a:r>
            <a:endParaRPr lang="en-US" sz="5400"/>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02B48EA-0792-4E93-995C-3B8BD901A5B2}"/>
              </a:ext>
            </a:extLst>
          </p:cNvPr>
          <p:cNvGraphicFramePr>
            <a:graphicFrameLocks noGrp="1"/>
          </p:cNvGraphicFramePr>
          <p:nvPr>
            <p:ph idx="1"/>
            <p:extLst>
              <p:ext uri="{D42A27DB-BD31-4B8C-83A1-F6EECF244321}">
                <p14:modId xmlns:p14="http://schemas.microsoft.com/office/powerpoint/2010/main" val="19515607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 name="Picture 6" descr="sfhn.png">
            <a:extLst>
              <a:ext uri="{FF2B5EF4-FFF2-40B4-BE49-F238E27FC236}">
                <a16:creationId xmlns:a16="http://schemas.microsoft.com/office/drawing/2014/main" xmlns="" id="{D8CD574A-0DFA-4EAB-B800-4AEBF3928489}"/>
              </a:ext>
            </a:extLst>
          </p:cNvPr>
          <p:cNvPicPr>
            <a:picLocks noChangeAspect="1"/>
          </p:cNvPicPr>
          <p:nvPr/>
        </p:nvPicPr>
        <p:blipFill>
          <a:blip r:embed="rId7"/>
          <a:stretch>
            <a:fillRect/>
          </a:stretch>
        </p:blipFill>
        <p:spPr>
          <a:xfrm>
            <a:off x="137907" y="5756326"/>
            <a:ext cx="2182250" cy="1105413"/>
          </a:xfrm>
          <a:prstGeom prst="rect">
            <a:avLst/>
          </a:prstGeom>
        </p:spPr>
      </p:pic>
    </p:spTree>
    <p:extLst>
      <p:ext uri="{BB962C8B-B14F-4D97-AF65-F5344CB8AC3E}">
        <p14:creationId xmlns:p14="http://schemas.microsoft.com/office/powerpoint/2010/main" val="170182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D278ADA9-6383-4BDD-80D2-8899A4026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484B7147-B0F6-40ED-B5A2-FF72BC8198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a:extLst>
              <a:ext uri="{FF2B5EF4-FFF2-40B4-BE49-F238E27FC236}">
                <a16:creationId xmlns:a16="http://schemas.microsoft.com/office/drawing/2014/main" xmlns="" id="{B36D2DE0-0628-4A9A-A59D-7BA8B5EB3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48E405C9-94BE-41DA-928C-DEC9A8550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C78A07E-DD02-4EE1-88CF-B4E57237D98F}"/>
              </a:ext>
            </a:extLst>
          </p:cNvPr>
          <p:cNvSpPr>
            <a:spLocks noGrp="1"/>
          </p:cNvSpPr>
          <p:nvPr>
            <p:ph type="ctrTitle"/>
          </p:nvPr>
        </p:nvSpPr>
        <p:spPr>
          <a:xfrm>
            <a:off x="3315031" y="1380754"/>
            <a:ext cx="5561938" cy="2513516"/>
          </a:xfrm>
        </p:spPr>
        <p:txBody>
          <a:bodyPr>
            <a:normAutofit/>
          </a:bodyPr>
          <a:lstStyle/>
          <a:p>
            <a:r>
              <a:rPr lang="en-US" sz="4200" b="1">
                <a:latin typeface="Calibri"/>
                <a:cs typeface="Calibri"/>
              </a:rPr>
              <a:t>Barriers to Implementing a Managed Alcohol Program </a:t>
            </a:r>
            <a:endParaRPr lang="en-US" sz="4200"/>
          </a:p>
        </p:txBody>
      </p:sp>
      <p:sp>
        <p:nvSpPr>
          <p:cNvPr id="3" name="Content Placeholder 2">
            <a:extLst>
              <a:ext uri="{FF2B5EF4-FFF2-40B4-BE49-F238E27FC236}">
                <a16:creationId xmlns:a16="http://schemas.microsoft.com/office/drawing/2014/main" xmlns="" id="{492979B5-15C6-4C1A-BC64-2265913AAD56}"/>
              </a:ext>
            </a:extLst>
          </p:cNvPr>
          <p:cNvSpPr>
            <a:spLocks noGrp="1"/>
          </p:cNvSpPr>
          <p:nvPr>
            <p:ph type="subTitle" idx="1"/>
          </p:nvPr>
        </p:nvSpPr>
        <p:spPr>
          <a:xfrm>
            <a:off x="3315031" y="4076802"/>
            <a:ext cx="5561938" cy="1534587"/>
          </a:xfrm>
        </p:spPr>
        <p:txBody>
          <a:bodyPr vert="horz" lIns="91440" tIns="45720" rIns="91440" bIns="45720" rtlCol="0" anchor="t">
            <a:normAutofit/>
          </a:bodyPr>
          <a:lstStyle/>
          <a:p>
            <a:pPr marL="0" indent="0">
              <a:buNone/>
            </a:pPr>
            <a:endParaRPr lang="en-US" sz="2200"/>
          </a:p>
          <a:p>
            <a:r>
              <a:rPr lang="en-US" sz="2200" b="1">
                <a:ea typeface="+mn-lt"/>
                <a:cs typeface="+mn-lt"/>
              </a:rPr>
              <a:t>What are your concerns about setting up a Managed Alcohol Program?</a:t>
            </a:r>
            <a:endParaRPr lang="en-US" sz="2200"/>
          </a:p>
        </p:txBody>
      </p:sp>
      <p:sp>
        <p:nvSpPr>
          <p:cNvPr id="41" name="Arc 40">
            <a:extLst>
              <a:ext uri="{FF2B5EF4-FFF2-40B4-BE49-F238E27FC236}">
                <a16:creationId xmlns:a16="http://schemas.microsoft.com/office/drawing/2014/main" xmlns="" id="{D2091A72-D5BB-42AC-8FD3-F7747D908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42">
            <a:extLst>
              <a:ext uri="{FF2B5EF4-FFF2-40B4-BE49-F238E27FC236}">
                <a16:creationId xmlns:a16="http://schemas.microsoft.com/office/drawing/2014/main" xmlns="" id="{6ED12BFC-A737-46AF-8411-481112D54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sfhn.png">
            <a:extLst>
              <a:ext uri="{FF2B5EF4-FFF2-40B4-BE49-F238E27FC236}">
                <a16:creationId xmlns:a16="http://schemas.microsoft.com/office/drawing/2014/main" xmlns="" id="{4D2119CD-0CDA-4C60-9AA3-E3E5149B6B2B}"/>
              </a:ext>
            </a:extLst>
          </p:cNvPr>
          <p:cNvPicPr>
            <a:picLocks noChangeAspect="1"/>
          </p:cNvPicPr>
          <p:nvPr/>
        </p:nvPicPr>
        <p:blipFill>
          <a:blip r:embed="rId2"/>
          <a:stretch>
            <a:fillRect/>
          </a:stretch>
        </p:blipFill>
        <p:spPr>
          <a:xfrm>
            <a:off x="88746" y="6043100"/>
            <a:ext cx="1444831" cy="736704"/>
          </a:xfrm>
          <a:prstGeom prst="rect">
            <a:avLst/>
          </a:prstGeom>
        </p:spPr>
      </p:pic>
    </p:spTree>
    <p:extLst>
      <p:ext uri="{BB962C8B-B14F-4D97-AF65-F5344CB8AC3E}">
        <p14:creationId xmlns:p14="http://schemas.microsoft.com/office/powerpoint/2010/main" val="201644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A74479-2896-4F2C-A082-225E9143FBC3}"/>
              </a:ext>
            </a:extLst>
          </p:cNvPr>
          <p:cNvSpPr>
            <a:spLocks noGrp="1"/>
          </p:cNvSpPr>
          <p:nvPr>
            <p:ph type="title"/>
          </p:nvPr>
        </p:nvSpPr>
        <p:spPr>
          <a:xfrm>
            <a:off x="838200" y="256268"/>
            <a:ext cx="10515600" cy="1325563"/>
          </a:xfrm>
        </p:spPr>
        <p:txBody>
          <a:bodyPr>
            <a:normAutofit/>
          </a:bodyPr>
          <a:lstStyle/>
          <a:p>
            <a:r>
              <a:rPr lang="en-US" sz="5400">
                <a:cs typeface="Calibri Light"/>
              </a:rPr>
              <a:t>Ethical Considerations </a:t>
            </a:r>
            <a:endParaRPr lang="en-US" sz="54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8581F31-0FA4-469C-8FBC-77061A52C3AD}"/>
              </a:ext>
            </a:extLst>
          </p:cNvPr>
          <p:cNvSpPr>
            <a:spLocks noGrp="1"/>
          </p:cNvSpPr>
          <p:nvPr>
            <p:ph idx="1"/>
          </p:nvPr>
        </p:nvSpPr>
        <p:spPr>
          <a:xfrm>
            <a:off x="7742851" y="2100445"/>
            <a:ext cx="3782010" cy="3909838"/>
          </a:xfrm>
          <a:ln w="57150">
            <a:solidFill>
              <a:schemeClr val="accent2"/>
            </a:solidFill>
            <a:prstDash val="sysDot"/>
          </a:ln>
        </p:spPr>
        <p:txBody>
          <a:bodyPr vert="horz" lIns="91440" tIns="45720" rIns="91440" bIns="45720" rtlCol="0" anchor="t">
            <a:normAutofit fontScale="92500" lnSpcReduction="10000"/>
          </a:bodyPr>
          <a:lstStyle/>
          <a:p>
            <a:pPr marL="0" indent="0" algn="ctr">
              <a:buNone/>
            </a:pPr>
            <a:r>
              <a:rPr lang="en-US" sz="2000" b="1">
                <a:cs typeface="Calibri" panose="020F0502020204030204"/>
              </a:rPr>
              <a:t>Core Tennets of Medical Ethics</a:t>
            </a:r>
            <a:endParaRPr lang="en-US" sz="2000" b="1" dirty="0">
              <a:cs typeface="Calibri" panose="020F0502020204030204"/>
            </a:endParaRPr>
          </a:p>
          <a:p>
            <a:pPr>
              <a:buNone/>
            </a:pPr>
            <a:r>
              <a:rPr lang="en-US" sz="1500" b="1">
                <a:ea typeface="+mn-lt"/>
                <a:cs typeface="+mn-lt"/>
              </a:rPr>
              <a:t>Autonomy: </a:t>
            </a:r>
            <a:endParaRPr lang="en-US" sz="1500">
              <a:ea typeface="+mn-lt"/>
              <a:cs typeface="+mn-lt"/>
            </a:endParaRPr>
          </a:p>
          <a:p>
            <a:pPr>
              <a:buNone/>
            </a:pPr>
            <a:r>
              <a:rPr lang="en-US" sz="1500">
                <a:ea typeface="+mn-lt"/>
                <a:cs typeface="+mn-lt"/>
              </a:rPr>
              <a:t>Respecting the client’s right to make choices/self determination </a:t>
            </a:r>
            <a:endParaRPr lang="en-US" sz="1500">
              <a:cs typeface="Calibri"/>
            </a:endParaRPr>
          </a:p>
          <a:p>
            <a:pPr>
              <a:buNone/>
            </a:pPr>
            <a:r>
              <a:rPr lang="en-US" sz="1500" b="1">
                <a:ea typeface="+mn-lt"/>
                <a:cs typeface="+mn-lt"/>
              </a:rPr>
              <a:t>Beneficence: </a:t>
            </a:r>
            <a:endParaRPr lang="en-US" sz="1500" dirty="0">
              <a:ea typeface="+mn-lt"/>
              <a:cs typeface="+mn-lt"/>
            </a:endParaRPr>
          </a:p>
          <a:p>
            <a:pPr>
              <a:buNone/>
            </a:pPr>
            <a:r>
              <a:rPr lang="en-US" sz="1500">
                <a:ea typeface="+mn-lt"/>
                <a:cs typeface="+mn-lt"/>
              </a:rPr>
              <a:t>Acting in the </a:t>
            </a:r>
            <a:r>
              <a:rPr lang="en-US" sz="1500" err="1">
                <a:ea typeface="+mn-lt"/>
                <a:cs typeface="+mn-lt"/>
              </a:rPr>
              <a:t>clients's</a:t>
            </a:r>
            <a:r>
              <a:rPr lang="en-US" sz="1500" dirty="0">
                <a:ea typeface="+mn-lt"/>
                <a:cs typeface="+mn-lt"/>
              </a:rPr>
              <a:t> best interests/proceeding in a manner that will provide benefit</a:t>
            </a:r>
            <a:endParaRPr lang="en-US" sz="1500">
              <a:cs typeface="Calibri"/>
            </a:endParaRPr>
          </a:p>
          <a:p>
            <a:pPr>
              <a:buNone/>
            </a:pPr>
            <a:r>
              <a:rPr lang="en-US" sz="1500" b="1">
                <a:ea typeface="+mn-lt"/>
                <a:cs typeface="+mn-lt"/>
              </a:rPr>
              <a:t>Non-maleficence</a:t>
            </a:r>
            <a:r>
              <a:rPr lang="en-US" sz="1500">
                <a:ea typeface="+mn-lt"/>
                <a:cs typeface="+mn-lt"/>
              </a:rPr>
              <a:t>: </a:t>
            </a:r>
            <a:endParaRPr lang="en-US"/>
          </a:p>
          <a:p>
            <a:pPr>
              <a:buNone/>
            </a:pPr>
            <a:r>
              <a:rPr lang="en-US" sz="1500">
                <a:ea typeface="+mn-lt"/>
                <a:cs typeface="+mn-lt"/>
              </a:rPr>
              <a:t>Risk reduction/"do no harm"</a:t>
            </a:r>
            <a:endParaRPr lang="en-US" sz="1500"/>
          </a:p>
          <a:p>
            <a:pPr>
              <a:buNone/>
            </a:pPr>
            <a:r>
              <a:rPr lang="en-US" sz="1500" b="1">
                <a:ea typeface="+mn-lt"/>
                <a:cs typeface="+mn-lt"/>
              </a:rPr>
              <a:t>Equity:</a:t>
            </a:r>
            <a:r>
              <a:rPr lang="en-US" sz="1500" dirty="0">
                <a:ea typeface="+mn-lt"/>
                <a:cs typeface="+mn-lt"/>
              </a:rPr>
              <a:t> </a:t>
            </a:r>
          </a:p>
          <a:p>
            <a:pPr>
              <a:buNone/>
            </a:pPr>
            <a:r>
              <a:rPr lang="en-US" sz="1500">
                <a:ea typeface="+mn-lt"/>
                <a:cs typeface="+mn-lt"/>
              </a:rPr>
              <a:t>The recognition of structural disadvantages and </a:t>
            </a:r>
            <a:r>
              <a:rPr lang="en-US" sz="1500" dirty="0">
                <a:ea typeface="+mn-lt"/>
                <a:cs typeface="+mn-lt"/>
              </a:rPr>
              <a:t>barriers and the resulting responsibility to  attempt to attain the standard of health and related resources available to the most socially advantaged group</a:t>
            </a:r>
            <a:endParaRPr lang="en-US" sz="1500">
              <a:cs typeface="Calibri"/>
            </a:endParaRPr>
          </a:p>
          <a:p>
            <a:pPr marL="0" indent="0">
              <a:buNone/>
            </a:pPr>
            <a:endParaRPr lang="en-US" sz="1500">
              <a:cs typeface="Calibri"/>
            </a:endParaRPr>
          </a:p>
          <a:p>
            <a:pPr marL="0" indent="0">
              <a:buNone/>
            </a:pPr>
            <a:endParaRPr lang="en-US" sz="1500">
              <a:cs typeface="Calibri"/>
            </a:endParaRPr>
          </a:p>
        </p:txBody>
      </p:sp>
      <p:graphicFrame>
        <p:nvGraphicFramePr>
          <p:cNvPr id="4" name="Table 4">
            <a:extLst>
              <a:ext uri="{FF2B5EF4-FFF2-40B4-BE49-F238E27FC236}">
                <a16:creationId xmlns:a16="http://schemas.microsoft.com/office/drawing/2014/main" xmlns="" id="{30697A39-62F6-4488-ADA8-EF40D42AEA2D}"/>
              </a:ext>
            </a:extLst>
          </p:cNvPr>
          <p:cNvGraphicFramePr>
            <a:graphicFrameLocks noGrp="1"/>
          </p:cNvGraphicFramePr>
          <p:nvPr>
            <p:extLst>
              <p:ext uri="{D42A27DB-BD31-4B8C-83A1-F6EECF244321}">
                <p14:modId xmlns:p14="http://schemas.microsoft.com/office/powerpoint/2010/main" val="2623998533"/>
              </p:ext>
            </p:extLst>
          </p:nvPr>
        </p:nvGraphicFramePr>
        <p:xfrm>
          <a:off x="443204" y="1842794"/>
          <a:ext cx="7075105" cy="4840020"/>
        </p:xfrm>
        <a:graphic>
          <a:graphicData uri="http://schemas.openxmlformats.org/drawingml/2006/table">
            <a:tbl>
              <a:tblPr firstRow="1" bandRow="1">
                <a:tableStyleId>{21E4AEA4-8DFA-4A89-87EB-49C32662AFE0}</a:tableStyleId>
              </a:tblPr>
              <a:tblGrid>
                <a:gridCol w="1710612">
                  <a:extLst>
                    <a:ext uri="{9D8B030D-6E8A-4147-A177-3AD203B41FA5}">
                      <a16:colId xmlns:a16="http://schemas.microsoft.com/office/drawing/2014/main" xmlns="" val="3055210537"/>
                    </a:ext>
                  </a:extLst>
                </a:gridCol>
                <a:gridCol w="2752530">
                  <a:extLst>
                    <a:ext uri="{9D8B030D-6E8A-4147-A177-3AD203B41FA5}">
                      <a16:colId xmlns:a16="http://schemas.microsoft.com/office/drawing/2014/main" xmlns="" val="1378146128"/>
                    </a:ext>
                  </a:extLst>
                </a:gridCol>
                <a:gridCol w="2611963">
                  <a:extLst>
                    <a:ext uri="{9D8B030D-6E8A-4147-A177-3AD203B41FA5}">
                      <a16:colId xmlns:a16="http://schemas.microsoft.com/office/drawing/2014/main" xmlns="" val="2205821900"/>
                    </a:ext>
                  </a:extLst>
                </a:gridCol>
              </a:tblGrid>
              <a:tr h="714144">
                <a:tc>
                  <a:txBody>
                    <a:bodyPr/>
                    <a:lstStyle/>
                    <a:p>
                      <a:r>
                        <a:rPr lang="en-US" sz="1400" b="1"/>
                        <a:t>Pattern of risky drinking**</a:t>
                      </a:r>
                    </a:p>
                  </a:txBody>
                  <a:tcPr/>
                </a:tc>
                <a:tc>
                  <a:txBody>
                    <a:bodyPr/>
                    <a:lstStyle/>
                    <a:p>
                      <a:r>
                        <a:rPr lang="en-US" sz="1400" dirty="0"/>
                        <a:t>Heavy episodic </a:t>
                      </a:r>
                      <a:r>
                        <a:rPr lang="en-US" sz="1400"/>
                        <a:t>drinking/Drinking in unsafe settings</a:t>
                      </a:r>
                      <a:endParaRPr lang="en-US" sz="1400" dirty="0"/>
                    </a:p>
                  </a:txBody>
                  <a:tcPr/>
                </a:tc>
                <a:tc>
                  <a:txBody>
                    <a:bodyPr/>
                    <a:lstStyle/>
                    <a:p>
                      <a:r>
                        <a:rPr lang="en-US" sz="1400"/>
                        <a:t>Alcohol consumed over long term</a:t>
                      </a:r>
                      <a:endParaRPr lang="en-US" sz="1400" dirty="0"/>
                    </a:p>
                  </a:txBody>
                  <a:tcPr/>
                </a:tc>
                <a:extLst>
                  <a:ext uri="{0D108BD9-81ED-4DB2-BD59-A6C34878D82A}">
                    <a16:rowId xmlns:a16="http://schemas.microsoft.com/office/drawing/2014/main" xmlns="" val="240526026"/>
                  </a:ext>
                </a:extLst>
              </a:tr>
              <a:tr h="803412">
                <a:tc>
                  <a:txBody>
                    <a:bodyPr/>
                    <a:lstStyle/>
                    <a:p>
                      <a:r>
                        <a:rPr lang="en-US" sz="1200" b="1"/>
                        <a:t>Potential harms</a:t>
                      </a:r>
                    </a:p>
                  </a:txBody>
                  <a:tcPr/>
                </a:tc>
                <a:tc>
                  <a:txBody>
                    <a:bodyPr/>
                    <a:lstStyle/>
                    <a:p>
                      <a:pPr lvl="0">
                        <a:buNone/>
                      </a:pPr>
                      <a:r>
                        <a:rPr lang="en-US" sz="1200"/>
                        <a:t>Accidents and Injury, seizure, </a:t>
                      </a:r>
                      <a:r>
                        <a:rPr lang="en-US" sz="1200" dirty="0"/>
                        <a:t>unstable housing, legal issues, medical issues, interpersonal conflict</a:t>
                      </a:r>
                      <a:endParaRPr lang="en-US" dirty="0"/>
                    </a:p>
                  </a:txBody>
                  <a:tcPr/>
                </a:tc>
                <a:tc>
                  <a:txBody>
                    <a:bodyPr/>
                    <a:lstStyle/>
                    <a:p>
                      <a:r>
                        <a:rPr lang="en-US" sz="1200" dirty="0"/>
                        <a:t>Chronic sequella of alcohol use including cirrhosis, GI complications, cancer, </a:t>
                      </a:r>
                      <a:r>
                        <a:rPr lang="en-US" sz="1200"/>
                        <a:t>premature death.</a:t>
                      </a:r>
                      <a:endParaRPr lang="en-US" sz="1200" dirty="0"/>
                    </a:p>
                  </a:txBody>
                  <a:tcPr/>
                </a:tc>
                <a:extLst>
                  <a:ext uri="{0D108BD9-81ED-4DB2-BD59-A6C34878D82A}">
                    <a16:rowId xmlns:a16="http://schemas.microsoft.com/office/drawing/2014/main" xmlns="" val="1764938457"/>
                  </a:ext>
                </a:extLst>
              </a:tr>
              <a:tr h="803412">
                <a:tc>
                  <a:txBody>
                    <a:bodyPr/>
                    <a:lstStyle/>
                    <a:p>
                      <a:r>
                        <a:rPr lang="en-US" sz="1200" b="1"/>
                        <a:t>Potential MAP benefits</a:t>
                      </a:r>
                    </a:p>
                  </a:txBody>
                  <a:tcPr/>
                </a:tc>
                <a:tc>
                  <a:txBody>
                    <a:bodyPr/>
                    <a:lstStyle/>
                    <a:p>
                      <a:pPr lvl="0">
                        <a:buNone/>
                      </a:pPr>
                      <a:r>
                        <a:rPr lang="en-US" sz="1200" dirty="0"/>
                        <a:t>Decreased injury, </a:t>
                      </a:r>
                      <a:r>
                        <a:rPr lang="en-US" sz="1200"/>
                        <a:t>seizures, acute medical </a:t>
                      </a:r>
                      <a:r>
                        <a:rPr lang="en-US" sz="1200" dirty="0"/>
                        <a:t>complications, improved QoL, sense of safety, </a:t>
                      </a:r>
                      <a:r>
                        <a:rPr lang="en-US" sz="1200"/>
                        <a:t>social connectivity.</a:t>
                      </a:r>
                      <a:endParaRPr lang="en-US" sz="1200" dirty="0"/>
                    </a:p>
                  </a:txBody>
                  <a:tcPr/>
                </a:tc>
                <a:tc>
                  <a:txBody>
                    <a:bodyPr/>
                    <a:lstStyle/>
                    <a:p>
                      <a:r>
                        <a:rPr lang="en-US" sz="1200" dirty="0"/>
                        <a:t>Potential to reduce consumption in supportive setting, ability to link with medical providers, </a:t>
                      </a:r>
                      <a:r>
                        <a:rPr lang="en-US" sz="1200"/>
                        <a:t>respecting client autonomy</a:t>
                      </a:r>
                      <a:endParaRPr lang="en-US" sz="1200" dirty="0"/>
                    </a:p>
                  </a:txBody>
                  <a:tcPr/>
                </a:tc>
                <a:extLst>
                  <a:ext uri="{0D108BD9-81ED-4DB2-BD59-A6C34878D82A}">
                    <a16:rowId xmlns:a16="http://schemas.microsoft.com/office/drawing/2014/main" xmlns="" val="815268285"/>
                  </a:ext>
                </a:extLst>
              </a:tr>
              <a:tr h="1339020">
                <a:tc>
                  <a:txBody>
                    <a:bodyPr/>
                    <a:lstStyle/>
                    <a:p>
                      <a:r>
                        <a:rPr lang="en-US" sz="1200" b="1"/>
                        <a:t>Potential MAP risks</a:t>
                      </a:r>
                    </a:p>
                  </a:txBody>
                  <a:tcPr/>
                </a:tc>
                <a:tc>
                  <a:txBody>
                    <a:bodyPr/>
                    <a:lstStyle/>
                    <a:p>
                      <a:pPr lvl="0">
                        <a:buNone/>
                      </a:pPr>
                      <a:r>
                        <a:rPr lang="en-US" sz="1200" b="0" dirty="0"/>
                        <a:t>Drinking larger amounts of alcohol than in the community, unhealthy weight gain, supporting alcohol use after </a:t>
                      </a:r>
                      <a:r>
                        <a:rPr lang="en-US" sz="1200" b="0"/>
                        <a:t>acute alcohol related medical issues</a:t>
                      </a:r>
                      <a:endParaRPr lang="en-US" sz="1200" b="0" dirty="0"/>
                    </a:p>
                    <a:p>
                      <a:pPr lvl="0">
                        <a:buNone/>
                      </a:pPr>
                      <a:endParaRPr lang="en-US" sz="1200" dirty="0"/>
                    </a:p>
                  </a:txBody>
                  <a:tcPr/>
                </a:tc>
                <a:tc>
                  <a:txBody>
                    <a:bodyPr/>
                    <a:lstStyle/>
                    <a:p>
                      <a:r>
                        <a:rPr lang="en-US" sz="1200" dirty="0"/>
                        <a:t>Few abstainant days by virutue </a:t>
                      </a:r>
                      <a:r>
                        <a:rPr lang="en-US" sz="1200"/>
                        <a:t>of stability in MAP, program supporting alcohol use in setting of advancing alcohol related medical complications</a:t>
                      </a:r>
                      <a:endParaRPr lang="en-US" sz="1200" dirty="0"/>
                    </a:p>
                  </a:txBody>
                  <a:tcPr/>
                </a:tc>
                <a:extLst>
                  <a:ext uri="{0D108BD9-81ED-4DB2-BD59-A6C34878D82A}">
                    <a16:rowId xmlns:a16="http://schemas.microsoft.com/office/drawing/2014/main" xmlns="" val="4080318235"/>
                  </a:ext>
                </a:extLst>
              </a:tr>
              <a:tr h="1160484">
                <a:tc>
                  <a:txBody>
                    <a:bodyPr/>
                    <a:lstStyle/>
                    <a:p>
                      <a:r>
                        <a:rPr lang="en-US" sz="1200" b="1"/>
                        <a:t>Remedial Strategies</a:t>
                      </a:r>
                    </a:p>
                  </a:txBody>
                  <a:tcPr/>
                </a:tc>
                <a:tc>
                  <a:txBody>
                    <a:bodyPr/>
                    <a:lstStyle/>
                    <a:p>
                      <a:pPr lvl="0">
                        <a:buNone/>
                      </a:pPr>
                      <a:r>
                        <a:rPr lang="en-US" sz="1200"/>
                        <a:t>Protocols to discourage outside </a:t>
                      </a:r>
                      <a:r>
                        <a:rPr lang="en-US" sz="1200" dirty="0"/>
                        <a:t>alcohol use, integrating wellnes and nutrition into program, iterative discussions with </a:t>
                      </a:r>
                      <a:r>
                        <a:rPr lang="en-US" sz="1200"/>
                        <a:t>participants about goals  using ethical framework</a:t>
                      </a:r>
                    </a:p>
                  </a:txBody>
                  <a:tcPr/>
                </a:tc>
                <a:tc>
                  <a:txBody>
                    <a:bodyPr/>
                    <a:lstStyle/>
                    <a:p>
                      <a:r>
                        <a:rPr lang="en-US" sz="1200" dirty="0"/>
                        <a:t>Interative discussions about goals with patients using ethical framework, continued engagement with clinical staff around alternative harm </a:t>
                      </a:r>
                      <a:r>
                        <a:rPr lang="en-US" sz="1200"/>
                        <a:t>reduction strategies</a:t>
                      </a:r>
                    </a:p>
                  </a:txBody>
                  <a:tcPr/>
                </a:tc>
                <a:extLst>
                  <a:ext uri="{0D108BD9-81ED-4DB2-BD59-A6C34878D82A}">
                    <a16:rowId xmlns:a16="http://schemas.microsoft.com/office/drawing/2014/main" xmlns="" val="1437284090"/>
                  </a:ext>
                </a:extLst>
              </a:tr>
            </a:tbl>
          </a:graphicData>
        </a:graphic>
      </p:graphicFrame>
      <p:sp>
        <p:nvSpPr>
          <p:cNvPr id="5" name="TextBox 4">
            <a:extLst>
              <a:ext uri="{FF2B5EF4-FFF2-40B4-BE49-F238E27FC236}">
                <a16:creationId xmlns:a16="http://schemas.microsoft.com/office/drawing/2014/main" xmlns="" id="{A7965EBC-85EA-4BFA-8F9F-DEF4F3F78197}"/>
              </a:ext>
            </a:extLst>
          </p:cNvPr>
          <p:cNvSpPr txBox="1"/>
          <p:nvPr/>
        </p:nvSpPr>
        <p:spPr>
          <a:xfrm>
            <a:off x="7461380" y="6263951"/>
            <a:ext cx="460154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**Adapted from:Stockwell T, Pauly BB. Managed alcohol programs: Is it time for a more radical approach to reduce harms for people experiencing homelessness and alcohol use disorders? Drug Alcohol Rev. 2018 Apr;37 Suppl 1:S129-S131.</a:t>
            </a:r>
            <a:endParaRPr lang="en-US" sz="1000">
              <a:cs typeface="Calibri"/>
            </a:endParaRPr>
          </a:p>
        </p:txBody>
      </p:sp>
      <p:pic>
        <p:nvPicPr>
          <p:cNvPr id="6" name="Picture 6" descr="sfhn.png">
            <a:extLst>
              <a:ext uri="{FF2B5EF4-FFF2-40B4-BE49-F238E27FC236}">
                <a16:creationId xmlns:a16="http://schemas.microsoft.com/office/drawing/2014/main" xmlns="" id="{EAA50D2C-0655-4F94-ABD9-82B05B84F3B9}"/>
              </a:ext>
            </a:extLst>
          </p:cNvPr>
          <p:cNvPicPr>
            <a:picLocks noChangeAspect="1"/>
          </p:cNvPicPr>
          <p:nvPr/>
        </p:nvPicPr>
        <p:blipFill>
          <a:blip r:embed="rId2"/>
          <a:stretch>
            <a:fillRect/>
          </a:stretch>
        </p:blipFill>
        <p:spPr>
          <a:xfrm>
            <a:off x="10315129" y="161470"/>
            <a:ext cx="1690638" cy="875994"/>
          </a:xfrm>
          <a:prstGeom prst="rect">
            <a:avLst/>
          </a:prstGeom>
        </p:spPr>
      </p:pic>
    </p:spTree>
    <p:extLst>
      <p:ext uri="{BB962C8B-B14F-4D97-AF65-F5344CB8AC3E}">
        <p14:creationId xmlns:p14="http://schemas.microsoft.com/office/powerpoint/2010/main" val="213121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11B620-8307-4CEB-884D-2770F44F91D3}"/>
              </a:ext>
            </a:extLst>
          </p:cNvPr>
          <p:cNvSpPr>
            <a:spLocks noGrp="1"/>
          </p:cNvSpPr>
          <p:nvPr>
            <p:ph type="title"/>
          </p:nvPr>
        </p:nvSpPr>
        <p:spPr>
          <a:xfrm>
            <a:off x="956826" y="1112969"/>
            <a:ext cx="4052007" cy="4166010"/>
          </a:xfrm>
        </p:spPr>
        <p:txBody>
          <a:bodyPr>
            <a:normAutofit/>
          </a:bodyPr>
          <a:lstStyle/>
          <a:p>
            <a:r>
              <a:rPr lang="en-US">
                <a:solidFill>
                  <a:srgbClr val="FFFFFF"/>
                </a:solidFill>
                <a:latin typeface="Calibri"/>
                <a:cs typeface="Calibri"/>
              </a:rPr>
              <a:t>Breakout Session #2: </a:t>
            </a:r>
            <a:r>
              <a:rPr lang="en-US">
                <a:latin typeface="Calibri"/>
                <a:cs typeface="Calibri"/>
              </a:rPr>
              <a:t/>
            </a:r>
            <a:br>
              <a:rPr lang="en-US">
                <a:latin typeface="Calibri"/>
                <a:cs typeface="Calibri"/>
              </a:rPr>
            </a:br>
            <a:r>
              <a:rPr lang="en-US">
                <a:solidFill>
                  <a:srgbClr val="FFFFFF"/>
                </a:solidFill>
                <a:latin typeface="Calibri"/>
                <a:ea typeface="+mj-lt"/>
                <a:cs typeface="Calibri"/>
              </a:rPr>
              <a:t>Developing Your Care Model</a:t>
            </a:r>
            <a:r>
              <a:rPr lang="en-US">
                <a:latin typeface="Calibri"/>
                <a:ea typeface="+mj-lt"/>
                <a:cs typeface="Calibri"/>
              </a:rPr>
              <a:t/>
            </a:r>
            <a:br>
              <a:rPr lang="en-US">
                <a:latin typeface="Calibri"/>
                <a:ea typeface="+mj-lt"/>
                <a:cs typeface="Calibri"/>
              </a:rPr>
            </a:br>
            <a:endParaRPr lang="en-US">
              <a:solidFill>
                <a:srgbClr val="FFFFFF"/>
              </a:solidFill>
              <a:latin typeface="Calibri"/>
              <a:cs typeface="Calibri"/>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47D33B7-89D2-42A1-9430-5AA3CAE69CDD}"/>
              </a:ext>
            </a:extLst>
          </p:cNvPr>
          <p:cNvSpPr>
            <a:spLocks noGrp="1"/>
          </p:cNvSpPr>
          <p:nvPr>
            <p:ph idx="1"/>
          </p:nvPr>
        </p:nvSpPr>
        <p:spPr>
          <a:xfrm>
            <a:off x="6030452" y="307445"/>
            <a:ext cx="5831347" cy="6165964"/>
          </a:xfrm>
        </p:spPr>
        <p:txBody>
          <a:bodyPr vert="horz" lIns="91440" tIns="45720" rIns="91440" bIns="45720" rtlCol="0" anchor="t">
            <a:normAutofit lnSpcReduction="10000"/>
          </a:bodyPr>
          <a:lstStyle/>
          <a:p>
            <a:pPr marL="0" indent="0">
              <a:buNone/>
            </a:pPr>
            <a:r>
              <a:rPr lang="en-US">
                <a:cs typeface="Calibri" panose="020F0502020204030204"/>
              </a:rPr>
              <a:t>Group #1: </a:t>
            </a:r>
          </a:p>
          <a:p>
            <a:pPr marL="0" indent="0">
              <a:buNone/>
            </a:pPr>
            <a:r>
              <a:rPr lang="en-US">
                <a:cs typeface="Calibri" panose="020F0502020204030204"/>
              </a:rPr>
              <a:t>Developing a staffing model</a:t>
            </a:r>
          </a:p>
          <a:p>
            <a:pPr marL="0" indent="0">
              <a:buNone/>
            </a:pPr>
            <a:endParaRPr lang="en-US">
              <a:cs typeface="Calibri" panose="020F0502020204030204"/>
            </a:endParaRPr>
          </a:p>
          <a:p>
            <a:pPr marL="0" indent="0">
              <a:buNone/>
            </a:pPr>
            <a:r>
              <a:rPr lang="en-US">
                <a:cs typeface="Calibri" panose="020F0502020204030204"/>
              </a:rPr>
              <a:t>Group #2: </a:t>
            </a:r>
          </a:p>
          <a:p>
            <a:pPr marL="0" indent="0">
              <a:buNone/>
            </a:pPr>
            <a:r>
              <a:rPr lang="en-US">
                <a:cs typeface="Calibri" panose="020F0502020204030204"/>
              </a:rPr>
              <a:t>Adapting a MAP protocol to your setting</a:t>
            </a:r>
            <a:endParaRPr lang="en-US"/>
          </a:p>
          <a:p>
            <a:pPr marL="0" indent="0">
              <a:buNone/>
            </a:pPr>
            <a:endParaRPr lang="en-US">
              <a:cs typeface="Calibri" panose="020F0502020204030204"/>
            </a:endParaRPr>
          </a:p>
          <a:p>
            <a:pPr marL="0" indent="0">
              <a:buNone/>
            </a:pPr>
            <a:r>
              <a:rPr lang="en-US">
                <a:cs typeface="Calibri" panose="020F0502020204030204"/>
              </a:rPr>
              <a:t>Group #3:</a:t>
            </a:r>
          </a:p>
          <a:p>
            <a:pPr marL="0" indent="0">
              <a:buNone/>
            </a:pPr>
            <a:r>
              <a:rPr lang="en-US">
                <a:cs typeface="Calibri" panose="020F0502020204030204"/>
              </a:rPr>
              <a:t> Integrating behavioral health into MAP</a:t>
            </a:r>
            <a:endParaRPr lang="en-US"/>
          </a:p>
          <a:p>
            <a:pPr marL="0" indent="0">
              <a:buNone/>
            </a:pPr>
            <a:endParaRPr lang="en-US">
              <a:cs typeface="Calibri" panose="020F0502020204030204"/>
            </a:endParaRPr>
          </a:p>
          <a:p>
            <a:pPr marL="0" indent="0">
              <a:buNone/>
            </a:pPr>
            <a:r>
              <a:rPr lang="en-US">
                <a:cs typeface="Calibri" panose="020F0502020204030204"/>
              </a:rPr>
              <a:t>Group #4: </a:t>
            </a:r>
          </a:p>
          <a:p>
            <a:pPr marL="0" indent="0">
              <a:buNone/>
            </a:pPr>
            <a:r>
              <a:rPr lang="en-US">
                <a:cs typeface="Calibri" panose="020F0502020204030204"/>
              </a:rPr>
              <a:t>Milieu management</a:t>
            </a:r>
            <a:endParaRPr lang="en-US"/>
          </a:p>
          <a:p>
            <a:pPr marL="0" indent="0">
              <a:buNone/>
            </a:pPr>
            <a:endParaRPr lang="en-US">
              <a:cs typeface="Calibri" panose="020F0502020204030204"/>
            </a:endParaRP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sfhn.png">
            <a:extLst>
              <a:ext uri="{FF2B5EF4-FFF2-40B4-BE49-F238E27FC236}">
                <a16:creationId xmlns:a16="http://schemas.microsoft.com/office/drawing/2014/main" xmlns="" id="{F320FE6D-EA2D-4E0A-91D7-7028598B136C}"/>
              </a:ext>
            </a:extLst>
          </p:cNvPr>
          <p:cNvPicPr>
            <a:picLocks noChangeAspect="1"/>
          </p:cNvPicPr>
          <p:nvPr/>
        </p:nvPicPr>
        <p:blipFill>
          <a:blip r:embed="rId2"/>
          <a:stretch>
            <a:fillRect/>
          </a:stretch>
        </p:blipFill>
        <p:spPr>
          <a:xfrm>
            <a:off x="10330680" y="5977552"/>
            <a:ext cx="1690638" cy="875994"/>
          </a:xfrm>
          <a:prstGeom prst="rect">
            <a:avLst/>
          </a:prstGeom>
        </p:spPr>
      </p:pic>
    </p:spTree>
    <p:extLst>
      <p:ext uri="{BB962C8B-B14F-4D97-AF65-F5344CB8AC3E}">
        <p14:creationId xmlns:p14="http://schemas.microsoft.com/office/powerpoint/2010/main" val="275289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2B8195-CBC7-4BC6-A0CA-823F040E2038}"/>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Developing Your Staffing Model</a:t>
            </a:r>
          </a:p>
        </p:txBody>
      </p:sp>
      <p:sp>
        <p:nvSpPr>
          <p:cNvPr id="31" name="Arc 3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783B6AF-0405-41E6-8EC1-CB352B6584C5}"/>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buNone/>
            </a:pPr>
            <a:r>
              <a:rPr lang="en-US">
                <a:cs typeface="Calibri" panose="020F0502020204030204"/>
              </a:rPr>
              <a:t>Prompt #1: </a:t>
            </a:r>
            <a:endParaRPr lang="en-US"/>
          </a:p>
          <a:p>
            <a:pPr marL="0" indent="0">
              <a:buNone/>
            </a:pPr>
            <a:r>
              <a:rPr lang="en-US">
                <a:cs typeface="Calibri" panose="020F0502020204030204"/>
              </a:rPr>
              <a:t>What disciplines do you have available for your staffing model? What roles can they each play?</a:t>
            </a:r>
            <a:endParaRPr lang="en-US"/>
          </a:p>
          <a:p>
            <a:pPr marL="0" indent="0">
              <a:buNone/>
            </a:pPr>
            <a:endParaRPr lang="en-US">
              <a:cs typeface="Calibri" panose="020F0502020204030204"/>
            </a:endParaRPr>
          </a:p>
          <a:p>
            <a:pPr marL="0" indent="0">
              <a:buNone/>
            </a:pPr>
            <a:r>
              <a:rPr lang="en-US">
                <a:cs typeface="Calibri" panose="020F0502020204030204"/>
              </a:rPr>
              <a:t>Prompt #2: </a:t>
            </a:r>
          </a:p>
          <a:p>
            <a:pPr marL="0" indent="0">
              <a:buNone/>
            </a:pPr>
            <a:r>
              <a:rPr lang="en-US">
                <a:cs typeface="Calibri" panose="020F0502020204030204"/>
              </a:rPr>
              <a:t>What regulatory issues need to be considered during programmatic development?</a:t>
            </a:r>
            <a:endParaRPr lang="en-US"/>
          </a:p>
          <a:p>
            <a:pPr marL="0" indent="0">
              <a:buNone/>
            </a:pPr>
            <a:endParaRPr lang="en-US">
              <a:cs typeface="Calibri" panose="020F0502020204030204"/>
            </a:endParaRPr>
          </a:p>
          <a:p>
            <a:pPr marL="0" indent="0">
              <a:buNone/>
            </a:pPr>
            <a:r>
              <a:rPr lang="en-US">
                <a:cs typeface="Calibri" panose="020F0502020204030204"/>
              </a:rPr>
              <a:t>Prompt #3: </a:t>
            </a:r>
          </a:p>
          <a:p>
            <a:pPr marL="0" indent="0">
              <a:buNone/>
            </a:pPr>
            <a:r>
              <a:rPr lang="en-US">
                <a:cs typeface="Calibri" panose="020F0502020204030204"/>
              </a:rPr>
              <a:t>What are your funding streams? What are the values of your different funding streams?</a:t>
            </a:r>
            <a:endParaRPr lang="en-US"/>
          </a:p>
        </p:txBody>
      </p:sp>
      <p:pic>
        <p:nvPicPr>
          <p:cNvPr id="4" name="Picture 6" descr="sfhn.png">
            <a:extLst>
              <a:ext uri="{FF2B5EF4-FFF2-40B4-BE49-F238E27FC236}">
                <a16:creationId xmlns:a16="http://schemas.microsoft.com/office/drawing/2014/main" xmlns="" id="{CDBE0294-4603-47F3-ABD8-20074110EE37}"/>
              </a:ext>
            </a:extLst>
          </p:cNvPr>
          <p:cNvPicPr>
            <a:picLocks noChangeAspect="1"/>
          </p:cNvPicPr>
          <p:nvPr/>
        </p:nvPicPr>
        <p:blipFill>
          <a:blip r:embed="rId2"/>
          <a:stretch>
            <a:fillRect/>
          </a:stretch>
        </p:blipFill>
        <p:spPr>
          <a:xfrm>
            <a:off x="3398938" y="5985746"/>
            <a:ext cx="1690638" cy="875994"/>
          </a:xfrm>
          <a:prstGeom prst="rect">
            <a:avLst/>
          </a:prstGeom>
        </p:spPr>
      </p:pic>
    </p:spTree>
    <p:extLst>
      <p:ext uri="{BB962C8B-B14F-4D97-AF65-F5344CB8AC3E}">
        <p14:creationId xmlns:p14="http://schemas.microsoft.com/office/powerpoint/2010/main" val="183389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2B8195-CBC7-4BC6-A0CA-823F040E2038}"/>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sz="3700">
                <a:solidFill>
                  <a:srgbClr val="FFFFFF"/>
                </a:solidFill>
                <a:latin typeface="Calibri"/>
                <a:cs typeface="Calibri"/>
              </a:rPr>
              <a:t>Adapting a Managed Alcohol Protocol to Your Setting</a:t>
            </a:r>
            <a:endParaRPr lang="en-US" sz="3700">
              <a:solidFill>
                <a:srgbClr val="FFFFFF"/>
              </a:solidFill>
            </a:endParaRPr>
          </a:p>
        </p:txBody>
      </p:sp>
      <p:sp>
        <p:nvSpPr>
          <p:cNvPr id="31" name="Arc 3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783B6AF-0405-41E6-8EC1-CB352B6584C5}"/>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20000"/>
          </a:bodyPr>
          <a:lstStyle/>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pPr marL="0" indent="0">
              <a:buNone/>
            </a:pPr>
            <a:r>
              <a:rPr lang="en-US">
                <a:cs typeface="Calibri" panose="020F0502020204030204"/>
              </a:rPr>
              <a:t>Prompt #1: </a:t>
            </a:r>
          </a:p>
          <a:p>
            <a:pPr marL="0" indent="0">
              <a:buNone/>
            </a:pPr>
            <a:r>
              <a:rPr lang="en-US">
                <a:cs typeface="Calibri" panose="020F0502020204030204"/>
              </a:rPr>
              <a:t>What assessment should be done prior to acceptance/enrollment?</a:t>
            </a:r>
            <a:endParaRPr lang="en-US"/>
          </a:p>
          <a:p>
            <a:pPr marL="0" indent="0">
              <a:buNone/>
            </a:pPr>
            <a:endParaRPr lang="en-US">
              <a:cs typeface="Calibri" panose="020F0502020204030204"/>
            </a:endParaRPr>
          </a:p>
          <a:p>
            <a:pPr marL="0" indent="0">
              <a:buNone/>
            </a:pPr>
            <a:r>
              <a:rPr lang="en-US">
                <a:cs typeface="Calibri" panose="020F0502020204030204"/>
              </a:rPr>
              <a:t>Prompt #2: </a:t>
            </a:r>
          </a:p>
          <a:p>
            <a:pPr marL="0" indent="0">
              <a:buNone/>
            </a:pPr>
            <a:r>
              <a:rPr lang="en-US">
                <a:cs typeface="Calibri" panose="020F0502020204030204"/>
              </a:rPr>
              <a:t>What monitoring parameters should be included in your protocols?</a:t>
            </a:r>
            <a:endParaRPr lang="en-US"/>
          </a:p>
          <a:p>
            <a:pPr marL="0" indent="0">
              <a:buNone/>
            </a:pPr>
            <a:endParaRPr lang="en-US">
              <a:cs typeface="Calibri" panose="020F0502020204030204"/>
            </a:endParaRPr>
          </a:p>
          <a:p>
            <a:pPr marL="0" indent="0">
              <a:buNone/>
            </a:pPr>
            <a:r>
              <a:rPr lang="en-US">
                <a:cs typeface="Calibri" panose="020F0502020204030204"/>
              </a:rPr>
              <a:t>Prompt #3: </a:t>
            </a:r>
          </a:p>
          <a:p>
            <a:pPr marL="0" indent="0">
              <a:buNone/>
            </a:pPr>
            <a:r>
              <a:rPr lang="en-US">
                <a:cs typeface="Calibri" panose="020F0502020204030204"/>
              </a:rPr>
              <a:t>How will you structure longitudinal client monitoring?</a:t>
            </a:r>
            <a:endParaRPr lang="en-US"/>
          </a:p>
          <a:p>
            <a:pPr marL="0" indent="0">
              <a:buNone/>
            </a:pPr>
            <a:endParaRPr lang="en-US">
              <a:cs typeface="Calibri" panose="020F0502020204030204"/>
            </a:endParaRPr>
          </a:p>
          <a:p>
            <a:pPr marL="0" indent="0">
              <a:buNone/>
            </a:pPr>
            <a:endParaRPr lang="en-US">
              <a:cs typeface="Calibri" panose="020F0502020204030204"/>
            </a:endParaRPr>
          </a:p>
          <a:p>
            <a:pPr>
              <a:buNone/>
            </a:pPr>
            <a:endParaRPr lang="en-US">
              <a:cs typeface="Calibri" panose="020F0502020204030204"/>
            </a:endParaRPr>
          </a:p>
        </p:txBody>
      </p:sp>
      <p:pic>
        <p:nvPicPr>
          <p:cNvPr id="4" name="Picture 6" descr="sfhn.png">
            <a:extLst>
              <a:ext uri="{FF2B5EF4-FFF2-40B4-BE49-F238E27FC236}">
                <a16:creationId xmlns:a16="http://schemas.microsoft.com/office/drawing/2014/main" xmlns="" id="{73DE1F59-CA04-470A-9FF3-6920194E9836}"/>
              </a:ext>
            </a:extLst>
          </p:cNvPr>
          <p:cNvPicPr>
            <a:picLocks noChangeAspect="1"/>
          </p:cNvPicPr>
          <p:nvPr/>
        </p:nvPicPr>
        <p:blipFill>
          <a:blip r:embed="rId2"/>
          <a:stretch>
            <a:fillRect/>
          </a:stretch>
        </p:blipFill>
        <p:spPr>
          <a:xfrm>
            <a:off x="3398938" y="5985746"/>
            <a:ext cx="1690638" cy="875994"/>
          </a:xfrm>
          <a:prstGeom prst="rect">
            <a:avLst/>
          </a:prstGeom>
        </p:spPr>
      </p:pic>
    </p:spTree>
    <p:extLst>
      <p:ext uri="{BB962C8B-B14F-4D97-AF65-F5344CB8AC3E}">
        <p14:creationId xmlns:p14="http://schemas.microsoft.com/office/powerpoint/2010/main" val="247327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020C988C-FAAD-4B22-8BA7-6B5DEFD8D1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C4169F5-715E-45A0-A26D-1089088818DB}"/>
              </a:ext>
            </a:extLst>
          </p:cNvPr>
          <p:cNvSpPr>
            <a:spLocks noGrp="1"/>
          </p:cNvSpPr>
          <p:nvPr>
            <p:ph type="title"/>
          </p:nvPr>
        </p:nvSpPr>
        <p:spPr>
          <a:xfrm>
            <a:off x="838201" y="373946"/>
            <a:ext cx="5114150" cy="1325563"/>
          </a:xfrm>
        </p:spPr>
        <p:txBody>
          <a:bodyPr>
            <a:normAutofit/>
          </a:bodyPr>
          <a:lstStyle/>
          <a:p>
            <a:r>
              <a:rPr lang="en-US">
                <a:cs typeface="Calibri Light"/>
              </a:rPr>
              <a:t>Examples of Dispensing Schedules</a:t>
            </a:r>
          </a:p>
        </p:txBody>
      </p:sp>
      <p:sp>
        <p:nvSpPr>
          <p:cNvPr id="3" name="Content Placeholder 2">
            <a:extLst>
              <a:ext uri="{FF2B5EF4-FFF2-40B4-BE49-F238E27FC236}">
                <a16:creationId xmlns:a16="http://schemas.microsoft.com/office/drawing/2014/main" xmlns="" id="{172CDA80-0E35-47CE-BE54-89AE83910AC5}"/>
              </a:ext>
            </a:extLst>
          </p:cNvPr>
          <p:cNvSpPr>
            <a:spLocks noGrp="1"/>
          </p:cNvSpPr>
          <p:nvPr>
            <p:ph idx="1"/>
          </p:nvPr>
        </p:nvSpPr>
        <p:spPr>
          <a:xfrm>
            <a:off x="838201" y="1825625"/>
            <a:ext cx="5114150" cy="4351338"/>
          </a:xfrm>
        </p:spPr>
        <p:txBody>
          <a:bodyPr vert="horz" lIns="91440" tIns="45720" rIns="91440" bIns="45720" rtlCol="0">
            <a:normAutofit/>
          </a:bodyPr>
          <a:lstStyle/>
          <a:p>
            <a:r>
              <a:rPr lang="en-US">
                <a:cs typeface="Calibri"/>
              </a:rPr>
              <a:t>On demand dispensing of 1-2 SDE every 1-2 hours between 7am-11pm with intoxication assessment prior to dispensing</a:t>
            </a:r>
          </a:p>
          <a:p>
            <a:r>
              <a:rPr lang="en-US">
                <a:cs typeface="Calibri"/>
              </a:rPr>
              <a:t>Daily dispensing of set amount of alcohol</a:t>
            </a:r>
          </a:p>
          <a:p>
            <a:r>
              <a:rPr lang="en-US">
                <a:cs typeface="Calibri"/>
              </a:rPr>
              <a:t>Individualized dosing schedule split into 3-4 times a day dispensing </a:t>
            </a:r>
          </a:p>
        </p:txBody>
      </p:sp>
      <p:sp>
        <p:nvSpPr>
          <p:cNvPr id="28" name="Oval 27">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52635" y="2507215"/>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432189" flipV="1">
            <a:off x="7537061" y="1878543"/>
            <a:ext cx="4592562" cy="4592562"/>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4">
            <a:extLst>
              <a:ext uri="{FF2B5EF4-FFF2-40B4-BE49-F238E27FC236}">
                <a16:creationId xmlns:a16="http://schemas.microsoft.com/office/drawing/2014/main" xmlns="" id="{232A762E-BE5E-4614-A3DB-A70187E633C2}"/>
              </a:ext>
            </a:extLst>
          </p:cNvPr>
          <p:cNvPicPr>
            <a:picLocks noChangeAspect="1"/>
          </p:cNvPicPr>
          <p:nvPr/>
        </p:nvPicPr>
        <p:blipFill>
          <a:blip r:embed="rId2"/>
          <a:stretch>
            <a:fillRect/>
          </a:stretch>
        </p:blipFill>
        <p:spPr>
          <a:xfrm>
            <a:off x="6537105" y="124035"/>
            <a:ext cx="2120335" cy="3180503"/>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pic>
        <p:nvPicPr>
          <p:cNvPr id="6" name="Picture 6">
            <a:extLst>
              <a:ext uri="{FF2B5EF4-FFF2-40B4-BE49-F238E27FC236}">
                <a16:creationId xmlns:a16="http://schemas.microsoft.com/office/drawing/2014/main" xmlns="" id="{62299EF6-7B3F-41EB-B168-16BBDA6C76E1}"/>
              </a:ext>
            </a:extLst>
          </p:cNvPr>
          <p:cNvPicPr>
            <a:picLocks noChangeAspect="1"/>
          </p:cNvPicPr>
          <p:nvPr/>
        </p:nvPicPr>
        <p:blipFill>
          <a:blip r:embed="rId3"/>
          <a:stretch>
            <a:fillRect/>
          </a:stretch>
        </p:blipFill>
        <p:spPr>
          <a:xfrm>
            <a:off x="8717281" y="3567960"/>
            <a:ext cx="2987191" cy="2562234"/>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pic>
        <p:nvPicPr>
          <p:cNvPr id="5" name="Picture 6" descr="sfhn.png">
            <a:extLst>
              <a:ext uri="{FF2B5EF4-FFF2-40B4-BE49-F238E27FC236}">
                <a16:creationId xmlns:a16="http://schemas.microsoft.com/office/drawing/2014/main" xmlns="" id="{D13303F4-5F47-4713-945C-F937141B8CA7}"/>
              </a:ext>
            </a:extLst>
          </p:cNvPr>
          <p:cNvPicPr>
            <a:picLocks noChangeAspect="1"/>
          </p:cNvPicPr>
          <p:nvPr/>
        </p:nvPicPr>
        <p:blipFill>
          <a:blip r:embed="rId4"/>
          <a:stretch>
            <a:fillRect/>
          </a:stretch>
        </p:blipFill>
        <p:spPr>
          <a:xfrm>
            <a:off x="252615" y="5854649"/>
            <a:ext cx="1690638" cy="875994"/>
          </a:xfrm>
          <a:prstGeom prst="rect">
            <a:avLst/>
          </a:prstGeom>
        </p:spPr>
      </p:pic>
    </p:spTree>
    <p:extLst>
      <p:ext uri="{BB962C8B-B14F-4D97-AF65-F5344CB8AC3E}">
        <p14:creationId xmlns:p14="http://schemas.microsoft.com/office/powerpoint/2010/main" val="257918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129623B-3091-497E-A56E-97B33A31B9DA}"/>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Presenters </a:t>
            </a:r>
            <a:endParaRPr lang="en-US">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56AF984-0A90-4D8D-8855-5E4706A9563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400">
                <a:ea typeface="+mn-lt"/>
                <a:cs typeface="+mn-lt"/>
              </a:rPr>
              <a:t>Bryce Bridges, LCSW, UCSF Citywide Stop Program, San Francisco Sobering Center</a:t>
            </a:r>
            <a:endParaRPr lang="en-US" sz="2400"/>
          </a:p>
          <a:p>
            <a:pPr marL="0" indent="0">
              <a:buNone/>
            </a:pPr>
            <a:endParaRPr lang="en-US" sz="2400">
              <a:ea typeface="+mn-lt"/>
              <a:cs typeface="+mn-lt"/>
            </a:endParaRPr>
          </a:p>
          <a:p>
            <a:pPr marL="0" indent="0">
              <a:buNone/>
            </a:pPr>
            <a:r>
              <a:rPr lang="en-US" sz="2400">
                <a:ea typeface="+mn-lt"/>
                <a:cs typeface="+mn-lt"/>
              </a:rPr>
              <a:t>Devora Keller, MD, MPH, Medical Director, Medical Respite and Sobering Center,  San Francisco Department of Public Health</a:t>
            </a:r>
            <a:endParaRPr lang="en-US" sz="2400"/>
          </a:p>
          <a:p>
            <a:pPr marL="0" indent="0">
              <a:buNone/>
            </a:pPr>
            <a:endParaRPr lang="en-US" sz="2400">
              <a:cs typeface="Calibri"/>
            </a:endParaRPr>
          </a:p>
          <a:p>
            <a:pPr marL="0" indent="0">
              <a:buNone/>
            </a:pPr>
            <a:r>
              <a:rPr lang="en-US" sz="2400">
                <a:cs typeface="Calibri"/>
              </a:rPr>
              <a:t>Megan Kennel, RN, Charge Nurse, Sobering Center, San Francisco Department of Public Health</a:t>
            </a:r>
            <a:endParaRPr lang="en-US" sz="2400">
              <a:ea typeface="+mn-lt"/>
              <a:cs typeface="+mn-lt"/>
            </a:endParaRPr>
          </a:p>
          <a:p>
            <a:pPr marL="0" indent="0">
              <a:buNone/>
            </a:pPr>
            <a:endParaRPr lang="en-US" sz="2400">
              <a:cs typeface="Calibri"/>
            </a:endParaRPr>
          </a:p>
          <a:p>
            <a:pPr marL="0" indent="0">
              <a:buNone/>
            </a:pPr>
            <a:r>
              <a:rPr lang="en-US" sz="2400">
                <a:cs typeface="Calibri"/>
              </a:rPr>
              <a:t>Alice </a:t>
            </a:r>
            <a:r>
              <a:rPr lang="en-US" sz="2400" err="1">
                <a:cs typeface="Calibri"/>
              </a:rPr>
              <a:t>Moughamian</a:t>
            </a:r>
            <a:r>
              <a:rPr lang="en-US" sz="2400">
                <a:cs typeface="Calibri"/>
              </a:rPr>
              <a:t>, RN, Nurse Manager, Medical Respite and Sobering Center, San Francisco Department of Public Health</a:t>
            </a:r>
          </a:p>
        </p:txBody>
      </p:sp>
      <p:pic>
        <p:nvPicPr>
          <p:cNvPr id="4" name="Picture 6" descr="sfhn.png">
            <a:extLst>
              <a:ext uri="{FF2B5EF4-FFF2-40B4-BE49-F238E27FC236}">
                <a16:creationId xmlns:a16="http://schemas.microsoft.com/office/drawing/2014/main" xmlns="" id="{A191E1F7-F106-455E-8886-9EE3F2949C18}"/>
              </a:ext>
            </a:extLst>
          </p:cNvPr>
          <p:cNvPicPr>
            <a:picLocks noChangeAspect="1"/>
          </p:cNvPicPr>
          <p:nvPr/>
        </p:nvPicPr>
        <p:blipFill>
          <a:blip r:embed="rId2"/>
          <a:stretch>
            <a:fillRect/>
          </a:stretch>
        </p:blipFill>
        <p:spPr>
          <a:xfrm>
            <a:off x="3232089" y="6179659"/>
            <a:ext cx="1220130" cy="628201"/>
          </a:xfrm>
          <a:prstGeom prst="rect">
            <a:avLst/>
          </a:prstGeom>
        </p:spPr>
      </p:pic>
    </p:spTree>
    <p:extLst>
      <p:ext uri="{BB962C8B-B14F-4D97-AF65-F5344CB8AC3E}">
        <p14:creationId xmlns:p14="http://schemas.microsoft.com/office/powerpoint/2010/main" val="88823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2B8195-CBC7-4BC6-A0CA-823F040E2038}"/>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sz="3700">
                <a:solidFill>
                  <a:schemeClr val="bg1"/>
                </a:solidFill>
                <a:latin typeface="Calibri"/>
                <a:cs typeface="Calibri"/>
              </a:rPr>
              <a:t>Integrating Behavioral Health Into a MAP Program</a:t>
            </a:r>
            <a:endParaRPr lang="en-US">
              <a:solidFill>
                <a:schemeClr val="bg1"/>
              </a:solidFill>
            </a:endParaRPr>
          </a:p>
        </p:txBody>
      </p:sp>
      <p:sp>
        <p:nvSpPr>
          <p:cNvPr id="31" name="Arc 3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783B6AF-0405-41E6-8EC1-CB352B6584C5}"/>
              </a:ext>
            </a:extLst>
          </p:cNvPr>
          <p:cNvSpPr>
            <a:spLocks noGrp="1"/>
          </p:cNvSpPr>
          <p:nvPr>
            <p:ph idx="1"/>
          </p:nvPr>
        </p:nvSpPr>
        <p:spPr>
          <a:xfrm>
            <a:off x="4447308" y="591344"/>
            <a:ext cx="6906491" cy="5585619"/>
          </a:xfrm>
        </p:spPr>
        <p:txBody>
          <a:bodyPr vert="horz" lIns="91440" tIns="45720" rIns="91440" bIns="45720" rtlCol="0" anchor="ctr">
            <a:normAutofit fontScale="70000" lnSpcReduction="20000"/>
          </a:bodyPr>
          <a:lstStyle/>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pPr marL="0" indent="0">
              <a:buNone/>
            </a:pPr>
            <a:r>
              <a:rPr lang="en-US">
                <a:cs typeface="Calibri" panose="020F0502020204030204"/>
              </a:rPr>
              <a:t>Prompt #1: </a:t>
            </a:r>
          </a:p>
          <a:p>
            <a:pPr marL="0" indent="0">
              <a:buNone/>
            </a:pPr>
            <a:r>
              <a:rPr lang="en-US">
                <a:cs typeface="Calibri" panose="020F0502020204030204"/>
              </a:rPr>
              <a:t>How will your MAP build an assessment of mental health/behavioral health needs into the programmatic model?</a:t>
            </a: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r>
              <a:rPr lang="en-US">
                <a:cs typeface="Calibri" panose="020F0502020204030204"/>
              </a:rPr>
              <a:t>Prompt #2: </a:t>
            </a:r>
          </a:p>
          <a:p>
            <a:pPr marL="0" indent="0">
              <a:buNone/>
            </a:pPr>
            <a:r>
              <a:rPr lang="en-US">
                <a:cs typeface="Calibri" panose="020F0502020204030204"/>
              </a:rPr>
              <a:t>How will you integrate continued reassessment of participants' motivation around substance use into a harm reduction model that is not focused on an abstinence or 'cutting back' framework?</a:t>
            </a: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r>
              <a:rPr lang="en-US">
                <a:cs typeface="Calibri" panose="020F0502020204030204"/>
              </a:rPr>
              <a:t>Prompt #3: </a:t>
            </a:r>
          </a:p>
          <a:p>
            <a:pPr marL="0" indent="0">
              <a:buNone/>
            </a:pPr>
            <a:r>
              <a:rPr lang="en-US">
                <a:cs typeface="Calibri" panose="020F0502020204030204"/>
              </a:rPr>
              <a:t>What social/cultural programming will you integrate into your MAP program?</a:t>
            </a: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pPr>
              <a:buNone/>
            </a:pPr>
            <a:endParaRPr lang="en-US">
              <a:cs typeface="Calibri" panose="020F0502020204030204"/>
            </a:endParaRPr>
          </a:p>
        </p:txBody>
      </p:sp>
      <p:pic>
        <p:nvPicPr>
          <p:cNvPr id="4" name="Picture 6" descr="sfhn.png">
            <a:extLst>
              <a:ext uri="{FF2B5EF4-FFF2-40B4-BE49-F238E27FC236}">
                <a16:creationId xmlns:a16="http://schemas.microsoft.com/office/drawing/2014/main" xmlns="" id="{24C1BF31-155C-4184-9AB8-8D0C20E541D6}"/>
              </a:ext>
            </a:extLst>
          </p:cNvPr>
          <p:cNvPicPr>
            <a:picLocks noChangeAspect="1"/>
          </p:cNvPicPr>
          <p:nvPr/>
        </p:nvPicPr>
        <p:blipFill>
          <a:blip r:embed="rId2"/>
          <a:stretch>
            <a:fillRect/>
          </a:stretch>
        </p:blipFill>
        <p:spPr>
          <a:xfrm>
            <a:off x="3301362" y="5956447"/>
            <a:ext cx="1597281" cy="812929"/>
          </a:xfrm>
          <a:prstGeom prst="rect">
            <a:avLst/>
          </a:prstGeom>
        </p:spPr>
      </p:pic>
    </p:spTree>
    <p:extLst>
      <p:ext uri="{BB962C8B-B14F-4D97-AF65-F5344CB8AC3E}">
        <p14:creationId xmlns:p14="http://schemas.microsoft.com/office/powerpoint/2010/main" val="339468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C4169F5-715E-45A0-A26D-1089088818DB}"/>
              </a:ext>
            </a:extLst>
          </p:cNvPr>
          <p:cNvSpPr>
            <a:spLocks noGrp="1"/>
          </p:cNvSpPr>
          <p:nvPr>
            <p:ph type="title"/>
          </p:nvPr>
        </p:nvSpPr>
        <p:spPr>
          <a:xfrm>
            <a:off x="4654296" y="329184"/>
            <a:ext cx="6894576" cy="1783080"/>
          </a:xfrm>
        </p:spPr>
        <p:txBody>
          <a:bodyPr anchor="b">
            <a:normAutofit/>
          </a:bodyPr>
          <a:lstStyle/>
          <a:p>
            <a:r>
              <a:rPr lang="en-US" sz="3800">
                <a:cs typeface="Calibri Light"/>
              </a:rPr>
              <a:t>Examples of Social and Cultural Activities to Integrate into MAP Programs</a:t>
            </a:r>
          </a:p>
        </p:txBody>
      </p:sp>
      <p:pic>
        <p:nvPicPr>
          <p:cNvPr id="5" name="Picture 5">
            <a:extLst>
              <a:ext uri="{FF2B5EF4-FFF2-40B4-BE49-F238E27FC236}">
                <a16:creationId xmlns:a16="http://schemas.microsoft.com/office/drawing/2014/main" xmlns="" id="{105B4FE7-1AAA-40FE-A6FB-6013CF4810B1}"/>
              </a:ext>
            </a:extLst>
          </p:cNvPr>
          <p:cNvPicPr>
            <a:picLocks noChangeAspect="1"/>
          </p:cNvPicPr>
          <p:nvPr/>
        </p:nvPicPr>
        <p:blipFill rotWithShape="1">
          <a:blip r:embed="rId2"/>
          <a:srcRect l="7154" r="13712"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7" name="sketchy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72CDA80-0E35-47CE-BE54-89AE83910AC5}"/>
              </a:ext>
            </a:extLst>
          </p:cNvPr>
          <p:cNvSpPr>
            <a:spLocks noGrp="1"/>
          </p:cNvSpPr>
          <p:nvPr>
            <p:ph idx="1"/>
          </p:nvPr>
        </p:nvSpPr>
        <p:spPr>
          <a:xfrm>
            <a:off x="4654296" y="2706624"/>
            <a:ext cx="6894576" cy="3483864"/>
          </a:xfrm>
        </p:spPr>
        <p:txBody>
          <a:bodyPr vert="horz" lIns="91440" tIns="45720" rIns="91440" bIns="45720" rtlCol="0">
            <a:normAutofit/>
          </a:bodyPr>
          <a:lstStyle/>
          <a:p>
            <a:r>
              <a:rPr lang="en-US" sz="2200">
                <a:cs typeface="Calibri"/>
              </a:rPr>
              <a:t>Life skills </a:t>
            </a:r>
          </a:p>
          <a:p>
            <a:r>
              <a:rPr lang="en-US" sz="2200">
                <a:cs typeface="Calibri"/>
              </a:rPr>
              <a:t>Crafts</a:t>
            </a:r>
          </a:p>
          <a:p>
            <a:r>
              <a:rPr lang="en-US" sz="2200">
                <a:cs typeface="Calibri"/>
              </a:rPr>
              <a:t>Music</a:t>
            </a:r>
          </a:p>
          <a:p>
            <a:r>
              <a:rPr lang="en-US" sz="2200">
                <a:cs typeface="Calibri"/>
              </a:rPr>
              <a:t>Writing</a:t>
            </a:r>
          </a:p>
          <a:p>
            <a:r>
              <a:rPr lang="en-US" sz="2200">
                <a:cs typeface="Calibri"/>
              </a:rPr>
              <a:t>Exercise/Movement</a:t>
            </a:r>
          </a:p>
          <a:p>
            <a:r>
              <a:rPr lang="en-US" sz="2200">
                <a:cs typeface="Calibri"/>
              </a:rPr>
              <a:t>Traditional activities </a:t>
            </a:r>
          </a:p>
          <a:p>
            <a:endParaRPr lang="en-US" sz="2200">
              <a:cs typeface="Calibri"/>
            </a:endParaRPr>
          </a:p>
        </p:txBody>
      </p:sp>
      <p:pic>
        <p:nvPicPr>
          <p:cNvPr id="4" name="Picture 6" descr="sfhn.png">
            <a:extLst>
              <a:ext uri="{FF2B5EF4-FFF2-40B4-BE49-F238E27FC236}">
                <a16:creationId xmlns:a16="http://schemas.microsoft.com/office/drawing/2014/main" xmlns="" id="{A8FBC5E0-1B5D-4F27-AABF-799CCCF5A1F8}"/>
              </a:ext>
            </a:extLst>
          </p:cNvPr>
          <p:cNvPicPr>
            <a:picLocks noChangeAspect="1"/>
          </p:cNvPicPr>
          <p:nvPr/>
        </p:nvPicPr>
        <p:blipFill>
          <a:blip r:embed="rId3"/>
          <a:stretch>
            <a:fillRect/>
          </a:stretch>
        </p:blipFill>
        <p:spPr>
          <a:xfrm>
            <a:off x="10103821" y="5750949"/>
            <a:ext cx="1690638" cy="875994"/>
          </a:xfrm>
          <a:prstGeom prst="rect">
            <a:avLst/>
          </a:prstGeom>
        </p:spPr>
      </p:pic>
    </p:spTree>
    <p:extLst>
      <p:ext uri="{BB962C8B-B14F-4D97-AF65-F5344CB8AC3E}">
        <p14:creationId xmlns:p14="http://schemas.microsoft.com/office/powerpoint/2010/main" val="41507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2B8195-CBC7-4BC6-A0CA-823F040E2038}"/>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sz="3700">
                <a:solidFill>
                  <a:schemeClr val="bg1"/>
                </a:solidFill>
                <a:latin typeface="Calibri"/>
                <a:cs typeface="Calibri"/>
              </a:rPr>
              <a:t>Milieu Management</a:t>
            </a:r>
            <a:endParaRPr lang="en-US">
              <a:solidFill>
                <a:schemeClr val="bg1"/>
              </a:solidFill>
            </a:endParaRPr>
          </a:p>
        </p:txBody>
      </p:sp>
      <p:sp>
        <p:nvSpPr>
          <p:cNvPr id="31" name="Arc 3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783B6AF-0405-41E6-8EC1-CB352B6584C5}"/>
              </a:ext>
            </a:extLst>
          </p:cNvPr>
          <p:cNvSpPr>
            <a:spLocks noGrp="1"/>
          </p:cNvSpPr>
          <p:nvPr>
            <p:ph idx="1"/>
          </p:nvPr>
        </p:nvSpPr>
        <p:spPr>
          <a:xfrm>
            <a:off x="4447308" y="591344"/>
            <a:ext cx="6906491" cy="5585619"/>
          </a:xfrm>
        </p:spPr>
        <p:txBody>
          <a:bodyPr vert="horz" lIns="91440" tIns="45720" rIns="91440" bIns="45720" rtlCol="0" anchor="ctr">
            <a:normAutofit fontScale="70000" lnSpcReduction="20000"/>
          </a:bodyPr>
          <a:lstStyle/>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pPr marL="0" indent="0">
              <a:buNone/>
            </a:pPr>
            <a:r>
              <a:rPr lang="en-US">
                <a:cs typeface="Calibri" panose="020F0502020204030204"/>
              </a:rPr>
              <a:t>Prompt #1: </a:t>
            </a:r>
            <a:endParaRPr lang="en-US">
              <a:ea typeface="+mn-lt"/>
              <a:cs typeface="+mn-lt"/>
            </a:endParaRPr>
          </a:p>
          <a:p>
            <a:pPr marL="0" indent="0">
              <a:buNone/>
            </a:pPr>
            <a:r>
              <a:rPr lang="en-US">
                <a:ea typeface="+mn-lt"/>
                <a:cs typeface="+mn-lt"/>
              </a:rPr>
              <a:t>How will your program respond to consumption of outside alcohol?</a:t>
            </a:r>
            <a:endParaRPr lang="en-US"/>
          </a:p>
          <a:p>
            <a:pPr marL="0" indent="0">
              <a:buNone/>
            </a:pPr>
            <a:endParaRPr lang="en-US">
              <a:cs typeface="Calibri" panose="020F0502020204030204"/>
            </a:endParaRPr>
          </a:p>
          <a:p>
            <a:pPr marL="0" indent="0">
              <a:buNone/>
            </a:pPr>
            <a:r>
              <a:rPr lang="en-US">
                <a:cs typeface="Calibri" panose="020F0502020204030204"/>
              </a:rPr>
              <a:t>Prompt #2: </a:t>
            </a:r>
            <a:endParaRPr lang="en-US">
              <a:ea typeface="+mn-lt"/>
              <a:cs typeface="+mn-lt"/>
            </a:endParaRPr>
          </a:p>
          <a:p>
            <a:pPr marL="0" indent="0">
              <a:buNone/>
            </a:pPr>
            <a:r>
              <a:rPr lang="en-US">
                <a:ea typeface="+mn-lt"/>
                <a:cs typeface="+mn-lt"/>
              </a:rPr>
              <a:t>How will your MAP program foster a sense of community?</a:t>
            </a:r>
            <a:endParaRPr lang="en-US"/>
          </a:p>
          <a:p>
            <a:pPr marL="0" indent="0">
              <a:buNone/>
            </a:pPr>
            <a:endParaRPr lang="en-US">
              <a:cs typeface="Calibri" panose="020F0502020204030204"/>
            </a:endParaRPr>
          </a:p>
          <a:p>
            <a:pPr marL="0" indent="0">
              <a:buNone/>
            </a:pPr>
            <a:r>
              <a:rPr lang="en-US">
                <a:cs typeface="Calibri" panose="020F0502020204030204"/>
              </a:rPr>
              <a:t>Prompt #3: </a:t>
            </a:r>
            <a:endParaRPr lang="en-US">
              <a:ea typeface="+mn-lt"/>
              <a:cs typeface="+mn-lt"/>
            </a:endParaRPr>
          </a:p>
          <a:p>
            <a:pPr marL="0" indent="0">
              <a:buNone/>
            </a:pPr>
            <a:r>
              <a:rPr lang="en-US">
                <a:ea typeface="+mn-lt"/>
                <a:cs typeface="+mn-lt"/>
              </a:rPr>
              <a:t>How will your program utilize staff members' time and expertise to address behavioral challenges?</a:t>
            </a:r>
            <a:endParaRPr lang="en-US"/>
          </a:p>
          <a:p>
            <a:pPr marL="0" indent="0">
              <a:buNone/>
            </a:pPr>
            <a:endParaRPr lang="en-US">
              <a:cs typeface="Calibri" panose="020F0502020204030204"/>
            </a:endParaRPr>
          </a:p>
          <a:p>
            <a:pPr marL="0" indent="0">
              <a:buNone/>
            </a:pPr>
            <a:r>
              <a:rPr lang="en-US">
                <a:cs typeface="Calibri" panose="020F0502020204030204"/>
              </a:rPr>
              <a:t>Prompt #4: </a:t>
            </a:r>
          </a:p>
          <a:p>
            <a:pPr marL="0" indent="0">
              <a:buNone/>
            </a:pPr>
            <a:r>
              <a:rPr lang="en-US">
                <a:cs typeface="Calibri" panose="020F0502020204030204"/>
              </a:rPr>
              <a:t>What details should be included in the client agreement for program participation?</a:t>
            </a: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pPr>
              <a:buNone/>
            </a:pPr>
            <a:endParaRPr lang="en-US">
              <a:cs typeface="Calibri" panose="020F0502020204030204"/>
            </a:endParaRPr>
          </a:p>
        </p:txBody>
      </p:sp>
      <p:pic>
        <p:nvPicPr>
          <p:cNvPr id="4" name="Picture 6" descr="sfhn.png">
            <a:extLst>
              <a:ext uri="{FF2B5EF4-FFF2-40B4-BE49-F238E27FC236}">
                <a16:creationId xmlns:a16="http://schemas.microsoft.com/office/drawing/2014/main" xmlns="" id="{21207447-F7A5-4E96-8F18-CD1C1818FCD9}"/>
              </a:ext>
            </a:extLst>
          </p:cNvPr>
          <p:cNvPicPr>
            <a:picLocks noChangeAspect="1"/>
          </p:cNvPicPr>
          <p:nvPr/>
        </p:nvPicPr>
        <p:blipFill>
          <a:blip r:embed="rId2"/>
          <a:stretch>
            <a:fillRect/>
          </a:stretch>
        </p:blipFill>
        <p:spPr>
          <a:xfrm>
            <a:off x="3382551" y="5985746"/>
            <a:ext cx="1690638" cy="875994"/>
          </a:xfrm>
          <a:prstGeom prst="rect">
            <a:avLst/>
          </a:prstGeom>
        </p:spPr>
      </p:pic>
    </p:spTree>
    <p:extLst>
      <p:ext uri="{BB962C8B-B14F-4D97-AF65-F5344CB8AC3E}">
        <p14:creationId xmlns:p14="http://schemas.microsoft.com/office/powerpoint/2010/main" val="302881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4">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FC4169F5-715E-45A0-A26D-1089088818DB}"/>
              </a:ext>
            </a:extLst>
          </p:cNvPr>
          <p:cNvSpPr>
            <a:spLocks noGrp="1"/>
          </p:cNvSpPr>
          <p:nvPr>
            <p:ph type="title"/>
          </p:nvPr>
        </p:nvSpPr>
        <p:spPr>
          <a:xfrm>
            <a:off x="838200" y="401221"/>
            <a:ext cx="10515600" cy="1348065"/>
          </a:xfrm>
        </p:spPr>
        <p:txBody>
          <a:bodyPr>
            <a:normAutofit/>
          </a:bodyPr>
          <a:lstStyle/>
          <a:p>
            <a:r>
              <a:rPr lang="en-US" sz="4200">
                <a:solidFill>
                  <a:srgbClr val="FFFFFF"/>
                </a:solidFill>
                <a:cs typeface="Calibri Light"/>
              </a:rPr>
              <a:t>Approaches to Addressing Outside Alcohol Use</a:t>
            </a:r>
            <a:endParaRPr lang="en-US" sz="4200">
              <a:solidFill>
                <a:srgbClr val="FFFFFF"/>
              </a:solidFill>
            </a:endParaRPr>
          </a:p>
        </p:txBody>
      </p:sp>
      <p:sp>
        <p:nvSpPr>
          <p:cNvPr id="3" name="Content Placeholder 2">
            <a:extLst>
              <a:ext uri="{FF2B5EF4-FFF2-40B4-BE49-F238E27FC236}">
                <a16:creationId xmlns:a16="http://schemas.microsoft.com/office/drawing/2014/main" xmlns="" id="{172CDA80-0E35-47CE-BE54-89AE83910AC5}"/>
              </a:ext>
            </a:extLst>
          </p:cNvPr>
          <p:cNvSpPr>
            <a:spLocks noGrp="1"/>
          </p:cNvSpPr>
          <p:nvPr>
            <p:ph idx="1"/>
          </p:nvPr>
        </p:nvSpPr>
        <p:spPr>
          <a:xfrm>
            <a:off x="838200" y="2586789"/>
            <a:ext cx="10515600" cy="3590174"/>
          </a:xfrm>
        </p:spPr>
        <p:txBody>
          <a:bodyPr vert="horz" lIns="91440" tIns="45720" rIns="91440" bIns="45720" rtlCol="0" anchor="t">
            <a:normAutofit/>
          </a:bodyPr>
          <a:lstStyle/>
          <a:p>
            <a:r>
              <a:rPr lang="en-US">
                <a:cs typeface="Calibri"/>
              </a:rPr>
              <a:t>Closed program design</a:t>
            </a:r>
          </a:p>
          <a:p>
            <a:r>
              <a:rPr lang="en-US">
                <a:cs typeface="Calibri"/>
              </a:rPr>
              <a:t>Participants need to be onsite a set amount of time prior to alcohol dispensing (</a:t>
            </a:r>
            <a:r>
              <a:rPr lang="en-US" err="1">
                <a:cs typeface="Calibri"/>
              </a:rPr>
              <a:t>eg.</a:t>
            </a:r>
            <a:r>
              <a:rPr lang="en-US">
                <a:cs typeface="Calibri"/>
              </a:rPr>
              <a:t> 60 minutes)</a:t>
            </a:r>
          </a:p>
          <a:p>
            <a:r>
              <a:rPr lang="en-US">
                <a:cs typeface="Calibri"/>
              </a:rPr>
              <a:t>Dispensing staff member assesses for intoxication prior to dispensing alcohol</a:t>
            </a:r>
          </a:p>
          <a:p>
            <a:r>
              <a:rPr lang="en-US">
                <a:cs typeface="Calibri"/>
              </a:rPr>
              <a:t>Programmatic rules link repeat use of outside alcohol with discharge</a:t>
            </a:r>
          </a:p>
          <a:p>
            <a:r>
              <a:rPr lang="en-US">
                <a:cs typeface="Calibri"/>
              </a:rPr>
              <a:t>Rules and protocols that prevent storing of outside alcohol onsite</a:t>
            </a:r>
          </a:p>
        </p:txBody>
      </p:sp>
      <p:pic>
        <p:nvPicPr>
          <p:cNvPr id="4" name="Picture 6" descr="sfhn.png">
            <a:extLst>
              <a:ext uri="{FF2B5EF4-FFF2-40B4-BE49-F238E27FC236}">
                <a16:creationId xmlns:a16="http://schemas.microsoft.com/office/drawing/2014/main" xmlns="" id="{DC23F606-9214-4DFC-B1F2-A795CEF51413}"/>
              </a:ext>
            </a:extLst>
          </p:cNvPr>
          <p:cNvPicPr>
            <a:picLocks noChangeAspect="1"/>
          </p:cNvPicPr>
          <p:nvPr/>
        </p:nvPicPr>
        <p:blipFill>
          <a:blip r:embed="rId2"/>
          <a:stretch>
            <a:fillRect/>
          </a:stretch>
        </p:blipFill>
        <p:spPr>
          <a:xfrm>
            <a:off x="10340706" y="5929451"/>
            <a:ext cx="1690638" cy="875994"/>
          </a:xfrm>
          <a:prstGeom prst="rect">
            <a:avLst/>
          </a:prstGeom>
        </p:spPr>
      </p:pic>
    </p:spTree>
    <p:extLst>
      <p:ext uri="{BB962C8B-B14F-4D97-AF65-F5344CB8AC3E}">
        <p14:creationId xmlns:p14="http://schemas.microsoft.com/office/powerpoint/2010/main" val="291922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EDBA8D6-20D6-4200-A8F0-276B1D15B3B1}"/>
              </a:ext>
            </a:extLst>
          </p:cNvPr>
          <p:cNvSpPr>
            <a:spLocks noGrp="1"/>
          </p:cNvSpPr>
          <p:nvPr>
            <p:ph type="title"/>
          </p:nvPr>
        </p:nvSpPr>
        <p:spPr>
          <a:xfrm>
            <a:off x="1389278" y="1233241"/>
            <a:ext cx="3240506" cy="4064628"/>
          </a:xfrm>
        </p:spPr>
        <p:txBody>
          <a:bodyPr>
            <a:normAutofit/>
          </a:bodyPr>
          <a:lstStyle/>
          <a:p>
            <a:r>
              <a:rPr lang="en-US">
                <a:solidFill>
                  <a:srgbClr val="FFFFFF"/>
                </a:solidFill>
                <a:latin typeface="Calibri"/>
                <a:cs typeface="Calibri"/>
              </a:rPr>
              <a:t>Developing Your Care Model: </a:t>
            </a:r>
            <a:r>
              <a:rPr lang="en-US">
                <a:latin typeface="Calibri"/>
                <a:cs typeface="Calibri"/>
              </a:rPr>
              <a:t/>
            </a:r>
            <a:br>
              <a:rPr lang="en-US">
                <a:latin typeface="Calibri"/>
                <a:cs typeface="Calibri"/>
              </a:rPr>
            </a:br>
            <a:r>
              <a:rPr lang="en-US">
                <a:solidFill>
                  <a:srgbClr val="FFFFFF"/>
                </a:solidFill>
                <a:latin typeface="Calibri"/>
                <a:cs typeface="Calibri"/>
              </a:rPr>
              <a:t>Report Out to the Group</a:t>
            </a:r>
            <a:endParaRPr lang="en-US">
              <a:solidFill>
                <a:srgbClr val="FFFFFF"/>
              </a:solidFill>
              <a:cs typeface="Calibri Light" panose="020F0302020204030204"/>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E7F684AC-7750-4D4C-BB08-3902E148D750}"/>
              </a:ext>
            </a:extLst>
          </p:cNvPr>
          <p:cNvSpPr>
            <a:spLocks noGrp="1"/>
          </p:cNvSpPr>
          <p:nvPr>
            <p:ph idx="1"/>
          </p:nvPr>
        </p:nvSpPr>
        <p:spPr>
          <a:xfrm>
            <a:off x="6096000" y="820880"/>
            <a:ext cx="5257799" cy="4889350"/>
          </a:xfrm>
        </p:spPr>
        <p:txBody>
          <a:bodyPr vert="horz" lIns="91440" tIns="45720" rIns="91440" bIns="45720" rtlCol="0" anchor="t">
            <a:normAutofit fontScale="85000" lnSpcReduction="20000"/>
          </a:bodyPr>
          <a:lstStyle/>
          <a:p>
            <a:pPr marL="0" indent="0">
              <a:buNone/>
            </a:pPr>
            <a:r>
              <a:rPr lang="en-US" dirty="0">
                <a:cs typeface="Calibri"/>
              </a:rPr>
              <a:t>First up: </a:t>
            </a:r>
            <a:endParaRPr lang="en-US">
              <a:cs typeface="Calibri"/>
            </a:endParaRPr>
          </a:p>
          <a:p>
            <a:pPr marL="0" indent="0">
              <a:buNone/>
            </a:pPr>
            <a:r>
              <a:rPr lang="en-US" dirty="0">
                <a:cs typeface="Calibri"/>
              </a:rPr>
              <a:t>Developing a staffing model </a:t>
            </a:r>
            <a:endParaRPr lang="en-US">
              <a:ea typeface="+mn-lt"/>
              <a:cs typeface="+mn-lt"/>
            </a:endParaRPr>
          </a:p>
          <a:p>
            <a:pPr marL="0" indent="0">
              <a:buNone/>
            </a:pPr>
            <a:endParaRPr lang="en-US">
              <a:cs typeface="Calibri"/>
            </a:endParaRPr>
          </a:p>
          <a:p>
            <a:pPr marL="0" indent="0">
              <a:buNone/>
            </a:pPr>
            <a:r>
              <a:rPr lang="en-US" dirty="0">
                <a:cs typeface="Calibri"/>
              </a:rPr>
              <a:t>Second up: </a:t>
            </a:r>
          </a:p>
          <a:p>
            <a:pPr marL="0" indent="0">
              <a:buNone/>
            </a:pPr>
            <a:r>
              <a:rPr lang="en-US" dirty="0">
                <a:cs typeface="Calibri"/>
              </a:rPr>
              <a:t>Adapting a managed alcohol protocol to your setting </a:t>
            </a:r>
            <a:endParaRPr lang="en-US">
              <a:ea typeface="+mn-lt"/>
              <a:cs typeface="+mn-lt"/>
            </a:endParaRPr>
          </a:p>
          <a:p>
            <a:pPr marL="0" indent="0">
              <a:buNone/>
            </a:pPr>
            <a:endParaRPr lang="en-US">
              <a:cs typeface="Calibri"/>
            </a:endParaRPr>
          </a:p>
          <a:p>
            <a:pPr marL="0" indent="0">
              <a:buNone/>
            </a:pPr>
            <a:r>
              <a:rPr lang="en-US" dirty="0">
                <a:cs typeface="Calibri"/>
              </a:rPr>
              <a:t>Third up: </a:t>
            </a:r>
          </a:p>
          <a:p>
            <a:pPr marL="0" indent="0">
              <a:buNone/>
            </a:pPr>
            <a:r>
              <a:rPr lang="en-US" dirty="0">
                <a:cs typeface="Calibri"/>
              </a:rPr>
              <a:t>Integrating behavioral health into a MAP program</a:t>
            </a:r>
            <a:endParaRPr lang="en-US"/>
          </a:p>
          <a:p>
            <a:pPr marL="0" indent="0">
              <a:buNone/>
            </a:pPr>
            <a:endParaRPr lang="en-US">
              <a:cs typeface="Calibri"/>
            </a:endParaRPr>
          </a:p>
          <a:p>
            <a:pPr marL="0" indent="0">
              <a:buNone/>
            </a:pPr>
            <a:r>
              <a:rPr lang="en-US" dirty="0">
                <a:cs typeface="Calibri"/>
              </a:rPr>
              <a:t>Last up: </a:t>
            </a:r>
          </a:p>
          <a:p>
            <a:pPr marL="0" indent="0">
              <a:buNone/>
            </a:pPr>
            <a:r>
              <a:rPr lang="en-US" dirty="0">
                <a:cs typeface="Calibri"/>
              </a:rPr>
              <a:t>Milieu Management </a:t>
            </a: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sfhn.png">
            <a:extLst>
              <a:ext uri="{FF2B5EF4-FFF2-40B4-BE49-F238E27FC236}">
                <a16:creationId xmlns:a16="http://schemas.microsoft.com/office/drawing/2014/main" xmlns="" id="{9155952F-82A3-4394-BB05-3C59988441A2}"/>
              </a:ext>
            </a:extLst>
          </p:cNvPr>
          <p:cNvPicPr>
            <a:picLocks noChangeAspect="1"/>
          </p:cNvPicPr>
          <p:nvPr/>
        </p:nvPicPr>
        <p:blipFill>
          <a:blip r:embed="rId2"/>
          <a:stretch>
            <a:fillRect/>
          </a:stretch>
        </p:blipFill>
        <p:spPr>
          <a:xfrm>
            <a:off x="10002938" y="5715359"/>
            <a:ext cx="1690638" cy="875994"/>
          </a:xfrm>
          <a:prstGeom prst="rect">
            <a:avLst/>
          </a:prstGeom>
        </p:spPr>
      </p:pic>
    </p:spTree>
    <p:extLst>
      <p:ext uri="{BB962C8B-B14F-4D97-AF65-F5344CB8AC3E}">
        <p14:creationId xmlns:p14="http://schemas.microsoft.com/office/powerpoint/2010/main" val="392535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11B620-8307-4CEB-884D-2770F44F91D3}"/>
              </a:ext>
            </a:extLst>
          </p:cNvPr>
          <p:cNvSpPr>
            <a:spLocks noGrp="1"/>
          </p:cNvSpPr>
          <p:nvPr>
            <p:ph type="title"/>
          </p:nvPr>
        </p:nvSpPr>
        <p:spPr>
          <a:xfrm>
            <a:off x="956826" y="1112969"/>
            <a:ext cx="4052007" cy="4166010"/>
          </a:xfrm>
        </p:spPr>
        <p:txBody>
          <a:bodyPr>
            <a:normAutofit/>
          </a:bodyPr>
          <a:lstStyle/>
          <a:p>
            <a:r>
              <a:rPr lang="en-US">
                <a:solidFill>
                  <a:schemeClr val="bg1"/>
                </a:solidFill>
                <a:latin typeface="Calibri"/>
                <a:cs typeface="Calibri"/>
              </a:rPr>
              <a:t>Designing Program Evaluation Criteria</a:t>
            </a:r>
            <a:endParaRPr lang="en-US">
              <a:solidFill>
                <a:schemeClr val="bg1"/>
              </a:solidFill>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47D33B7-89D2-42A1-9430-5AA3CAE69CDD}"/>
              </a:ext>
            </a:extLst>
          </p:cNvPr>
          <p:cNvSpPr>
            <a:spLocks noGrp="1"/>
          </p:cNvSpPr>
          <p:nvPr>
            <p:ph idx="1"/>
          </p:nvPr>
        </p:nvSpPr>
        <p:spPr>
          <a:xfrm>
            <a:off x="6030452" y="2467782"/>
            <a:ext cx="5831347" cy="3815995"/>
          </a:xfrm>
        </p:spPr>
        <p:txBody>
          <a:bodyPr vert="horz" lIns="91440" tIns="45720" rIns="91440" bIns="45720" rtlCol="0" anchor="t">
            <a:normAutofit/>
          </a:bodyPr>
          <a:lstStyle/>
          <a:p>
            <a:pPr marL="0" indent="0">
              <a:buNone/>
            </a:pPr>
            <a:r>
              <a:rPr lang="en-US">
                <a:cs typeface="Calibri" panose="020F0502020204030204"/>
              </a:rPr>
              <a:t>Patient level information?</a:t>
            </a:r>
          </a:p>
          <a:p>
            <a:pPr marL="0" indent="0">
              <a:buNone/>
            </a:pPr>
            <a:r>
              <a:rPr lang="en-US">
                <a:cs typeface="Calibri" panose="020F0502020204030204"/>
              </a:rPr>
              <a:t>Qualitative data?</a:t>
            </a:r>
          </a:p>
          <a:p>
            <a:pPr marL="0" indent="0">
              <a:buNone/>
            </a:pPr>
            <a:r>
              <a:rPr lang="en-US">
                <a:cs typeface="Calibri" panose="020F0502020204030204"/>
              </a:rPr>
              <a:t>Programmatic level details?</a:t>
            </a:r>
          </a:p>
          <a:p>
            <a:pPr marL="0" indent="0">
              <a:buNone/>
            </a:pPr>
            <a:endParaRPr lang="en-US">
              <a:cs typeface="Calibri" panose="020F0502020204030204"/>
            </a:endParaRP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sfhn.png">
            <a:extLst>
              <a:ext uri="{FF2B5EF4-FFF2-40B4-BE49-F238E27FC236}">
                <a16:creationId xmlns:a16="http://schemas.microsoft.com/office/drawing/2014/main" xmlns="" id="{32467565-2856-496B-8780-25142931FB7D}"/>
              </a:ext>
            </a:extLst>
          </p:cNvPr>
          <p:cNvPicPr>
            <a:picLocks noChangeAspect="1"/>
          </p:cNvPicPr>
          <p:nvPr/>
        </p:nvPicPr>
        <p:blipFill>
          <a:blip r:embed="rId2"/>
          <a:stretch>
            <a:fillRect/>
          </a:stretch>
        </p:blipFill>
        <p:spPr>
          <a:xfrm>
            <a:off x="9773519" y="5715359"/>
            <a:ext cx="1690638" cy="875994"/>
          </a:xfrm>
          <a:prstGeom prst="rect">
            <a:avLst/>
          </a:prstGeom>
        </p:spPr>
      </p:pic>
    </p:spTree>
    <p:extLst>
      <p:ext uri="{BB962C8B-B14F-4D97-AF65-F5344CB8AC3E}">
        <p14:creationId xmlns:p14="http://schemas.microsoft.com/office/powerpoint/2010/main" val="411623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C4169F5-715E-45A0-A26D-1089088818DB}"/>
              </a:ext>
            </a:extLst>
          </p:cNvPr>
          <p:cNvSpPr>
            <a:spLocks noGrp="1"/>
          </p:cNvSpPr>
          <p:nvPr>
            <p:ph type="title"/>
          </p:nvPr>
        </p:nvSpPr>
        <p:spPr>
          <a:xfrm>
            <a:off x="1171074" y="1396686"/>
            <a:ext cx="3240506" cy="4064628"/>
          </a:xfrm>
        </p:spPr>
        <p:txBody>
          <a:bodyPr>
            <a:normAutofit/>
          </a:bodyPr>
          <a:lstStyle/>
          <a:p>
            <a:r>
              <a:rPr lang="en-US">
                <a:solidFill>
                  <a:srgbClr val="FFFFFF"/>
                </a:solidFill>
                <a:cs typeface="Calibri Light"/>
              </a:rPr>
              <a:t>Potential Outcomes to Follow</a:t>
            </a:r>
            <a:endParaRPr lang="en-US">
              <a:solidFill>
                <a:srgbClr val="FFFFFF"/>
              </a:solidFill>
            </a:endParaRPr>
          </a:p>
        </p:txBody>
      </p:sp>
      <p:sp>
        <p:nvSpPr>
          <p:cNvPr id="30" name="Arc 29">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172CDA80-0E35-47CE-BE54-89AE83910AC5}"/>
              </a:ext>
            </a:extLst>
          </p:cNvPr>
          <p:cNvSpPr>
            <a:spLocks noGrp="1"/>
          </p:cNvSpPr>
          <p:nvPr>
            <p:ph idx="1"/>
          </p:nvPr>
        </p:nvSpPr>
        <p:spPr>
          <a:xfrm>
            <a:off x="5261296" y="1012849"/>
            <a:ext cx="5536397" cy="3935281"/>
          </a:xfrm>
        </p:spPr>
        <p:txBody>
          <a:bodyPr vert="horz" lIns="91440" tIns="45720" rIns="91440" bIns="45720" rtlCol="0" anchor="t">
            <a:noAutofit/>
          </a:bodyPr>
          <a:lstStyle/>
          <a:p>
            <a:r>
              <a:rPr lang="en-US" sz="1800">
                <a:cs typeface="Calibri"/>
              </a:rPr>
              <a:t>Change in pattern of drinking</a:t>
            </a:r>
          </a:p>
          <a:p>
            <a:pPr lvl="1"/>
            <a:r>
              <a:rPr lang="en-US" sz="1800">
                <a:cs typeface="Calibri"/>
              </a:rPr>
              <a:t>Daily alcohol consumption</a:t>
            </a:r>
          </a:p>
          <a:p>
            <a:pPr lvl="1"/>
            <a:r>
              <a:rPr lang="en-US" sz="1800">
                <a:cs typeface="Calibri"/>
              </a:rPr>
              <a:t>Pattern of unsafe drinking</a:t>
            </a:r>
          </a:p>
          <a:p>
            <a:pPr lvl="1"/>
            <a:r>
              <a:rPr lang="en-US" sz="1800">
                <a:cs typeface="Calibri"/>
              </a:rPr>
              <a:t>Starting MAT to support alcohol reduction</a:t>
            </a:r>
          </a:p>
          <a:p>
            <a:r>
              <a:rPr lang="en-US" sz="1800">
                <a:cs typeface="Calibri"/>
              </a:rPr>
              <a:t>Improvement in QoL</a:t>
            </a:r>
          </a:p>
          <a:p>
            <a:pPr lvl="1"/>
            <a:r>
              <a:rPr lang="en-US" sz="1800">
                <a:cs typeface="Calibri"/>
              </a:rPr>
              <a:t>Social connectivity</a:t>
            </a:r>
          </a:p>
          <a:p>
            <a:pPr lvl="1"/>
            <a:r>
              <a:rPr lang="en-US" sz="1800">
                <a:cs typeface="Calibri"/>
              </a:rPr>
              <a:t>Familial relationship</a:t>
            </a:r>
          </a:p>
          <a:p>
            <a:pPr lvl="1"/>
            <a:r>
              <a:rPr lang="en-US" sz="1800">
                <a:cs typeface="Calibri"/>
              </a:rPr>
              <a:t>Sense of safety/security</a:t>
            </a:r>
          </a:p>
          <a:p>
            <a:pPr lvl="1"/>
            <a:r>
              <a:rPr lang="en-US" sz="1800">
                <a:cs typeface="Calibri"/>
              </a:rPr>
              <a:t>Housing stability</a:t>
            </a:r>
          </a:p>
          <a:p>
            <a:r>
              <a:rPr lang="en-US" sz="1800">
                <a:cs typeface="Calibri"/>
              </a:rPr>
              <a:t>Physical Health Indicators</a:t>
            </a:r>
          </a:p>
          <a:p>
            <a:pPr lvl="1"/>
            <a:r>
              <a:rPr lang="en-US" sz="1800">
                <a:cs typeface="Calibri"/>
              </a:rPr>
              <a:t>Short vs. long term health consequences of alcohol use </a:t>
            </a:r>
          </a:p>
          <a:p>
            <a:r>
              <a:rPr lang="en-US" sz="1800">
                <a:cs typeface="Calibri"/>
              </a:rPr>
              <a:t>Changes in Patterns of Utilization</a:t>
            </a:r>
          </a:p>
          <a:p>
            <a:pPr lvl="1"/>
            <a:r>
              <a:rPr lang="en-US" sz="1800">
                <a:cs typeface="Calibri"/>
              </a:rPr>
              <a:t>Decrease acute care/EMS utilization</a:t>
            </a:r>
          </a:p>
          <a:p>
            <a:pPr lvl="1"/>
            <a:r>
              <a:rPr lang="en-US" sz="1800">
                <a:cs typeface="Calibri"/>
              </a:rPr>
              <a:t>Linkage to longitudinal ambulatory behavioral health and physical health providers</a:t>
            </a:r>
          </a:p>
          <a:p>
            <a:pPr marL="0" indent="0">
              <a:buNone/>
            </a:pPr>
            <a:endParaRPr lang="en-US">
              <a:cs typeface="Calibri"/>
            </a:endParaRPr>
          </a:p>
        </p:txBody>
      </p:sp>
      <p:pic>
        <p:nvPicPr>
          <p:cNvPr id="4" name="Picture 6" descr="sfhn.png">
            <a:extLst>
              <a:ext uri="{FF2B5EF4-FFF2-40B4-BE49-F238E27FC236}">
                <a16:creationId xmlns:a16="http://schemas.microsoft.com/office/drawing/2014/main" xmlns="" id="{71B40B9C-A216-48C4-A358-58335DA63032}"/>
              </a:ext>
            </a:extLst>
          </p:cNvPr>
          <p:cNvPicPr>
            <a:picLocks noChangeAspect="1"/>
          </p:cNvPicPr>
          <p:nvPr/>
        </p:nvPicPr>
        <p:blipFill>
          <a:blip r:embed="rId2"/>
          <a:stretch>
            <a:fillRect/>
          </a:stretch>
        </p:blipFill>
        <p:spPr>
          <a:xfrm>
            <a:off x="10109455" y="5862843"/>
            <a:ext cx="1690638" cy="875994"/>
          </a:xfrm>
          <a:prstGeom prst="rect">
            <a:avLst/>
          </a:prstGeom>
        </p:spPr>
      </p:pic>
    </p:spTree>
    <p:extLst>
      <p:ext uri="{BB962C8B-B14F-4D97-AF65-F5344CB8AC3E}">
        <p14:creationId xmlns:p14="http://schemas.microsoft.com/office/powerpoint/2010/main" val="110518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2B8195-CBC7-4BC6-A0CA-823F040E203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Wrap Up and Questions:</a:t>
            </a:r>
            <a:br>
              <a:rPr lang="en-US" sz="5400"/>
            </a:br>
            <a:endParaRPr lang="en-US" sz="5400"/>
          </a:p>
        </p:txBody>
      </p:sp>
      <p:sp>
        <p:nvSpPr>
          <p:cNvPr id="25"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xmlns="" id="{8050D04B-0CC3-47ED-B449-32AE8E2C9876}"/>
              </a:ext>
            </a:extLst>
          </p:cNvPr>
          <p:cNvPicPr>
            <a:picLocks noChangeAspect="1"/>
          </p:cNvPicPr>
          <p:nvPr/>
        </p:nvPicPr>
        <p:blipFill rotWithShape="1">
          <a:blip r:embed="rId2"/>
          <a:srcRect r="1646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6" descr="sfhn.png">
            <a:extLst>
              <a:ext uri="{FF2B5EF4-FFF2-40B4-BE49-F238E27FC236}">
                <a16:creationId xmlns:a16="http://schemas.microsoft.com/office/drawing/2014/main" xmlns="" id="{A3DE4B0D-777D-4A26-BA93-25890E48703C}"/>
              </a:ext>
            </a:extLst>
          </p:cNvPr>
          <p:cNvPicPr>
            <a:picLocks noChangeAspect="1"/>
          </p:cNvPicPr>
          <p:nvPr/>
        </p:nvPicPr>
        <p:blipFill>
          <a:blip r:embed="rId3"/>
          <a:stretch>
            <a:fillRect/>
          </a:stretch>
        </p:blipFill>
        <p:spPr>
          <a:xfrm>
            <a:off x="10388131" y="5916363"/>
            <a:ext cx="1690638" cy="875994"/>
          </a:xfrm>
          <a:prstGeom prst="rect">
            <a:avLst/>
          </a:prstGeom>
        </p:spPr>
      </p:pic>
      <p:sp>
        <p:nvSpPr>
          <p:cNvPr id="5" name="TextBox 4">
            <a:extLst>
              <a:ext uri="{FF2B5EF4-FFF2-40B4-BE49-F238E27FC236}">
                <a16:creationId xmlns:a16="http://schemas.microsoft.com/office/drawing/2014/main" xmlns="" id="{5B50636B-8E60-45B4-9E60-ECEE649F9397}"/>
              </a:ext>
            </a:extLst>
          </p:cNvPr>
          <p:cNvSpPr txBox="1"/>
          <p:nvPr/>
        </p:nvSpPr>
        <p:spPr>
          <a:xfrm>
            <a:off x="200025" y="6423025"/>
            <a:ext cx="3378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Photo used with client permission</a:t>
            </a:r>
            <a:endParaRPr lang="en-US">
              <a:cs typeface="Calibri"/>
            </a:endParaRPr>
          </a:p>
        </p:txBody>
      </p:sp>
    </p:spTree>
    <p:extLst>
      <p:ext uri="{BB962C8B-B14F-4D97-AF65-F5344CB8AC3E}">
        <p14:creationId xmlns:p14="http://schemas.microsoft.com/office/powerpoint/2010/main" val="798916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67D7887-7A70-4E43-8581-EF6938489509}"/>
              </a:ext>
            </a:extLst>
          </p:cNvPr>
          <p:cNvPicPr>
            <a:picLocks noChangeAspect="1"/>
          </p:cNvPicPr>
          <p:nvPr/>
        </p:nvPicPr>
        <p:blipFill rotWithShape="1">
          <a:blip r:embed="rId2"/>
          <a:srcRect l="1391" r="2" b="2"/>
          <a:stretch/>
        </p:blipFill>
        <p:spPr>
          <a:xfrm>
            <a:off x="-231912" y="10"/>
            <a:ext cx="9669642" cy="6857990"/>
          </a:xfrm>
          <a:prstGeom prst="rect">
            <a:avLst/>
          </a:prstGeom>
        </p:spPr>
      </p:pic>
      <p:sp>
        <p:nvSpPr>
          <p:cNvPr id="7"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A43E7E5-6AEC-49AA-9FD2-D59E3779FD9F}"/>
              </a:ext>
            </a:extLst>
          </p:cNvPr>
          <p:cNvSpPr>
            <a:spLocks noGrp="1"/>
          </p:cNvSpPr>
          <p:nvPr>
            <p:ph type="title"/>
          </p:nvPr>
        </p:nvSpPr>
        <p:spPr>
          <a:xfrm>
            <a:off x="7531610" y="365125"/>
            <a:ext cx="3822189" cy="1899912"/>
          </a:xfrm>
        </p:spPr>
        <p:txBody>
          <a:bodyPr>
            <a:normAutofit/>
          </a:bodyPr>
          <a:lstStyle/>
          <a:p>
            <a:r>
              <a:rPr lang="en-US" sz="3400" dirty="0">
                <a:cs typeface="Calibri Light"/>
              </a:rPr>
              <a:t>Acknowledgements</a:t>
            </a:r>
            <a:endParaRPr lang="en-US" sz="3400" dirty="0"/>
          </a:p>
        </p:txBody>
      </p:sp>
      <p:sp>
        <p:nvSpPr>
          <p:cNvPr id="3" name="Content Placeholder 2">
            <a:extLst>
              <a:ext uri="{FF2B5EF4-FFF2-40B4-BE49-F238E27FC236}">
                <a16:creationId xmlns:a16="http://schemas.microsoft.com/office/drawing/2014/main" xmlns="" id="{0A01EAB5-24F9-4AA7-B325-FB83942A512C}"/>
              </a:ext>
            </a:extLst>
          </p:cNvPr>
          <p:cNvSpPr>
            <a:spLocks noGrp="1"/>
          </p:cNvSpPr>
          <p:nvPr>
            <p:ph idx="1"/>
          </p:nvPr>
        </p:nvSpPr>
        <p:spPr>
          <a:xfrm>
            <a:off x="7531610" y="1837853"/>
            <a:ext cx="3822189" cy="4032653"/>
          </a:xfrm>
        </p:spPr>
        <p:txBody>
          <a:bodyPr vert="horz" lIns="91440" tIns="45720" rIns="91440" bIns="45720" rtlCol="0" anchor="t">
            <a:normAutofit/>
          </a:bodyPr>
          <a:lstStyle/>
          <a:p>
            <a:pPr marL="0" indent="0">
              <a:buNone/>
            </a:pPr>
            <a:r>
              <a:rPr lang="en-US" sz="2000" dirty="0">
                <a:cs typeface="Calibri" panose="020F0502020204030204"/>
              </a:rPr>
              <a:t>San Francisco COVID Command Center</a:t>
            </a:r>
          </a:p>
          <a:p>
            <a:pPr marL="0" indent="0">
              <a:buNone/>
            </a:pPr>
            <a:r>
              <a:rPr lang="en-US" sz="2000" dirty="0">
                <a:cs typeface="Calibri" panose="020F0502020204030204"/>
              </a:rPr>
              <a:t>SFDPH Leadership</a:t>
            </a:r>
          </a:p>
          <a:p>
            <a:pPr marL="0" indent="0">
              <a:buNone/>
            </a:pPr>
            <a:r>
              <a:rPr lang="en-US" sz="2000" dirty="0">
                <a:cs typeface="Calibri" panose="020F0502020204030204"/>
              </a:rPr>
              <a:t>EMS 6 leadership and staff</a:t>
            </a:r>
          </a:p>
          <a:p>
            <a:pPr marL="0" indent="0">
              <a:buNone/>
            </a:pPr>
            <a:r>
              <a:rPr lang="en-US" sz="2000" dirty="0">
                <a:cs typeface="Calibri" panose="020F0502020204030204"/>
              </a:rPr>
              <a:t>Community Forward San Francisco</a:t>
            </a:r>
          </a:p>
          <a:p>
            <a:pPr marL="0" indent="0">
              <a:buNone/>
            </a:pPr>
            <a:r>
              <a:rPr lang="en-US" sz="2000" dirty="0">
                <a:cs typeface="Calibri" panose="020F0502020204030204"/>
              </a:rPr>
              <a:t>Citywide STOP Case Management Program</a:t>
            </a:r>
          </a:p>
          <a:p>
            <a:pPr marL="0" indent="0">
              <a:buNone/>
            </a:pPr>
            <a:r>
              <a:rPr lang="en-US" sz="2000" dirty="0">
                <a:cs typeface="Calibri" panose="020F0502020204030204"/>
              </a:rPr>
              <a:t>Sobering Center Staff</a:t>
            </a:r>
          </a:p>
          <a:p>
            <a:pPr marL="0" indent="0">
              <a:buNone/>
            </a:pPr>
            <a:r>
              <a:rPr lang="en-US" sz="2000">
                <a:cs typeface="Calibri" panose="020F0502020204030204"/>
              </a:rPr>
              <a:t>Street Medicine Team</a:t>
            </a:r>
            <a:endParaRPr lang="en-US" sz="2000" dirty="0">
              <a:cs typeface="Calibri" panose="020F0502020204030204"/>
            </a:endParaRPr>
          </a:p>
          <a:p>
            <a:pPr marL="0" indent="0">
              <a:buNone/>
            </a:pPr>
            <a:r>
              <a:rPr lang="en-US" sz="2000" dirty="0">
                <a:cs typeface="Calibri" panose="020F0502020204030204"/>
              </a:rPr>
              <a:t>UCSF Primary Care Addiction </a:t>
            </a:r>
            <a:r>
              <a:rPr lang="en-US" sz="2000">
                <a:cs typeface="Calibri" panose="020F0502020204030204"/>
              </a:rPr>
              <a:t>Medicine Fellowship</a:t>
            </a:r>
          </a:p>
          <a:p>
            <a:pPr marL="0" indent="0">
              <a:buNone/>
            </a:pPr>
            <a:endParaRPr lang="en-US" sz="2000">
              <a:cs typeface="Calibri" panose="020F0502020204030204"/>
            </a:endParaRPr>
          </a:p>
        </p:txBody>
      </p:sp>
      <p:pic>
        <p:nvPicPr>
          <p:cNvPr id="5" name="Picture 6" descr="sfhn.png">
            <a:extLst>
              <a:ext uri="{FF2B5EF4-FFF2-40B4-BE49-F238E27FC236}">
                <a16:creationId xmlns:a16="http://schemas.microsoft.com/office/drawing/2014/main" xmlns="" id="{7D08B109-6284-43EC-B388-BDC1297CC3F0}"/>
              </a:ext>
            </a:extLst>
          </p:cNvPr>
          <p:cNvPicPr>
            <a:picLocks noChangeAspect="1"/>
          </p:cNvPicPr>
          <p:nvPr/>
        </p:nvPicPr>
        <p:blipFill>
          <a:blip r:embed="rId3"/>
          <a:stretch>
            <a:fillRect/>
          </a:stretch>
        </p:blipFill>
        <p:spPr>
          <a:xfrm>
            <a:off x="10511569" y="5854256"/>
            <a:ext cx="1690638" cy="875994"/>
          </a:xfrm>
          <a:prstGeom prst="rect">
            <a:avLst/>
          </a:prstGeom>
        </p:spPr>
      </p:pic>
    </p:spTree>
    <p:extLst>
      <p:ext uri="{BB962C8B-B14F-4D97-AF65-F5344CB8AC3E}">
        <p14:creationId xmlns:p14="http://schemas.microsoft.com/office/powerpoint/2010/main" val="297933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9E6055-8ADB-4847-B404-71A0A585EFD5}"/>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References</a:t>
            </a:r>
            <a:endParaRPr lang="en-US">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DE2C479-2747-4181-8B44-8F0C76116D1F}"/>
              </a:ext>
            </a:extLst>
          </p:cNvPr>
          <p:cNvSpPr>
            <a:spLocks noGrp="1"/>
          </p:cNvSpPr>
          <p:nvPr>
            <p:ph idx="1"/>
          </p:nvPr>
        </p:nvSpPr>
        <p:spPr>
          <a:xfrm>
            <a:off x="4447308" y="591344"/>
            <a:ext cx="6906491" cy="5585619"/>
          </a:xfrm>
        </p:spPr>
        <p:txBody>
          <a:bodyPr vert="horz" lIns="91440" tIns="45720" rIns="91440" bIns="45720" rtlCol="0" anchor="ctr">
            <a:noAutofit/>
          </a:bodyPr>
          <a:lstStyle/>
          <a:p>
            <a:pPr marL="0" indent="0">
              <a:buNone/>
            </a:pPr>
            <a:endParaRPr lang="en-US" sz="1200" dirty="0">
              <a:ea typeface="+mn-lt"/>
              <a:cs typeface="+mn-lt"/>
            </a:endParaRPr>
          </a:p>
          <a:p>
            <a:pPr marL="0" indent="0">
              <a:buNone/>
            </a:pPr>
            <a:r>
              <a:rPr lang="en-US" sz="1200" dirty="0">
                <a:ea typeface="+mn-lt"/>
                <a:cs typeface="+mn-lt"/>
              </a:rPr>
              <a:t>Brooks HL, Kassam S, </a:t>
            </a:r>
            <a:r>
              <a:rPr lang="en-US" sz="1200" dirty="0" err="1">
                <a:ea typeface="+mn-lt"/>
                <a:cs typeface="+mn-lt"/>
              </a:rPr>
              <a:t>Salvalaggio</a:t>
            </a:r>
            <a:r>
              <a:rPr lang="en-US" sz="1200" dirty="0">
                <a:ea typeface="+mn-lt"/>
                <a:cs typeface="+mn-lt"/>
              </a:rPr>
              <a:t> G, </a:t>
            </a:r>
            <a:r>
              <a:rPr lang="en-US" sz="1200" dirty="0" err="1">
                <a:ea typeface="+mn-lt"/>
                <a:cs typeface="+mn-lt"/>
              </a:rPr>
              <a:t>Hyshka</a:t>
            </a:r>
            <a:r>
              <a:rPr lang="en-US" sz="1200" dirty="0">
                <a:ea typeface="+mn-lt"/>
                <a:cs typeface="+mn-lt"/>
              </a:rPr>
              <a:t> E. Implementing managed alcohol programs in hospital settings: A review of academic and grey literature. Drug Alcohol Rev. 2018 Apr;37 Suppl 1:S145-S155.</a:t>
            </a:r>
          </a:p>
          <a:p>
            <a:pPr marL="0" indent="0">
              <a:buNone/>
            </a:pPr>
            <a:r>
              <a:rPr lang="en-US" sz="1200" dirty="0">
                <a:ea typeface="+mn-lt"/>
                <a:cs typeface="+mn-lt"/>
              </a:rPr>
              <a:t>Carver H, Parkes T, Browne T, Matheson C, Pauly B. Investigating the need for alcohol harm reduction and managed alcohol programs for people experiencing homelessness and alcohol use disorders in Scotland. Drug Alcohol Rev. 2021 Feb;40(2):220-230.</a:t>
            </a:r>
          </a:p>
          <a:p>
            <a:pPr marL="0" indent="0">
              <a:buNone/>
            </a:pPr>
            <a:r>
              <a:rPr lang="en-US" sz="1200" dirty="0">
                <a:ea typeface="+mn-lt"/>
                <a:cs typeface="+mn-lt"/>
              </a:rPr>
              <a:t>Chow C, Wettlaufer A, Zhao J, </a:t>
            </a:r>
            <a:r>
              <a:rPr lang="en-US" sz="1200" dirty="0" err="1">
                <a:ea typeface="+mn-lt"/>
                <a:cs typeface="+mn-lt"/>
              </a:rPr>
              <a:t>Stockwell</a:t>
            </a:r>
            <a:r>
              <a:rPr lang="en-US" sz="1200" dirty="0">
                <a:ea typeface="+mn-lt"/>
                <a:cs typeface="+mn-lt"/>
              </a:rPr>
              <a:t> T, Pauly BB, Vallance K. Counting the cold ones: A comparison of methods measuring total alcohol consumption of managed alcohol program participants.  Drug Alcohol Rev. 2018 Apr;37 Suppl 1:S167-S173.</a:t>
            </a:r>
          </a:p>
          <a:p>
            <a:pPr marL="0" indent="0">
              <a:buNone/>
            </a:pPr>
            <a:r>
              <a:rPr lang="en-US" sz="1200" dirty="0">
                <a:ea typeface="+mn-lt"/>
                <a:cs typeface="+mn-lt"/>
              </a:rPr>
              <a:t>Canadian Managed Alcohol Programs Study: </a:t>
            </a:r>
            <a:r>
              <a:rPr lang="en-US" sz="1200" dirty="0">
                <a:ea typeface="+mn-lt"/>
                <a:cs typeface="+mn-lt"/>
                <a:hlinkClick r:id="rId2"/>
              </a:rPr>
              <a:t>https://www.uvic.ca/research/centres/cisur/projects/map/index.php</a:t>
            </a:r>
            <a:endParaRPr lang="en-US" sz="1200" dirty="0">
              <a:ea typeface="+mn-lt"/>
              <a:cs typeface="+mn-lt"/>
            </a:endParaRPr>
          </a:p>
          <a:p>
            <a:pPr marL="0" indent="0">
              <a:buNone/>
            </a:pPr>
            <a:r>
              <a:rPr lang="en-US" sz="1200" dirty="0">
                <a:ea typeface="+mn-lt"/>
                <a:cs typeface="+mn-lt"/>
              </a:rPr>
              <a:t>Crabtree A, Latham N, Morgan R, Pauly B, Bungay V, Buxton JA. Perceived harms and harm reduction strategies among people who drink non-beverage alcohol: Community-based qualitative research in Vancouver, Canada.  Int J Drug Policy. 2018 Sep;59:85-93.</a:t>
            </a:r>
          </a:p>
          <a:p>
            <a:pPr marL="0" indent="0">
              <a:buNone/>
            </a:pPr>
            <a:r>
              <a:rPr lang="en-US" sz="1200" dirty="0">
                <a:ea typeface="+mn-lt"/>
                <a:cs typeface="+mn-lt"/>
              </a:rPr>
              <a:t>Erickson RA, </a:t>
            </a:r>
            <a:r>
              <a:rPr lang="en-US" sz="1200" dirty="0" err="1">
                <a:ea typeface="+mn-lt"/>
                <a:cs typeface="+mn-lt"/>
              </a:rPr>
              <a:t>Stockwell</a:t>
            </a:r>
            <a:r>
              <a:rPr lang="en-US" sz="1200" dirty="0">
                <a:ea typeface="+mn-lt"/>
                <a:cs typeface="+mn-lt"/>
              </a:rPr>
              <a:t> T, Pauly BB, Chow C, Roemer A, Zhao J, Vallance K, Wettlaufer A. How do people with homelessness and alcohol dependence cope when alcohol is unaffordable? A comparison of residents of Canadian managed alcohol programs and locally recruited controls.  Drug Alcohol Rev. 2018 Apr;37 Suppl 1:S174-S183.</a:t>
            </a:r>
          </a:p>
          <a:p>
            <a:pPr marL="0" indent="0">
              <a:buNone/>
            </a:pPr>
            <a:r>
              <a:rPr lang="en-US" sz="1200" dirty="0">
                <a:ea typeface="+mn-lt"/>
                <a:cs typeface="+mn-lt"/>
              </a:rPr>
              <a:t>Evans J, </a:t>
            </a:r>
            <a:r>
              <a:rPr lang="en-US" sz="1200" dirty="0" err="1">
                <a:ea typeface="+mn-lt"/>
                <a:cs typeface="+mn-lt"/>
              </a:rPr>
              <a:t>Semogas</a:t>
            </a:r>
            <a:r>
              <a:rPr lang="en-US" sz="1200" dirty="0">
                <a:ea typeface="+mn-lt"/>
                <a:cs typeface="+mn-lt"/>
              </a:rPr>
              <a:t> D, Smalley JG, Lohfeld L. “This place has given me a reason to care”: Understanding ‘managed alcohol programs’ as enabling places in Canada. Health &amp; Place. 2015;33:118-124. .</a:t>
            </a:r>
          </a:p>
          <a:p>
            <a:pPr marL="0" indent="0">
              <a:buNone/>
            </a:pPr>
            <a:r>
              <a:rPr lang="en-US" sz="1200" dirty="0">
                <a:ea typeface="+mn-lt"/>
                <a:cs typeface="+mn-lt"/>
              </a:rPr>
              <a:t>Ezard N, Cecilio ME, Clifford B, Baldry E, Burns L, Day CA, Shanahan M, Dolan K. A managed alcohol program in Sydney, Australia: Acceptability, cost-savings and non-beverage alcohol use. Drug Alcohol Rev. 2018 Apr;37 Suppl 1:S184-S194.</a:t>
            </a:r>
          </a:p>
          <a:p>
            <a:pPr marL="0" indent="0">
              <a:buNone/>
            </a:pPr>
            <a:r>
              <a:rPr lang="en-US" sz="1200" dirty="0">
                <a:ea typeface="+mn-lt"/>
                <a:cs typeface="+mn-lt"/>
              </a:rPr>
              <a:t>Gaetz S. Commentary: Harm reduction, managed alcohol programs and doing the right thing. Drug Alcohol Rev. 2018 Apr;37 Suppl 1:S195-S196.</a:t>
            </a:r>
          </a:p>
          <a:p>
            <a:pPr marL="0" indent="0">
              <a:buNone/>
            </a:pPr>
            <a:endParaRPr lang="en-US" sz="1200" dirty="0">
              <a:ea typeface="+mn-lt"/>
              <a:cs typeface="+mn-lt"/>
            </a:endParaRPr>
          </a:p>
        </p:txBody>
      </p:sp>
      <p:pic>
        <p:nvPicPr>
          <p:cNvPr id="4" name="Picture 6" descr="sfhn.png">
            <a:extLst>
              <a:ext uri="{FF2B5EF4-FFF2-40B4-BE49-F238E27FC236}">
                <a16:creationId xmlns:a16="http://schemas.microsoft.com/office/drawing/2014/main" xmlns="" id="{96D81BC5-4A84-4C3F-8362-4368D5BE32B7}"/>
              </a:ext>
            </a:extLst>
          </p:cNvPr>
          <p:cNvPicPr>
            <a:picLocks noChangeAspect="1"/>
          </p:cNvPicPr>
          <p:nvPr/>
        </p:nvPicPr>
        <p:blipFill>
          <a:blip r:embed="rId3"/>
          <a:stretch>
            <a:fillRect/>
          </a:stretch>
        </p:blipFill>
        <p:spPr>
          <a:xfrm>
            <a:off x="100011" y="5904323"/>
            <a:ext cx="1690638" cy="875994"/>
          </a:xfrm>
          <a:prstGeom prst="rect">
            <a:avLst/>
          </a:prstGeom>
        </p:spPr>
      </p:pic>
    </p:spTree>
    <p:extLst>
      <p:ext uri="{BB962C8B-B14F-4D97-AF65-F5344CB8AC3E}">
        <p14:creationId xmlns:p14="http://schemas.microsoft.com/office/powerpoint/2010/main" val="352254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F2949E8-FE0B-4574-9F1E-0EE0CDC3D428}"/>
              </a:ext>
            </a:extLst>
          </p:cNvPr>
          <p:cNvSpPr>
            <a:spLocks noGrp="1"/>
          </p:cNvSpPr>
          <p:nvPr>
            <p:ph type="title"/>
          </p:nvPr>
        </p:nvSpPr>
        <p:spPr>
          <a:xfrm>
            <a:off x="838200" y="365125"/>
            <a:ext cx="10515600" cy="1325563"/>
          </a:xfrm>
        </p:spPr>
        <p:txBody>
          <a:bodyPr>
            <a:normAutofit/>
          </a:bodyPr>
          <a:lstStyle/>
          <a:p>
            <a:r>
              <a:rPr lang="en-US" sz="5400">
                <a:cs typeface="Calibri Light"/>
              </a:rPr>
              <a:t>Learning Objectives:</a:t>
            </a:r>
            <a:endParaRPr lang="en-US" sz="5400"/>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F528CA0-2E55-421E-B4D8-1350EBD9C0BA}"/>
              </a:ext>
            </a:extLst>
          </p:cNvPr>
          <p:cNvSpPr>
            <a:spLocks noGrp="1"/>
          </p:cNvSpPr>
          <p:nvPr>
            <p:ph idx="1"/>
          </p:nvPr>
        </p:nvSpPr>
        <p:spPr>
          <a:xfrm>
            <a:off x="838200" y="1929384"/>
            <a:ext cx="10515600" cy="4251960"/>
          </a:xfrm>
        </p:spPr>
        <p:txBody>
          <a:bodyPr vert="horz" lIns="91440" tIns="45720" rIns="91440" bIns="45720" rtlCol="0">
            <a:normAutofit/>
          </a:bodyPr>
          <a:lstStyle/>
          <a:p>
            <a:pPr marL="514350" indent="-514350">
              <a:buAutoNum type="arabicPeriod"/>
            </a:pPr>
            <a:r>
              <a:rPr lang="en-US" sz="2200">
                <a:ea typeface="+mn-lt"/>
                <a:cs typeface="+mn-lt"/>
              </a:rPr>
              <a:t>Define the scope and purpose of Managed Alcohol Programs</a:t>
            </a:r>
            <a:endParaRPr lang="en-US" sz="2200"/>
          </a:p>
          <a:p>
            <a:pPr marL="514350" indent="-514350">
              <a:buAutoNum type="arabicPeriod"/>
            </a:pPr>
            <a:r>
              <a:rPr lang="en-US" sz="2200">
                <a:ea typeface="+mn-lt"/>
                <a:cs typeface="+mn-lt"/>
              </a:rPr>
              <a:t>Identify the target population for your Managed Alcohol Program</a:t>
            </a:r>
          </a:p>
          <a:p>
            <a:pPr marL="514350" indent="-514350">
              <a:buAutoNum type="arabicPeriod"/>
            </a:pPr>
            <a:r>
              <a:rPr lang="en-US" sz="2200">
                <a:ea typeface="+mn-lt"/>
                <a:cs typeface="+mn-lt"/>
              </a:rPr>
              <a:t>Develop a strategic plan to advocate for the development of your Managed Alcohol Program</a:t>
            </a:r>
            <a:endParaRPr lang="en-US" sz="2200">
              <a:cs typeface="Calibri" panose="020F0502020204030204"/>
            </a:endParaRPr>
          </a:p>
          <a:p>
            <a:pPr marL="514350" indent="-514350">
              <a:buAutoNum type="arabicPeriod"/>
            </a:pPr>
            <a:r>
              <a:rPr lang="en-US" sz="2200">
                <a:ea typeface="+mn-lt"/>
                <a:cs typeface="+mn-lt"/>
              </a:rPr>
              <a:t>Design an initial care model for your Managed Alcohol Program</a:t>
            </a:r>
          </a:p>
          <a:p>
            <a:pPr marL="514350" indent="-514350">
              <a:buAutoNum type="arabicPeriod"/>
            </a:pPr>
            <a:r>
              <a:rPr lang="en-US" sz="2200">
                <a:ea typeface="+mn-lt"/>
                <a:cs typeface="+mn-lt"/>
              </a:rPr>
              <a:t>Generate a list of criteria to track for programmatic evaluation</a:t>
            </a:r>
            <a:endParaRPr lang="en-US" sz="2200">
              <a:cs typeface="Calibri"/>
            </a:endParaRPr>
          </a:p>
          <a:p>
            <a:endParaRPr lang="en-US" sz="2200">
              <a:cs typeface="Calibri"/>
            </a:endParaRPr>
          </a:p>
        </p:txBody>
      </p:sp>
      <p:pic>
        <p:nvPicPr>
          <p:cNvPr id="4" name="Picture 6" descr="sfhn.png">
            <a:extLst>
              <a:ext uri="{FF2B5EF4-FFF2-40B4-BE49-F238E27FC236}">
                <a16:creationId xmlns:a16="http://schemas.microsoft.com/office/drawing/2014/main" xmlns="" id="{19C73774-FA45-49C3-B751-9156B71C8722}"/>
              </a:ext>
            </a:extLst>
          </p:cNvPr>
          <p:cNvPicPr>
            <a:picLocks noChangeAspect="1"/>
          </p:cNvPicPr>
          <p:nvPr/>
        </p:nvPicPr>
        <p:blipFill>
          <a:blip r:embed="rId2"/>
          <a:stretch>
            <a:fillRect/>
          </a:stretch>
        </p:blipFill>
        <p:spPr>
          <a:xfrm>
            <a:off x="137907" y="5756326"/>
            <a:ext cx="2182250" cy="1105413"/>
          </a:xfrm>
          <a:prstGeom prst="rect">
            <a:avLst/>
          </a:prstGeom>
        </p:spPr>
      </p:pic>
    </p:spTree>
    <p:extLst>
      <p:ext uri="{BB962C8B-B14F-4D97-AF65-F5344CB8AC3E}">
        <p14:creationId xmlns:p14="http://schemas.microsoft.com/office/powerpoint/2010/main" val="159433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9E6055-8ADB-4847-B404-71A0A585EFD5}"/>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References</a:t>
            </a:r>
            <a:endParaRPr lang="en-US">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DE2C479-2747-4181-8B44-8F0C76116D1F}"/>
              </a:ext>
            </a:extLst>
          </p:cNvPr>
          <p:cNvSpPr>
            <a:spLocks noGrp="1"/>
          </p:cNvSpPr>
          <p:nvPr>
            <p:ph idx="1"/>
          </p:nvPr>
        </p:nvSpPr>
        <p:spPr>
          <a:xfrm>
            <a:off x="4447308" y="591344"/>
            <a:ext cx="6906491" cy="5585619"/>
          </a:xfrm>
        </p:spPr>
        <p:txBody>
          <a:bodyPr vert="horz" lIns="91440" tIns="45720" rIns="91440" bIns="45720" rtlCol="0" anchor="ctr">
            <a:noAutofit/>
          </a:bodyPr>
          <a:lstStyle/>
          <a:p>
            <a:pPr marL="0" indent="0">
              <a:buNone/>
            </a:pPr>
            <a:endParaRPr lang="en-US" sz="1200" dirty="0">
              <a:ea typeface="+mn-lt"/>
              <a:cs typeface="+mn-lt"/>
            </a:endParaRPr>
          </a:p>
          <a:p>
            <a:pPr marL="0" indent="0">
              <a:buNone/>
            </a:pPr>
            <a:endParaRPr lang="en-US" sz="1200" dirty="0">
              <a:ea typeface="+mn-lt"/>
              <a:cs typeface="+mn-lt"/>
            </a:endParaRPr>
          </a:p>
          <a:p>
            <a:r>
              <a:rPr lang="en-US" sz="1200" dirty="0">
                <a:ea typeface="+mn-lt"/>
                <a:cs typeface="+mn-lt"/>
              </a:rPr>
              <a:t>Gaetz S. Commentary: Harm reduction, managed alcohol programs and doing the right thing. Drug Alcohol Rev. 2018 Apr;37 Suppl 1:S195-S196.</a:t>
            </a:r>
          </a:p>
          <a:p>
            <a:r>
              <a:rPr lang="en-US" sz="1200" dirty="0">
                <a:ea typeface="+mn-lt"/>
                <a:cs typeface="+mn-lt"/>
              </a:rPr>
              <a:t>Hill M, </a:t>
            </a:r>
            <a:r>
              <a:rPr lang="en-US" sz="1200" dirty="0" err="1">
                <a:ea typeface="+mn-lt"/>
                <a:cs typeface="+mn-lt"/>
              </a:rPr>
              <a:t>Vipler</a:t>
            </a:r>
            <a:r>
              <a:rPr lang="en-US" sz="1200" dirty="0">
                <a:ea typeface="+mn-lt"/>
                <a:cs typeface="+mn-lt"/>
              </a:rPr>
              <a:t> S, Sutherland C, Nolan S. Challenges of treatment of acutely ill patients enrolled in a managed alcohol program. Drug Alcohol Rev. 2018 Apr;37 Suppl 1(Suppl 1):S143-S144.</a:t>
            </a:r>
          </a:p>
          <a:p>
            <a:r>
              <a:rPr lang="en-US" sz="1200" dirty="0" err="1">
                <a:ea typeface="+mn-lt"/>
                <a:cs typeface="+mn-lt"/>
              </a:rPr>
              <a:t>Ivsins</a:t>
            </a:r>
            <a:r>
              <a:rPr lang="en-US" sz="1200" dirty="0">
                <a:ea typeface="+mn-lt"/>
                <a:cs typeface="+mn-lt"/>
              </a:rPr>
              <a:t> A, Pauly B, Brown M, Evans J, Gray E, Schiff R, </a:t>
            </a:r>
            <a:r>
              <a:rPr lang="en-US" sz="1200" dirty="0" err="1">
                <a:ea typeface="+mn-lt"/>
                <a:cs typeface="+mn-lt"/>
              </a:rPr>
              <a:t>Krysowaty</a:t>
            </a:r>
            <a:r>
              <a:rPr lang="en-US" sz="1200" dirty="0">
                <a:ea typeface="+mn-lt"/>
                <a:cs typeface="+mn-lt"/>
              </a:rPr>
              <a:t> B, Vallance K, </a:t>
            </a:r>
            <a:r>
              <a:rPr lang="en-US" sz="1200" dirty="0" err="1">
                <a:ea typeface="+mn-lt"/>
                <a:cs typeface="+mn-lt"/>
              </a:rPr>
              <a:t>Stockwell</a:t>
            </a:r>
            <a:r>
              <a:rPr lang="en-US" sz="1200" dirty="0">
                <a:ea typeface="+mn-lt"/>
                <a:cs typeface="+mn-lt"/>
              </a:rPr>
              <a:t> T. On the outside looking in: Finding a place for managed alcohol programs in the harm reduction movement.  Int J Drug Policy. 2019 May;67:58-62.</a:t>
            </a:r>
          </a:p>
          <a:p>
            <a:r>
              <a:rPr lang="en-US" sz="1200" dirty="0">
                <a:ea typeface="+mn-lt"/>
                <a:cs typeface="+mn-lt"/>
              </a:rPr>
              <a:t>Magwood O, </a:t>
            </a:r>
            <a:r>
              <a:rPr lang="en-US" sz="1200" dirty="0" err="1">
                <a:ea typeface="+mn-lt"/>
                <a:cs typeface="+mn-lt"/>
              </a:rPr>
              <a:t>Salvalaggio</a:t>
            </a:r>
            <a:r>
              <a:rPr lang="en-US" sz="1200" dirty="0">
                <a:ea typeface="+mn-lt"/>
                <a:cs typeface="+mn-lt"/>
              </a:rPr>
              <a:t> G, Beder M, Kendall C, </a:t>
            </a:r>
            <a:r>
              <a:rPr lang="en-US" sz="1200" dirty="0" err="1">
                <a:ea typeface="+mn-lt"/>
                <a:cs typeface="+mn-lt"/>
              </a:rPr>
              <a:t>Kpade</a:t>
            </a:r>
            <a:r>
              <a:rPr lang="en-US" sz="1200" dirty="0">
                <a:ea typeface="+mn-lt"/>
                <a:cs typeface="+mn-lt"/>
              </a:rPr>
              <a:t> V, </a:t>
            </a:r>
            <a:r>
              <a:rPr lang="en-US" sz="1200" dirty="0" err="1">
                <a:ea typeface="+mn-lt"/>
                <a:cs typeface="+mn-lt"/>
              </a:rPr>
              <a:t>Daghmach</a:t>
            </a:r>
            <a:r>
              <a:rPr lang="en-US" sz="1200" dirty="0">
                <a:ea typeface="+mn-lt"/>
                <a:cs typeface="+mn-lt"/>
              </a:rPr>
              <a:t> W, Habonimana G, Marshall Z, Snyder E, O'Shea T, Lennox R, Hsu H, Tugwell P, </a:t>
            </a:r>
            <a:r>
              <a:rPr lang="en-US" sz="1200" dirty="0" err="1">
                <a:ea typeface="+mn-lt"/>
                <a:cs typeface="+mn-lt"/>
              </a:rPr>
              <a:t>Pottie</a:t>
            </a:r>
            <a:r>
              <a:rPr lang="en-US" sz="1200" dirty="0">
                <a:ea typeface="+mn-lt"/>
                <a:cs typeface="+mn-lt"/>
              </a:rPr>
              <a:t> K. The effectiveness of substance use interventions for homeless and vulnerably housed persons:  A systematic review of systematic reviews on supervised consumption facilities, managed alcohol programs, and pharmacological agents for opioid use disorder.  </a:t>
            </a:r>
            <a:r>
              <a:rPr lang="en-US" sz="1200" dirty="0" err="1">
                <a:ea typeface="+mn-lt"/>
                <a:cs typeface="+mn-lt"/>
              </a:rPr>
              <a:t>PLoS</a:t>
            </a:r>
            <a:r>
              <a:rPr lang="en-US" sz="1200" dirty="0">
                <a:ea typeface="+mn-lt"/>
                <a:cs typeface="+mn-lt"/>
              </a:rPr>
              <a:t> One. 2020 Jan 16;15(1):</a:t>
            </a:r>
          </a:p>
          <a:p>
            <a:r>
              <a:rPr lang="en-US" sz="1200" dirty="0">
                <a:ea typeface="+mn-lt"/>
                <a:cs typeface="+mn-lt"/>
              </a:rPr>
              <a:t>Mehtani NJ, Ristau JT, Eveland J. COVID-19: Broadening the horizons of U.S. harm reduction practices through managed alcohol programs. J </a:t>
            </a:r>
            <a:r>
              <a:rPr lang="en-US" sz="1200" dirty="0" err="1">
                <a:ea typeface="+mn-lt"/>
                <a:cs typeface="+mn-lt"/>
              </a:rPr>
              <a:t>Subst</a:t>
            </a:r>
            <a:r>
              <a:rPr lang="en-US" sz="1200" dirty="0">
                <a:ea typeface="+mn-lt"/>
                <a:cs typeface="+mn-lt"/>
              </a:rPr>
              <a:t> Abuse Treat. 2021 May;124:108225.</a:t>
            </a:r>
          </a:p>
          <a:p>
            <a:r>
              <a:rPr lang="en-US" sz="1200" dirty="0">
                <a:ea typeface="+mn-lt"/>
                <a:cs typeface="+mn-lt"/>
              </a:rPr>
              <a:t>Muckle J, Muckle W, Turnbull J. Operating principles from Ottawa's managed alcohol program. Drug Alcohol Rev. 2018 Apr;37 Sup</a:t>
            </a:r>
          </a:p>
          <a:p>
            <a:r>
              <a:rPr lang="en-US" sz="1200" dirty="0" err="1">
                <a:ea typeface="+mn-lt"/>
                <a:cs typeface="+mn-lt"/>
              </a:rPr>
              <a:t>Parappilly</a:t>
            </a:r>
            <a:r>
              <a:rPr lang="en-US" sz="1200" dirty="0">
                <a:ea typeface="+mn-lt"/>
                <a:cs typeface="+mn-lt"/>
              </a:rPr>
              <a:t> BP, Garrod E, </a:t>
            </a:r>
            <a:r>
              <a:rPr lang="en-US" sz="1200" dirty="0" err="1">
                <a:ea typeface="+mn-lt"/>
                <a:cs typeface="+mn-lt"/>
              </a:rPr>
              <a:t>Longoz</a:t>
            </a:r>
            <a:r>
              <a:rPr lang="en-US" sz="1200" dirty="0">
                <a:ea typeface="+mn-lt"/>
                <a:cs typeface="+mn-lt"/>
              </a:rPr>
              <a:t> R, Eligh E, van </a:t>
            </a:r>
            <a:r>
              <a:rPr lang="en-US" sz="1200" dirty="0" err="1">
                <a:ea typeface="+mn-lt"/>
                <a:cs typeface="+mn-lt"/>
              </a:rPr>
              <a:t>Heukelom</a:t>
            </a:r>
            <a:r>
              <a:rPr lang="en-US" sz="1200" dirty="0">
                <a:ea typeface="+mn-lt"/>
                <a:cs typeface="+mn-lt"/>
              </a:rPr>
              <a:t> H, Fairgrieve CK, Pauly B. Exploring the experience of inpatients with severe alcohol use disorder on a managed alcohol program (MAP) at St. Paul's Hospital. Harm </a:t>
            </a:r>
            <a:r>
              <a:rPr lang="en-US" sz="1200" dirty="0" err="1">
                <a:ea typeface="+mn-lt"/>
                <a:cs typeface="+mn-lt"/>
              </a:rPr>
              <a:t>Reduct</a:t>
            </a:r>
            <a:r>
              <a:rPr lang="en-US" sz="1200" dirty="0">
                <a:ea typeface="+mn-lt"/>
                <a:cs typeface="+mn-lt"/>
              </a:rPr>
              <a:t> J. 2020 May 12;17(1):28.</a:t>
            </a:r>
          </a:p>
          <a:p>
            <a:r>
              <a:rPr lang="en-US" sz="1200" dirty="0">
                <a:ea typeface="+mn-lt"/>
                <a:cs typeface="+mn-lt"/>
              </a:rPr>
              <a:t>Pauly B, Brown M, Evans J, Gray E, Schiff R, </a:t>
            </a:r>
            <a:r>
              <a:rPr lang="en-US" sz="1200" dirty="0" err="1">
                <a:ea typeface="+mn-lt"/>
                <a:cs typeface="+mn-lt"/>
              </a:rPr>
              <a:t>Ivsins</a:t>
            </a:r>
            <a:r>
              <a:rPr lang="en-US" sz="1200" dirty="0">
                <a:ea typeface="+mn-lt"/>
                <a:cs typeface="+mn-lt"/>
              </a:rPr>
              <a:t> A, </a:t>
            </a:r>
            <a:r>
              <a:rPr lang="en-US" sz="1200" dirty="0" err="1">
                <a:ea typeface="+mn-lt"/>
                <a:cs typeface="+mn-lt"/>
              </a:rPr>
              <a:t>Krysowaty</a:t>
            </a:r>
            <a:r>
              <a:rPr lang="en-US" sz="1200" dirty="0">
                <a:ea typeface="+mn-lt"/>
                <a:cs typeface="+mn-lt"/>
              </a:rPr>
              <a:t> B, Vallance K, </a:t>
            </a:r>
            <a:r>
              <a:rPr lang="en-US" sz="1200" dirty="0" err="1">
                <a:ea typeface="+mn-lt"/>
                <a:cs typeface="+mn-lt"/>
              </a:rPr>
              <a:t>Stockwell</a:t>
            </a:r>
            <a:r>
              <a:rPr lang="en-US" sz="1200" dirty="0">
                <a:ea typeface="+mn-lt"/>
                <a:cs typeface="+mn-lt"/>
              </a:rPr>
              <a:t> T. "There is a Place": impacts of managed alcohol programs for people experiencing severe alcohol dependence and homelessness.  Harm </a:t>
            </a:r>
            <a:r>
              <a:rPr lang="en-US" sz="1200" dirty="0" err="1">
                <a:ea typeface="+mn-lt"/>
                <a:cs typeface="+mn-lt"/>
              </a:rPr>
              <a:t>Reduct</a:t>
            </a:r>
            <a:r>
              <a:rPr lang="en-US" sz="1200" dirty="0">
                <a:ea typeface="+mn-lt"/>
                <a:cs typeface="+mn-lt"/>
              </a:rPr>
              <a:t> J. 2019 Dec 16;16(1):70.</a:t>
            </a:r>
          </a:p>
          <a:p>
            <a:r>
              <a:rPr lang="en-US" sz="1200" dirty="0">
                <a:ea typeface="+mn-lt"/>
                <a:cs typeface="+mn-lt"/>
              </a:rPr>
              <a:t>Pauly BB, Gray E, Perkin K, et al. Finding safety: a pilot study of managed alcohol program participants' perceptions of housing and quality of life. Harm </a:t>
            </a:r>
            <a:r>
              <a:rPr lang="en-US" sz="1200" dirty="0" err="1">
                <a:ea typeface="+mn-lt"/>
                <a:cs typeface="+mn-lt"/>
              </a:rPr>
              <a:t>Reduct</a:t>
            </a:r>
            <a:r>
              <a:rPr lang="en-US" sz="1200" dirty="0">
                <a:ea typeface="+mn-lt"/>
                <a:cs typeface="+mn-lt"/>
              </a:rPr>
              <a:t> J. 2016;13(1):15. Published 2016 May 9.</a:t>
            </a:r>
          </a:p>
          <a:p>
            <a:r>
              <a:rPr lang="en-US" sz="1200" dirty="0">
                <a:ea typeface="+mn-lt"/>
                <a:cs typeface="+mn-lt"/>
              </a:rPr>
              <a:t>Pauly BB, Vallance K, Wettlaufer A, Chow C, Brown R, Evans J, Gray E, </a:t>
            </a:r>
            <a:r>
              <a:rPr lang="en-US" sz="1200" dirty="0" err="1">
                <a:ea typeface="+mn-lt"/>
                <a:cs typeface="+mn-lt"/>
              </a:rPr>
              <a:t>Krysowaty</a:t>
            </a:r>
            <a:r>
              <a:rPr lang="en-US" sz="1200" dirty="0">
                <a:ea typeface="+mn-lt"/>
                <a:cs typeface="+mn-lt"/>
              </a:rPr>
              <a:t> B, </a:t>
            </a:r>
            <a:r>
              <a:rPr lang="en-US" sz="1200" dirty="0" err="1">
                <a:ea typeface="+mn-lt"/>
                <a:cs typeface="+mn-lt"/>
              </a:rPr>
              <a:t>Ivsins</a:t>
            </a:r>
            <a:r>
              <a:rPr lang="en-US" sz="1200" dirty="0">
                <a:ea typeface="+mn-lt"/>
                <a:cs typeface="+mn-lt"/>
              </a:rPr>
              <a:t> A, Schiff R, </a:t>
            </a:r>
            <a:r>
              <a:rPr lang="en-US" sz="1200" dirty="0" err="1">
                <a:ea typeface="+mn-lt"/>
                <a:cs typeface="+mn-lt"/>
              </a:rPr>
              <a:t>Stockwell</a:t>
            </a:r>
            <a:r>
              <a:rPr lang="en-US" sz="1200" dirty="0">
                <a:ea typeface="+mn-lt"/>
                <a:cs typeface="+mn-lt"/>
              </a:rPr>
              <a:t> T. Community managed alcohol programs in Canada: Overview of key dimensions and implementation. Drug Alcohol Rev. 2018 Apr;37 Suppl 1:S132-S139.</a:t>
            </a:r>
          </a:p>
          <a:p>
            <a:endParaRPr lang="en-US" sz="1200" dirty="0">
              <a:ea typeface="+mn-lt"/>
              <a:cs typeface="+mn-lt"/>
            </a:endParaRPr>
          </a:p>
        </p:txBody>
      </p:sp>
      <p:pic>
        <p:nvPicPr>
          <p:cNvPr id="4" name="Picture 6" descr="sfhn.png">
            <a:extLst>
              <a:ext uri="{FF2B5EF4-FFF2-40B4-BE49-F238E27FC236}">
                <a16:creationId xmlns:a16="http://schemas.microsoft.com/office/drawing/2014/main" xmlns="" id="{6C6D71B5-0CBC-47A1-9951-D63D44DA073A}"/>
              </a:ext>
            </a:extLst>
          </p:cNvPr>
          <p:cNvPicPr>
            <a:picLocks noChangeAspect="1"/>
          </p:cNvPicPr>
          <p:nvPr/>
        </p:nvPicPr>
        <p:blipFill>
          <a:blip r:embed="rId2"/>
          <a:stretch>
            <a:fillRect/>
          </a:stretch>
        </p:blipFill>
        <p:spPr>
          <a:xfrm>
            <a:off x="131761" y="5920198"/>
            <a:ext cx="1690638" cy="875994"/>
          </a:xfrm>
          <a:prstGeom prst="rect">
            <a:avLst/>
          </a:prstGeom>
        </p:spPr>
      </p:pic>
    </p:spTree>
    <p:extLst>
      <p:ext uri="{BB962C8B-B14F-4D97-AF65-F5344CB8AC3E}">
        <p14:creationId xmlns:p14="http://schemas.microsoft.com/office/powerpoint/2010/main" val="67935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9E6055-8ADB-4847-B404-71A0A585EFD5}"/>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References</a:t>
            </a:r>
            <a:endParaRPr lang="en-US">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DE2C479-2747-4181-8B44-8F0C76116D1F}"/>
              </a:ext>
            </a:extLst>
          </p:cNvPr>
          <p:cNvSpPr>
            <a:spLocks noGrp="1"/>
          </p:cNvSpPr>
          <p:nvPr>
            <p:ph idx="1"/>
          </p:nvPr>
        </p:nvSpPr>
        <p:spPr>
          <a:xfrm>
            <a:off x="4447308" y="591344"/>
            <a:ext cx="6906491" cy="5585619"/>
          </a:xfrm>
        </p:spPr>
        <p:txBody>
          <a:bodyPr vert="horz" lIns="91440" tIns="45720" rIns="91440" bIns="45720" rtlCol="0" anchor="ctr">
            <a:noAutofit/>
          </a:bodyPr>
          <a:lstStyle/>
          <a:p>
            <a:pPr marL="0" indent="0">
              <a:buNone/>
            </a:pPr>
            <a:endParaRPr lang="en-US" sz="1200" dirty="0">
              <a:ea typeface="+mn-lt"/>
              <a:cs typeface="+mn-lt"/>
            </a:endParaRPr>
          </a:p>
          <a:p>
            <a:endParaRPr lang="en-US" sz="1200" dirty="0">
              <a:ea typeface="+mn-lt"/>
              <a:cs typeface="+mn-lt"/>
            </a:endParaRPr>
          </a:p>
          <a:p>
            <a:r>
              <a:rPr lang="en-US" sz="1200" dirty="0" err="1">
                <a:ea typeface="+mn-lt"/>
                <a:cs typeface="+mn-lt"/>
              </a:rPr>
              <a:t>Podymow</a:t>
            </a:r>
            <a:r>
              <a:rPr lang="en-US" sz="1200" dirty="0">
                <a:ea typeface="+mn-lt"/>
                <a:cs typeface="+mn-lt"/>
              </a:rPr>
              <a:t> T, Turnbull J, Coyle D, </a:t>
            </a:r>
            <a:r>
              <a:rPr lang="en-US" sz="1200" dirty="0" err="1">
                <a:ea typeface="+mn-lt"/>
                <a:cs typeface="+mn-lt"/>
              </a:rPr>
              <a:t>Yetisir</a:t>
            </a:r>
            <a:r>
              <a:rPr lang="en-US" sz="1200" dirty="0">
                <a:ea typeface="+mn-lt"/>
                <a:cs typeface="+mn-lt"/>
              </a:rPr>
              <a:t> E, Wells G. Shelter-based managed alcohol administration to chronically homeless people addicted to alcohol. CMAJ. 2006;174(1):45-49.</a:t>
            </a:r>
          </a:p>
          <a:p>
            <a:r>
              <a:rPr lang="en-US" sz="1200" dirty="0">
                <a:ea typeface="+mn-lt"/>
                <a:cs typeface="+mn-lt"/>
              </a:rPr>
              <a:t>Ristau J, Mehtani N, Gomez S, Nance M, Keller D, </a:t>
            </a:r>
            <a:r>
              <a:rPr lang="en-US" sz="1200" dirty="0" err="1">
                <a:ea typeface="+mn-lt"/>
                <a:cs typeface="+mn-lt"/>
              </a:rPr>
              <a:t>Surlyn</a:t>
            </a:r>
            <a:r>
              <a:rPr lang="en-US" sz="1200" dirty="0">
                <a:ea typeface="+mn-lt"/>
                <a:cs typeface="+mn-lt"/>
              </a:rPr>
              <a:t> C, Eveland J, Smith-Bernardin Successful implementation of managed alcohol programs in the San Francisco Bay Area during the COVID-19 crisis.  S. </a:t>
            </a:r>
            <a:r>
              <a:rPr lang="en-US" sz="1200" dirty="0" err="1">
                <a:ea typeface="+mn-lt"/>
                <a:cs typeface="+mn-lt"/>
              </a:rPr>
              <a:t>Subst</a:t>
            </a:r>
            <a:r>
              <a:rPr lang="en-US" sz="1200" dirty="0">
                <a:ea typeface="+mn-lt"/>
                <a:cs typeface="+mn-lt"/>
              </a:rPr>
              <a:t> Abus. 2021;42(2):140-147.</a:t>
            </a:r>
          </a:p>
          <a:p>
            <a:r>
              <a:rPr lang="en-US" sz="1200" dirty="0">
                <a:ea typeface="+mn-lt"/>
                <a:cs typeface="+mn-lt"/>
              </a:rPr>
              <a:t>Room R. Managed alcohol programs: Reducing social and injury harm, but what about long-term health harm? Drug Alcohol Rev. 2018 Apr;37 Suppl 1:S197-S198. </a:t>
            </a:r>
            <a:r>
              <a:rPr lang="en-US" sz="1200" dirty="0" err="1">
                <a:ea typeface="+mn-lt"/>
                <a:cs typeface="+mn-lt"/>
              </a:rPr>
              <a:t>doi</a:t>
            </a:r>
            <a:r>
              <a:rPr lang="en-US" sz="1200" dirty="0">
                <a:ea typeface="+mn-lt"/>
                <a:cs typeface="+mn-lt"/>
              </a:rPr>
              <a:t>: 10.1111/dar.12690.</a:t>
            </a:r>
          </a:p>
          <a:p>
            <a:r>
              <a:rPr lang="en-US" sz="1200" dirty="0" err="1">
                <a:ea typeface="+mn-lt"/>
                <a:cs typeface="+mn-lt"/>
              </a:rPr>
              <a:t>Stockwell</a:t>
            </a:r>
            <a:r>
              <a:rPr lang="en-US" sz="1200" dirty="0">
                <a:ea typeface="+mn-lt"/>
                <a:cs typeface="+mn-lt"/>
              </a:rPr>
              <a:t> T, Pauly BB. Managed alcohol programs: Is it time for a more radical approach to reduce harms for people experiencing homelessness and alcohol use disorders? Drug Alcohol Rev. 2018 Apr;37 Suppl 1:S129-S131.</a:t>
            </a:r>
          </a:p>
          <a:p>
            <a:r>
              <a:rPr lang="en-US" sz="1200" dirty="0" err="1">
                <a:ea typeface="+mn-lt"/>
                <a:cs typeface="+mn-lt"/>
              </a:rPr>
              <a:t>Stockwell</a:t>
            </a:r>
            <a:r>
              <a:rPr lang="en-US" sz="1200" dirty="0">
                <a:ea typeface="+mn-lt"/>
                <a:cs typeface="+mn-lt"/>
              </a:rPr>
              <a:t> T, Pauly BB, Chow C, Erickson RA, </a:t>
            </a:r>
            <a:r>
              <a:rPr lang="en-US" sz="1200" dirty="0" err="1">
                <a:ea typeface="+mn-lt"/>
                <a:cs typeface="+mn-lt"/>
              </a:rPr>
              <a:t>Krysowaty</a:t>
            </a:r>
            <a:r>
              <a:rPr lang="en-US" sz="1200" dirty="0">
                <a:ea typeface="+mn-lt"/>
                <a:cs typeface="+mn-lt"/>
              </a:rPr>
              <a:t> B, Roemer A, Vallance K, Wettlaufer A, Zhao. Does managing the consumption of people with severe alcohol dependence reduce harm? A comparison of participants in six Canadian managed alcohol programs with locally recruited controls.  J. Drug Alcohol Rev. 2018 Apr;37 Suppl 1:S159-S166.</a:t>
            </a:r>
          </a:p>
          <a:p>
            <a:r>
              <a:rPr lang="en-US" sz="1200" dirty="0" err="1">
                <a:ea typeface="+mn-lt"/>
                <a:cs typeface="+mn-lt"/>
              </a:rPr>
              <a:t>Stockwell</a:t>
            </a:r>
            <a:r>
              <a:rPr lang="en-US" sz="1200" dirty="0">
                <a:ea typeface="+mn-lt"/>
                <a:cs typeface="+mn-lt"/>
              </a:rPr>
              <a:t> T, Zhao J, Pauly B, Chow C, Vallance K, Wettlaufer A, Saunders JB, Chick J. Trajectories of Alcohol Use and Related Harms for Managed Alcohol Program Participants over 12 Months Compared with Local Controls: A Quasi-Experimental Study.  Alcohol </a:t>
            </a:r>
            <a:r>
              <a:rPr lang="en-US" sz="1200" dirty="0" err="1">
                <a:ea typeface="+mn-lt"/>
                <a:cs typeface="+mn-lt"/>
              </a:rPr>
              <a:t>Alcohol</a:t>
            </a:r>
            <a:r>
              <a:rPr lang="en-US" sz="1200" dirty="0">
                <a:ea typeface="+mn-lt"/>
                <a:cs typeface="+mn-lt"/>
              </a:rPr>
              <a:t>. 2021 Jan 9:agaa134.</a:t>
            </a:r>
          </a:p>
          <a:p>
            <a:r>
              <a:rPr lang="en-US" sz="1200" dirty="0">
                <a:ea typeface="+mn-lt"/>
                <a:cs typeface="+mn-lt"/>
              </a:rPr>
              <a:t>Vallance K, </a:t>
            </a:r>
            <a:r>
              <a:rPr lang="en-US" sz="1200" dirty="0" err="1">
                <a:ea typeface="+mn-lt"/>
                <a:cs typeface="+mn-lt"/>
              </a:rPr>
              <a:t>Stockwell</a:t>
            </a:r>
            <a:r>
              <a:rPr lang="en-US" sz="1200" dirty="0">
                <a:ea typeface="+mn-lt"/>
                <a:cs typeface="+mn-lt"/>
              </a:rPr>
              <a:t> T, Pauly B, et al. Do managed alcohol programs change patterns of alcohol consumption and reduce related harm? A pilot study. Harm </a:t>
            </a:r>
            <a:r>
              <a:rPr lang="en-US" sz="1200" dirty="0" err="1">
                <a:ea typeface="+mn-lt"/>
                <a:cs typeface="+mn-lt"/>
              </a:rPr>
              <a:t>Reduct</a:t>
            </a:r>
            <a:r>
              <a:rPr lang="en-US" sz="1200" dirty="0">
                <a:ea typeface="+mn-lt"/>
                <a:cs typeface="+mn-lt"/>
              </a:rPr>
              <a:t> J. 2016;13(1):13. Published 2016 May 9.</a:t>
            </a:r>
          </a:p>
          <a:p>
            <a:endParaRPr lang="en-US" dirty="0">
              <a:cs typeface="Calibri"/>
            </a:endParaRPr>
          </a:p>
        </p:txBody>
      </p:sp>
      <p:pic>
        <p:nvPicPr>
          <p:cNvPr id="4" name="Picture 6" descr="sfhn.png">
            <a:extLst>
              <a:ext uri="{FF2B5EF4-FFF2-40B4-BE49-F238E27FC236}">
                <a16:creationId xmlns:a16="http://schemas.microsoft.com/office/drawing/2014/main" xmlns="" id="{6714D9F7-22F2-4CC5-90A6-5C4C6F429F05}"/>
              </a:ext>
            </a:extLst>
          </p:cNvPr>
          <p:cNvPicPr>
            <a:picLocks noChangeAspect="1"/>
          </p:cNvPicPr>
          <p:nvPr/>
        </p:nvPicPr>
        <p:blipFill>
          <a:blip r:embed="rId2"/>
          <a:stretch>
            <a:fillRect/>
          </a:stretch>
        </p:blipFill>
        <p:spPr>
          <a:xfrm>
            <a:off x="84136" y="5936073"/>
            <a:ext cx="1690638" cy="875994"/>
          </a:xfrm>
          <a:prstGeom prst="rect">
            <a:avLst/>
          </a:prstGeom>
        </p:spPr>
      </p:pic>
    </p:spTree>
    <p:extLst>
      <p:ext uri="{BB962C8B-B14F-4D97-AF65-F5344CB8AC3E}">
        <p14:creationId xmlns:p14="http://schemas.microsoft.com/office/powerpoint/2010/main" val="267001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6">
            <a:extLst>
              <a:ext uri="{FF2B5EF4-FFF2-40B4-BE49-F238E27FC236}">
                <a16:creationId xmlns:a16="http://schemas.microsoft.com/office/drawing/2014/main" xmlns=""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012B8195-CBC7-4BC6-A0CA-823F040E2038}"/>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cs typeface="Calibri Light"/>
              </a:rPr>
              <a:t>Workshop schedule</a:t>
            </a:r>
            <a:endParaRPr lang="en-US" sz="5400">
              <a:solidFill>
                <a:srgbClr val="FFFFFF"/>
              </a:solidFill>
            </a:endParaRPr>
          </a:p>
        </p:txBody>
      </p:sp>
      <p:sp>
        <p:nvSpPr>
          <p:cNvPr id="3" name="Content Placeholder 2">
            <a:extLst>
              <a:ext uri="{FF2B5EF4-FFF2-40B4-BE49-F238E27FC236}">
                <a16:creationId xmlns:a16="http://schemas.microsoft.com/office/drawing/2014/main" xmlns="" id="{7783B6AF-0405-41E6-8EC1-CB352B6584C5}"/>
              </a:ext>
            </a:extLst>
          </p:cNvPr>
          <p:cNvSpPr>
            <a:spLocks noGrp="1"/>
          </p:cNvSpPr>
          <p:nvPr>
            <p:ph idx="1"/>
          </p:nvPr>
        </p:nvSpPr>
        <p:spPr>
          <a:xfrm>
            <a:off x="6095999" y="882315"/>
            <a:ext cx="5254754" cy="5763570"/>
          </a:xfrm>
        </p:spPr>
        <p:txBody>
          <a:bodyPr vert="horz" lIns="91440" tIns="45720" rIns="91440" bIns="45720" rtlCol="0" anchor="t">
            <a:normAutofit/>
          </a:bodyPr>
          <a:lstStyle/>
          <a:p>
            <a:pPr marL="0" indent="0">
              <a:buNone/>
            </a:pPr>
            <a:r>
              <a:rPr lang="en-US" sz="2200">
                <a:cs typeface="Calibri" panose="020F0502020204030204"/>
              </a:rPr>
              <a:t>Part 1: (15 min) Setting the stage: What is Managed Alcohol and Introduction to case study</a:t>
            </a:r>
            <a:endParaRPr lang="en-US"/>
          </a:p>
          <a:p>
            <a:pPr marL="0" indent="0">
              <a:buNone/>
            </a:pPr>
            <a:r>
              <a:rPr lang="en-US" sz="2200">
                <a:cs typeface="Calibri" panose="020F0502020204030204"/>
              </a:rPr>
              <a:t>Part 2: (15 min) Breakout session 1: Identifying your target population</a:t>
            </a:r>
            <a:endParaRPr lang="en-US">
              <a:cs typeface="Calibri"/>
            </a:endParaRPr>
          </a:p>
          <a:p>
            <a:pPr marL="0" indent="0">
              <a:buNone/>
            </a:pPr>
            <a:r>
              <a:rPr lang="en-US" sz="2200">
                <a:cs typeface="Calibri" panose="020F0502020204030204"/>
              </a:rPr>
              <a:t>Part 3: (20 min) Facilitated discussion: Barriers to implementing MAP</a:t>
            </a:r>
          </a:p>
          <a:p>
            <a:pPr marL="0" indent="0">
              <a:buNone/>
            </a:pPr>
            <a:r>
              <a:rPr lang="en-US" sz="2200">
                <a:cs typeface="Calibri" panose="020F0502020204030204"/>
              </a:rPr>
              <a:t>Part 4: (20 min) Breakout session 2: Developing your care model </a:t>
            </a:r>
          </a:p>
          <a:p>
            <a:pPr marL="0" indent="0">
              <a:buNone/>
            </a:pPr>
            <a:r>
              <a:rPr lang="en-US" sz="2200">
                <a:cs typeface="Calibri" panose="020F0502020204030204"/>
              </a:rPr>
              <a:t>Part 5: (15 min) Facilitated discussion: Designing program evaluation criteria</a:t>
            </a:r>
          </a:p>
          <a:p>
            <a:pPr marL="0" indent="0">
              <a:buNone/>
            </a:pPr>
            <a:r>
              <a:rPr lang="en-US" sz="2200">
                <a:cs typeface="Calibri" panose="020F0502020204030204"/>
              </a:rPr>
              <a:t>Part 6: (5 min) Wrap up</a:t>
            </a:r>
            <a:endParaRPr lang="en-US"/>
          </a:p>
        </p:txBody>
      </p:sp>
      <p:pic>
        <p:nvPicPr>
          <p:cNvPr id="4" name="Picture 6" descr="sfhn.png">
            <a:extLst>
              <a:ext uri="{FF2B5EF4-FFF2-40B4-BE49-F238E27FC236}">
                <a16:creationId xmlns:a16="http://schemas.microsoft.com/office/drawing/2014/main" xmlns="" id="{FA50036F-8966-47B0-8626-00F62B716714}"/>
              </a:ext>
            </a:extLst>
          </p:cNvPr>
          <p:cNvPicPr>
            <a:picLocks noChangeAspect="1"/>
          </p:cNvPicPr>
          <p:nvPr/>
        </p:nvPicPr>
        <p:blipFill>
          <a:blip r:embed="rId2"/>
          <a:stretch>
            <a:fillRect/>
          </a:stretch>
        </p:blipFill>
        <p:spPr>
          <a:xfrm>
            <a:off x="137907" y="5756326"/>
            <a:ext cx="2182250" cy="1105413"/>
          </a:xfrm>
          <a:prstGeom prst="rect">
            <a:avLst/>
          </a:prstGeom>
        </p:spPr>
      </p:pic>
    </p:spTree>
    <p:extLst>
      <p:ext uri="{BB962C8B-B14F-4D97-AF65-F5344CB8AC3E}">
        <p14:creationId xmlns:p14="http://schemas.microsoft.com/office/powerpoint/2010/main" val="211977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BB3A1C-A50A-450E-945D-5F68FB91DBBA}"/>
              </a:ext>
            </a:extLst>
          </p:cNvPr>
          <p:cNvSpPr>
            <a:spLocks noGrp="1"/>
          </p:cNvSpPr>
          <p:nvPr>
            <p:ph type="title"/>
          </p:nvPr>
        </p:nvSpPr>
        <p:spPr>
          <a:xfrm>
            <a:off x="841248" y="548640"/>
            <a:ext cx="3600860" cy="5431536"/>
          </a:xfrm>
        </p:spPr>
        <p:txBody>
          <a:bodyPr>
            <a:normAutofit/>
          </a:bodyPr>
          <a:lstStyle/>
          <a:p>
            <a:r>
              <a:rPr lang="en-US" sz="5400">
                <a:latin typeface="Calibri"/>
                <a:cs typeface="Calibri"/>
              </a:rPr>
              <a:t>Alcohol Harm Reduction Strategies</a:t>
            </a:r>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3CD1607-E036-4440-BC29-2291DC6F833F}"/>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endParaRPr lang="en-US" sz="2200">
              <a:cs typeface="Calibri" panose="020F0502020204030204"/>
            </a:endParaRPr>
          </a:p>
          <a:p>
            <a:pPr marL="0" indent="0">
              <a:buNone/>
            </a:pPr>
            <a:endParaRPr lang="en-US" sz="2200">
              <a:cs typeface="Calibri" panose="020F0502020204030204"/>
            </a:endParaRPr>
          </a:p>
        </p:txBody>
      </p:sp>
      <p:graphicFrame>
        <p:nvGraphicFramePr>
          <p:cNvPr id="6" name="Diagram 20">
            <a:extLst>
              <a:ext uri="{FF2B5EF4-FFF2-40B4-BE49-F238E27FC236}">
                <a16:creationId xmlns:a16="http://schemas.microsoft.com/office/drawing/2014/main" xmlns="" id="{BC64A1E3-BE2C-4B3D-AAEB-66D43CE009EE}"/>
              </a:ext>
            </a:extLst>
          </p:cNvPr>
          <p:cNvGraphicFramePr>
            <a:graphicFrameLocks/>
          </p:cNvGraphicFramePr>
          <p:nvPr>
            <p:extLst>
              <p:ext uri="{D42A27DB-BD31-4B8C-83A1-F6EECF244321}">
                <p14:modId xmlns:p14="http://schemas.microsoft.com/office/powerpoint/2010/main" val="3998805435"/>
              </p:ext>
            </p:extLst>
          </p:nvPr>
        </p:nvGraphicFramePr>
        <p:xfrm>
          <a:off x="3772022" y="1415929"/>
          <a:ext cx="9419003" cy="392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1" name="Group 30">
            <a:extLst>
              <a:ext uri="{FF2B5EF4-FFF2-40B4-BE49-F238E27FC236}">
                <a16:creationId xmlns:a16="http://schemas.microsoft.com/office/drawing/2014/main" xmlns="" id="{48FD4B2E-216E-4AC2-9AE3-177EE6C5913F}"/>
              </a:ext>
            </a:extLst>
          </p:cNvPr>
          <p:cNvGrpSpPr/>
          <p:nvPr/>
        </p:nvGrpSpPr>
        <p:grpSpPr>
          <a:xfrm>
            <a:off x="5836261" y="1724635"/>
            <a:ext cx="5901713" cy="4099033"/>
            <a:chOff x="2464045" y="2469724"/>
            <a:chExt cx="6718276" cy="4633901"/>
          </a:xfrm>
        </p:grpSpPr>
        <p:sp>
          <p:nvSpPr>
            <p:cNvPr id="23" name="TextBox 22">
              <a:extLst>
                <a:ext uri="{FF2B5EF4-FFF2-40B4-BE49-F238E27FC236}">
                  <a16:creationId xmlns:a16="http://schemas.microsoft.com/office/drawing/2014/main" xmlns="" id="{5BCC7F5A-4C89-4070-BD2D-72895D3159F0}"/>
                </a:ext>
              </a:extLst>
            </p:cNvPr>
            <p:cNvSpPr txBox="1"/>
            <p:nvPr/>
          </p:nvSpPr>
          <p:spPr>
            <a:xfrm>
              <a:off x="2467707" y="6372957"/>
              <a:ext cx="2743199" cy="730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a:p>
              <a:r>
                <a:rPr lang="en-US" b="1">
                  <a:cs typeface="Calibri"/>
                </a:rPr>
                <a:t>Abstinence Based</a:t>
              </a:r>
              <a:endParaRPr lang="en-US"/>
            </a:p>
          </p:txBody>
        </p:sp>
        <p:grpSp>
          <p:nvGrpSpPr>
            <p:cNvPr id="24" name="Group 23">
              <a:extLst>
                <a:ext uri="{FF2B5EF4-FFF2-40B4-BE49-F238E27FC236}">
                  <a16:creationId xmlns:a16="http://schemas.microsoft.com/office/drawing/2014/main" xmlns="" id="{A7800DE0-0028-4A6D-B958-5710E73CBFC9}"/>
                </a:ext>
              </a:extLst>
            </p:cNvPr>
            <p:cNvGrpSpPr/>
            <p:nvPr/>
          </p:nvGrpSpPr>
          <p:grpSpPr>
            <a:xfrm>
              <a:off x="2464045" y="2469724"/>
              <a:ext cx="6718276" cy="4597266"/>
              <a:chOff x="2464045" y="2469724"/>
              <a:chExt cx="6718276" cy="4597266"/>
            </a:xfrm>
          </p:grpSpPr>
          <p:grpSp>
            <p:nvGrpSpPr>
              <p:cNvPr id="25" name="Group 24">
                <a:extLst>
                  <a:ext uri="{FF2B5EF4-FFF2-40B4-BE49-F238E27FC236}">
                    <a16:creationId xmlns:a16="http://schemas.microsoft.com/office/drawing/2014/main" xmlns="" id="{F7650FF6-C373-4BB6-816C-CA8326AE9679}"/>
                  </a:ext>
                </a:extLst>
              </p:cNvPr>
              <p:cNvGrpSpPr/>
              <p:nvPr/>
            </p:nvGrpSpPr>
            <p:grpSpPr>
              <a:xfrm>
                <a:off x="2464045" y="2469724"/>
                <a:ext cx="6718276" cy="4557977"/>
                <a:chOff x="2464045" y="2469724"/>
                <a:chExt cx="6718276" cy="4557977"/>
              </a:xfrm>
            </p:grpSpPr>
            <p:sp>
              <p:nvSpPr>
                <p:cNvPr id="27" name="TextBox 26">
                  <a:extLst>
                    <a:ext uri="{FF2B5EF4-FFF2-40B4-BE49-F238E27FC236}">
                      <a16:creationId xmlns:a16="http://schemas.microsoft.com/office/drawing/2014/main" xmlns="" id="{990A3718-F6A4-4BF4-8F86-C385658DD1E1}"/>
                    </a:ext>
                  </a:extLst>
                </p:cNvPr>
                <p:cNvSpPr txBox="1"/>
                <p:nvPr/>
              </p:nvSpPr>
              <p:spPr>
                <a:xfrm>
                  <a:off x="6186121" y="2469724"/>
                  <a:ext cx="2996200" cy="4557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cs typeface="Calibri"/>
                    </a:rPr>
                    <a:t>Sobering Center</a:t>
                  </a:r>
                </a:p>
                <a:p>
                  <a:endParaRPr lang="en-US" sz="2000">
                    <a:solidFill>
                      <a:schemeClr val="bg1"/>
                    </a:solidFill>
                    <a:cs typeface="Calibri"/>
                  </a:endParaRPr>
                </a:p>
                <a:p>
                  <a:r>
                    <a:rPr lang="en-US" sz="2000">
                      <a:solidFill>
                        <a:schemeClr val="bg1"/>
                      </a:solidFill>
                      <a:ea typeface="+mn-lt"/>
                      <a:cs typeface="+mn-lt"/>
                    </a:rPr>
                    <a:t>Housing First/Wet Housing</a:t>
                  </a:r>
                </a:p>
                <a:p>
                  <a:endParaRPr lang="en-US" sz="2000">
                    <a:solidFill>
                      <a:schemeClr val="bg1"/>
                    </a:solidFill>
                    <a:ea typeface="+mn-lt"/>
                    <a:cs typeface="+mn-lt"/>
                  </a:endParaRPr>
                </a:p>
                <a:p>
                  <a:r>
                    <a:rPr lang="en-US" sz="2000" b="1">
                      <a:solidFill>
                        <a:schemeClr val="bg1"/>
                      </a:solidFill>
                      <a:ea typeface="+mn-lt"/>
                      <a:cs typeface="+mn-lt"/>
                    </a:rPr>
                    <a:t>Managed Alcohol</a:t>
                  </a:r>
                </a:p>
                <a:p>
                  <a:endParaRPr lang="en-US" sz="2000">
                    <a:solidFill>
                      <a:schemeClr val="bg1"/>
                    </a:solidFill>
                    <a:ea typeface="+mn-lt"/>
                    <a:cs typeface="+mn-lt"/>
                  </a:endParaRPr>
                </a:p>
                <a:p>
                  <a:r>
                    <a:rPr lang="en-US" sz="2000">
                      <a:solidFill>
                        <a:schemeClr val="bg1"/>
                      </a:solidFill>
                      <a:ea typeface="+mn-lt"/>
                      <a:cs typeface="+mn-lt"/>
                    </a:rPr>
                    <a:t>Wet Shelters</a:t>
                  </a:r>
                </a:p>
                <a:p>
                  <a:endParaRPr lang="en-US" sz="2000">
                    <a:solidFill>
                      <a:schemeClr val="bg1"/>
                    </a:solidFill>
                    <a:cs typeface="Calibri"/>
                  </a:endParaRPr>
                </a:p>
                <a:p>
                  <a:r>
                    <a:rPr lang="en-US" sz="2000">
                      <a:solidFill>
                        <a:schemeClr val="bg1"/>
                      </a:solidFill>
                      <a:cs typeface="Calibri"/>
                    </a:rPr>
                    <a:t>Moderation Management</a:t>
                  </a:r>
                </a:p>
                <a:p>
                  <a:endParaRPr lang="en-US">
                    <a:cs typeface="Calibri"/>
                  </a:endParaRPr>
                </a:p>
                <a:p>
                  <a:endParaRPr lang="en-US">
                    <a:cs typeface="Calibri"/>
                  </a:endParaRPr>
                </a:p>
              </p:txBody>
            </p:sp>
            <p:grpSp>
              <p:nvGrpSpPr>
                <p:cNvPr id="28" name="Group 27">
                  <a:extLst>
                    <a:ext uri="{FF2B5EF4-FFF2-40B4-BE49-F238E27FC236}">
                      <a16:creationId xmlns:a16="http://schemas.microsoft.com/office/drawing/2014/main" xmlns="" id="{6D80CC30-8233-4FC3-9836-EA8557EB974E}"/>
                    </a:ext>
                  </a:extLst>
                </p:cNvPr>
                <p:cNvGrpSpPr/>
                <p:nvPr/>
              </p:nvGrpSpPr>
              <p:grpSpPr>
                <a:xfrm>
                  <a:off x="2464045" y="2691177"/>
                  <a:ext cx="3563814" cy="2862322"/>
                  <a:chOff x="2464045" y="2691177"/>
                  <a:chExt cx="3563814" cy="2862322"/>
                </a:xfrm>
              </p:grpSpPr>
              <p:sp>
                <p:nvSpPr>
                  <p:cNvPr id="29" name="TextBox 28">
                    <a:extLst>
                      <a:ext uri="{FF2B5EF4-FFF2-40B4-BE49-F238E27FC236}">
                        <a16:creationId xmlns:a16="http://schemas.microsoft.com/office/drawing/2014/main" xmlns="" id="{CEB183A1-003E-432E-AD50-54BA630C4B66}"/>
                      </a:ext>
                    </a:extLst>
                  </p:cNvPr>
                  <p:cNvSpPr txBox="1"/>
                  <p:nvPr/>
                </p:nvSpPr>
                <p:spPr>
                  <a:xfrm>
                    <a:off x="2464045" y="2691177"/>
                    <a:ext cx="27431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rPr>
                      <a:t>Sober Living Environment</a:t>
                    </a:r>
                    <a:endParaRPr lang="en-US" sz="2000">
                      <a:solidFill>
                        <a:schemeClr val="bg1"/>
                      </a:solidFill>
                      <a:cs typeface="Calibri"/>
                    </a:endParaRPr>
                  </a:p>
                  <a:p>
                    <a:endParaRPr lang="en-US" sz="2000">
                      <a:solidFill>
                        <a:schemeClr val="bg1"/>
                      </a:solidFill>
                      <a:cs typeface="Calibri"/>
                    </a:endParaRPr>
                  </a:p>
                  <a:p>
                    <a:r>
                      <a:rPr lang="en-US" sz="2000">
                        <a:solidFill>
                          <a:schemeClr val="bg1"/>
                        </a:solidFill>
                        <a:ea typeface="+mn-lt"/>
                        <a:cs typeface="+mn-lt"/>
                      </a:rPr>
                      <a:t>Residential Treatment</a:t>
                    </a:r>
                  </a:p>
                  <a:p>
                    <a:endParaRPr lang="en-US" sz="2000">
                      <a:solidFill>
                        <a:schemeClr val="bg1"/>
                      </a:solidFill>
                      <a:ea typeface="+mn-lt"/>
                      <a:cs typeface="+mn-lt"/>
                    </a:endParaRPr>
                  </a:p>
                  <a:p>
                    <a:r>
                      <a:rPr lang="en-US" sz="2000">
                        <a:solidFill>
                          <a:schemeClr val="bg1"/>
                        </a:solidFill>
                        <a:ea typeface="+mn-lt"/>
                        <a:cs typeface="+mn-lt"/>
                      </a:rPr>
                      <a:t>10 Step Programs</a:t>
                    </a:r>
                  </a:p>
                  <a:p>
                    <a:endParaRPr lang="en-US" sz="2000">
                      <a:solidFill>
                        <a:schemeClr val="bg1"/>
                      </a:solidFill>
                      <a:cs typeface="Calibri"/>
                    </a:endParaRPr>
                  </a:p>
                  <a:p>
                    <a:r>
                      <a:rPr lang="en-US" sz="2000">
                        <a:solidFill>
                          <a:schemeClr val="bg1"/>
                        </a:solidFill>
                        <a:cs typeface="Calibri"/>
                      </a:rPr>
                      <a:t>Mandated Treatment </a:t>
                    </a:r>
                    <a:r>
                      <a:rPr lang="en-US" sz="2000" err="1">
                        <a:solidFill>
                          <a:schemeClr val="bg1"/>
                        </a:solidFill>
                        <a:cs typeface="Calibri"/>
                      </a:rPr>
                      <a:t>Prgm</a:t>
                    </a:r>
                    <a:endParaRPr lang="en-US" sz="2000">
                      <a:solidFill>
                        <a:schemeClr val="bg1"/>
                      </a:solidFill>
                      <a:cs typeface="Calibri"/>
                    </a:endParaRPr>
                  </a:p>
                </p:txBody>
              </p:sp>
              <p:sp>
                <p:nvSpPr>
                  <p:cNvPr id="30" name="TextBox 29">
                    <a:extLst>
                      <a:ext uri="{FF2B5EF4-FFF2-40B4-BE49-F238E27FC236}">
                        <a16:creationId xmlns:a16="http://schemas.microsoft.com/office/drawing/2014/main" xmlns="" id="{E3E68A85-F2D8-48D9-AC88-AF15F9A77452}"/>
                      </a:ext>
                    </a:extLst>
                  </p:cNvPr>
                  <p:cNvSpPr txBox="1"/>
                  <p:nvPr/>
                </p:nvSpPr>
                <p:spPr>
                  <a:xfrm>
                    <a:off x="5028467" y="3892792"/>
                    <a:ext cx="9993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cs typeface="Calibri"/>
                      </a:rPr>
                      <a:t>MAT</a:t>
                    </a:r>
                    <a:endParaRPr lang="en-US" sz="2400" b="1">
                      <a:solidFill>
                        <a:schemeClr val="bg1"/>
                      </a:solidFill>
                    </a:endParaRPr>
                  </a:p>
                </p:txBody>
              </p:sp>
            </p:grpSp>
          </p:grpSp>
          <p:sp>
            <p:nvSpPr>
              <p:cNvPr id="26" name="TextBox 25">
                <a:extLst>
                  <a:ext uri="{FF2B5EF4-FFF2-40B4-BE49-F238E27FC236}">
                    <a16:creationId xmlns:a16="http://schemas.microsoft.com/office/drawing/2014/main" xmlns="" id="{4DFA58C2-78A8-4B7B-8EFF-59C05BA7F67A}"/>
                  </a:ext>
                </a:extLst>
              </p:cNvPr>
              <p:cNvSpPr txBox="1"/>
              <p:nvPr/>
            </p:nvSpPr>
            <p:spPr>
              <a:xfrm>
                <a:off x="6035919" y="6336322"/>
                <a:ext cx="2743199" cy="730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a:p>
                <a:r>
                  <a:rPr lang="en-US" b="1">
                    <a:cs typeface="Calibri"/>
                  </a:rPr>
                  <a:t>Non-Abstinence Based</a:t>
                </a:r>
                <a:endParaRPr lang="en-US"/>
              </a:p>
            </p:txBody>
          </p:sp>
        </p:grpSp>
      </p:grpSp>
      <p:pic>
        <p:nvPicPr>
          <p:cNvPr id="16" name="Picture 6" descr="sfhn.png">
            <a:extLst>
              <a:ext uri="{FF2B5EF4-FFF2-40B4-BE49-F238E27FC236}">
                <a16:creationId xmlns:a16="http://schemas.microsoft.com/office/drawing/2014/main" xmlns="" id="{07723E1F-49E7-4C69-9908-FC570B176509}"/>
              </a:ext>
            </a:extLst>
          </p:cNvPr>
          <p:cNvPicPr>
            <a:picLocks noChangeAspect="1"/>
          </p:cNvPicPr>
          <p:nvPr/>
        </p:nvPicPr>
        <p:blipFill>
          <a:blip r:embed="rId7"/>
          <a:stretch>
            <a:fillRect/>
          </a:stretch>
        </p:blipFill>
        <p:spPr>
          <a:xfrm>
            <a:off x="137907" y="5756326"/>
            <a:ext cx="2182250" cy="1105413"/>
          </a:xfrm>
          <a:prstGeom prst="rect">
            <a:avLst/>
          </a:prstGeom>
        </p:spPr>
      </p:pic>
    </p:spTree>
    <p:extLst>
      <p:ext uri="{BB962C8B-B14F-4D97-AF65-F5344CB8AC3E}">
        <p14:creationId xmlns:p14="http://schemas.microsoft.com/office/powerpoint/2010/main" val="229477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CFBB732-A4C4-43CF-B170-784099269872}"/>
              </a:ext>
            </a:extLst>
          </p:cNvPr>
          <p:cNvSpPr>
            <a:spLocks noGrp="1"/>
          </p:cNvSpPr>
          <p:nvPr>
            <p:ph type="title"/>
          </p:nvPr>
        </p:nvSpPr>
        <p:spPr>
          <a:xfrm>
            <a:off x="841248" y="548640"/>
            <a:ext cx="3600860" cy="5431536"/>
          </a:xfrm>
        </p:spPr>
        <p:txBody>
          <a:bodyPr>
            <a:normAutofit/>
          </a:bodyPr>
          <a:lstStyle/>
          <a:p>
            <a:r>
              <a:rPr lang="en-US" sz="5000">
                <a:cs typeface="Calibri Light"/>
              </a:rPr>
              <a:t>Managed Alcohol Programs:</a:t>
            </a:r>
            <a:br>
              <a:rPr lang="en-US" sz="5000">
                <a:cs typeface="Calibri Light"/>
              </a:rPr>
            </a:br>
            <a:r>
              <a:rPr lang="en-US" sz="5000">
                <a:cs typeface="Calibri Light"/>
              </a:rPr>
              <a:t>Philosophical Framework </a:t>
            </a:r>
            <a:endParaRPr lang="en-US" sz="50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DCEDC58-7751-430A-850D-2BDECE2B60F6}"/>
              </a:ext>
            </a:extLst>
          </p:cNvPr>
          <p:cNvSpPr>
            <a:spLocks noGrp="1"/>
          </p:cNvSpPr>
          <p:nvPr>
            <p:ph idx="1"/>
          </p:nvPr>
        </p:nvSpPr>
        <p:spPr>
          <a:xfrm>
            <a:off x="5126418" y="552091"/>
            <a:ext cx="6224335" cy="5431536"/>
          </a:xfrm>
        </p:spPr>
        <p:txBody>
          <a:bodyPr vert="horz" lIns="91440" tIns="45720" rIns="91440" bIns="45720" rtlCol="0" anchor="ctr">
            <a:normAutofit fontScale="92500" lnSpcReduction="20000"/>
          </a:bodyPr>
          <a:lstStyle/>
          <a:p>
            <a:pPr marL="0" indent="0">
              <a:buNone/>
            </a:pPr>
            <a:endParaRPr lang="en-US" sz="2400" dirty="0">
              <a:cs typeface="Calibri"/>
            </a:endParaRPr>
          </a:p>
          <a:p>
            <a:pPr marL="0" indent="0">
              <a:buNone/>
            </a:pPr>
            <a:r>
              <a:rPr lang="en-US" b="1" dirty="0">
                <a:ea typeface="+mn-lt"/>
                <a:cs typeface="+mn-lt"/>
              </a:rPr>
              <a:t>Goal is to decrease harm NOT to decrease volume of alcohol consumed</a:t>
            </a:r>
            <a:endParaRPr lang="en-US" b="1" dirty="0"/>
          </a:p>
          <a:p>
            <a:pPr marL="0" indent="0">
              <a:buNone/>
            </a:pPr>
            <a:endParaRPr lang="en-US" sz="2400" dirty="0">
              <a:cs typeface="Calibri"/>
            </a:endParaRPr>
          </a:p>
          <a:p>
            <a:pPr marL="457200" indent="-457200"/>
            <a:r>
              <a:rPr lang="en-US" dirty="0">
                <a:cs typeface="Calibri"/>
              </a:rPr>
              <a:t>Prevent withdrawal and associated complications</a:t>
            </a:r>
          </a:p>
          <a:p>
            <a:pPr marL="457200" indent="-457200"/>
            <a:r>
              <a:rPr lang="en-US" dirty="0">
                <a:cs typeface="Calibri"/>
              </a:rPr>
              <a:t>Decrease acute alcohol related harms</a:t>
            </a:r>
          </a:p>
          <a:p>
            <a:pPr marL="914400" lvl="1" indent="-457200"/>
            <a:r>
              <a:rPr lang="en-US" sz="2800" dirty="0">
                <a:cs typeface="Calibri"/>
              </a:rPr>
              <a:t>Health</a:t>
            </a:r>
          </a:p>
          <a:p>
            <a:pPr marL="914400" lvl="1" indent="-457200"/>
            <a:r>
              <a:rPr lang="en-US" sz="2800" dirty="0">
                <a:cs typeface="Calibri"/>
              </a:rPr>
              <a:t>Legal</a:t>
            </a:r>
          </a:p>
          <a:p>
            <a:pPr marL="914400" lvl="1" indent="-457200"/>
            <a:r>
              <a:rPr lang="en-US" sz="2800" dirty="0">
                <a:cs typeface="Calibri"/>
              </a:rPr>
              <a:t>Interpersonal</a:t>
            </a:r>
          </a:p>
          <a:p>
            <a:pPr marL="457200" indent="-457200"/>
            <a:r>
              <a:rPr lang="en-US" dirty="0">
                <a:cs typeface="Calibri"/>
              </a:rPr>
              <a:t>Improve safety and Quality of Life</a:t>
            </a:r>
          </a:p>
          <a:p>
            <a:pPr marL="457200" indent="-457200"/>
            <a:r>
              <a:rPr lang="en-US" dirty="0">
                <a:cs typeface="Calibri"/>
              </a:rPr>
              <a:t>Decrease acute care and criminal justice episodes</a:t>
            </a:r>
          </a:p>
          <a:p>
            <a:pPr marL="457200" indent="-457200"/>
            <a:r>
              <a:rPr lang="en-US" dirty="0">
                <a:cs typeface="Calibri"/>
              </a:rPr>
              <a:t>Promote safer use of alcohol overall</a:t>
            </a:r>
          </a:p>
          <a:p>
            <a:pPr marL="914400" lvl="1" indent="-457200"/>
            <a:endParaRPr lang="en-US" sz="1400" dirty="0">
              <a:cs typeface="Calibri"/>
            </a:endParaRPr>
          </a:p>
          <a:p>
            <a:pPr marL="0" indent="0">
              <a:buNone/>
            </a:pPr>
            <a:endParaRPr lang="en-US" sz="1400" dirty="0">
              <a:cs typeface="Calibri"/>
            </a:endParaRPr>
          </a:p>
        </p:txBody>
      </p:sp>
      <p:pic>
        <p:nvPicPr>
          <p:cNvPr id="4" name="Picture 6" descr="sfhn.png">
            <a:extLst>
              <a:ext uri="{FF2B5EF4-FFF2-40B4-BE49-F238E27FC236}">
                <a16:creationId xmlns:a16="http://schemas.microsoft.com/office/drawing/2014/main" xmlns="" id="{671C08EF-310E-4C4E-8FD4-61E22FE241A3}"/>
              </a:ext>
            </a:extLst>
          </p:cNvPr>
          <p:cNvPicPr>
            <a:picLocks noChangeAspect="1"/>
          </p:cNvPicPr>
          <p:nvPr/>
        </p:nvPicPr>
        <p:blipFill>
          <a:blip r:embed="rId2"/>
          <a:stretch>
            <a:fillRect/>
          </a:stretch>
        </p:blipFill>
        <p:spPr>
          <a:xfrm>
            <a:off x="137907" y="5756326"/>
            <a:ext cx="2182250" cy="1105413"/>
          </a:xfrm>
          <a:prstGeom prst="rect">
            <a:avLst/>
          </a:prstGeom>
        </p:spPr>
      </p:pic>
    </p:spTree>
    <p:extLst>
      <p:ext uri="{BB962C8B-B14F-4D97-AF65-F5344CB8AC3E}">
        <p14:creationId xmlns:p14="http://schemas.microsoft.com/office/powerpoint/2010/main" val="115055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7C98A213-5994-475E-B327-DC6EC27FBA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CFBB732-A4C4-43CF-B170-784099269872}"/>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5100"/>
              <a:t>Peer Based vs. Clinician Initiated Models</a:t>
            </a:r>
          </a:p>
        </p:txBody>
      </p:sp>
      <p:sp>
        <p:nvSpPr>
          <p:cNvPr id="43" name="sketch line">
            <a:extLst>
              <a:ext uri="{FF2B5EF4-FFF2-40B4-BE49-F238E27FC236}">
                <a16:creationId xmlns:a16="http://schemas.microsoft.com/office/drawing/2014/main" xmlns="" id="{4B030A0D-0DAD-4A99-89BB-419527D6A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1">
            <a:extLst>
              <a:ext uri="{FF2B5EF4-FFF2-40B4-BE49-F238E27FC236}">
                <a16:creationId xmlns:a16="http://schemas.microsoft.com/office/drawing/2014/main" xmlns="" id="{180C80DA-0C91-4916-8EF5-4AB8B8E6B528}"/>
              </a:ext>
            </a:extLst>
          </p:cNvPr>
          <p:cNvPicPr>
            <a:picLocks noChangeAspect="1"/>
          </p:cNvPicPr>
          <p:nvPr/>
        </p:nvPicPr>
        <p:blipFill>
          <a:blip r:embed="rId2"/>
          <a:stretch>
            <a:fillRect/>
          </a:stretch>
        </p:blipFill>
        <p:spPr>
          <a:xfrm>
            <a:off x="790184" y="2619784"/>
            <a:ext cx="2763031" cy="3600041"/>
          </a:xfrm>
          <a:prstGeom prst="rect">
            <a:avLst/>
          </a:prstGeom>
        </p:spPr>
      </p:pic>
      <p:pic>
        <p:nvPicPr>
          <p:cNvPr id="5" name="Picture 5">
            <a:extLst>
              <a:ext uri="{FF2B5EF4-FFF2-40B4-BE49-F238E27FC236}">
                <a16:creationId xmlns:a16="http://schemas.microsoft.com/office/drawing/2014/main" xmlns="" id="{52A04A5A-B3A9-405D-9086-8DA792BEE66A}"/>
              </a:ext>
            </a:extLst>
          </p:cNvPr>
          <p:cNvPicPr>
            <a:picLocks noChangeAspect="1"/>
          </p:cNvPicPr>
          <p:nvPr/>
        </p:nvPicPr>
        <p:blipFill rotWithShape="1">
          <a:blip r:embed="rId3"/>
          <a:srcRect t="14774" b="21028"/>
          <a:stretch/>
        </p:blipFill>
        <p:spPr>
          <a:xfrm>
            <a:off x="7783068" y="2905937"/>
            <a:ext cx="3758184" cy="2753414"/>
          </a:xfrm>
          <a:prstGeom prst="rect">
            <a:avLst/>
          </a:prstGeom>
        </p:spPr>
      </p:pic>
      <p:pic>
        <p:nvPicPr>
          <p:cNvPr id="4" name="Picture 4">
            <a:extLst>
              <a:ext uri="{FF2B5EF4-FFF2-40B4-BE49-F238E27FC236}">
                <a16:creationId xmlns:a16="http://schemas.microsoft.com/office/drawing/2014/main" xmlns="" id="{1B9A58D2-030E-4AE9-ADC8-D0A962F518F3}"/>
              </a:ext>
            </a:extLst>
          </p:cNvPr>
          <p:cNvPicPr>
            <a:picLocks noChangeAspect="1"/>
          </p:cNvPicPr>
          <p:nvPr/>
        </p:nvPicPr>
        <p:blipFill rotWithShape="1">
          <a:blip r:embed="rId4"/>
          <a:srcRect r="2" b="1554"/>
          <a:stretch/>
        </p:blipFill>
        <p:spPr>
          <a:xfrm>
            <a:off x="3889248" y="2861337"/>
            <a:ext cx="3758184" cy="2751174"/>
          </a:xfrm>
          <a:prstGeom prst="rect">
            <a:avLst/>
          </a:prstGeom>
        </p:spPr>
      </p:pic>
      <p:pic>
        <p:nvPicPr>
          <p:cNvPr id="19" name="Picture 6" descr="sfhn.png">
            <a:extLst>
              <a:ext uri="{FF2B5EF4-FFF2-40B4-BE49-F238E27FC236}">
                <a16:creationId xmlns:a16="http://schemas.microsoft.com/office/drawing/2014/main" xmlns="" id="{9142F678-B96A-4E46-B2A5-F9151C887FF2}"/>
              </a:ext>
            </a:extLst>
          </p:cNvPr>
          <p:cNvPicPr>
            <a:picLocks noChangeAspect="1"/>
          </p:cNvPicPr>
          <p:nvPr/>
        </p:nvPicPr>
        <p:blipFill>
          <a:blip r:embed="rId5"/>
          <a:stretch>
            <a:fillRect/>
          </a:stretch>
        </p:blipFill>
        <p:spPr>
          <a:xfrm>
            <a:off x="10206390" y="5961604"/>
            <a:ext cx="1671710" cy="846333"/>
          </a:xfrm>
          <a:prstGeom prst="rect">
            <a:avLst/>
          </a:prstGeom>
        </p:spPr>
      </p:pic>
      <p:sp>
        <p:nvSpPr>
          <p:cNvPr id="22" name="TextBox 21">
            <a:extLst>
              <a:ext uri="{FF2B5EF4-FFF2-40B4-BE49-F238E27FC236}">
                <a16:creationId xmlns:a16="http://schemas.microsoft.com/office/drawing/2014/main" xmlns="" id="{E417E816-7D82-4865-8DFF-8AD43CE8DA7F}"/>
              </a:ext>
            </a:extLst>
          </p:cNvPr>
          <p:cNvSpPr txBox="1"/>
          <p:nvPr/>
        </p:nvSpPr>
        <p:spPr>
          <a:xfrm>
            <a:off x="3688080" y="5958840"/>
            <a:ext cx="597408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ea typeface="+mn-lt"/>
                <a:cs typeface="+mn-lt"/>
              </a:rPr>
              <a:t>https://www.uvic.ca/research/centres/cisur/assets/docs/provincial-guidance-managed-alcohol.pdf</a:t>
            </a:r>
            <a:endParaRPr lang="en-US" sz="1000"/>
          </a:p>
        </p:txBody>
      </p:sp>
    </p:spTree>
    <p:extLst>
      <p:ext uri="{BB962C8B-B14F-4D97-AF65-F5344CB8AC3E}">
        <p14:creationId xmlns:p14="http://schemas.microsoft.com/office/powerpoint/2010/main" val="266824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xmlns=""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7">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C4169F5-715E-45A0-A26D-1089088818DB}"/>
              </a:ext>
            </a:extLst>
          </p:cNvPr>
          <p:cNvSpPr>
            <a:spLocks noGrp="1"/>
          </p:cNvSpPr>
          <p:nvPr>
            <p:ph type="title"/>
          </p:nvPr>
        </p:nvSpPr>
        <p:spPr>
          <a:xfrm>
            <a:off x="1389278" y="1233241"/>
            <a:ext cx="3240506" cy="4064628"/>
          </a:xfrm>
        </p:spPr>
        <p:txBody>
          <a:bodyPr>
            <a:normAutofit/>
          </a:bodyPr>
          <a:lstStyle/>
          <a:p>
            <a:r>
              <a:rPr lang="en-US">
                <a:solidFill>
                  <a:srgbClr val="FFFFFF"/>
                </a:solidFill>
                <a:cs typeface="Calibri Light"/>
              </a:rPr>
              <a:t>Core Components of MAP to be Presented in Today's Workshop</a:t>
            </a:r>
          </a:p>
        </p:txBody>
      </p:sp>
      <p:sp>
        <p:nvSpPr>
          <p:cNvPr id="25" name="Freeform: Shape 2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3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a:extLst>
              <a:ext uri="{FF2B5EF4-FFF2-40B4-BE49-F238E27FC236}">
                <a16:creationId xmlns:a16="http://schemas.microsoft.com/office/drawing/2014/main" xmlns="" id="{FB78B43F-154F-4EC5-BD80-D3B39227A2BD}"/>
              </a:ext>
            </a:extLst>
          </p:cNvPr>
          <p:cNvSpPr>
            <a:spLocks noGrp="1"/>
          </p:cNvSpPr>
          <p:nvPr>
            <p:ph idx="1"/>
          </p:nvPr>
        </p:nvSpPr>
        <p:spPr>
          <a:xfrm>
            <a:off x="6096000" y="1154709"/>
            <a:ext cx="5257799" cy="4889350"/>
          </a:xfrm>
        </p:spPr>
        <p:txBody>
          <a:bodyPr vert="horz" lIns="91440" tIns="45720" rIns="91440" bIns="45720" rtlCol="0" anchor="t">
            <a:normAutofit/>
          </a:bodyPr>
          <a:lstStyle/>
          <a:p>
            <a:r>
              <a:rPr lang="en-US">
                <a:cs typeface="Calibri"/>
              </a:rPr>
              <a:t>Clinician based model</a:t>
            </a:r>
          </a:p>
          <a:p>
            <a:r>
              <a:rPr lang="en-US">
                <a:cs typeface="Calibri"/>
              </a:rPr>
              <a:t>Housing/accommodations provided</a:t>
            </a:r>
          </a:p>
          <a:p>
            <a:r>
              <a:rPr lang="en-US">
                <a:cs typeface="Calibri"/>
              </a:rPr>
              <a:t>Regulated amounts of alcohol are dispensed in a controlled setting</a:t>
            </a:r>
          </a:p>
          <a:p>
            <a:r>
              <a:rPr lang="en-US">
                <a:cs typeface="Calibri"/>
              </a:rPr>
              <a:t>Integrated programming designed to mitigate the harms of alcohol use</a:t>
            </a:r>
          </a:p>
          <a:p>
            <a:r>
              <a:rPr lang="en-US">
                <a:cs typeface="Calibri"/>
              </a:rPr>
              <a:t>Linkage to behavioral health and physical health services for participants who are interested</a:t>
            </a:r>
          </a:p>
          <a:p>
            <a:endParaRPr lang="en-US">
              <a:cs typeface="Calibri"/>
            </a:endParaRPr>
          </a:p>
        </p:txBody>
      </p:sp>
      <p:sp>
        <p:nvSpPr>
          <p:cNvPr id="36" name="Freeform: Shape 3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6" descr="sfhn.png">
            <a:extLst>
              <a:ext uri="{FF2B5EF4-FFF2-40B4-BE49-F238E27FC236}">
                <a16:creationId xmlns:a16="http://schemas.microsoft.com/office/drawing/2014/main" xmlns="" id="{79E372CB-606A-42E2-92D8-B691EFBB4916}"/>
              </a:ext>
            </a:extLst>
          </p:cNvPr>
          <p:cNvPicPr>
            <a:picLocks noChangeAspect="1"/>
          </p:cNvPicPr>
          <p:nvPr/>
        </p:nvPicPr>
        <p:blipFill>
          <a:blip r:embed="rId2"/>
          <a:stretch>
            <a:fillRect/>
          </a:stretch>
        </p:blipFill>
        <p:spPr>
          <a:xfrm>
            <a:off x="10226710" y="5892706"/>
            <a:ext cx="1785375" cy="899038"/>
          </a:xfrm>
          <a:prstGeom prst="rect">
            <a:avLst/>
          </a:prstGeom>
        </p:spPr>
      </p:pic>
    </p:spTree>
    <p:extLst>
      <p:ext uri="{BB962C8B-B14F-4D97-AF65-F5344CB8AC3E}">
        <p14:creationId xmlns:p14="http://schemas.microsoft.com/office/powerpoint/2010/main" val="5825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1A9099-8A17-4926-9AB9-851A9D747758}"/>
              </a:ext>
            </a:extLst>
          </p:cNvPr>
          <p:cNvSpPr>
            <a:spLocks noGrp="1"/>
          </p:cNvSpPr>
          <p:nvPr>
            <p:ph type="title"/>
          </p:nvPr>
        </p:nvSpPr>
        <p:spPr>
          <a:xfrm>
            <a:off x="640080" y="325369"/>
            <a:ext cx="4368602" cy="1956841"/>
          </a:xfrm>
        </p:spPr>
        <p:txBody>
          <a:bodyPr anchor="b">
            <a:normAutofit/>
          </a:bodyPr>
          <a:lstStyle/>
          <a:p>
            <a:r>
              <a:rPr lang="en-US" sz="5400">
                <a:cs typeface="Calibri Light"/>
              </a:rPr>
              <a:t>Intro to the Case Study: </a:t>
            </a:r>
            <a:endParaRPr lang="en-US" sz="5400"/>
          </a:p>
        </p:txBody>
      </p:sp>
      <p:sp>
        <p:nvSpPr>
          <p:cNvPr id="12"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A78D8E2-8C90-44C1-8FBD-83CCEF4D97B3}"/>
              </a:ext>
            </a:extLst>
          </p:cNvPr>
          <p:cNvSpPr>
            <a:spLocks noGrp="1"/>
          </p:cNvSpPr>
          <p:nvPr>
            <p:ph idx="1"/>
          </p:nvPr>
        </p:nvSpPr>
        <p:spPr>
          <a:xfrm>
            <a:off x="640080" y="2872899"/>
            <a:ext cx="4243589" cy="3717543"/>
          </a:xfrm>
        </p:spPr>
        <p:txBody>
          <a:bodyPr vert="horz" lIns="91440" tIns="45720" rIns="91440" bIns="45720" rtlCol="0" anchor="t">
            <a:normAutofit fontScale="85000" lnSpcReduction="20000"/>
          </a:bodyPr>
          <a:lstStyle/>
          <a:p>
            <a:pPr>
              <a:buNone/>
            </a:pPr>
            <a:r>
              <a:rPr lang="en-US" sz="2200" b="1">
                <a:ea typeface="+mn-lt"/>
                <a:cs typeface="+mn-lt"/>
              </a:rPr>
              <a:t>San Francisco DPH Sobering Center:</a:t>
            </a:r>
            <a:endParaRPr lang="en-US" sz="2200" b="1"/>
          </a:p>
          <a:p>
            <a:pPr>
              <a:spcBef>
                <a:spcPts val="1000"/>
              </a:spcBef>
            </a:pPr>
            <a:r>
              <a:rPr lang="en-US" sz="2200">
                <a:ea typeface="+mn-lt"/>
                <a:cs typeface="+mn-lt"/>
              </a:rPr>
              <a:t>12 beds</a:t>
            </a:r>
            <a:endParaRPr lang="en-US" sz="2200">
              <a:cs typeface="Calibri" panose="020F0502020204030204"/>
            </a:endParaRPr>
          </a:p>
          <a:p>
            <a:pPr>
              <a:spcBef>
                <a:spcPts val="1000"/>
              </a:spcBef>
            </a:pPr>
            <a:r>
              <a:rPr lang="en-US" sz="2200">
                <a:ea typeface="+mn-lt"/>
                <a:cs typeface="+mn-lt"/>
              </a:rPr>
              <a:t>5000+ visits/year</a:t>
            </a:r>
            <a:endParaRPr lang="en-US" sz="2200">
              <a:cs typeface="Calibri"/>
            </a:endParaRPr>
          </a:p>
          <a:p>
            <a:r>
              <a:rPr lang="en-US" sz="2200">
                <a:ea typeface="+mn-lt"/>
                <a:cs typeface="+mn-lt"/>
              </a:rPr>
              <a:t>State EMSA alternative destination pilot</a:t>
            </a:r>
          </a:p>
          <a:p>
            <a:endParaRPr lang="en-US" sz="2200">
              <a:ea typeface="+mn-lt"/>
              <a:cs typeface="+mn-lt"/>
            </a:endParaRPr>
          </a:p>
          <a:p>
            <a:pPr marL="0" indent="0">
              <a:buNone/>
            </a:pPr>
            <a:r>
              <a:rPr lang="en-US" sz="2200" b="1">
                <a:ea typeface="+mn-lt"/>
                <a:cs typeface="+mn-lt"/>
              </a:rPr>
              <a:t>COVID Response:</a:t>
            </a:r>
          </a:p>
          <a:p>
            <a:r>
              <a:rPr lang="en-US" sz="2200">
                <a:ea typeface="+mn-lt"/>
                <a:cs typeface="+mn-lt"/>
              </a:rPr>
              <a:t>May 2020 - COVID+ exposure resulted in 23 PUIs among heavy alcohol users</a:t>
            </a:r>
            <a:endParaRPr lang="en-US" sz="2200">
              <a:cs typeface="Calibri"/>
            </a:endParaRPr>
          </a:p>
          <a:p>
            <a:r>
              <a:rPr lang="en-US" sz="2200">
                <a:ea typeface="+mn-lt"/>
                <a:cs typeface="+mn-lt"/>
              </a:rPr>
              <a:t>Quickly created a I&amp;Q supported MAP to support higher SDE clients that did not qualify for existing I&amp;Q support</a:t>
            </a:r>
            <a:endParaRPr lang="en-US" sz="2200">
              <a:cs typeface="Calibri"/>
            </a:endParaRPr>
          </a:p>
          <a:p>
            <a:endParaRPr lang="en-US" sz="2200">
              <a:cs typeface="Calibri"/>
            </a:endParaRPr>
          </a:p>
          <a:p>
            <a:endParaRPr lang="en-US" sz="2200">
              <a:cs typeface="Calibri"/>
            </a:endParaRPr>
          </a:p>
          <a:p>
            <a:pPr marL="0" indent="0">
              <a:buNone/>
            </a:pPr>
            <a:endParaRPr lang="en-US" sz="2200">
              <a:cs typeface="Calibri"/>
            </a:endParaRPr>
          </a:p>
        </p:txBody>
      </p:sp>
      <p:pic>
        <p:nvPicPr>
          <p:cNvPr id="4" name="Picture 4">
            <a:extLst>
              <a:ext uri="{FF2B5EF4-FFF2-40B4-BE49-F238E27FC236}">
                <a16:creationId xmlns:a16="http://schemas.microsoft.com/office/drawing/2014/main" xmlns="" id="{C38A9C4C-2619-4CFB-8CC8-A520D7465C28}"/>
              </a:ext>
            </a:extLst>
          </p:cNvPr>
          <p:cNvPicPr>
            <a:picLocks noChangeAspect="1"/>
          </p:cNvPicPr>
          <p:nvPr/>
        </p:nvPicPr>
        <p:blipFill rotWithShape="1">
          <a:blip r:embed="rId2"/>
          <a:srcRect l="7842" r="252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6" descr="sfhn.png">
            <a:extLst>
              <a:ext uri="{FF2B5EF4-FFF2-40B4-BE49-F238E27FC236}">
                <a16:creationId xmlns:a16="http://schemas.microsoft.com/office/drawing/2014/main" xmlns="" id="{F44B6E25-28C1-48AF-A60E-CE118DDDFB0E}"/>
              </a:ext>
            </a:extLst>
          </p:cNvPr>
          <p:cNvPicPr>
            <a:picLocks noChangeAspect="1"/>
          </p:cNvPicPr>
          <p:nvPr/>
        </p:nvPicPr>
        <p:blipFill>
          <a:blip r:embed="rId3"/>
          <a:stretch>
            <a:fillRect/>
          </a:stretch>
        </p:blipFill>
        <p:spPr>
          <a:xfrm>
            <a:off x="10723228" y="6075006"/>
            <a:ext cx="1362896" cy="695736"/>
          </a:xfrm>
          <a:prstGeom prst="rect">
            <a:avLst/>
          </a:prstGeom>
        </p:spPr>
      </p:pic>
    </p:spTree>
    <p:extLst>
      <p:ext uri="{BB962C8B-B14F-4D97-AF65-F5344CB8AC3E}">
        <p14:creationId xmlns:p14="http://schemas.microsoft.com/office/powerpoint/2010/main" val="12481280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10441DA7BD44A9D06618B0B2F7433" ma:contentTypeVersion="4" ma:contentTypeDescription="Create a new document." ma:contentTypeScope="" ma:versionID="8e46a4e05544343820b7bb1fe686f0fc">
  <xsd:schema xmlns:xsd="http://www.w3.org/2001/XMLSchema" xmlns:xs="http://www.w3.org/2001/XMLSchema" xmlns:p="http://schemas.microsoft.com/office/2006/metadata/properties" xmlns:ns2="2e909302-a7f1-43b1-9b97-f272802873c4" xmlns:ns3="207ea9d7-fce4-41ed-8ee4-108babc3357e" targetNamespace="http://schemas.microsoft.com/office/2006/metadata/properties" ma:root="true" ma:fieldsID="ab25361a039d0d6d20766d870cd4b38b" ns2:_="" ns3:_="">
    <xsd:import namespace="2e909302-a7f1-43b1-9b97-f272802873c4"/>
    <xsd:import namespace="207ea9d7-fce4-41ed-8ee4-108babc335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909302-a7f1-43b1-9b97-f272802873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7ea9d7-fce4-41ed-8ee4-108babc335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7ea9d7-fce4-41ed-8ee4-108babc3357e">
      <UserInfo>
        <DisplayName>Kennel, Megan (DPH)</DisplayName>
        <AccountId>19</AccountId>
        <AccountType/>
      </UserInfo>
      <UserInfo>
        <DisplayName>Moughamian, Alice (DPH)</DisplayName>
        <AccountId>16</AccountId>
        <AccountType/>
      </UserInfo>
      <UserInfo>
        <DisplayName>Eveland, Joanna (DPH)</DisplayName>
        <AccountId>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45C78-BC68-4CCB-A8CE-70A362E3C0F6}">
  <ds:schemaRefs>
    <ds:schemaRef ds:uri="207ea9d7-fce4-41ed-8ee4-108babc3357e"/>
    <ds:schemaRef ds:uri="2e909302-a7f1-43b1-9b97-f272802873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565FB3-6FBA-4464-A930-CD10BE7E9EC0}">
  <ds:schemaRefs>
    <ds:schemaRef ds:uri="207ea9d7-fce4-41ed-8ee4-108babc3357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34BE33-CB75-4711-BCAB-D763F2DF88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1036</Words>
  <Application>Microsoft Office PowerPoint</Application>
  <PresentationFormat>Widescreen</PresentationFormat>
  <Paragraphs>312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Expanding on Alcohol Harm Reduction:     Building your own                Managed Alcohol Program</vt:lpstr>
      <vt:lpstr>Presenters </vt:lpstr>
      <vt:lpstr>Learning Objectives:</vt:lpstr>
      <vt:lpstr>Workshop schedule</vt:lpstr>
      <vt:lpstr>Alcohol Harm Reduction Strategies</vt:lpstr>
      <vt:lpstr>Managed Alcohol Programs: Philosophical Framework </vt:lpstr>
      <vt:lpstr>Peer Based vs. Clinician Initiated Models</vt:lpstr>
      <vt:lpstr>Core Components of MAP to be Presented in Today's Workshop</vt:lpstr>
      <vt:lpstr>Intro to the Case Study: </vt:lpstr>
      <vt:lpstr>Intro to the Case Study</vt:lpstr>
      <vt:lpstr>Breakout Session #1:  Target Populations  and Stakeholders</vt:lpstr>
      <vt:lpstr>Example From the Sobering Center Case Study: </vt:lpstr>
      <vt:lpstr>Common Eligibility Criteria in the Literature</vt:lpstr>
      <vt:lpstr>Barriers to Implementing a Managed Alcohol Program </vt:lpstr>
      <vt:lpstr>Ethical Considerations </vt:lpstr>
      <vt:lpstr>Breakout Session #2:  Developing Your Care Model </vt:lpstr>
      <vt:lpstr>Developing Your Staffing Model</vt:lpstr>
      <vt:lpstr>Adapting a Managed Alcohol Protocol to Your Setting</vt:lpstr>
      <vt:lpstr>Examples of Dispensing Schedules</vt:lpstr>
      <vt:lpstr>Integrating Behavioral Health Into a MAP Program</vt:lpstr>
      <vt:lpstr>Examples of Social and Cultural Activities to Integrate into MAP Programs</vt:lpstr>
      <vt:lpstr>Milieu Management</vt:lpstr>
      <vt:lpstr>Approaches to Addressing Outside Alcohol Use</vt:lpstr>
      <vt:lpstr>Developing Your Care Model:  Report Out to the Group</vt:lpstr>
      <vt:lpstr>Designing Program Evaluation Criteria</vt:lpstr>
      <vt:lpstr>Potential Outcomes to Follow</vt:lpstr>
      <vt:lpstr>Wrap Up and Questions: </vt:lpstr>
      <vt:lpstr>Acknowledgements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Debra Keller</cp:lastModifiedBy>
  <cp:revision>202</cp:revision>
  <dcterms:created xsi:type="dcterms:W3CDTF">2021-09-16T17:49:13Z</dcterms:created>
  <dcterms:modified xsi:type="dcterms:W3CDTF">2021-10-06T21:20:38Z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0x0101004A410441DA7BD44A9D06618B0B2F7433</vt:lpwstr>
  </property>
</Properties>
</file>