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5.xml" ContentType="application/vnd.openxmlformats-officedocument.presentationml.tag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16.xml" ContentType="application/vnd.openxmlformats-officedocument.presentationml.tags+xml"/>
  <Override PartName="/ppt/notesSlides/notesSlide10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8" r:id="rId5"/>
  </p:sldMasterIdLst>
  <p:notesMasterIdLst>
    <p:notesMasterId r:id="rId21"/>
  </p:notesMasterIdLst>
  <p:sldIdLst>
    <p:sldId id="497" r:id="rId6"/>
    <p:sldId id="505" r:id="rId7"/>
    <p:sldId id="492" r:id="rId8"/>
    <p:sldId id="496" r:id="rId9"/>
    <p:sldId id="500" r:id="rId10"/>
    <p:sldId id="488" r:id="rId11"/>
    <p:sldId id="512" r:id="rId12"/>
    <p:sldId id="507" r:id="rId13"/>
    <p:sldId id="510" r:id="rId14"/>
    <p:sldId id="508" r:id="rId15"/>
    <p:sldId id="509" r:id="rId16"/>
    <p:sldId id="494" r:id="rId17"/>
    <p:sldId id="511" r:id="rId18"/>
    <p:sldId id="495" r:id="rId19"/>
    <p:sldId id="467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man, Jacqueline" initials="GJ" lastIdx="6" clrIdx="0"/>
  <p:cmAuthor id="2" name="Kendra Gludt" initials="KG" lastIdx="1" clrIdx="1"/>
  <p:cmAuthor id="3" name="Harlowe, Amy" initials="HA" lastIdx="6" clrIdx="2">
    <p:extLst>
      <p:ext uri="{19B8F6BF-5375-455C-9EA6-DF929625EA0E}">
        <p15:presenceInfo xmlns:p15="http://schemas.microsoft.com/office/powerpoint/2012/main" userId="S-1-5-21-1013449540-720069183-311576647-251355" providerId="AD"/>
      </p:ext>
    </p:extLst>
  </p:cmAuthor>
  <p:cmAuthor id="4" name="Alford, Daniel P" initials="ADP" lastIdx="7" clrIdx="3">
    <p:extLst>
      <p:ext uri="{19B8F6BF-5375-455C-9EA6-DF929625EA0E}">
        <p15:presenceInfo xmlns:p15="http://schemas.microsoft.com/office/powerpoint/2012/main" userId="S::dalford@bu.edu::bae2c405-f984-4ca5-86fe-8ef92da87b50" providerId="AD"/>
      </p:ext>
    </p:extLst>
  </p:cmAuthor>
  <p:cmAuthor id="5" name="Kitten, Nicole" initials="KN" lastIdx="2" clrIdx="4">
    <p:extLst>
      <p:ext uri="{19B8F6BF-5375-455C-9EA6-DF929625EA0E}">
        <p15:presenceInfo xmlns:p15="http://schemas.microsoft.com/office/powerpoint/2012/main" userId="S-1-5-21-1013449540-720069183-311576647-2674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E70"/>
    <a:srgbClr val="FFFFFF"/>
    <a:srgbClr val="009999"/>
    <a:srgbClr val="AFD7F3"/>
    <a:srgbClr val="DAF3FE"/>
    <a:srgbClr val="1F8BD6"/>
    <a:srgbClr val="CBE7BF"/>
    <a:srgbClr val="DFDFF5"/>
    <a:srgbClr val="D4E9F8"/>
    <a:srgbClr val="94C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2" autoAdjust="0"/>
    <p:restoredTop sz="94302" autoAdjust="0"/>
  </p:normalViewPr>
  <p:slideViewPr>
    <p:cSldViewPr snapToGrid="0">
      <p:cViewPr varScale="1">
        <p:scale>
          <a:sx n="90" d="100"/>
          <a:sy n="90" d="100"/>
        </p:scale>
        <p:origin x="57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1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55481921745146"/>
          <c:y val="3.2478421344541333E-2"/>
          <c:w val="0.45876052356558328"/>
          <c:h val="0.863742215033359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Years in Professional Practice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AFD7F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19-4C70-A59A-9A34E7708246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A19-4C70-A59A-9A34E7708246}"/>
              </c:ext>
            </c:extLst>
          </c:dPt>
          <c:dPt>
            <c:idx val="2"/>
            <c:bubble3D val="0"/>
            <c:spPr>
              <a:solidFill>
                <a:srgbClr val="1F8BD6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19-4C70-A59A-9A34E7708246}"/>
              </c:ext>
            </c:extLst>
          </c:dPt>
          <c:dLbls>
            <c:dLbl>
              <c:idx val="0"/>
              <c:layout>
                <c:manualLayout>
                  <c:x val="-0.1305294395191107"/>
                  <c:y val="0.18520935688550688"/>
                </c:manualLayout>
              </c:layout>
              <c:tx>
                <c:rich>
                  <a:bodyPr/>
                  <a:lstStyle/>
                  <a:p>
                    <a:r>
                      <a:rPr lang="en-US" u="sng" dirty="0"/>
                      <a:t>&lt;</a:t>
                    </a:r>
                    <a:r>
                      <a:rPr lang="en-US" dirty="0"/>
                      <a:t>5</a:t>
                    </a:r>
                    <a:r>
                      <a:rPr lang="en-US" baseline="0" dirty="0"/>
                      <a:t>
</a:t>
                    </a:r>
                    <a:fld id="{E3F244AB-615E-4CFA-BF44-86C0D9E9C4CA}" type="PERCENTAGE">
                      <a:rPr lang="en-US" b="0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A19-4C70-A59A-9A34E7708246}"/>
                </c:ext>
              </c:extLst>
            </c:dLbl>
            <c:dLbl>
              <c:idx val="1"/>
              <c:layout>
                <c:manualLayout>
                  <c:x val="-0.11938288531364012"/>
                  <c:y val="-0.246433125385617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13D80FAE-51B6-459E-90EF-50D9DBBB9CFB}" type="CATEGORYNAME">
                      <a:rPr lang="en-US" sz="2000" b="1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2000"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[CATEGORY NAME]</a:t>
                    </a:fld>
                    <a:r>
                      <a:rPr lang="en-US" sz="2000" b="1" baseline="0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
</a:t>
                    </a:r>
                    <a:fld id="{15DA7F61-51A0-444E-9307-A8BDCB52CEB9}" type="PERCENTAGE">
                      <a:rPr lang="en-US" sz="2000" b="0" baseline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2000"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[PERCENTAGE]</a:t>
                    </a:fld>
                    <a:endParaRPr lang="en-US" sz="2000" b="1" baseline="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A19-4C70-A59A-9A34E7708246}"/>
                </c:ext>
              </c:extLst>
            </c:dLbl>
            <c:dLbl>
              <c:idx val="2"/>
              <c:layout>
                <c:manualLayout>
                  <c:x val="0.15386856081233533"/>
                  <c:y val="0.10167287462961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r>
                      <a:rPr lang="en-US" sz="2000" b="1" baseline="0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&gt;20
</a:t>
                    </a:r>
                    <a:fld id="{D1F7A9CA-C114-402D-B9B7-3BE5442FFFD8}" type="PERCENTAGE">
                      <a:rPr lang="en-US" sz="2000" b="0" baseline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2000"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[PERCENTAGE]</a:t>
                    </a:fld>
                    <a:endParaRPr lang="en-US" sz="2000" b="1" baseline="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A19-4C70-A59A-9A34E7708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5 or fewer</c:v>
                </c:pt>
                <c:pt idx="1">
                  <c:v>6-20</c:v>
                </c:pt>
                <c:pt idx="2">
                  <c:v>21+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</c:v>
                </c:pt>
                <c:pt idx="1">
                  <c:v>38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19-4C70-A59A-9A34E770824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Most Common Participant Professions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F0-4724-BAE2-0E802BC87AAD}"/>
              </c:ext>
            </c:extLst>
          </c:dPt>
          <c:dPt>
            <c:idx val="1"/>
            <c:bubble3D val="0"/>
            <c:spPr>
              <a:solidFill>
                <a:srgbClr val="1F8BD6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8F0-4724-BAE2-0E802BC87A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8F0-4724-BAE2-0E802BC87AAD}"/>
              </c:ext>
            </c:extLst>
          </c:dPt>
          <c:dPt>
            <c:idx val="3"/>
            <c:bubble3D val="0"/>
            <c:spPr>
              <a:solidFill>
                <a:srgbClr val="AFD7F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8F0-4724-BAE2-0E802BC87AAD}"/>
              </c:ext>
            </c:extLst>
          </c:dPt>
          <c:dPt>
            <c:idx val="5"/>
            <c:bubble3D val="0"/>
            <c:spPr>
              <a:solidFill>
                <a:schemeClr val="accent4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8F0-4724-BAE2-0E802BC87AAD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8F0-4724-BAE2-0E802BC87AAD}"/>
              </c:ext>
            </c:extLst>
          </c:dPt>
          <c:dLbls>
            <c:dLbl>
              <c:idx val="0"/>
              <c:layout>
                <c:manualLayout>
                  <c:x val="-0.1774775491036252"/>
                  <c:y val="0.2190264618188435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fld id="{BE6BB70C-D955-47D8-8F8A-BDE1BDEE8A04}" type="CATEGORYNAME">
                      <a:rPr lang="en-US" sz="1600" b="1">
                        <a:solidFill>
                          <a:schemeClr val="bg1"/>
                        </a:solidFill>
                      </a:rPr>
                      <a:pPr>
                        <a:defRPr sz="16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E7A9715A-359D-41BF-9B11-5320C17A265F}" type="PERCENTAGE">
                      <a:rPr lang="en-US" sz="1600" baseline="0">
                        <a:solidFill>
                          <a:schemeClr val="bg1"/>
                        </a:solidFill>
                      </a:rPr>
                      <a:pPr>
                        <a:defRPr sz="16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16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8418572502614955"/>
                      <c:h val="0.211803441225648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F0-4724-BAE2-0E802BC87AAD}"/>
                </c:ext>
              </c:extLst>
            </c:dLbl>
            <c:dLbl>
              <c:idx val="1"/>
              <c:layout>
                <c:manualLayout>
                  <c:x val="-0.12776546050180732"/>
                  <c:y val="-0.1960585945391426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/>
                    </a:pPr>
                    <a:fld id="{0A9AD734-96C6-4CCF-A474-D96BF91D1D66}" type="CATEGORYNAME">
                      <a:rPr lang="en-US" sz="1600" b="1">
                        <a:solidFill>
                          <a:schemeClr val="bg1"/>
                        </a:solidFill>
                      </a:rPr>
                      <a:pPr>
                        <a:defRPr sz="1600"/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B27F1F04-8F90-47FA-9664-821EBEDA3E41}" type="PERCENTAGE">
                      <a:rPr lang="en-US" sz="1600" baseline="0">
                        <a:solidFill>
                          <a:schemeClr val="bg1"/>
                        </a:solidFill>
                      </a:rPr>
                      <a:pPr>
                        <a:defRPr sz="1600"/>
                      </a:pPr>
                      <a:t>[PERCENTAGE]</a:t>
                    </a:fld>
                    <a:endParaRPr lang="en-US" sz="16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372740517211628"/>
                      <c:h val="0.235822388168763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F0-4724-BAE2-0E802BC87AAD}"/>
                </c:ext>
              </c:extLst>
            </c:dLbl>
            <c:dLbl>
              <c:idx val="2"/>
              <c:layout>
                <c:manualLayout>
                  <c:x val="-2.9253978395920579E-4"/>
                  <c:y val="-0.13629935711635088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/>
                    </a:pPr>
                    <a:fld id="{B417FCD3-64C7-4E11-A7AE-D8E36604C2EA}" type="CATEGORYNAME">
                      <a:rPr lang="en-US" sz="1600" b="1" dirty="0"/>
                      <a:pPr>
                        <a:defRPr sz="1600"/>
                      </a:pPr>
                      <a:t>[CATEGORY NAME]</a:t>
                    </a:fld>
                    <a:r>
                      <a:rPr lang="en-US" sz="1600" baseline="0" dirty="0"/>
                      <a:t>
</a:t>
                    </a:r>
                    <a:fld id="{B44E42D1-3E27-40DB-B42A-90AC1366F611}" type="PERCENTAGE">
                      <a:rPr lang="en-US" sz="1600" baseline="0" dirty="0"/>
                      <a:pPr>
                        <a:defRPr sz="1600"/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2089472663979516"/>
                      <c:h val="0.156469312227684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8F0-4724-BAE2-0E802BC87AAD}"/>
                </c:ext>
              </c:extLst>
            </c:dLbl>
            <c:dLbl>
              <c:idx val="3"/>
              <c:layout>
                <c:manualLayout>
                  <c:x val="0.14630666103734544"/>
                  <c:y val="-0.18653898780569941"/>
                </c:manualLayout>
              </c:layout>
              <c:tx>
                <c:rich>
                  <a:bodyPr/>
                  <a:lstStyle/>
                  <a:p>
                    <a:fld id="{B019A6BE-C113-4B6B-B331-3FD17CA76408}" type="CATEGORYNAME">
                      <a:rPr lang="en-US" b="1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9840F965-A4C7-43E5-A2AD-7486A7B69C25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13762400284089"/>
                      <c:h val="0.211803441225648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8F0-4724-BAE2-0E802BC87AAD}"/>
                </c:ext>
              </c:extLst>
            </c:dLbl>
            <c:dLbl>
              <c:idx val="4"/>
              <c:layout>
                <c:manualLayout>
                  <c:x val="4.8590954876302758E-2"/>
                  <c:y val="1.5206555206755727E-2"/>
                </c:manualLayout>
              </c:layout>
              <c:tx>
                <c:rich>
                  <a:bodyPr/>
                  <a:lstStyle/>
                  <a:p>
                    <a:fld id="{E0F85DF1-014A-4D48-B933-33D99E565E65}" type="CATEGORYNAME">
                      <a:rPr lang="en-US" b="1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3547598B-9C9D-498B-8CBF-01CC32359A04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76289892411802"/>
                      <c:h val="0.277473568985699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D8F0-4724-BAE2-0E802BC87AAD}"/>
                </c:ext>
              </c:extLst>
            </c:dLbl>
            <c:dLbl>
              <c:idx val="5"/>
              <c:layout>
                <c:manualLayout>
                  <c:x val="8.6449054051482482E-2"/>
                  <c:y val="1.805217859757654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/>
                    </a:pPr>
                    <a:fld id="{44957243-1480-40EB-B069-9AE3789185B0}" type="CATEGORYNAME">
                      <a:rPr lang="en-US" sz="1600" b="1"/>
                      <a:pPr>
                        <a:defRPr sz="1600"/>
                      </a:pPr>
                      <a:t>[CATEGORY NAME]</a:t>
                    </a:fld>
                    <a:r>
                      <a:rPr lang="en-US" sz="1600" dirty="0"/>
                      <a:t>
</a:t>
                    </a:r>
                    <a:fld id="{337F7E35-54A1-4014-833F-F67B8E9B933C}" type="PERCENTAGE">
                      <a:rPr lang="en-US" sz="1600"/>
                      <a:pPr>
                        <a:defRPr sz="1600"/>
                      </a:pPr>
                      <a:t>[PERCENTAGE]</a:t>
                    </a:fld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000926967297793"/>
                      <c:h val="0.226775022243745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8F0-4724-BAE2-0E802BC87AAD}"/>
                </c:ext>
              </c:extLst>
            </c:dLbl>
            <c:dLbl>
              <c:idx val="6"/>
              <c:layout>
                <c:manualLayout>
                  <c:x val="0.11771533201975337"/>
                  <c:y val="0.20260764038633194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1" dirty="0">
                        <a:solidFill>
                          <a:schemeClr val="bg1"/>
                        </a:solidFill>
                      </a:rPr>
                      <a:t>Physician</a:t>
                    </a:r>
                    <a:r>
                      <a:rPr lang="en-US" sz="1600" dirty="0">
                        <a:solidFill>
                          <a:schemeClr val="bg1"/>
                        </a:solidFill>
                      </a:rPr>
                      <a:t>
</a:t>
                    </a:r>
                    <a:fld id="{6129E866-0CA0-4EAD-8708-F695DD24FD11}" type="PERCENTAGE">
                      <a:rPr lang="en-US" sz="1600">
                        <a:solidFill>
                          <a:schemeClr val="bg1"/>
                        </a:solidFill>
                      </a:rPr>
                      <a:pPr>
                        <a:defRPr sz="16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16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8F0-4724-BAE2-0E802BC87A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Nurse</c:v>
                </c:pt>
                <c:pt idx="1">
                  <c:v>NP</c:v>
                </c:pt>
                <c:pt idx="2">
                  <c:v>Other</c:v>
                </c:pt>
                <c:pt idx="3">
                  <c:v>Admin</c:v>
                </c:pt>
                <c:pt idx="4">
                  <c:v>Psychologist</c:v>
                </c:pt>
                <c:pt idx="5">
                  <c:v>SW</c:v>
                </c:pt>
                <c:pt idx="6">
                  <c:v>MD/MO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8F0-4724-BAE2-0E802BC87AA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FD7F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F0D-4E23-B3E8-C8DF026DCBB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F0D-4E23-B3E8-C8DF026DCBB6}"/>
              </c:ext>
            </c:extLst>
          </c:dPt>
          <c:dPt>
            <c:idx val="3"/>
            <c:invertIfNegative val="0"/>
            <c:bubble3D val="0"/>
            <c:spPr>
              <a:solidFill>
                <a:srgbClr val="AFD7F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F0D-4E23-B3E8-C8DF026DCBB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F0D-4E23-B3E8-C8DF026DCBB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F0D-4E23-B3E8-C8DF026DCB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...using the term FASD with my patients and/or their families</c:v>
                </c:pt>
                <c:pt idx="1">
                  <c:v>...discussing alcohol use during pregnancy with patients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3.53</c:v>
                </c:pt>
                <c:pt idx="1">
                  <c:v>4.3600000000000003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F0D-4E23-B3E8-C8DF026DCB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F8BD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5F0D-4E23-B3E8-C8DF026DCBB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5F0D-4E23-B3E8-C8DF026DCBB6}"/>
              </c:ext>
            </c:extLst>
          </c:dPt>
          <c:dPt>
            <c:idx val="3"/>
            <c:invertIfNegative val="0"/>
            <c:bubble3D val="0"/>
            <c:spPr>
              <a:solidFill>
                <a:srgbClr val="1F8BD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5F0D-4E23-B3E8-C8DF026DCBB6}"/>
              </c:ext>
            </c:extLst>
          </c:dPt>
          <c:dPt>
            <c:idx val="4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5F0D-4E23-B3E8-C8DF026DCBB6}"/>
              </c:ext>
            </c:extLst>
          </c:dPt>
          <c:dPt>
            <c:idx val="5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5F0D-4E23-B3E8-C8DF026DCB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...using the term FASD with my patients and/or their families</c:v>
                </c:pt>
                <c:pt idx="1">
                  <c:v>...discussing alcohol use during pregnancy with patients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4.8899999999999997</c:v>
                </c:pt>
                <c:pt idx="1">
                  <c:v>5.18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5F0D-4E23-B3E8-C8DF026DCB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40487568"/>
        <c:axId val="1940489648"/>
      </c:barChart>
      <c:catAx>
        <c:axId val="194048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489648"/>
        <c:crosses val="autoZero"/>
        <c:auto val="1"/>
        <c:lblAlgn val="ctr"/>
        <c:lblOffset val="100"/>
        <c:noMultiLvlLbl val="0"/>
      </c:catAx>
      <c:valAx>
        <c:axId val="194048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487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772-4EC6-95A2-1136B8A7CC8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772-4EC6-95A2-1136B8A7CC8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772-4EC6-95A2-1136B8A7CC8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ABC5-401B-8233-642C3A72259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72-4EC6-95A2-1136B8A7CC8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772-4EC6-95A2-1136B8A7CC8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D1C-49CE-BD5F-9AF4B24B53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Screen for alcohol use</c:v>
                </c:pt>
                <c:pt idx="1">
                  <c:v>Perform BI or counsel patients with unhealthy alcohol use</c:v>
                </c:pt>
                <c:pt idx="3">
                  <c:v>Screen for prenatal alcohol exposure</c:v>
                </c:pt>
                <c:pt idx="4">
                  <c:v>Counsel families about FASDs</c:v>
                </c:pt>
                <c:pt idx="5">
                  <c:v>Manage care of patients with suspected FASDs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3.46</c:v>
                </c:pt>
                <c:pt idx="1">
                  <c:v>3.75</c:v>
                </c:pt>
                <c:pt idx="3">
                  <c:v>3.4</c:v>
                </c:pt>
                <c:pt idx="4">
                  <c:v>3.08</c:v>
                </c:pt>
                <c:pt idx="5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051-825B-8D02702F52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772-4EC6-95A2-1136B8A7CC8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772-4EC6-95A2-1136B8A7CC8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772-4EC6-95A2-1136B8A7CC83}"/>
              </c:ext>
            </c:extLst>
          </c:dPt>
          <c:dPt>
            <c:idx val="3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669-4590-8AF9-9442915CCB8F}"/>
              </c:ext>
            </c:extLst>
          </c:dPt>
          <c:dPt>
            <c:idx val="4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772-4EC6-95A2-1136B8A7CC83}"/>
              </c:ext>
            </c:extLst>
          </c:dPt>
          <c:dPt>
            <c:idx val="5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772-4EC6-95A2-1136B8A7CC83}"/>
              </c:ext>
            </c:extLst>
          </c:dPt>
          <c:dPt>
            <c:idx val="6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D1C-49CE-BD5F-9AF4B24B53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Screen for alcohol use</c:v>
                </c:pt>
                <c:pt idx="1">
                  <c:v>Perform BI or counsel patients with unhealthy alcohol use</c:v>
                </c:pt>
                <c:pt idx="3">
                  <c:v>Screen for prenatal alcohol exposure</c:v>
                </c:pt>
                <c:pt idx="4">
                  <c:v>Counsel families about FASDs</c:v>
                </c:pt>
                <c:pt idx="5">
                  <c:v>Manage care of patients with suspected FASDs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4.54</c:v>
                </c:pt>
                <c:pt idx="1">
                  <c:v>4.33</c:v>
                </c:pt>
                <c:pt idx="3">
                  <c:v>4.5599999999999996</c:v>
                </c:pt>
                <c:pt idx="4">
                  <c:v>4.5599999999999996</c:v>
                </c:pt>
                <c:pt idx="5">
                  <c:v>4.33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4F-4051-825B-8D02702F5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0487568"/>
        <c:axId val="1940489648"/>
      </c:barChart>
      <c:catAx>
        <c:axId val="194048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489648"/>
        <c:crosses val="autoZero"/>
        <c:auto val="1"/>
        <c:lblAlgn val="ctr"/>
        <c:lblOffset val="100"/>
        <c:noMultiLvlLbl val="0"/>
      </c:catAx>
      <c:valAx>
        <c:axId val="194048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487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F0D-4E23-B3E8-C8DF026DCBB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F0D-4E23-B3E8-C8DF026DCBB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F0D-4E23-B3E8-C8DF026DCBB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F0D-4E23-B3E8-C8DF026DCBB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F0D-4E23-B3E8-C8DF026DCBB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45-4AF4-A5D0-5961CCD65E7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Implement alcohol screening</c:v>
                </c:pt>
                <c:pt idx="1">
                  <c:v>Implement brief intervention</c:v>
                </c:pt>
                <c:pt idx="2">
                  <c:v>Provide education about prenatal alcohol exposure</c:v>
                </c:pt>
                <c:pt idx="4">
                  <c:v>Assess for FASDs</c:v>
                </c:pt>
                <c:pt idx="5">
                  <c:v>Coordinate care for patients with FASDs</c:v>
                </c:pt>
                <c:pt idx="6">
                  <c:v>Share resources about FASDs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2.6</c:v>
                </c:pt>
                <c:pt idx="1">
                  <c:v>2.92</c:v>
                </c:pt>
                <c:pt idx="2">
                  <c:v>2.64</c:v>
                </c:pt>
                <c:pt idx="4">
                  <c:v>1.7</c:v>
                </c:pt>
                <c:pt idx="5">
                  <c:v>2.2000000000000002</c:v>
                </c:pt>
                <c:pt idx="6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F0D-4E23-B3E8-C8DF026DCB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5F0D-4E23-B3E8-C8DF026DCBB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5F0D-4E23-B3E8-C8DF026DCBB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5F0D-4E23-B3E8-C8DF026DCBB6}"/>
              </c:ext>
            </c:extLst>
          </c:dPt>
          <c:dPt>
            <c:idx val="4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5F0D-4E23-B3E8-C8DF026DCBB6}"/>
              </c:ext>
            </c:extLst>
          </c:dPt>
          <c:dPt>
            <c:idx val="5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5F0D-4E23-B3E8-C8DF026DCBB6}"/>
              </c:ext>
            </c:extLst>
          </c:dPt>
          <c:dPt>
            <c:idx val="6"/>
            <c:invertIfNegative val="0"/>
            <c:bubble3D val="0"/>
            <c:spPr>
              <a:solidFill>
                <a:srgbClr val="044E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345-4AF4-A5D0-5961CCD65E7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Implement alcohol screening</c:v>
                </c:pt>
                <c:pt idx="1">
                  <c:v>Implement brief intervention</c:v>
                </c:pt>
                <c:pt idx="2">
                  <c:v>Provide education about prenatal alcohol exposure</c:v>
                </c:pt>
                <c:pt idx="4">
                  <c:v>Assess for FASDs</c:v>
                </c:pt>
                <c:pt idx="5">
                  <c:v>Coordinate care for patients with FASDs</c:v>
                </c:pt>
                <c:pt idx="6">
                  <c:v>Share resources about FASDs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4.2</c:v>
                </c:pt>
                <c:pt idx="1">
                  <c:v>4.3899999999999997</c:v>
                </c:pt>
                <c:pt idx="2">
                  <c:v>4.0599999999999996</c:v>
                </c:pt>
                <c:pt idx="4">
                  <c:v>3.44</c:v>
                </c:pt>
                <c:pt idx="5">
                  <c:v>4.1100000000000003</c:v>
                </c:pt>
                <c:pt idx="6">
                  <c:v>3.94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5F0D-4E23-B3E8-C8DF026DCB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40487568"/>
        <c:axId val="1940489648"/>
      </c:barChart>
      <c:catAx>
        <c:axId val="194048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489648"/>
        <c:crosses val="autoZero"/>
        <c:auto val="1"/>
        <c:lblAlgn val="ctr"/>
        <c:lblOffset val="100"/>
        <c:noMultiLvlLbl val="0"/>
      </c:catAx>
      <c:valAx>
        <c:axId val="194048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487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783F7-F770-4A33-AFE8-F5A993615EA1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D947C-4DFC-4513-82FE-0310479CB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1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947C-4DFC-4513-82FE-0310479CB8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45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947C-4DFC-4513-82FE-0310479CB8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7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Combine into 2 bullets and conflict of interest 1st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947C-4DFC-4513-82FE-0310479CB8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77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Prenatal alcohol exposure (PAE) resulting in fetal alcohol spectrum disorders (FASD) is the most common preventable cause of permanent intellectual and developmental disabilities in the U.S.  Healthcare teams can play a critical role in preventing, diagnosing, and managing FASD; however, they are unprepared to do 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FB5DBB-132E-4063-8B8A-CF64B989A6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580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2D947C-4DFC-4513-82FE-0310479CB8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5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Might want to note in talking points the reason you focus on these areas: This program was designed to reach providers in states, territories, tribes, or communities that have high rates of binge drinking among pregnant women, especially in rural areas.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947C-4DFC-4513-82FE-0310479CB8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0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2D947C-4DFC-4513-82FE-0310479CB8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7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Cohort 1 has been updated based on clean data and cohort 2 is reflecting data from Qualtrics that has not been cleaned so it is a rough estimate that may change slightly.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2E139-E241-4BD5-996F-4DF54533EC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52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Struggle with</a:t>
            </a:r>
            <a:r>
              <a:rPr lang="en-US" baseline="0" dirty="0"/>
              <a:t> drop off by the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947C-4DFC-4513-82FE-0310479CB8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35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</a:t>
            </a:r>
            <a:r>
              <a:rPr lang="en-US" baseline="0" dirty="0"/>
              <a:t> colors and add a key for all graphs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947C-4DFC-4513-82FE-0310479CB8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9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1B235C-CBE3-41D6-B15D-B3498133B86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68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9BED015-3ABD-4DAC-92CA-93031857BB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6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18D15F-8534-4EA4-BB08-8595CDE3D808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45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68E7947-FEF9-42C4-96AF-C1FBB4068CBE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1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8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C5DADB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1B235C-CBE3-41D6-B15D-B3498133B8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520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C5DADB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9BED015-3ABD-4DAC-92CA-93031857BB5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92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C5DADB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18D15F-8534-4EA4-BB08-8595CDE3D80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598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C5DADB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68E7947-FEF9-42C4-96AF-C1FBB4068CB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658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11454"/>
            <a:ext cx="12192000" cy="6446546"/>
          </a:xfrm>
          <a:prstGeom prst="rect">
            <a:avLst/>
          </a:prstGeom>
          <a:gradFill flip="none" rotWithShape="1">
            <a:gsLst>
              <a:gs pos="0">
                <a:srgbClr val="E8F0F1"/>
              </a:gs>
              <a:gs pos="39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33" y="530515"/>
            <a:ext cx="4412060" cy="5706057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599" y="411455"/>
            <a:ext cx="933863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0726" y="1641513"/>
            <a:ext cx="10561674" cy="44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AD2052-7A1F-43E4-B8F6-6DDC08BFE1A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1071951" cy="411455"/>
          </a:xfrm>
          <a:prstGeom prst="rect">
            <a:avLst/>
          </a:prstGeom>
          <a:gradFill flip="none" rotWithShape="1">
            <a:gsLst>
              <a:gs pos="44000">
                <a:srgbClr val="044E7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230" y="50376"/>
            <a:ext cx="1948204" cy="694048"/>
          </a:xfrm>
          <a:prstGeom prst="rect">
            <a:avLst/>
          </a:prstGeom>
        </p:spPr>
      </p:pic>
      <p:sp>
        <p:nvSpPr>
          <p:cNvPr id="25" name="Rectangle 24"/>
          <p:cNvSpPr/>
          <p:nvPr userDrawn="1"/>
        </p:nvSpPr>
        <p:spPr>
          <a:xfrm>
            <a:off x="0" y="0"/>
            <a:ext cx="11071951" cy="66101"/>
          </a:xfrm>
          <a:prstGeom prst="rect">
            <a:avLst/>
          </a:prstGeom>
          <a:gradFill>
            <a:gsLst>
              <a:gs pos="44000">
                <a:srgbClr val="1F8BD6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>
          <a:solidFill>
            <a:srgbClr val="044E70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F8BD6"/>
        </a:buClr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F8BD6"/>
        </a:buClr>
        <a:buChar char="–"/>
        <a:defRPr sz="2600">
          <a:solidFill>
            <a:schemeClr val="tx1"/>
          </a:solidFill>
          <a:latin typeface="Calibri" pitchFamily="34" charset="0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lr>
          <a:srgbClr val="1F8BD6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F8BD6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F8BD6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11454"/>
            <a:ext cx="12192000" cy="6446546"/>
          </a:xfrm>
          <a:prstGeom prst="rect">
            <a:avLst/>
          </a:prstGeom>
          <a:gradFill flip="none" rotWithShape="1">
            <a:gsLst>
              <a:gs pos="0">
                <a:srgbClr val="E8F0F1"/>
              </a:gs>
              <a:gs pos="39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n>
                <a:noFill/>
              </a:ln>
              <a:solidFill>
                <a:srgbClr val="5C8CA2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33" y="530515"/>
            <a:ext cx="4412060" cy="5706057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599" y="411455"/>
            <a:ext cx="9338631" cy="910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7312" y="1641513"/>
            <a:ext cx="10561674" cy="44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501" y="6481465"/>
            <a:ext cx="3860800" cy="27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1951" y="6445606"/>
            <a:ext cx="923098" cy="27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C5DADB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AD2052-7A1F-43E4-B8F6-6DDC08BFE1A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1071951" cy="411455"/>
          </a:xfrm>
          <a:prstGeom prst="rect">
            <a:avLst/>
          </a:prstGeom>
          <a:gradFill flip="none" rotWithShape="1">
            <a:gsLst>
              <a:gs pos="44000">
                <a:srgbClr val="044E7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230" y="50376"/>
            <a:ext cx="1948204" cy="694048"/>
          </a:xfrm>
          <a:prstGeom prst="rect">
            <a:avLst/>
          </a:prstGeom>
        </p:spPr>
      </p:pic>
      <p:sp>
        <p:nvSpPr>
          <p:cNvPr id="25" name="Rectangle 24"/>
          <p:cNvSpPr/>
          <p:nvPr userDrawn="1"/>
        </p:nvSpPr>
        <p:spPr>
          <a:xfrm>
            <a:off x="0" y="0"/>
            <a:ext cx="11071951" cy="66101"/>
          </a:xfrm>
          <a:prstGeom prst="rect">
            <a:avLst/>
          </a:prstGeom>
          <a:gradFill>
            <a:gsLst>
              <a:gs pos="44000">
                <a:srgbClr val="1F8BD6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420466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44E70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4E70"/>
        </a:buClr>
        <a:buChar char="•"/>
        <a:defRPr sz="28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4E70"/>
        </a:buClr>
        <a:buChar char="–"/>
        <a:defRPr sz="2600">
          <a:solidFill>
            <a:schemeClr val="tx1"/>
          </a:solidFill>
          <a:latin typeface="Calibri" panose="020F0502020204030204" pitchFamily="34" charset="0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lr>
          <a:srgbClr val="044E7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F8BD6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F8BD6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7488">
          <p15:clr>
            <a:srgbClr val="F26B43"/>
          </p15:clr>
        </p15:guide>
        <p15:guide id="4" orient="horz" pos="4200">
          <p15:clr>
            <a:srgbClr val="F26B43"/>
          </p15:clr>
        </p15:guide>
        <p15:guide id="5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.tif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8189"/>
            <a:ext cx="12192000" cy="2350003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rgbClr val="033E59"/>
                </a:solidFill>
              </a:rPr>
              <a:t>A National Fetal Alcohol Spectrum Disorders (FASDs) Learning Collaborative for Prenatal and Pediatric Healthcare Teams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3235155"/>
            <a:ext cx="10561674" cy="448465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Alford DP, German JS, Messelt S, Gludt K, Greece J, Bangham C, Harlowe A, Kitten N, Brown S, Hardesty I, Levinson D, Smith VC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64131" y="4334481"/>
            <a:ext cx="1184090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rgbClr val="044E70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Supported by the Health Resources and Services Administration (HRSA) 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of the U.S. Department of Health and Human Services (HHS) </a:t>
            </a:r>
            <a:r>
              <a:rPr lang="en-US" sz="1600" i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as part of a financial assistance award totaling $956,211.00 with 100 percentage funded by HRSA/HHS and $0 amount and 0 percentage funded by nongovernment source(s). The contents are those of the author(s) and do not necessarily represent the official views of, nor an endorsement, by HRSA/HHS, or the U.S. Government.</a:t>
            </a:r>
            <a:endParaRPr lang="en-US" sz="1800" i="1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3" y="5644444"/>
            <a:ext cx="2218625" cy="959555"/>
          </a:xfrm>
          <a:prstGeom prst="rect">
            <a:avLst/>
          </a:prstGeom>
        </p:spPr>
      </p:pic>
      <p:pic>
        <p:nvPicPr>
          <p:cNvPr id="7" name="Picture 6" descr="Proof Allianc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622" y="5847645"/>
            <a:ext cx="1775650" cy="761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82A695-6BC3-4909-91D4-03B962C0D88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057" y="5847644"/>
            <a:ext cx="1700882" cy="7620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30463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7579059"/>
              </p:ext>
            </p:extLst>
          </p:nvPr>
        </p:nvGraphicFramePr>
        <p:xfrm>
          <a:off x="565312" y="1804280"/>
          <a:ext cx="10547496" cy="411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841476" y="6403959"/>
            <a:ext cx="10441172" cy="377226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000" b="1" dirty="0">
                <a:latin typeface="Calibri" panose="020F0502020204030204" pitchFamily="34" charset="0"/>
              </a:rPr>
              <a:t>1</a:t>
            </a:r>
            <a:r>
              <a:rPr lang="en-US" sz="2000" dirty="0">
                <a:latin typeface="Calibri" panose="020F0502020204030204" pitchFamily="34" charset="0"/>
              </a:rPr>
              <a:t>- Not at all confident,  </a:t>
            </a:r>
            <a:r>
              <a:rPr lang="en-US" sz="2000" b="1" dirty="0">
                <a:latin typeface="Calibri" panose="020F0502020204030204" pitchFamily="34" charset="0"/>
              </a:rPr>
              <a:t>2</a:t>
            </a:r>
            <a:r>
              <a:rPr lang="en-US" sz="2000" dirty="0">
                <a:latin typeface="Calibri" panose="020F0502020204030204" pitchFamily="34" charset="0"/>
              </a:rPr>
              <a:t>- Not very confident,  </a:t>
            </a:r>
            <a:r>
              <a:rPr lang="en-US" sz="2000" b="1" dirty="0">
                <a:latin typeface="Calibri" panose="020F0502020204030204" pitchFamily="34" charset="0"/>
              </a:rPr>
              <a:t>3</a:t>
            </a:r>
            <a:r>
              <a:rPr lang="en-US" sz="2000" dirty="0">
                <a:latin typeface="Calibri" panose="020F0502020204030204" pitchFamily="34" charset="0"/>
              </a:rPr>
              <a:t>- Neither,  </a:t>
            </a:r>
            <a:r>
              <a:rPr lang="en-US" sz="2000" b="1" dirty="0">
                <a:latin typeface="Calibri" panose="020F0502020204030204" pitchFamily="34" charset="0"/>
              </a:rPr>
              <a:t>4</a:t>
            </a:r>
            <a:r>
              <a:rPr lang="en-US" sz="2000" dirty="0">
                <a:latin typeface="Calibri" panose="020F0502020204030204" pitchFamily="34" charset="0"/>
              </a:rPr>
              <a:t>- Fairly confident,  </a:t>
            </a:r>
            <a:r>
              <a:rPr lang="en-US" sz="2000" b="1" dirty="0">
                <a:latin typeface="Calibri" panose="020F0502020204030204" pitchFamily="34" charset="0"/>
              </a:rPr>
              <a:t>5</a:t>
            </a:r>
            <a:r>
              <a:rPr lang="en-US" sz="2000" dirty="0">
                <a:latin typeface="Calibri" panose="020F0502020204030204" pitchFamily="34" charset="0"/>
              </a:rPr>
              <a:t>- Very confident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038700" y="5920136"/>
            <a:ext cx="3535221" cy="325646"/>
          </a:xfrm>
          <a:prstGeom prst="rect">
            <a:avLst/>
          </a:prstGeom>
          <a:solidFill>
            <a:srgbClr val="DFDFF5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000" b="1" dirty="0">
                <a:latin typeface="Calibri" panose="020F0502020204030204" pitchFamily="34" charset="0"/>
              </a:rPr>
              <a:t>Prenatal (N = 16)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062062" y="5920136"/>
            <a:ext cx="5050746" cy="317971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000" b="1" dirty="0">
                <a:latin typeface="Calibri" panose="020F0502020204030204" pitchFamily="34" charset="0"/>
              </a:rPr>
              <a:t>Pediatric (N = 14)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085" y="1374220"/>
            <a:ext cx="4217629" cy="461665"/>
          </a:xfrm>
          <a:prstGeom prst="rect">
            <a:avLst/>
          </a:prstGeom>
          <a:solidFill>
            <a:srgbClr val="CBE7BF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I am confident in my ability to…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31927" y="1873733"/>
            <a:ext cx="87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09599" y="411455"/>
            <a:ext cx="9338631" cy="11430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rgbClr val="044E70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Results: </a:t>
            </a:r>
            <a:r>
              <a:rPr lang="en-US" b="1" kern="0" dirty="0"/>
              <a:t>Changes in Confidence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4336998" y="3218212"/>
            <a:ext cx="185070" cy="185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36998" y="3523012"/>
            <a:ext cx="185070" cy="18505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994557" y="3217733"/>
            <a:ext cx="185070" cy="1850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994557" y="3506293"/>
            <a:ext cx="185070" cy="185057"/>
          </a:xfrm>
          <a:prstGeom prst="rect">
            <a:avLst/>
          </a:prstGeom>
          <a:solidFill>
            <a:srgbClr val="044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2332" y="3126074"/>
            <a:ext cx="49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199891" y="3125595"/>
            <a:ext cx="49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42332" y="3430874"/>
            <a:ext cx="665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Post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99891" y="3414155"/>
            <a:ext cx="58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Post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3060CA-4CEF-47E1-BA27-D8F757744CC8}"/>
              </a:ext>
            </a:extLst>
          </p:cNvPr>
          <p:cNvSpPr/>
          <p:nvPr/>
        </p:nvSpPr>
        <p:spPr>
          <a:xfrm>
            <a:off x="5839060" y="1586000"/>
            <a:ext cx="6120338" cy="4786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469239" y="1459368"/>
            <a:ext cx="1104790" cy="369332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* p &lt; 0.05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559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9869321"/>
              </p:ext>
            </p:extLst>
          </p:nvPr>
        </p:nvGraphicFramePr>
        <p:xfrm>
          <a:off x="544283" y="1554455"/>
          <a:ext cx="10547496" cy="411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2680981" y="6262029"/>
            <a:ext cx="7253371" cy="384401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200" b="1" dirty="0">
                <a:latin typeface="Calibri" panose="020F0502020204030204" pitchFamily="34" charset="0"/>
              </a:rPr>
              <a:t>1</a:t>
            </a:r>
            <a:r>
              <a:rPr lang="en-US" sz="2200" dirty="0">
                <a:latin typeface="Calibri" panose="020F0502020204030204" pitchFamily="34" charset="0"/>
              </a:rPr>
              <a:t>- Never,  </a:t>
            </a:r>
            <a:r>
              <a:rPr lang="en-US" sz="2200" b="1" dirty="0">
                <a:latin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</a:rPr>
              <a:t>- Rarely,  </a:t>
            </a:r>
            <a:r>
              <a:rPr lang="en-US" sz="2200" b="1" dirty="0">
                <a:latin typeface="Calibri" panose="020F0502020204030204" pitchFamily="34" charset="0"/>
              </a:rPr>
              <a:t>3</a:t>
            </a:r>
            <a:r>
              <a:rPr lang="en-US" sz="2200" dirty="0">
                <a:latin typeface="Calibri" panose="020F0502020204030204" pitchFamily="34" charset="0"/>
              </a:rPr>
              <a:t>- Sometimes,  </a:t>
            </a:r>
            <a:r>
              <a:rPr lang="en-US" sz="2200" b="1" dirty="0">
                <a:latin typeface="Calibri" panose="020F0502020204030204" pitchFamily="34" charset="0"/>
              </a:rPr>
              <a:t>4</a:t>
            </a:r>
            <a:r>
              <a:rPr lang="en-US" sz="2200" dirty="0">
                <a:latin typeface="Calibri" panose="020F0502020204030204" pitchFamily="34" charset="0"/>
              </a:rPr>
              <a:t>- Often,  </a:t>
            </a:r>
            <a:r>
              <a:rPr lang="en-US" sz="2200" b="1" dirty="0">
                <a:latin typeface="Calibri" panose="020F0502020204030204" pitchFamily="34" charset="0"/>
              </a:rPr>
              <a:t>5</a:t>
            </a:r>
            <a:r>
              <a:rPr lang="en-US" sz="2200" dirty="0">
                <a:latin typeface="Calibri" panose="020F0502020204030204" pitchFamily="34" charset="0"/>
              </a:rPr>
              <a:t>- Always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903131" y="5670311"/>
            <a:ext cx="4475423" cy="325646"/>
          </a:xfrm>
          <a:prstGeom prst="rect">
            <a:avLst/>
          </a:prstGeom>
          <a:solidFill>
            <a:srgbClr val="DFDFF5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000" b="1" dirty="0">
                <a:latin typeface="Calibri" panose="020F0502020204030204" pitchFamily="34" charset="0"/>
              </a:rPr>
              <a:t>Prenatal (N = 16)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6856479" y="5670311"/>
            <a:ext cx="4235300" cy="325646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000" b="1" dirty="0">
                <a:latin typeface="Calibri" panose="020F0502020204030204" pitchFamily="34" charset="0"/>
              </a:rPr>
              <a:t>Pediatric (N = 14)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02416" y="173935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5829" y="1646906"/>
            <a:ext cx="87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**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471" y="1859232"/>
            <a:ext cx="87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**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36970" y="2222373"/>
            <a:ext cx="87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62110" y="1810003"/>
            <a:ext cx="87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09599" y="411455"/>
            <a:ext cx="9338631" cy="11430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rgbClr val="044E70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Results: </a:t>
            </a:r>
            <a:r>
              <a:rPr lang="en-US" b="1" kern="0" dirty="0"/>
              <a:t>Self-Reported Changes in Practice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284052" y="3218212"/>
            <a:ext cx="185070" cy="185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84052" y="3523012"/>
            <a:ext cx="185070" cy="18505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027213" y="3206847"/>
            <a:ext cx="185070" cy="1850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027213" y="3495407"/>
            <a:ext cx="185070" cy="185057"/>
          </a:xfrm>
          <a:prstGeom prst="rect">
            <a:avLst/>
          </a:prstGeom>
          <a:solidFill>
            <a:srgbClr val="044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9386" y="3126074"/>
            <a:ext cx="49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232547" y="3114709"/>
            <a:ext cx="49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9386" y="3430874"/>
            <a:ext cx="665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Post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32547" y="3403269"/>
            <a:ext cx="58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Post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1FF210-3B0A-4350-ABD3-52A6FC50F9E6}"/>
              </a:ext>
            </a:extLst>
          </p:cNvPr>
          <p:cNvSpPr/>
          <p:nvPr/>
        </p:nvSpPr>
        <p:spPr>
          <a:xfrm>
            <a:off x="6307667" y="1413933"/>
            <a:ext cx="5509527" cy="4715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572110" y="1263801"/>
            <a:ext cx="1204176" cy="646331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</a:rPr>
              <a:t>* p &lt; 0.05</a:t>
            </a:r>
          </a:p>
          <a:p>
            <a:pPr algn="r"/>
            <a:r>
              <a:rPr lang="en-US" dirty="0">
                <a:latin typeface="Calibri" panose="020F0502020204030204" pitchFamily="34" charset="0"/>
              </a:rPr>
              <a:t>** p&lt; 0.01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977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41513"/>
            <a:ext cx="10972801" cy="4495518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/>
              <a:t>This FASD ECHO® program successfully 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Engaged a broad and diverse audience of </a:t>
            </a:r>
            <a:r>
              <a:rPr lang="en-US" dirty="0" err="1"/>
              <a:t>interprofessional</a:t>
            </a:r>
            <a:r>
              <a:rPr lang="en-US" dirty="0"/>
              <a:t> pediatric and prenatal healthcare teams within community health centers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Increased FASD-related knowledge and skills that will benefit their patients and clinics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Increased confidence and self-reported best practices in identifying and providing care for patients with unhealthy alcohol use and diagnosed or suspected FASDs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346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41513"/>
            <a:ext cx="10972801" cy="4484652"/>
          </a:xfrm>
        </p:spPr>
        <p:txBody>
          <a:bodyPr/>
          <a:lstStyle/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Self-reported outcomes with potential for self-assessment bias and social desirability bias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Potential for self-selection bias since they were not randomly selected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Potential for nonresponse bias, as the results were from a smaller matched sample compared to the larger pool of survey participants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No control group, which makes it difficult to attribute participant changes solely to SAFEST Choice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187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Implications </a:t>
            </a:r>
            <a:r>
              <a:rPr lang="en-US" dirty="0"/>
              <a:t>and</a:t>
            </a:r>
            <a:r>
              <a:rPr lang="en-US" b="1" dirty="0"/>
              <a:t> Future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4455"/>
            <a:ext cx="10972801" cy="4571710"/>
          </a:xfrm>
        </p:spPr>
        <p:txBody>
          <a:bodyPr/>
          <a:lstStyle/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A national FASD Project ECHO® for prenatal and pediatric healthcare teams provided a successful means of educating </a:t>
            </a:r>
            <a:r>
              <a:rPr lang="en-US" dirty="0" err="1"/>
              <a:t>interprofessional</a:t>
            </a:r>
            <a:r>
              <a:rPr lang="en-US" dirty="0"/>
              <a:t> healthcare teams on FASD prevention, diagnosis, and management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How do you support and sustain this kind of national educational programming?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dirty="0"/>
              <a:t>How do you assess whether this education improves clinical outcomes, including reducing prenatal alcohol exposure and improving developmental outcomes of children with suspected or diagnosed FASD?</a:t>
            </a:r>
            <a:endParaRPr lang="en-US" sz="2800" dirty="0"/>
          </a:p>
          <a:p>
            <a:pPr lvl="1">
              <a:spcBef>
                <a:spcPts val="1200"/>
              </a:spcBef>
            </a:pPr>
            <a:endParaRPr lang="en-US" sz="2800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162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D57FCB-FE37-4AC4-BBF2-4BE9B6BB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E7947-FEF9-42C4-96AF-C1FBB4068CBE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96A75D-73B0-4A3B-930B-0E7DFE7B1304}"/>
              </a:ext>
            </a:extLst>
          </p:cNvPr>
          <p:cNvSpPr txBox="1"/>
          <p:nvPr/>
        </p:nvSpPr>
        <p:spPr>
          <a:xfrm>
            <a:off x="2520462" y="2363056"/>
            <a:ext cx="71510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44E70"/>
                </a:solidFill>
                <a:latin typeface="Calibri" panose="020F0502020204030204" pitchFamily="34" charset="0"/>
              </a:rPr>
              <a:t>Thank you!</a:t>
            </a:r>
          </a:p>
          <a:p>
            <a:pPr algn="ctr"/>
            <a:endParaRPr lang="en-US" sz="5400" dirty="0">
              <a:solidFill>
                <a:srgbClr val="044E7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5400" b="1" dirty="0">
                <a:solidFill>
                  <a:srgbClr val="044E70"/>
                </a:solidFill>
                <a:latin typeface="Calibri" panose="020F0502020204030204" pitchFamily="34" charset="0"/>
              </a:rPr>
              <a:t>Questions?</a:t>
            </a:r>
            <a:endParaRPr lang="en-US" sz="4400" b="1" dirty="0">
              <a:solidFill>
                <a:srgbClr val="044E7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192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968" y="885870"/>
            <a:ext cx="11739715" cy="5249459"/>
          </a:xfrm>
        </p:spPr>
        <p:txBody>
          <a:bodyPr/>
          <a:lstStyle/>
          <a:p>
            <a:pPr marL="0" indent="0">
              <a:buNone/>
            </a:pPr>
            <a:r>
              <a:rPr lang="en-US" sz="4100" b="1" dirty="0">
                <a:solidFill>
                  <a:srgbClr val="044E70"/>
                </a:solidFill>
                <a:ea typeface="+mj-ea"/>
                <a:cs typeface="+mj-cs"/>
              </a:rPr>
              <a:t>Conflict of Interest</a:t>
            </a:r>
          </a:p>
          <a:p>
            <a:pPr marL="690563" indent="-457200"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dirty="0"/>
              <a:t>None</a:t>
            </a:r>
          </a:p>
          <a:p>
            <a:pPr marL="233363" indent="0">
              <a:buClr>
                <a:srgbClr val="044E70"/>
              </a:buClr>
              <a:buNone/>
            </a:pPr>
            <a:endParaRPr lang="en-US" sz="1800" b="1" dirty="0">
              <a:solidFill>
                <a:srgbClr val="044E70"/>
              </a:solidFill>
            </a:endParaRPr>
          </a:p>
          <a:p>
            <a:pPr marL="0" indent="0">
              <a:buClr>
                <a:srgbClr val="044E70"/>
              </a:buClr>
              <a:buNone/>
            </a:pPr>
            <a:r>
              <a:rPr lang="en-US" sz="4000" b="1" dirty="0">
                <a:solidFill>
                  <a:srgbClr val="044E70"/>
                </a:solidFill>
              </a:rPr>
              <a:t>DEI Considerations</a:t>
            </a:r>
          </a:p>
          <a:p>
            <a:pPr marL="690563" indent="-457200">
              <a:spcBef>
                <a:spcPts val="12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dirty="0"/>
              <a:t>We take special care to provide culturally responsive/informed programming, including diversity of faculty and staff and modelling non-stigmatizing, gender-inclusive language</a:t>
            </a:r>
          </a:p>
          <a:p>
            <a:pPr marL="690563" indent="-457200">
              <a:spcBef>
                <a:spcPts val="12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dirty="0"/>
              <a:t>Throughout the program we explore the role of inequity, social determinants of the health, implicit bias, shame and stigma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618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884" y="368800"/>
            <a:ext cx="10668001" cy="910617"/>
          </a:xfrm>
        </p:spPr>
        <p:txBody>
          <a:bodyPr/>
          <a:lstStyle/>
          <a:p>
            <a:r>
              <a:rPr lang="en-US" sz="44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465" y="1429307"/>
            <a:ext cx="10191135" cy="44846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buClr>
                <a:srgbClr val="316B71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Fetal Alcohol Spectrum Disorders (FASDs) are a range                                                  of conditions attributable to prenatal alcohol exposure (PAE)</a:t>
            </a:r>
            <a:r>
              <a:rPr lang="en-US" sz="2600" baseline="30000" dirty="0"/>
              <a:t>                                                  </a:t>
            </a:r>
            <a:r>
              <a:rPr lang="en-US" sz="2600" dirty="0"/>
              <a:t>that include behavioral, learning, and physical problems</a:t>
            </a:r>
            <a:endParaRPr lang="en-US" sz="2600" baseline="30000" dirty="0"/>
          </a:p>
          <a:p>
            <a:pPr lvl="1">
              <a:lnSpc>
                <a:spcPct val="110000"/>
              </a:lnSpc>
              <a:spcBef>
                <a:spcPts val="1200"/>
              </a:spcBef>
              <a:buClr>
                <a:srgbClr val="316B71"/>
              </a:buClr>
              <a:buFont typeface="Arial" panose="020B0604020202020204" pitchFamily="34" charset="0"/>
              <a:buChar char="•"/>
            </a:pPr>
            <a:r>
              <a:rPr lang="en-US" sz="2400" b="1" dirty="0"/>
              <a:t>Alcohol is a teratogen </a:t>
            </a:r>
            <a:r>
              <a:rPr lang="en-US" sz="2400" dirty="0"/>
              <a:t>which</a:t>
            </a:r>
            <a:r>
              <a:rPr lang="en-US" sz="2400" b="1" dirty="0"/>
              <a:t> </a:t>
            </a:r>
            <a:r>
              <a:rPr lang="en-US" sz="2400" dirty="0"/>
              <a:t>adversely affects normal brain                          development throughout all gestational stages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buClr>
                <a:srgbClr val="316B7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FASDs are </a:t>
            </a:r>
            <a:r>
              <a:rPr lang="en-US" sz="2400" b="1" dirty="0"/>
              <a:t>permanent</a:t>
            </a:r>
            <a:r>
              <a:rPr lang="en-US" sz="2400" baseline="30000" dirty="0"/>
              <a:t> </a:t>
            </a:r>
            <a:r>
              <a:rPr lang="en-US" sz="2400" dirty="0"/>
              <a:t>and the most common </a:t>
            </a:r>
            <a:r>
              <a:rPr lang="en-US" sz="2400" b="1" dirty="0"/>
              <a:t>preventable</a:t>
            </a:r>
            <a:r>
              <a:rPr lang="en-US" sz="2400" dirty="0"/>
              <a:t> developmental disabilities in the US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buClr>
                <a:srgbClr val="316B7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In the US, an estimated 1-5% of 1</a:t>
            </a:r>
            <a:r>
              <a:rPr lang="en-US" sz="2400" baseline="30000" dirty="0"/>
              <a:t>st</a:t>
            </a:r>
            <a:r>
              <a:rPr lang="en-US" sz="2400" dirty="0"/>
              <a:t> grade children may have an FASD</a:t>
            </a:r>
            <a:r>
              <a:rPr lang="en-US" sz="2400" baseline="30000" dirty="0"/>
              <a:t>1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316B71"/>
              </a:buClr>
              <a:buFont typeface="Arial" panose="020B0604020202020204" pitchFamily="34" charset="0"/>
              <a:buChar char="•"/>
            </a:pPr>
            <a:r>
              <a:rPr lang="en-US" dirty="0"/>
              <a:t>Health professional FASD knowledge and training is inadequate</a:t>
            </a:r>
            <a:r>
              <a:rPr lang="en-US" baseline="30000" dirty="0"/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5999" y="6135761"/>
            <a:ext cx="5899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marR="0" lvl="0" indent="-1698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May PA et al.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JAMA.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2018</a:t>
            </a:r>
          </a:p>
          <a:p>
            <a:pPr marL="169863" lvl="0" indent="-169863">
              <a:buFontTx/>
              <a:buAutoNum type="arabicPeriod"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FASD Regional Training Centers Consortium.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Am J Health Ed.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2007</a:t>
            </a:r>
            <a:endParaRPr kumimoji="0" lang="en-US" altLang="en-US" sz="16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071951" y="6445606"/>
            <a:ext cx="923098" cy="27493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18D15F-8534-4EA4-BB08-8595CDE3D80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C5DA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C5DA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C2E356-E724-4466-AAEC-97D02ECAEA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967" y="920260"/>
            <a:ext cx="2339695" cy="230915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4232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123" y="411455"/>
            <a:ext cx="9410820" cy="910617"/>
          </a:xfrm>
        </p:spPr>
        <p:txBody>
          <a:bodyPr/>
          <a:lstStyle/>
          <a:p>
            <a:r>
              <a:rPr lang="en-US" sz="44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122" y="1349217"/>
            <a:ext cx="7359179" cy="2238045"/>
          </a:xfrm>
        </p:spPr>
        <p:txBody>
          <a:bodyPr/>
          <a:lstStyle/>
          <a:p>
            <a:pPr marL="0" indent="0">
              <a:buNone/>
            </a:pPr>
            <a:r>
              <a:rPr lang="en-US" sz="3400" i="1" dirty="0"/>
              <a:t>The </a:t>
            </a:r>
            <a:r>
              <a:rPr lang="en-US" sz="3400" b="1" i="1" dirty="0"/>
              <a:t>SAFEST* Choice </a:t>
            </a:r>
            <a:r>
              <a:rPr lang="en-US" sz="3400" i="1" dirty="0"/>
              <a:t>Learning Collaborative </a:t>
            </a:r>
            <a:r>
              <a:rPr lang="en-US" sz="3400" dirty="0"/>
              <a:t>trained community health center </a:t>
            </a:r>
            <a:r>
              <a:rPr lang="en-US" sz="3400" b="1" dirty="0"/>
              <a:t>prenatal</a:t>
            </a:r>
            <a:r>
              <a:rPr lang="en-US" sz="3400" dirty="0"/>
              <a:t> and </a:t>
            </a:r>
            <a:r>
              <a:rPr lang="en-US" sz="3400" b="1" dirty="0"/>
              <a:t>pediatric</a:t>
            </a:r>
            <a:r>
              <a:rPr lang="en-US" sz="3400" dirty="0"/>
              <a:t> teams to: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ED015-3ABD-4DAC-92CA-93031857BB5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E6A0F6-CE1D-49E1-B077-FC9FF384293A}"/>
              </a:ext>
            </a:extLst>
          </p:cNvPr>
          <p:cNvSpPr txBox="1"/>
          <p:nvPr/>
        </p:nvSpPr>
        <p:spPr>
          <a:xfrm>
            <a:off x="767974" y="6182961"/>
            <a:ext cx="5560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BIRT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nd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ASD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ducation,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upport and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reatment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D768E6B-9DBA-479E-8534-C7F16CBFD4C6}"/>
              </a:ext>
            </a:extLst>
          </p:cNvPr>
          <p:cNvSpPr txBox="1">
            <a:spLocks/>
          </p:cNvSpPr>
          <p:nvPr/>
        </p:nvSpPr>
        <p:spPr bwMode="auto">
          <a:xfrm>
            <a:off x="661765" y="3587262"/>
            <a:ext cx="11333283" cy="1908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44E70"/>
              </a:buClr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44E70"/>
              </a:buClr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44E7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8BD6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8BD6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334963">
              <a:spcBef>
                <a:spcPts val="3000"/>
              </a:spcBef>
            </a:pPr>
            <a:r>
              <a:rPr lang="en-US" sz="3200" kern="0" dirty="0"/>
              <a:t>Prevent prenatal alcohol exposure (PAE)</a:t>
            </a:r>
          </a:p>
          <a:p>
            <a:pPr marL="457200" indent="-334963">
              <a:spcBef>
                <a:spcPts val="3000"/>
              </a:spcBef>
            </a:pPr>
            <a:r>
              <a:rPr lang="en-US" sz="3200" kern="0" dirty="0"/>
              <a:t>Improve identification and management of patients with suspected or diagnosed FASD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BC41F90-F145-4B91-8FCA-668FDB1851DB}"/>
              </a:ext>
            </a:extLst>
          </p:cNvPr>
          <p:cNvGrpSpPr/>
          <p:nvPr/>
        </p:nvGrpSpPr>
        <p:grpSpPr>
          <a:xfrm>
            <a:off x="8297332" y="1203764"/>
            <a:ext cx="3507099" cy="1908652"/>
            <a:chOff x="7904302" y="1153273"/>
            <a:chExt cx="3612264" cy="2019514"/>
          </a:xfrm>
        </p:grpSpPr>
        <p:pic>
          <p:nvPicPr>
            <p:cNvPr id="1026" name="Picture 2" descr="See the source image">
              <a:extLst>
                <a:ext uri="{FF2B5EF4-FFF2-40B4-BE49-F238E27FC236}">
                  <a16:creationId xmlns:a16="http://schemas.microsoft.com/office/drawing/2014/main" id="{826A5566-071A-46FC-AFE0-B3518E6797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4302" y="1153273"/>
              <a:ext cx="3612264" cy="2019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577B86A-21DC-4D10-B410-CA93A0FC8D3B}"/>
                </a:ext>
              </a:extLst>
            </p:cNvPr>
            <p:cNvSpPr/>
            <p:nvPr/>
          </p:nvSpPr>
          <p:spPr>
            <a:xfrm>
              <a:off x="7904302" y="1153273"/>
              <a:ext cx="3612264" cy="2019514"/>
            </a:xfrm>
            <a:prstGeom prst="rect">
              <a:avLst/>
            </a:prstGeom>
            <a:solidFill>
              <a:srgbClr val="009999">
                <a:alpha val="20000"/>
              </a:srgbClr>
            </a:solidFill>
            <a:ln w="57150">
              <a:solidFill>
                <a:srgbClr val="044E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105740D8-3DF6-439E-80C4-E145D9032BCB}"/>
              </a:ext>
            </a:extLst>
          </p:cNvPr>
          <p:cNvSpPr/>
          <p:nvPr/>
        </p:nvSpPr>
        <p:spPr>
          <a:xfrm>
            <a:off x="8017933" y="956733"/>
            <a:ext cx="4064000" cy="2472267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678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38" y="469830"/>
            <a:ext cx="10379791" cy="910617"/>
          </a:xfrm>
        </p:spPr>
        <p:txBody>
          <a:bodyPr/>
          <a:lstStyle/>
          <a:p>
            <a:r>
              <a:rPr lang="en-US" b="0" dirty="0">
                <a:solidFill>
                  <a:srgbClr val="033E59"/>
                </a:solidFill>
              </a:rPr>
              <a:t>Methods: </a:t>
            </a:r>
            <a:r>
              <a:rPr lang="en-US" dirty="0">
                <a:solidFill>
                  <a:srgbClr val="033E59"/>
                </a:solidFill>
              </a:rPr>
              <a:t>Program</a:t>
            </a:r>
            <a:r>
              <a:rPr lang="en-US" i="1" dirty="0">
                <a:solidFill>
                  <a:srgbClr val="033E59"/>
                </a:solidFill>
              </a:rPr>
              <a:t> </a:t>
            </a:r>
            <a:r>
              <a:rPr lang="en-US" dirty="0">
                <a:solidFill>
                  <a:srgbClr val="033E59"/>
                </a:solidFill>
              </a:rPr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638" y="1380447"/>
            <a:ext cx="9631095" cy="5065159"/>
          </a:xfrm>
        </p:spPr>
        <p:txBody>
          <a:bodyPr/>
          <a:lstStyle/>
          <a:p>
            <a:pPr marL="0" indent="0" eaLnBrk="1" fontAlgn="t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44E70"/>
                </a:solidFill>
              </a:rPr>
              <a:t>Participants</a:t>
            </a:r>
          </a:p>
          <a:p>
            <a:pPr eaLnBrk="1" fontAlgn="t" hangingPunct="1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Upper Midwest and New England states</a:t>
            </a:r>
          </a:p>
          <a:p>
            <a:pPr eaLnBrk="1" fontAlgn="t" hangingPunct="1"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cs typeface="Calibri" panose="020F0502020204030204" pitchFamily="34" charset="0"/>
              </a:rPr>
              <a:t>Urban and rural community health centers and tribal clinics</a:t>
            </a:r>
          </a:p>
          <a:p>
            <a:pPr marL="0" indent="0" eaLnBrk="1" fontAlgn="t" hangingPunct="1">
              <a:spcBef>
                <a:spcPts val="600"/>
              </a:spcBef>
              <a:spcAft>
                <a:spcPts val="0"/>
              </a:spcAft>
              <a:buNone/>
            </a:pPr>
            <a:endParaRPr lang="en-US" sz="700" dirty="0">
              <a:cs typeface="Calibri" panose="020F0502020204030204" pitchFamily="34" charset="0"/>
            </a:endParaRPr>
          </a:p>
          <a:p>
            <a:pPr marL="0" indent="0" eaLnBrk="1" fontAlgn="t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200" b="1" kern="1200" dirty="0">
                <a:solidFill>
                  <a:srgbClr val="044E7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Curriculum</a:t>
            </a:r>
          </a:p>
          <a:p>
            <a:pPr eaLnBrk="1" fontAlgn="t" hangingPunct="1">
              <a:spcBef>
                <a:spcPts val="1200"/>
              </a:spcBef>
              <a:spcAft>
                <a:spcPts val="0"/>
              </a:spcAft>
            </a:pPr>
            <a:r>
              <a:rPr lang="en-US" sz="2400" b="1" kern="12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Webinar:</a:t>
            </a:r>
            <a:r>
              <a:rPr lang="en-US" sz="2400" kern="12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FASD foundational science </a:t>
            </a:r>
          </a:p>
          <a:p>
            <a:pPr eaLnBrk="1" fontAlgn="t" hangingPunct="1">
              <a:spcBef>
                <a:spcPts val="1200"/>
              </a:spcBef>
              <a:spcAft>
                <a:spcPts val="0"/>
              </a:spcAft>
            </a:pPr>
            <a:r>
              <a:rPr lang="en-US" sz="2400" b="1" dirty="0"/>
              <a:t>Project ECHO®: Prenatal </a:t>
            </a:r>
            <a:r>
              <a:rPr lang="en-US" sz="2400" dirty="0"/>
              <a:t>&amp;</a:t>
            </a:r>
            <a:r>
              <a:rPr lang="en-US" sz="2400" b="1" dirty="0"/>
              <a:t> Pediatric Tracks</a:t>
            </a:r>
            <a:r>
              <a:rPr lang="en-US" sz="2400" dirty="0"/>
              <a:t>,</a:t>
            </a:r>
            <a:r>
              <a:rPr lang="en-US" sz="2400" kern="12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ten 1-hr sessions over 1 </a:t>
            </a:r>
            <a:r>
              <a:rPr lang="en-US" sz="2400" kern="120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endParaRPr lang="en-US" sz="2400" kern="12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eaLnBrk="1" fontAlgn="t" hangingPunct="1">
              <a:spcBef>
                <a:spcPts val="60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0000"/>
                </a:solidFill>
                <a:cs typeface="Calibri" panose="020F0502020204030204" pitchFamily="34" charset="0"/>
              </a:rPr>
              <a:t>Core content w/ communication videos, individuals w/ lived experience, small group work</a:t>
            </a:r>
          </a:p>
          <a:p>
            <a:pPr marL="685800" lvl="1" eaLnBrk="1" fontAlgn="t" hangingPunct="1">
              <a:spcBef>
                <a:spcPts val="60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0000"/>
                </a:solidFill>
                <a:cs typeface="Calibri" panose="020F0502020204030204" pitchFamily="34" charset="0"/>
              </a:rPr>
              <a:t>Clinic case presentations w/ clinical question(s), discussion and recommendations</a:t>
            </a:r>
          </a:p>
          <a:p>
            <a:pPr marL="685800" lvl="1" eaLnBrk="1" fontAlgn="t" hangingPunct="1">
              <a:spcBef>
                <a:spcPts val="600"/>
              </a:spcBef>
              <a:spcAft>
                <a:spcPts val="0"/>
              </a:spcAft>
            </a:pPr>
            <a:r>
              <a:rPr lang="en-US" sz="2200" kern="1200" dirty="0">
                <a:ea typeface="Calibri" panose="020F0502020204030204" pitchFamily="34" charset="0"/>
                <a:cs typeface="Calibri" panose="020F0502020204030204" pitchFamily="34" charset="0"/>
              </a:rPr>
              <a:t>Technical assistance: </a:t>
            </a:r>
            <a:r>
              <a:rPr lang="en-US" sz="2200" kern="12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individual and group sessions</a:t>
            </a:r>
          </a:p>
          <a:p>
            <a:pPr marL="400050" lvl="1" indent="0" eaLnBrk="1" fontAlgn="t" hangingPunct="1">
              <a:spcBef>
                <a:spcPts val="600"/>
              </a:spcBef>
              <a:spcAft>
                <a:spcPts val="0"/>
              </a:spcAft>
              <a:buNone/>
            </a:pPr>
            <a:endParaRPr lang="en-US" sz="2400" dirty="0">
              <a:cs typeface="Calibri" panose="020F0502020204030204" pitchFamily="34" charset="0"/>
            </a:endParaRPr>
          </a:p>
          <a:p>
            <a:pPr marL="685800" lvl="1" eaLnBrk="1" fontAlgn="t" hangingPunct="1">
              <a:spcBef>
                <a:spcPts val="600"/>
              </a:spcBef>
              <a:spcAft>
                <a:spcPts val="0"/>
              </a:spcAft>
            </a:pPr>
            <a:endParaRPr lang="en-US" kern="12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ED015-3ABD-4DAC-92CA-93031857BB5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99F3E2-74E9-4063-8FDE-3D8F37FF0F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067" y="4393811"/>
            <a:ext cx="2193050" cy="108374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E8E29B7-19DE-4048-BB10-4270A0756147}"/>
              </a:ext>
            </a:extLst>
          </p:cNvPr>
          <p:cNvSpPr/>
          <p:nvPr/>
        </p:nvSpPr>
        <p:spPr>
          <a:xfrm>
            <a:off x="9753600" y="4199467"/>
            <a:ext cx="2379133" cy="1439333"/>
          </a:xfrm>
          <a:prstGeom prst="rect">
            <a:avLst/>
          </a:prstGeom>
          <a:solidFill>
            <a:srgbClr val="FFFFFF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24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33E59"/>
                </a:solidFill>
              </a:rPr>
              <a:t>Methods: </a:t>
            </a:r>
            <a:r>
              <a:rPr lang="en-US" sz="4400" b="1" dirty="0">
                <a:solidFill>
                  <a:srgbClr val="033E59"/>
                </a:solidFill>
              </a:rPr>
              <a:t>Participant Surveys </a:t>
            </a:r>
            <a:endParaRPr lang="en-US" sz="4400" dirty="0">
              <a:solidFill>
                <a:srgbClr val="033E5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64310"/>
            <a:ext cx="11311468" cy="3742689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Timepoints: Pre, Mid, Post, 3-month Follow-up</a:t>
            </a:r>
          </a:p>
          <a:p>
            <a:pPr lvl="1">
              <a:spcBef>
                <a:spcPts val="6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spcBef>
                <a:spcPts val="6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Attendance/Satisfaction</a:t>
            </a:r>
          </a:p>
          <a:p>
            <a:pPr lvl="1">
              <a:spcBef>
                <a:spcPts val="6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Knowledge</a:t>
            </a:r>
          </a:p>
          <a:p>
            <a:pPr lvl="1">
              <a:spcBef>
                <a:spcPts val="6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Confidence</a:t>
            </a:r>
          </a:p>
          <a:p>
            <a:pPr lvl="1">
              <a:spcBef>
                <a:spcPts val="6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Practice</a:t>
            </a:r>
          </a:p>
          <a:p>
            <a:pPr>
              <a:spcBef>
                <a:spcPts val="12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spcBef>
                <a:spcPts val="1200"/>
              </a:spcBef>
              <a:buClr>
                <a:srgbClr val="044E70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Matched sample: individuals with matched ID across time points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7F82EF-8404-40C9-94FD-45568A2AE028}"/>
              </a:ext>
            </a:extLst>
          </p:cNvPr>
          <p:cNvSpPr txBox="1"/>
          <p:nvPr/>
        </p:nvSpPr>
        <p:spPr>
          <a:xfrm>
            <a:off x="5816281" y="3047406"/>
            <a:ext cx="2114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Self-reported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FAFF1380-F080-4689-A43A-FC2BC8E0B18D}"/>
              </a:ext>
            </a:extLst>
          </p:cNvPr>
          <p:cNvSpPr/>
          <p:nvPr/>
        </p:nvSpPr>
        <p:spPr>
          <a:xfrm>
            <a:off x="5020207" y="2361124"/>
            <a:ext cx="659876" cy="1895784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EC3B99-7FC1-4C4F-B12C-D04544CBA423}"/>
              </a:ext>
            </a:extLst>
          </p:cNvPr>
          <p:cNvSpPr/>
          <p:nvPr/>
        </p:nvSpPr>
        <p:spPr>
          <a:xfrm>
            <a:off x="84666" y="5671242"/>
            <a:ext cx="12022667" cy="707886"/>
          </a:xfrm>
          <a:prstGeom prst="rect">
            <a:avLst/>
          </a:prstGeom>
          <a:solidFill>
            <a:srgbClr val="044E70"/>
          </a:solidFill>
          <a:ln>
            <a:solidFill>
              <a:srgbClr val="044E7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presentation includes 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pre, post matched </a:t>
            </a:r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only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623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Results: </a:t>
            </a:r>
            <a:r>
              <a:rPr lang="en-US" sz="4400" b="1" dirty="0"/>
              <a:t>Demographics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7891" y="1396310"/>
            <a:ext cx="11536218" cy="509976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600" b="1" dirty="0">
                <a:cs typeface="Calibri" panose="020F0502020204030204" pitchFamily="34" charset="0"/>
              </a:rPr>
              <a:t>Enrollment</a:t>
            </a:r>
            <a:r>
              <a:rPr lang="en-US" sz="2600" dirty="0">
                <a:cs typeface="Calibri" panose="020F0502020204030204" pitchFamily="34" charset="0"/>
              </a:rPr>
              <a:t>: 22 clinics in 7 states from                                                                            15 community health centers </a:t>
            </a:r>
            <a:r>
              <a:rPr lang="en-US" sz="2000" dirty="0">
                <a:cs typeface="Calibri" panose="020F0502020204030204" pitchFamily="34" charset="0"/>
              </a:rPr>
              <a:t>(rural, urban, Native American)</a:t>
            </a:r>
          </a:p>
          <a:p>
            <a:pPr>
              <a:spcBef>
                <a:spcPts val="1200"/>
              </a:spcBef>
            </a:pPr>
            <a:r>
              <a:rPr lang="en-US" sz="2600" b="1" dirty="0">
                <a:cs typeface="Calibri" panose="020F0502020204030204" pitchFamily="34" charset="0"/>
              </a:rPr>
              <a:t>Participant survey completion</a:t>
            </a:r>
            <a:r>
              <a:rPr lang="en-US" sz="2600" dirty="0">
                <a:cs typeface="Calibri" panose="020F0502020204030204" pitchFamily="34" charset="0"/>
              </a:rPr>
              <a:t>: 58 Pre, 36 Post </a:t>
            </a:r>
          </a:p>
          <a:p>
            <a:pPr lvl="1">
              <a:spcBef>
                <a:spcPts val="1200"/>
              </a:spcBef>
            </a:pPr>
            <a:r>
              <a:rPr lang="en-US" sz="2400" b="1" dirty="0">
                <a:cs typeface="Calibri" panose="020F0502020204030204" pitchFamily="34" charset="0"/>
              </a:rPr>
              <a:t>Matched sample by track </a:t>
            </a:r>
            <a:r>
              <a:rPr lang="en-US" sz="2400" dirty="0">
                <a:cs typeface="Calibri" panose="020F0502020204030204" pitchFamily="34" charset="0"/>
              </a:rPr>
              <a:t>(</a:t>
            </a:r>
            <a:r>
              <a:rPr lang="en-US" sz="2400" b="1" dirty="0">
                <a:cs typeface="Calibri" panose="020F0502020204030204" pitchFamily="34" charset="0"/>
              </a:rPr>
              <a:t>n=30 </a:t>
            </a:r>
            <a:r>
              <a:rPr lang="en-US" sz="2400" dirty="0">
                <a:cs typeface="Calibri" panose="020F0502020204030204" pitchFamily="34" charset="0"/>
              </a:rPr>
              <a:t>[6 enrolled in both]): </a:t>
            </a:r>
            <a:r>
              <a:rPr lang="en-US" sz="2400" b="1" dirty="0">
                <a:cs typeface="Calibri" panose="020F0502020204030204" pitchFamily="34" charset="0"/>
              </a:rPr>
              <a:t>16 Prenatal</a:t>
            </a:r>
            <a:r>
              <a:rPr lang="en-US" sz="2400" dirty="0">
                <a:cs typeface="Calibri" panose="020F0502020204030204" pitchFamily="34" charset="0"/>
              </a:rPr>
              <a:t>, </a:t>
            </a:r>
            <a:r>
              <a:rPr lang="en-US" sz="2400" b="1" dirty="0">
                <a:cs typeface="Calibri" panose="020F0502020204030204" pitchFamily="34" charset="0"/>
              </a:rPr>
              <a:t>14 Pediatric </a:t>
            </a:r>
            <a:r>
              <a:rPr lang="en-US" sz="2400" dirty="0"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/>
          <a:p>
            <a:pPr>
              <a:defRPr/>
            </a:pPr>
            <a:fld id="{4618D15F-8534-4EA4-BB08-8595CDE3D808}" type="slidenum">
              <a:rPr lang="en-US" altLang="en-US" smtClean="0">
                <a:cs typeface="Calibri" panose="020F0502020204030204" pitchFamily="34" charset="0"/>
              </a:rPr>
              <a:pPr>
                <a:defRPr/>
              </a:pPr>
              <a:t>7</a:t>
            </a:fld>
            <a:endParaRPr lang="en-US" altLang="en-US" dirty="0">
              <a:cs typeface="Calibri" panose="020F050202020403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65608890"/>
              </p:ext>
            </p:extLst>
          </p:nvPr>
        </p:nvGraphicFramePr>
        <p:xfrm>
          <a:off x="5505993" y="3361560"/>
          <a:ext cx="6076407" cy="328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700371" y="6332294"/>
            <a:ext cx="2247859" cy="46166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Years in Practice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84989" y="6353178"/>
            <a:ext cx="1642244" cy="46166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Professions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332008509"/>
              </p:ext>
            </p:extLst>
          </p:nvPr>
        </p:nvGraphicFramePr>
        <p:xfrm>
          <a:off x="1405678" y="3153890"/>
          <a:ext cx="6200866" cy="3489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14" name="Group 113">
            <a:extLst>
              <a:ext uri="{FF2B5EF4-FFF2-40B4-BE49-F238E27FC236}">
                <a16:creationId xmlns:a16="http://schemas.microsoft.com/office/drawing/2014/main" id="{15441934-F8AA-4367-B733-3DB6EB714414}"/>
              </a:ext>
            </a:extLst>
          </p:cNvPr>
          <p:cNvGrpSpPr/>
          <p:nvPr/>
        </p:nvGrpSpPr>
        <p:grpSpPr>
          <a:xfrm>
            <a:off x="8338724" y="910405"/>
            <a:ext cx="3142076" cy="1917462"/>
            <a:chOff x="8338724" y="910405"/>
            <a:chExt cx="2226733" cy="133131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51D1906-7EFD-48BE-AEA9-9770FC54DB8A}"/>
                </a:ext>
              </a:extLst>
            </p:cNvPr>
            <p:cNvSpPr/>
            <p:nvPr/>
          </p:nvSpPr>
          <p:spPr>
            <a:xfrm>
              <a:off x="8338724" y="910405"/>
              <a:ext cx="2226733" cy="13313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4A968B3-9024-469E-8F45-82D05B6FE423}"/>
                </a:ext>
              </a:extLst>
            </p:cNvPr>
            <p:cNvGrpSpPr/>
            <p:nvPr/>
          </p:nvGrpSpPr>
          <p:grpSpPr>
            <a:xfrm>
              <a:off x="8424333" y="937756"/>
              <a:ext cx="1947334" cy="1212778"/>
              <a:chOff x="740758" y="1430900"/>
              <a:chExt cx="9705130" cy="5684542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74291CF5-07B2-49F7-8E77-39B1D9D859E1}"/>
                  </a:ext>
                </a:extLst>
              </p:cNvPr>
              <p:cNvGrpSpPr/>
              <p:nvPr/>
            </p:nvGrpSpPr>
            <p:grpSpPr>
              <a:xfrm>
                <a:off x="740758" y="1430900"/>
                <a:ext cx="9705130" cy="5684542"/>
                <a:chOff x="817640" y="1092820"/>
                <a:chExt cx="9705130" cy="5684542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FA29CC7-3C0F-4521-86B4-A079B66B1E91}"/>
                    </a:ext>
                  </a:extLst>
                </p:cNvPr>
                <p:cNvGrpSpPr/>
                <p:nvPr/>
              </p:nvGrpSpPr>
              <p:grpSpPr>
                <a:xfrm>
                  <a:off x="817640" y="1092820"/>
                  <a:ext cx="9705130" cy="5684542"/>
                  <a:chOff x="827209" y="776612"/>
                  <a:chExt cx="10355366" cy="6000750"/>
                </a:xfrm>
              </p:grpSpPr>
              <p:grpSp>
                <p:nvGrpSpPr>
                  <p:cNvPr id="16" name="Group 15">
                    <a:extLst>
                      <a:ext uri="{FF2B5EF4-FFF2-40B4-BE49-F238E27FC236}">
                        <a16:creationId xmlns:a16="http://schemas.microsoft.com/office/drawing/2014/main" id="{2EE977C8-491F-497A-9B9B-A075F5AD29D6}"/>
                      </a:ext>
                    </a:extLst>
                  </p:cNvPr>
                  <p:cNvGrpSpPr/>
                  <p:nvPr/>
                </p:nvGrpSpPr>
                <p:grpSpPr>
                  <a:xfrm>
                    <a:off x="827209" y="776612"/>
                    <a:ext cx="10355366" cy="6000750"/>
                    <a:chOff x="827209" y="776612"/>
                    <a:chExt cx="10355366" cy="6000750"/>
                  </a:xfrm>
                </p:grpSpPr>
                <p:sp>
                  <p:nvSpPr>
                    <p:cNvPr id="44" name="Freeform 6">
                      <a:extLst>
                        <a:ext uri="{FF2B5EF4-FFF2-40B4-BE49-F238E27FC236}">
                          <a16:creationId xmlns:a16="http://schemas.microsoft.com/office/drawing/2014/main" id="{23031376-1952-4A37-9DB4-26C62BB1656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626855" y="3877479"/>
                      <a:ext cx="990554" cy="1737061"/>
                    </a:xfrm>
                    <a:custGeom>
                      <a:avLst/>
                      <a:gdLst>
                        <a:gd name="T0" fmla="*/ 197 w 207"/>
                        <a:gd name="T1" fmla="*/ 261 h 363"/>
                        <a:gd name="T2" fmla="*/ 183 w 207"/>
                        <a:gd name="T3" fmla="*/ 263 h 363"/>
                        <a:gd name="T4" fmla="*/ 177 w 207"/>
                        <a:gd name="T5" fmla="*/ 268 h 363"/>
                        <a:gd name="T6" fmla="*/ 168 w 207"/>
                        <a:gd name="T7" fmla="*/ 268 h 363"/>
                        <a:gd name="T8" fmla="*/ 161 w 207"/>
                        <a:gd name="T9" fmla="*/ 273 h 363"/>
                        <a:gd name="T10" fmla="*/ 160 w 207"/>
                        <a:gd name="T11" fmla="*/ 290 h 363"/>
                        <a:gd name="T12" fmla="*/ 151 w 207"/>
                        <a:gd name="T13" fmla="*/ 302 h 363"/>
                        <a:gd name="T14" fmla="*/ 143 w 207"/>
                        <a:gd name="T15" fmla="*/ 316 h 363"/>
                        <a:gd name="T16" fmla="*/ 143 w 207"/>
                        <a:gd name="T17" fmla="*/ 328 h 363"/>
                        <a:gd name="T18" fmla="*/ 138 w 207"/>
                        <a:gd name="T19" fmla="*/ 331 h 363"/>
                        <a:gd name="T20" fmla="*/ 132 w 207"/>
                        <a:gd name="T21" fmla="*/ 328 h 363"/>
                        <a:gd name="T22" fmla="*/ 124 w 207"/>
                        <a:gd name="T23" fmla="*/ 331 h 363"/>
                        <a:gd name="T24" fmla="*/ 114 w 207"/>
                        <a:gd name="T25" fmla="*/ 324 h 363"/>
                        <a:gd name="T26" fmla="*/ 105 w 207"/>
                        <a:gd name="T27" fmla="*/ 319 h 363"/>
                        <a:gd name="T28" fmla="*/ 100 w 207"/>
                        <a:gd name="T29" fmla="*/ 323 h 363"/>
                        <a:gd name="T30" fmla="*/ 98 w 207"/>
                        <a:gd name="T31" fmla="*/ 328 h 363"/>
                        <a:gd name="T32" fmla="*/ 100 w 207"/>
                        <a:gd name="T33" fmla="*/ 336 h 363"/>
                        <a:gd name="T34" fmla="*/ 83 w 207"/>
                        <a:gd name="T35" fmla="*/ 348 h 363"/>
                        <a:gd name="T36" fmla="*/ 73 w 207"/>
                        <a:gd name="T37" fmla="*/ 346 h 363"/>
                        <a:gd name="T38" fmla="*/ 66 w 207"/>
                        <a:gd name="T39" fmla="*/ 348 h 363"/>
                        <a:gd name="T40" fmla="*/ 59 w 207"/>
                        <a:gd name="T41" fmla="*/ 350 h 363"/>
                        <a:gd name="T42" fmla="*/ 41 w 207"/>
                        <a:gd name="T43" fmla="*/ 346 h 363"/>
                        <a:gd name="T44" fmla="*/ 14 w 207"/>
                        <a:gd name="T45" fmla="*/ 350 h 363"/>
                        <a:gd name="T46" fmla="*/ 7 w 207"/>
                        <a:gd name="T47" fmla="*/ 360 h 363"/>
                        <a:gd name="T48" fmla="*/ 3 w 207"/>
                        <a:gd name="T49" fmla="*/ 355 h 363"/>
                        <a:gd name="T50" fmla="*/ 7 w 207"/>
                        <a:gd name="T51" fmla="*/ 340 h 363"/>
                        <a:gd name="T52" fmla="*/ 7 w 207"/>
                        <a:gd name="T53" fmla="*/ 331 h 363"/>
                        <a:gd name="T54" fmla="*/ 5 w 207"/>
                        <a:gd name="T55" fmla="*/ 323 h 363"/>
                        <a:gd name="T56" fmla="*/ 12 w 207"/>
                        <a:gd name="T57" fmla="*/ 312 h 363"/>
                        <a:gd name="T58" fmla="*/ 15 w 207"/>
                        <a:gd name="T59" fmla="*/ 300 h 363"/>
                        <a:gd name="T60" fmla="*/ 22 w 207"/>
                        <a:gd name="T61" fmla="*/ 277 h 363"/>
                        <a:gd name="T62" fmla="*/ 26 w 207"/>
                        <a:gd name="T63" fmla="*/ 270 h 363"/>
                        <a:gd name="T64" fmla="*/ 27 w 207"/>
                        <a:gd name="T65" fmla="*/ 263 h 363"/>
                        <a:gd name="T66" fmla="*/ 19 w 207"/>
                        <a:gd name="T67" fmla="*/ 255 h 363"/>
                        <a:gd name="T68" fmla="*/ 17 w 207"/>
                        <a:gd name="T69" fmla="*/ 246 h 363"/>
                        <a:gd name="T70" fmla="*/ 20 w 207"/>
                        <a:gd name="T71" fmla="*/ 236 h 363"/>
                        <a:gd name="T72" fmla="*/ 17 w 207"/>
                        <a:gd name="T73" fmla="*/ 185 h 363"/>
                        <a:gd name="T74" fmla="*/ 0 w 207"/>
                        <a:gd name="T75" fmla="*/ 7 h 363"/>
                        <a:gd name="T76" fmla="*/ 9 w 207"/>
                        <a:gd name="T77" fmla="*/ 22 h 363"/>
                        <a:gd name="T78" fmla="*/ 22 w 207"/>
                        <a:gd name="T79" fmla="*/ 29 h 363"/>
                        <a:gd name="T80" fmla="*/ 46 w 207"/>
                        <a:gd name="T81" fmla="*/ 20 h 363"/>
                        <a:gd name="T82" fmla="*/ 54 w 207"/>
                        <a:gd name="T83" fmla="*/ 15 h 363"/>
                        <a:gd name="T84" fmla="*/ 121 w 207"/>
                        <a:gd name="T85" fmla="*/ 5 h 363"/>
                        <a:gd name="T86" fmla="*/ 173 w 207"/>
                        <a:gd name="T87" fmla="*/ 7 h 363"/>
                        <a:gd name="T88" fmla="*/ 207 w 207"/>
                        <a:gd name="T89" fmla="*/ 238 h 363"/>
                        <a:gd name="T90" fmla="*/ 200 w 207"/>
                        <a:gd name="T91" fmla="*/ 243 h 363"/>
                        <a:gd name="T92" fmla="*/ 202 w 207"/>
                        <a:gd name="T93" fmla="*/ 255 h 36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</a:cxnLst>
                      <a:rect l="0" t="0" r="r" b="b"/>
                      <a:pathLst>
                        <a:path w="207" h="363">
                          <a:moveTo>
                            <a:pt x="200" y="258"/>
                          </a:moveTo>
                          <a:lnTo>
                            <a:pt x="200" y="258"/>
                          </a:lnTo>
                          <a:lnTo>
                            <a:pt x="197" y="261"/>
                          </a:lnTo>
                          <a:lnTo>
                            <a:pt x="192" y="261"/>
                          </a:lnTo>
                          <a:lnTo>
                            <a:pt x="187" y="261"/>
                          </a:lnTo>
                          <a:lnTo>
                            <a:pt x="183" y="263"/>
                          </a:lnTo>
                          <a:lnTo>
                            <a:pt x="183" y="263"/>
                          </a:lnTo>
                          <a:lnTo>
                            <a:pt x="180" y="265"/>
                          </a:lnTo>
                          <a:lnTo>
                            <a:pt x="177" y="268"/>
                          </a:lnTo>
                          <a:lnTo>
                            <a:pt x="177" y="268"/>
                          </a:lnTo>
                          <a:lnTo>
                            <a:pt x="171" y="268"/>
                          </a:lnTo>
                          <a:lnTo>
                            <a:pt x="168" y="268"/>
                          </a:lnTo>
                          <a:lnTo>
                            <a:pt x="168" y="268"/>
                          </a:lnTo>
                          <a:lnTo>
                            <a:pt x="163" y="270"/>
                          </a:lnTo>
                          <a:lnTo>
                            <a:pt x="161" y="273"/>
                          </a:lnTo>
                          <a:lnTo>
                            <a:pt x="161" y="282"/>
                          </a:lnTo>
                          <a:lnTo>
                            <a:pt x="161" y="282"/>
                          </a:lnTo>
                          <a:lnTo>
                            <a:pt x="160" y="290"/>
                          </a:lnTo>
                          <a:lnTo>
                            <a:pt x="156" y="300"/>
                          </a:lnTo>
                          <a:lnTo>
                            <a:pt x="156" y="300"/>
                          </a:lnTo>
                          <a:lnTo>
                            <a:pt x="151" y="302"/>
                          </a:lnTo>
                          <a:lnTo>
                            <a:pt x="146" y="306"/>
                          </a:lnTo>
                          <a:lnTo>
                            <a:pt x="144" y="309"/>
                          </a:lnTo>
                          <a:lnTo>
                            <a:pt x="143" y="316"/>
                          </a:lnTo>
                          <a:lnTo>
                            <a:pt x="143" y="316"/>
                          </a:lnTo>
                          <a:lnTo>
                            <a:pt x="143" y="321"/>
                          </a:lnTo>
                          <a:lnTo>
                            <a:pt x="143" y="328"/>
                          </a:lnTo>
                          <a:lnTo>
                            <a:pt x="143" y="328"/>
                          </a:lnTo>
                          <a:lnTo>
                            <a:pt x="139" y="329"/>
                          </a:lnTo>
                          <a:lnTo>
                            <a:pt x="138" y="331"/>
                          </a:lnTo>
                          <a:lnTo>
                            <a:pt x="136" y="329"/>
                          </a:lnTo>
                          <a:lnTo>
                            <a:pt x="132" y="328"/>
                          </a:lnTo>
                          <a:lnTo>
                            <a:pt x="132" y="328"/>
                          </a:lnTo>
                          <a:lnTo>
                            <a:pt x="129" y="331"/>
                          </a:lnTo>
                          <a:lnTo>
                            <a:pt x="124" y="331"/>
                          </a:lnTo>
                          <a:lnTo>
                            <a:pt x="124" y="331"/>
                          </a:lnTo>
                          <a:lnTo>
                            <a:pt x="119" y="329"/>
                          </a:lnTo>
                          <a:lnTo>
                            <a:pt x="114" y="324"/>
                          </a:lnTo>
                          <a:lnTo>
                            <a:pt x="114" y="324"/>
                          </a:lnTo>
                          <a:lnTo>
                            <a:pt x="110" y="321"/>
                          </a:lnTo>
                          <a:lnTo>
                            <a:pt x="107" y="319"/>
                          </a:lnTo>
                          <a:lnTo>
                            <a:pt x="105" y="319"/>
                          </a:lnTo>
                          <a:lnTo>
                            <a:pt x="105" y="319"/>
                          </a:lnTo>
                          <a:lnTo>
                            <a:pt x="102" y="321"/>
                          </a:lnTo>
                          <a:lnTo>
                            <a:pt x="100" y="323"/>
                          </a:lnTo>
                          <a:lnTo>
                            <a:pt x="98" y="326"/>
                          </a:lnTo>
                          <a:lnTo>
                            <a:pt x="98" y="328"/>
                          </a:lnTo>
                          <a:lnTo>
                            <a:pt x="98" y="328"/>
                          </a:lnTo>
                          <a:lnTo>
                            <a:pt x="100" y="329"/>
                          </a:lnTo>
                          <a:lnTo>
                            <a:pt x="100" y="329"/>
                          </a:lnTo>
                          <a:lnTo>
                            <a:pt x="100" y="336"/>
                          </a:lnTo>
                          <a:lnTo>
                            <a:pt x="97" y="343"/>
                          </a:lnTo>
                          <a:lnTo>
                            <a:pt x="90" y="346"/>
                          </a:lnTo>
                          <a:lnTo>
                            <a:pt x="83" y="348"/>
                          </a:lnTo>
                          <a:lnTo>
                            <a:pt x="83" y="348"/>
                          </a:lnTo>
                          <a:lnTo>
                            <a:pt x="76" y="346"/>
                          </a:lnTo>
                          <a:lnTo>
                            <a:pt x="73" y="346"/>
                          </a:lnTo>
                          <a:lnTo>
                            <a:pt x="70" y="346"/>
                          </a:lnTo>
                          <a:lnTo>
                            <a:pt x="70" y="346"/>
                          </a:lnTo>
                          <a:lnTo>
                            <a:pt x="66" y="348"/>
                          </a:lnTo>
                          <a:lnTo>
                            <a:pt x="63" y="350"/>
                          </a:lnTo>
                          <a:lnTo>
                            <a:pt x="63" y="350"/>
                          </a:lnTo>
                          <a:lnTo>
                            <a:pt x="59" y="350"/>
                          </a:lnTo>
                          <a:lnTo>
                            <a:pt x="54" y="348"/>
                          </a:lnTo>
                          <a:lnTo>
                            <a:pt x="54" y="348"/>
                          </a:lnTo>
                          <a:lnTo>
                            <a:pt x="41" y="346"/>
                          </a:lnTo>
                          <a:lnTo>
                            <a:pt x="27" y="348"/>
                          </a:lnTo>
                          <a:lnTo>
                            <a:pt x="27" y="348"/>
                          </a:lnTo>
                          <a:lnTo>
                            <a:pt x="14" y="350"/>
                          </a:lnTo>
                          <a:lnTo>
                            <a:pt x="9" y="353"/>
                          </a:lnTo>
                          <a:lnTo>
                            <a:pt x="7" y="360"/>
                          </a:lnTo>
                          <a:lnTo>
                            <a:pt x="7" y="360"/>
                          </a:lnTo>
                          <a:lnTo>
                            <a:pt x="7" y="363"/>
                          </a:lnTo>
                          <a:lnTo>
                            <a:pt x="7" y="363"/>
                          </a:lnTo>
                          <a:lnTo>
                            <a:pt x="3" y="355"/>
                          </a:lnTo>
                          <a:lnTo>
                            <a:pt x="3" y="346"/>
                          </a:lnTo>
                          <a:lnTo>
                            <a:pt x="3" y="346"/>
                          </a:lnTo>
                          <a:lnTo>
                            <a:pt x="7" y="340"/>
                          </a:lnTo>
                          <a:lnTo>
                            <a:pt x="7" y="333"/>
                          </a:lnTo>
                          <a:lnTo>
                            <a:pt x="7" y="333"/>
                          </a:lnTo>
                          <a:lnTo>
                            <a:pt x="7" y="331"/>
                          </a:lnTo>
                          <a:lnTo>
                            <a:pt x="5" y="329"/>
                          </a:lnTo>
                          <a:lnTo>
                            <a:pt x="5" y="326"/>
                          </a:lnTo>
                          <a:lnTo>
                            <a:pt x="5" y="323"/>
                          </a:lnTo>
                          <a:lnTo>
                            <a:pt x="5" y="323"/>
                          </a:lnTo>
                          <a:lnTo>
                            <a:pt x="9" y="317"/>
                          </a:lnTo>
                          <a:lnTo>
                            <a:pt x="12" y="312"/>
                          </a:lnTo>
                          <a:lnTo>
                            <a:pt x="12" y="312"/>
                          </a:lnTo>
                          <a:lnTo>
                            <a:pt x="15" y="300"/>
                          </a:lnTo>
                          <a:lnTo>
                            <a:pt x="15" y="300"/>
                          </a:lnTo>
                          <a:lnTo>
                            <a:pt x="20" y="289"/>
                          </a:lnTo>
                          <a:lnTo>
                            <a:pt x="22" y="277"/>
                          </a:lnTo>
                          <a:lnTo>
                            <a:pt x="22" y="277"/>
                          </a:lnTo>
                          <a:lnTo>
                            <a:pt x="26" y="275"/>
                          </a:lnTo>
                          <a:lnTo>
                            <a:pt x="26" y="275"/>
                          </a:lnTo>
                          <a:lnTo>
                            <a:pt x="26" y="270"/>
                          </a:lnTo>
                          <a:lnTo>
                            <a:pt x="26" y="270"/>
                          </a:lnTo>
                          <a:lnTo>
                            <a:pt x="27" y="263"/>
                          </a:lnTo>
                          <a:lnTo>
                            <a:pt x="27" y="263"/>
                          </a:lnTo>
                          <a:lnTo>
                            <a:pt x="24" y="260"/>
                          </a:lnTo>
                          <a:lnTo>
                            <a:pt x="22" y="258"/>
                          </a:lnTo>
                          <a:lnTo>
                            <a:pt x="19" y="255"/>
                          </a:lnTo>
                          <a:lnTo>
                            <a:pt x="17" y="251"/>
                          </a:lnTo>
                          <a:lnTo>
                            <a:pt x="17" y="251"/>
                          </a:lnTo>
                          <a:lnTo>
                            <a:pt x="17" y="246"/>
                          </a:lnTo>
                          <a:lnTo>
                            <a:pt x="17" y="243"/>
                          </a:lnTo>
                          <a:lnTo>
                            <a:pt x="20" y="236"/>
                          </a:lnTo>
                          <a:lnTo>
                            <a:pt x="20" y="236"/>
                          </a:lnTo>
                          <a:lnTo>
                            <a:pt x="22" y="224"/>
                          </a:lnTo>
                          <a:lnTo>
                            <a:pt x="20" y="211"/>
                          </a:lnTo>
                          <a:lnTo>
                            <a:pt x="17" y="185"/>
                          </a:lnTo>
                          <a:lnTo>
                            <a:pt x="17" y="185"/>
                          </a:lnTo>
                          <a:lnTo>
                            <a:pt x="0" y="7"/>
                          </a:lnTo>
                          <a:lnTo>
                            <a:pt x="0" y="7"/>
                          </a:lnTo>
                          <a:lnTo>
                            <a:pt x="3" y="15"/>
                          </a:lnTo>
                          <a:lnTo>
                            <a:pt x="9" y="22"/>
                          </a:lnTo>
                          <a:lnTo>
                            <a:pt x="9" y="22"/>
                          </a:lnTo>
                          <a:lnTo>
                            <a:pt x="12" y="25"/>
                          </a:lnTo>
                          <a:lnTo>
                            <a:pt x="17" y="27"/>
                          </a:lnTo>
                          <a:lnTo>
                            <a:pt x="22" y="29"/>
                          </a:lnTo>
                          <a:lnTo>
                            <a:pt x="27" y="29"/>
                          </a:lnTo>
                          <a:lnTo>
                            <a:pt x="37" y="25"/>
                          </a:lnTo>
                          <a:lnTo>
                            <a:pt x="46" y="20"/>
                          </a:lnTo>
                          <a:lnTo>
                            <a:pt x="46" y="20"/>
                          </a:lnTo>
                          <a:lnTo>
                            <a:pt x="54" y="15"/>
                          </a:lnTo>
                          <a:lnTo>
                            <a:pt x="54" y="15"/>
                          </a:lnTo>
                          <a:lnTo>
                            <a:pt x="58" y="12"/>
                          </a:lnTo>
                          <a:lnTo>
                            <a:pt x="58" y="12"/>
                          </a:lnTo>
                          <a:lnTo>
                            <a:pt x="121" y="5"/>
                          </a:lnTo>
                          <a:lnTo>
                            <a:pt x="173" y="0"/>
                          </a:lnTo>
                          <a:lnTo>
                            <a:pt x="173" y="7"/>
                          </a:lnTo>
                          <a:lnTo>
                            <a:pt x="173" y="7"/>
                          </a:lnTo>
                          <a:lnTo>
                            <a:pt x="173" y="5"/>
                          </a:lnTo>
                          <a:lnTo>
                            <a:pt x="207" y="238"/>
                          </a:lnTo>
                          <a:lnTo>
                            <a:pt x="207" y="238"/>
                          </a:lnTo>
                          <a:lnTo>
                            <a:pt x="204" y="239"/>
                          </a:lnTo>
                          <a:lnTo>
                            <a:pt x="200" y="243"/>
                          </a:lnTo>
                          <a:lnTo>
                            <a:pt x="200" y="243"/>
                          </a:lnTo>
                          <a:lnTo>
                            <a:pt x="200" y="246"/>
                          </a:lnTo>
                          <a:lnTo>
                            <a:pt x="202" y="250"/>
                          </a:lnTo>
                          <a:lnTo>
                            <a:pt x="202" y="255"/>
                          </a:lnTo>
                          <a:lnTo>
                            <a:pt x="200" y="258"/>
                          </a:lnTo>
                          <a:lnTo>
                            <a:pt x="200" y="258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5" name="Freeform 11">
                      <a:extLst>
                        <a:ext uri="{FF2B5EF4-FFF2-40B4-BE49-F238E27FC236}">
                          <a16:creationId xmlns:a16="http://schemas.microsoft.com/office/drawing/2014/main" id="{5E9AFFAE-C97E-4E31-80F5-FE6033416EE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234713" y="4169383"/>
                      <a:ext cx="1234605" cy="1464299"/>
                    </a:xfrm>
                    <a:custGeom>
                      <a:avLst/>
                      <a:gdLst>
                        <a:gd name="T0" fmla="*/ 253 w 258"/>
                        <a:gd name="T1" fmla="*/ 85 h 306"/>
                        <a:gd name="T2" fmla="*/ 253 w 258"/>
                        <a:gd name="T3" fmla="*/ 92 h 306"/>
                        <a:gd name="T4" fmla="*/ 251 w 258"/>
                        <a:gd name="T5" fmla="*/ 102 h 306"/>
                        <a:gd name="T6" fmla="*/ 249 w 258"/>
                        <a:gd name="T7" fmla="*/ 107 h 306"/>
                        <a:gd name="T8" fmla="*/ 248 w 258"/>
                        <a:gd name="T9" fmla="*/ 110 h 306"/>
                        <a:gd name="T10" fmla="*/ 239 w 258"/>
                        <a:gd name="T11" fmla="*/ 127 h 306"/>
                        <a:gd name="T12" fmla="*/ 239 w 258"/>
                        <a:gd name="T13" fmla="*/ 131 h 306"/>
                        <a:gd name="T14" fmla="*/ 234 w 258"/>
                        <a:gd name="T15" fmla="*/ 134 h 306"/>
                        <a:gd name="T16" fmla="*/ 231 w 258"/>
                        <a:gd name="T17" fmla="*/ 136 h 306"/>
                        <a:gd name="T18" fmla="*/ 229 w 258"/>
                        <a:gd name="T19" fmla="*/ 139 h 306"/>
                        <a:gd name="T20" fmla="*/ 226 w 258"/>
                        <a:gd name="T21" fmla="*/ 146 h 306"/>
                        <a:gd name="T22" fmla="*/ 219 w 258"/>
                        <a:gd name="T23" fmla="*/ 160 h 306"/>
                        <a:gd name="T24" fmla="*/ 212 w 258"/>
                        <a:gd name="T25" fmla="*/ 170 h 306"/>
                        <a:gd name="T26" fmla="*/ 210 w 258"/>
                        <a:gd name="T27" fmla="*/ 172 h 306"/>
                        <a:gd name="T28" fmla="*/ 209 w 258"/>
                        <a:gd name="T29" fmla="*/ 172 h 306"/>
                        <a:gd name="T30" fmla="*/ 200 w 258"/>
                        <a:gd name="T31" fmla="*/ 170 h 306"/>
                        <a:gd name="T32" fmla="*/ 193 w 258"/>
                        <a:gd name="T33" fmla="*/ 170 h 306"/>
                        <a:gd name="T34" fmla="*/ 192 w 258"/>
                        <a:gd name="T35" fmla="*/ 172 h 306"/>
                        <a:gd name="T36" fmla="*/ 188 w 258"/>
                        <a:gd name="T37" fmla="*/ 173 h 306"/>
                        <a:gd name="T38" fmla="*/ 182 w 258"/>
                        <a:gd name="T39" fmla="*/ 195 h 306"/>
                        <a:gd name="T40" fmla="*/ 178 w 258"/>
                        <a:gd name="T41" fmla="*/ 202 h 306"/>
                        <a:gd name="T42" fmla="*/ 177 w 258"/>
                        <a:gd name="T43" fmla="*/ 204 h 306"/>
                        <a:gd name="T44" fmla="*/ 177 w 258"/>
                        <a:gd name="T45" fmla="*/ 214 h 306"/>
                        <a:gd name="T46" fmla="*/ 173 w 258"/>
                        <a:gd name="T47" fmla="*/ 216 h 306"/>
                        <a:gd name="T48" fmla="*/ 170 w 258"/>
                        <a:gd name="T49" fmla="*/ 217 h 306"/>
                        <a:gd name="T50" fmla="*/ 165 w 258"/>
                        <a:gd name="T51" fmla="*/ 221 h 306"/>
                        <a:gd name="T52" fmla="*/ 165 w 258"/>
                        <a:gd name="T53" fmla="*/ 226 h 306"/>
                        <a:gd name="T54" fmla="*/ 158 w 258"/>
                        <a:gd name="T55" fmla="*/ 246 h 306"/>
                        <a:gd name="T56" fmla="*/ 149 w 258"/>
                        <a:gd name="T57" fmla="*/ 263 h 306"/>
                        <a:gd name="T58" fmla="*/ 146 w 258"/>
                        <a:gd name="T59" fmla="*/ 267 h 306"/>
                        <a:gd name="T60" fmla="*/ 137 w 258"/>
                        <a:gd name="T61" fmla="*/ 273 h 306"/>
                        <a:gd name="T62" fmla="*/ 136 w 258"/>
                        <a:gd name="T63" fmla="*/ 277 h 306"/>
                        <a:gd name="T64" fmla="*/ 129 w 258"/>
                        <a:gd name="T65" fmla="*/ 280 h 306"/>
                        <a:gd name="T66" fmla="*/ 127 w 258"/>
                        <a:gd name="T67" fmla="*/ 282 h 306"/>
                        <a:gd name="T68" fmla="*/ 115 w 258"/>
                        <a:gd name="T69" fmla="*/ 289 h 306"/>
                        <a:gd name="T70" fmla="*/ 112 w 258"/>
                        <a:gd name="T71" fmla="*/ 290 h 306"/>
                        <a:gd name="T72" fmla="*/ 92 w 258"/>
                        <a:gd name="T73" fmla="*/ 301 h 306"/>
                        <a:gd name="T74" fmla="*/ 73 w 258"/>
                        <a:gd name="T75" fmla="*/ 304 h 306"/>
                        <a:gd name="T76" fmla="*/ 61 w 258"/>
                        <a:gd name="T77" fmla="*/ 304 h 306"/>
                        <a:gd name="T78" fmla="*/ 58 w 258"/>
                        <a:gd name="T79" fmla="*/ 297 h 306"/>
                        <a:gd name="T80" fmla="*/ 51 w 258"/>
                        <a:gd name="T81" fmla="*/ 289 h 306"/>
                        <a:gd name="T82" fmla="*/ 42 w 258"/>
                        <a:gd name="T83" fmla="*/ 287 h 306"/>
                        <a:gd name="T84" fmla="*/ 5 w 258"/>
                        <a:gd name="T85" fmla="*/ 224 h 306"/>
                        <a:gd name="T86" fmla="*/ 2 w 258"/>
                        <a:gd name="T87" fmla="*/ 212 h 306"/>
                        <a:gd name="T88" fmla="*/ 2 w 258"/>
                        <a:gd name="T89" fmla="*/ 207 h 306"/>
                        <a:gd name="T90" fmla="*/ 15 w 258"/>
                        <a:gd name="T91" fmla="*/ 204 h 306"/>
                        <a:gd name="T92" fmla="*/ 25 w 258"/>
                        <a:gd name="T93" fmla="*/ 192 h 306"/>
                        <a:gd name="T94" fmla="*/ 22 w 258"/>
                        <a:gd name="T95" fmla="*/ 173 h 306"/>
                        <a:gd name="T96" fmla="*/ 34 w 258"/>
                        <a:gd name="T97" fmla="*/ 151 h 306"/>
                        <a:gd name="T98" fmla="*/ 48 w 258"/>
                        <a:gd name="T99" fmla="*/ 148 h 306"/>
                        <a:gd name="T100" fmla="*/ 65 w 258"/>
                        <a:gd name="T101" fmla="*/ 124 h 306"/>
                        <a:gd name="T102" fmla="*/ 85 w 258"/>
                        <a:gd name="T103" fmla="*/ 100 h 306"/>
                        <a:gd name="T104" fmla="*/ 100 w 258"/>
                        <a:gd name="T105" fmla="*/ 85 h 306"/>
                        <a:gd name="T106" fmla="*/ 100 w 258"/>
                        <a:gd name="T107" fmla="*/ 49 h 306"/>
                        <a:gd name="T108" fmla="*/ 100 w 258"/>
                        <a:gd name="T109" fmla="*/ 14 h 306"/>
                        <a:gd name="T110" fmla="*/ 124 w 258"/>
                        <a:gd name="T111" fmla="*/ 77 h 306"/>
                        <a:gd name="T112" fmla="*/ 185 w 258"/>
                        <a:gd name="T113" fmla="*/ 100 h 306"/>
                        <a:gd name="T114" fmla="*/ 195 w 258"/>
                        <a:gd name="T115" fmla="*/ 104 h 306"/>
                        <a:gd name="T116" fmla="*/ 210 w 258"/>
                        <a:gd name="T117" fmla="*/ 88 h 306"/>
                        <a:gd name="T118" fmla="*/ 241 w 258"/>
                        <a:gd name="T119" fmla="*/ 68 h 306"/>
                        <a:gd name="T120" fmla="*/ 246 w 258"/>
                        <a:gd name="T121" fmla="*/ 70 h 306"/>
                        <a:gd name="T122" fmla="*/ 253 w 258"/>
                        <a:gd name="T123" fmla="*/ 70 h 306"/>
                        <a:gd name="T124" fmla="*/ 258 w 258"/>
                        <a:gd name="T125" fmla="*/ 70 h 30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  <a:cxn ang="0">
                          <a:pos x="T124" y="T125"/>
                        </a:cxn>
                      </a:cxnLst>
                      <a:rect l="0" t="0" r="r" b="b"/>
                      <a:pathLst>
                        <a:path w="258" h="306">
                          <a:moveTo>
                            <a:pt x="258" y="70"/>
                          </a:moveTo>
                          <a:lnTo>
                            <a:pt x="258" y="70"/>
                          </a:lnTo>
                          <a:lnTo>
                            <a:pt x="255" y="73"/>
                          </a:lnTo>
                          <a:lnTo>
                            <a:pt x="255" y="77"/>
                          </a:lnTo>
                          <a:lnTo>
                            <a:pt x="253" y="85"/>
                          </a:lnTo>
                          <a:lnTo>
                            <a:pt x="253" y="85"/>
                          </a:lnTo>
                          <a:lnTo>
                            <a:pt x="253" y="85"/>
                          </a:lnTo>
                          <a:lnTo>
                            <a:pt x="253" y="85"/>
                          </a:lnTo>
                          <a:lnTo>
                            <a:pt x="253" y="85"/>
                          </a:lnTo>
                          <a:lnTo>
                            <a:pt x="253" y="85"/>
                          </a:lnTo>
                          <a:lnTo>
                            <a:pt x="253" y="87"/>
                          </a:lnTo>
                          <a:lnTo>
                            <a:pt x="253" y="87"/>
                          </a:lnTo>
                          <a:lnTo>
                            <a:pt x="253" y="90"/>
                          </a:lnTo>
                          <a:lnTo>
                            <a:pt x="253" y="90"/>
                          </a:lnTo>
                          <a:lnTo>
                            <a:pt x="253" y="92"/>
                          </a:lnTo>
                          <a:lnTo>
                            <a:pt x="253" y="92"/>
                          </a:lnTo>
                          <a:lnTo>
                            <a:pt x="253" y="95"/>
                          </a:lnTo>
                          <a:lnTo>
                            <a:pt x="253" y="95"/>
                          </a:lnTo>
                          <a:lnTo>
                            <a:pt x="251" y="100"/>
                          </a:lnTo>
                          <a:lnTo>
                            <a:pt x="251" y="100"/>
                          </a:lnTo>
                          <a:lnTo>
                            <a:pt x="251" y="100"/>
                          </a:lnTo>
                          <a:lnTo>
                            <a:pt x="251" y="102"/>
                          </a:lnTo>
                          <a:lnTo>
                            <a:pt x="251" y="102"/>
                          </a:lnTo>
                          <a:lnTo>
                            <a:pt x="251" y="102"/>
                          </a:lnTo>
                          <a:lnTo>
                            <a:pt x="251" y="102"/>
                          </a:lnTo>
                          <a:lnTo>
                            <a:pt x="249" y="104"/>
                          </a:lnTo>
                          <a:lnTo>
                            <a:pt x="249" y="104"/>
                          </a:lnTo>
                          <a:lnTo>
                            <a:pt x="249" y="104"/>
                          </a:lnTo>
                          <a:lnTo>
                            <a:pt x="249" y="104"/>
                          </a:lnTo>
                          <a:lnTo>
                            <a:pt x="249" y="105"/>
                          </a:lnTo>
                          <a:lnTo>
                            <a:pt x="249" y="105"/>
                          </a:lnTo>
                          <a:lnTo>
                            <a:pt x="249" y="107"/>
                          </a:lnTo>
                          <a:lnTo>
                            <a:pt x="249" y="107"/>
                          </a:lnTo>
                          <a:lnTo>
                            <a:pt x="248" y="109"/>
                          </a:lnTo>
                          <a:lnTo>
                            <a:pt x="248" y="109"/>
                          </a:lnTo>
                          <a:lnTo>
                            <a:pt x="248" y="109"/>
                          </a:lnTo>
                          <a:lnTo>
                            <a:pt x="248" y="109"/>
                          </a:lnTo>
                          <a:lnTo>
                            <a:pt x="248" y="109"/>
                          </a:lnTo>
                          <a:lnTo>
                            <a:pt x="248" y="109"/>
                          </a:lnTo>
                          <a:lnTo>
                            <a:pt x="248" y="110"/>
                          </a:lnTo>
                          <a:lnTo>
                            <a:pt x="248" y="110"/>
                          </a:lnTo>
                          <a:lnTo>
                            <a:pt x="243" y="117"/>
                          </a:lnTo>
                          <a:lnTo>
                            <a:pt x="243" y="117"/>
                          </a:lnTo>
                          <a:lnTo>
                            <a:pt x="239" y="124"/>
                          </a:lnTo>
                          <a:lnTo>
                            <a:pt x="239" y="124"/>
                          </a:lnTo>
                          <a:lnTo>
                            <a:pt x="239" y="124"/>
                          </a:lnTo>
                          <a:lnTo>
                            <a:pt x="239" y="127"/>
                          </a:lnTo>
                          <a:lnTo>
                            <a:pt x="239" y="127"/>
                          </a:lnTo>
                          <a:lnTo>
                            <a:pt x="239" y="127"/>
                          </a:lnTo>
                          <a:lnTo>
                            <a:pt x="239" y="127"/>
                          </a:lnTo>
                          <a:lnTo>
                            <a:pt x="239" y="129"/>
                          </a:lnTo>
                          <a:lnTo>
                            <a:pt x="239" y="129"/>
                          </a:lnTo>
                          <a:lnTo>
                            <a:pt x="239" y="129"/>
                          </a:lnTo>
                          <a:lnTo>
                            <a:pt x="239" y="129"/>
                          </a:lnTo>
                          <a:lnTo>
                            <a:pt x="239" y="131"/>
                          </a:lnTo>
                          <a:lnTo>
                            <a:pt x="239" y="131"/>
                          </a:lnTo>
                          <a:lnTo>
                            <a:pt x="238" y="133"/>
                          </a:lnTo>
                          <a:lnTo>
                            <a:pt x="238" y="133"/>
                          </a:lnTo>
                          <a:lnTo>
                            <a:pt x="236" y="133"/>
                          </a:lnTo>
                          <a:lnTo>
                            <a:pt x="236" y="133"/>
                          </a:lnTo>
                          <a:lnTo>
                            <a:pt x="234" y="134"/>
                          </a:lnTo>
                          <a:lnTo>
                            <a:pt x="234" y="134"/>
                          </a:lnTo>
                          <a:lnTo>
                            <a:pt x="234" y="134"/>
                          </a:lnTo>
                          <a:lnTo>
                            <a:pt x="234" y="134"/>
                          </a:lnTo>
                          <a:lnTo>
                            <a:pt x="232" y="134"/>
                          </a:lnTo>
                          <a:lnTo>
                            <a:pt x="232" y="134"/>
                          </a:lnTo>
                          <a:lnTo>
                            <a:pt x="232" y="134"/>
                          </a:lnTo>
                          <a:lnTo>
                            <a:pt x="232" y="134"/>
                          </a:lnTo>
                          <a:lnTo>
                            <a:pt x="232" y="134"/>
                          </a:lnTo>
                          <a:lnTo>
                            <a:pt x="232" y="134"/>
                          </a:lnTo>
                          <a:lnTo>
                            <a:pt x="232" y="134"/>
                          </a:lnTo>
                          <a:lnTo>
                            <a:pt x="231" y="136"/>
                          </a:lnTo>
                          <a:lnTo>
                            <a:pt x="231" y="136"/>
                          </a:lnTo>
                          <a:lnTo>
                            <a:pt x="231" y="136"/>
                          </a:lnTo>
                          <a:lnTo>
                            <a:pt x="231" y="136"/>
                          </a:lnTo>
                          <a:lnTo>
                            <a:pt x="229" y="138"/>
                          </a:lnTo>
                          <a:lnTo>
                            <a:pt x="229" y="138"/>
                          </a:lnTo>
                          <a:lnTo>
                            <a:pt x="229" y="139"/>
                          </a:lnTo>
                          <a:lnTo>
                            <a:pt x="229" y="139"/>
                          </a:lnTo>
                          <a:lnTo>
                            <a:pt x="229" y="139"/>
                          </a:lnTo>
                          <a:lnTo>
                            <a:pt x="227" y="141"/>
                          </a:lnTo>
                          <a:lnTo>
                            <a:pt x="227" y="141"/>
                          </a:lnTo>
                          <a:lnTo>
                            <a:pt x="227" y="143"/>
                          </a:lnTo>
                          <a:lnTo>
                            <a:pt x="227" y="143"/>
                          </a:lnTo>
                          <a:lnTo>
                            <a:pt x="227" y="144"/>
                          </a:lnTo>
                          <a:lnTo>
                            <a:pt x="227" y="144"/>
                          </a:lnTo>
                          <a:lnTo>
                            <a:pt x="227" y="144"/>
                          </a:lnTo>
                          <a:lnTo>
                            <a:pt x="226" y="146"/>
                          </a:lnTo>
                          <a:lnTo>
                            <a:pt x="226" y="146"/>
                          </a:lnTo>
                          <a:lnTo>
                            <a:pt x="226" y="150"/>
                          </a:lnTo>
                          <a:lnTo>
                            <a:pt x="226" y="150"/>
                          </a:lnTo>
                          <a:lnTo>
                            <a:pt x="221" y="156"/>
                          </a:lnTo>
                          <a:lnTo>
                            <a:pt x="221" y="156"/>
                          </a:lnTo>
                          <a:lnTo>
                            <a:pt x="219" y="158"/>
                          </a:lnTo>
                          <a:lnTo>
                            <a:pt x="219" y="158"/>
                          </a:lnTo>
                          <a:lnTo>
                            <a:pt x="219" y="160"/>
                          </a:lnTo>
                          <a:lnTo>
                            <a:pt x="219" y="160"/>
                          </a:lnTo>
                          <a:lnTo>
                            <a:pt x="216" y="163"/>
                          </a:lnTo>
                          <a:lnTo>
                            <a:pt x="216" y="163"/>
                          </a:lnTo>
                          <a:lnTo>
                            <a:pt x="216" y="165"/>
                          </a:lnTo>
                          <a:lnTo>
                            <a:pt x="216" y="165"/>
                          </a:lnTo>
                          <a:lnTo>
                            <a:pt x="212" y="170"/>
                          </a:lnTo>
                          <a:lnTo>
                            <a:pt x="212" y="170"/>
                          </a:lnTo>
                          <a:lnTo>
                            <a:pt x="212" y="170"/>
                          </a:lnTo>
                          <a:lnTo>
                            <a:pt x="212" y="170"/>
                          </a:lnTo>
                          <a:lnTo>
                            <a:pt x="212" y="170"/>
                          </a:lnTo>
                          <a:lnTo>
                            <a:pt x="210" y="170"/>
                          </a:lnTo>
                          <a:lnTo>
                            <a:pt x="210" y="170"/>
                          </a:lnTo>
                          <a:lnTo>
                            <a:pt x="210" y="172"/>
                          </a:lnTo>
                          <a:lnTo>
                            <a:pt x="210" y="172"/>
                          </a:lnTo>
                          <a:lnTo>
                            <a:pt x="210" y="172"/>
                          </a:lnTo>
                          <a:lnTo>
                            <a:pt x="210" y="172"/>
                          </a:lnTo>
                          <a:lnTo>
                            <a:pt x="209" y="172"/>
                          </a:lnTo>
                          <a:lnTo>
                            <a:pt x="209" y="172"/>
                          </a:lnTo>
                          <a:lnTo>
                            <a:pt x="209" y="172"/>
                          </a:lnTo>
                          <a:lnTo>
                            <a:pt x="209" y="172"/>
                          </a:lnTo>
                          <a:lnTo>
                            <a:pt x="209" y="172"/>
                          </a:lnTo>
                          <a:lnTo>
                            <a:pt x="209" y="172"/>
                          </a:lnTo>
                          <a:lnTo>
                            <a:pt x="209" y="172"/>
                          </a:lnTo>
                          <a:lnTo>
                            <a:pt x="209" y="172"/>
                          </a:lnTo>
                          <a:lnTo>
                            <a:pt x="207" y="172"/>
                          </a:lnTo>
                          <a:lnTo>
                            <a:pt x="207" y="172"/>
                          </a:lnTo>
                          <a:lnTo>
                            <a:pt x="207" y="172"/>
                          </a:lnTo>
                          <a:lnTo>
                            <a:pt x="207" y="172"/>
                          </a:lnTo>
                          <a:lnTo>
                            <a:pt x="204" y="170"/>
                          </a:lnTo>
                          <a:lnTo>
                            <a:pt x="202" y="170"/>
                          </a:lnTo>
                          <a:lnTo>
                            <a:pt x="202" y="170"/>
                          </a:lnTo>
                          <a:lnTo>
                            <a:pt x="200" y="170"/>
                          </a:lnTo>
                          <a:lnTo>
                            <a:pt x="200" y="170"/>
                          </a:lnTo>
                          <a:lnTo>
                            <a:pt x="199" y="170"/>
                          </a:lnTo>
                          <a:lnTo>
                            <a:pt x="199" y="170"/>
                          </a:lnTo>
                          <a:lnTo>
                            <a:pt x="199" y="170"/>
                          </a:lnTo>
                          <a:lnTo>
                            <a:pt x="199" y="170"/>
                          </a:lnTo>
                          <a:lnTo>
                            <a:pt x="195" y="170"/>
                          </a:lnTo>
                          <a:lnTo>
                            <a:pt x="195" y="170"/>
                          </a:lnTo>
                          <a:lnTo>
                            <a:pt x="193" y="170"/>
                          </a:lnTo>
                          <a:lnTo>
                            <a:pt x="193" y="170"/>
                          </a:lnTo>
                          <a:lnTo>
                            <a:pt x="193" y="170"/>
                          </a:lnTo>
                          <a:lnTo>
                            <a:pt x="193" y="172"/>
                          </a:lnTo>
                          <a:lnTo>
                            <a:pt x="193" y="172"/>
                          </a:lnTo>
                          <a:lnTo>
                            <a:pt x="192" y="172"/>
                          </a:lnTo>
                          <a:lnTo>
                            <a:pt x="192" y="172"/>
                          </a:lnTo>
                          <a:lnTo>
                            <a:pt x="192" y="172"/>
                          </a:lnTo>
                          <a:lnTo>
                            <a:pt x="192" y="172"/>
                          </a:lnTo>
                          <a:lnTo>
                            <a:pt x="192" y="172"/>
                          </a:lnTo>
                          <a:lnTo>
                            <a:pt x="192" y="172"/>
                          </a:lnTo>
                          <a:lnTo>
                            <a:pt x="190" y="173"/>
                          </a:lnTo>
                          <a:lnTo>
                            <a:pt x="190" y="173"/>
                          </a:lnTo>
                          <a:lnTo>
                            <a:pt x="190" y="173"/>
                          </a:lnTo>
                          <a:lnTo>
                            <a:pt x="190" y="173"/>
                          </a:lnTo>
                          <a:lnTo>
                            <a:pt x="188" y="173"/>
                          </a:lnTo>
                          <a:lnTo>
                            <a:pt x="188" y="173"/>
                          </a:lnTo>
                          <a:lnTo>
                            <a:pt x="187" y="177"/>
                          </a:lnTo>
                          <a:lnTo>
                            <a:pt x="185" y="182"/>
                          </a:lnTo>
                          <a:lnTo>
                            <a:pt x="185" y="182"/>
                          </a:lnTo>
                          <a:lnTo>
                            <a:pt x="183" y="183"/>
                          </a:lnTo>
                          <a:lnTo>
                            <a:pt x="183" y="183"/>
                          </a:lnTo>
                          <a:lnTo>
                            <a:pt x="182" y="192"/>
                          </a:lnTo>
                          <a:lnTo>
                            <a:pt x="182" y="192"/>
                          </a:lnTo>
                          <a:lnTo>
                            <a:pt x="182" y="195"/>
                          </a:lnTo>
                          <a:lnTo>
                            <a:pt x="182" y="195"/>
                          </a:lnTo>
                          <a:lnTo>
                            <a:pt x="182" y="195"/>
                          </a:lnTo>
                          <a:lnTo>
                            <a:pt x="182" y="195"/>
                          </a:lnTo>
                          <a:lnTo>
                            <a:pt x="182" y="197"/>
                          </a:lnTo>
                          <a:lnTo>
                            <a:pt x="182" y="197"/>
                          </a:lnTo>
                          <a:lnTo>
                            <a:pt x="182" y="197"/>
                          </a:lnTo>
                          <a:lnTo>
                            <a:pt x="182" y="197"/>
                          </a:lnTo>
                          <a:lnTo>
                            <a:pt x="178" y="202"/>
                          </a:lnTo>
                          <a:lnTo>
                            <a:pt x="178" y="202"/>
                          </a:lnTo>
                          <a:lnTo>
                            <a:pt x="178" y="202"/>
                          </a:lnTo>
                          <a:lnTo>
                            <a:pt x="178" y="202"/>
                          </a:lnTo>
                          <a:lnTo>
                            <a:pt x="178" y="202"/>
                          </a:lnTo>
                          <a:lnTo>
                            <a:pt x="178" y="204"/>
                          </a:lnTo>
                          <a:lnTo>
                            <a:pt x="178" y="204"/>
                          </a:lnTo>
                          <a:lnTo>
                            <a:pt x="177" y="204"/>
                          </a:lnTo>
                          <a:lnTo>
                            <a:pt x="177" y="204"/>
                          </a:lnTo>
                          <a:lnTo>
                            <a:pt x="177" y="209"/>
                          </a:lnTo>
                          <a:lnTo>
                            <a:pt x="177" y="209"/>
                          </a:lnTo>
                          <a:lnTo>
                            <a:pt x="177" y="211"/>
                          </a:lnTo>
                          <a:lnTo>
                            <a:pt x="177" y="211"/>
                          </a:lnTo>
                          <a:lnTo>
                            <a:pt x="177" y="212"/>
                          </a:lnTo>
                          <a:lnTo>
                            <a:pt x="177" y="212"/>
                          </a:lnTo>
                          <a:lnTo>
                            <a:pt x="177" y="214"/>
                          </a:lnTo>
                          <a:lnTo>
                            <a:pt x="177" y="214"/>
                          </a:lnTo>
                          <a:lnTo>
                            <a:pt x="175" y="214"/>
                          </a:lnTo>
                          <a:lnTo>
                            <a:pt x="175" y="214"/>
                          </a:lnTo>
                          <a:lnTo>
                            <a:pt x="173" y="216"/>
                          </a:lnTo>
                          <a:lnTo>
                            <a:pt x="173" y="216"/>
                          </a:lnTo>
                          <a:lnTo>
                            <a:pt x="173" y="216"/>
                          </a:lnTo>
                          <a:lnTo>
                            <a:pt x="173" y="216"/>
                          </a:lnTo>
                          <a:lnTo>
                            <a:pt x="173" y="216"/>
                          </a:lnTo>
                          <a:lnTo>
                            <a:pt x="173" y="216"/>
                          </a:lnTo>
                          <a:lnTo>
                            <a:pt x="173" y="216"/>
                          </a:lnTo>
                          <a:lnTo>
                            <a:pt x="171" y="217"/>
                          </a:lnTo>
                          <a:lnTo>
                            <a:pt x="171" y="217"/>
                          </a:lnTo>
                          <a:lnTo>
                            <a:pt x="171" y="217"/>
                          </a:lnTo>
                          <a:lnTo>
                            <a:pt x="170" y="217"/>
                          </a:lnTo>
                          <a:lnTo>
                            <a:pt x="170" y="217"/>
                          </a:lnTo>
                          <a:lnTo>
                            <a:pt x="170" y="217"/>
                          </a:lnTo>
                          <a:lnTo>
                            <a:pt x="170" y="217"/>
                          </a:lnTo>
                          <a:lnTo>
                            <a:pt x="168" y="217"/>
                          </a:lnTo>
                          <a:lnTo>
                            <a:pt x="168" y="217"/>
                          </a:lnTo>
                          <a:lnTo>
                            <a:pt x="168" y="219"/>
                          </a:lnTo>
                          <a:lnTo>
                            <a:pt x="168" y="219"/>
                          </a:lnTo>
                          <a:lnTo>
                            <a:pt x="168" y="219"/>
                          </a:lnTo>
                          <a:lnTo>
                            <a:pt x="168" y="219"/>
                          </a:lnTo>
                          <a:lnTo>
                            <a:pt x="165" y="221"/>
                          </a:lnTo>
                          <a:lnTo>
                            <a:pt x="165" y="221"/>
                          </a:lnTo>
                          <a:lnTo>
                            <a:pt x="165" y="222"/>
                          </a:lnTo>
                          <a:lnTo>
                            <a:pt x="165" y="222"/>
                          </a:lnTo>
                          <a:lnTo>
                            <a:pt x="165" y="224"/>
                          </a:lnTo>
                          <a:lnTo>
                            <a:pt x="165" y="224"/>
                          </a:lnTo>
                          <a:lnTo>
                            <a:pt x="165" y="224"/>
                          </a:lnTo>
                          <a:lnTo>
                            <a:pt x="165" y="224"/>
                          </a:lnTo>
                          <a:lnTo>
                            <a:pt x="165" y="226"/>
                          </a:lnTo>
                          <a:lnTo>
                            <a:pt x="165" y="226"/>
                          </a:lnTo>
                          <a:lnTo>
                            <a:pt x="160" y="239"/>
                          </a:lnTo>
                          <a:lnTo>
                            <a:pt x="160" y="239"/>
                          </a:lnTo>
                          <a:lnTo>
                            <a:pt x="160" y="243"/>
                          </a:lnTo>
                          <a:lnTo>
                            <a:pt x="160" y="243"/>
                          </a:lnTo>
                          <a:lnTo>
                            <a:pt x="160" y="243"/>
                          </a:lnTo>
                          <a:lnTo>
                            <a:pt x="158" y="246"/>
                          </a:lnTo>
                          <a:lnTo>
                            <a:pt x="158" y="246"/>
                          </a:lnTo>
                          <a:lnTo>
                            <a:pt x="158" y="246"/>
                          </a:lnTo>
                          <a:lnTo>
                            <a:pt x="158" y="246"/>
                          </a:lnTo>
                          <a:lnTo>
                            <a:pt x="151" y="260"/>
                          </a:lnTo>
                          <a:lnTo>
                            <a:pt x="151" y="260"/>
                          </a:lnTo>
                          <a:lnTo>
                            <a:pt x="149" y="262"/>
                          </a:lnTo>
                          <a:lnTo>
                            <a:pt x="149" y="262"/>
                          </a:lnTo>
                          <a:lnTo>
                            <a:pt x="149" y="263"/>
                          </a:lnTo>
                          <a:lnTo>
                            <a:pt x="149" y="263"/>
                          </a:lnTo>
                          <a:lnTo>
                            <a:pt x="149" y="263"/>
                          </a:lnTo>
                          <a:lnTo>
                            <a:pt x="149" y="263"/>
                          </a:lnTo>
                          <a:lnTo>
                            <a:pt x="148" y="263"/>
                          </a:lnTo>
                          <a:lnTo>
                            <a:pt x="148" y="263"/>
                          </a:lnTo>
                          <a:lnTo>
                            <a:pt x="148" y="265"/>
                          </a:lnTo>
                          <a:lnTo>
                            <a:pt x="148" y="265"/>
                          </a:lnTo>
                          <a:lnTo>
                            <a:pt x="148" y="265"/>
                          </a:lnTo>
                          <a:lnTo>
                            <a:pt x="148" y="265"/>
                          </a:lnTo>
                          <a:lnTo>
                            <a:pt x="146" y="267"/>
                          </a:lnTo>
                          <a:lnTo>
                            <a:pt x="146" y="267"/>
                          </a:lnTo>
                          <a:lnTo>
                            <a:pt x="146" y="267"/>
                          </a:lnTo>
                          <a:lnTo>
                            <a:pt x="146" y="267"/>
                          </a:lnTo>
                          <a:lnTo>
                            <a:pt x="144" y="267"/>
                          </a:lnTo>
                          <a:lnTo>
                            <a:pt x="144" y="267"/>
                          </a:lnTo>
                          <a:lnTo>
                            <a:pt x="139" y="273"/>
                          </a:lnTo>
                          <a:lnTo>
                            <a:pt x="139" y="273"/>
                          </a:lnTo>
                          <a:lnTo>
                            <a:pt x="137" y="273"/>
                          </a:lnTo>
                          <a:lnTo>
                            <a:pt x="137" y="273"/>
                          </a:lnTo>
                          <a:lnTo>
                            <a:pt x="137" y="273"/>
                          </a:lnTo>
                          <a:lnTo>
                            <a:pt x="137" y="273"/>
                          </a:lnTo>
                          <a:lnTo>
                            <a:pt x="137" y="275"/>
                          </a:lnTo>
                          <a:lnTo>
                            <a:pt x="137" y="275"/>
                          </a:lnTo>
                          <a:lnTo>
                            <a:pt x="136" y="275"/>
                          </a:lnTo>
                          <a:lnTo>
                            <a:pt x="136" y="275"/>
                          </a:lnTo>
                          <a:lnTo>
                            <a:pt x="136" y="277"/>
                          </a:lnTo>
                          <a:lnTo>
                            <a:pt x="136" y="277"/>
                          </a:lnTo>
                          <a:lnTo>
                            <a:pt x="134" y="279"/>
                          </a:lnTo>
                          <a:lnTo>
                            <a:pt x="134" y="279"/>
                          </a:lnTo>
                          <a:lnTo>
                            <a:pt x="134" y="279"/>
                          </a:lnTo>
                          <a:lnTo>
                            <a:pt x="132" y="279"/>
                          </a:lnTo>
                          <a:lnTo>
                            <a:pt x="132" y="279"/>
                          </a:lnTo>
                          <a:lnTo>
                            <a:pt x="131" y="280"/>
                          </a:lnTo>
                          <a:lnTo>
                            <a:pt x="129" y="280"/>
                          </a:lnTo>
                          <a:lnTo>
                            <a:pt x="129" y="280"/>
                          </a:lnTo>
                          <a:lnTo>
                            <a:pt x="129" y="280"/>
                          </a:lnTo>
                          <a:lnTo>
                            <a:pt x="129" y="280"/>
                          </a:lnTo>
                          <a:lnTo>
                            <a:pt x="127" y="280"/>
                          </a:lnTo>
                          <a:lnTo>
                            <a:pt x="127" y="280"/>
                          </a:lnTo>
                          <a:lnTo>
                            <a:pt x="127" y="280"/>
                          </a:lnTo>
                          <a:lnTo>
                            <a:pt x="127" y="280"/>
                          </a:lnTo>
                          <a:lnTo>
                            <a:pt x="127" y="282"/>
                          </a:lnTo>
                          <a:lnTo>
                            <a:pt x="127" y="282"/>
                          </a:lnTo>
                          <a:lnTo>
                            <a:pt x="124" y="282"/>
                          </a:lnTo>
                          <a:lnTo>
                            <a:pt x="124" y="282"/>
                          </a:lnTo>
                          <a:lnTo>
                            <a:pt x="122" y="284"/>
                          </a:lnTo>
                          <a:lnTo>
                            <a:pt x="122" y="284"/>
                          </a:lnTo>
                          <a:lnTo>
                            <a:pt x="117" y="287"/>
                          </a:lnTo>
                          <a:lnTo>
                            <a:pt x="117" y="287"/>
                          </a:lnTo>
                          <a:lnTo>
                            <a:pt x="115" y="289"/>
                          </a:lnTo>
                          <a:lnTo>
                            <a:pt x="115" y="289"/>
                          </a:lnTo>
                          <a:lnTo>
                            <a:pt x="115" y="289"/>
                          </a:lnTo>
                          <a:lnTo>
                            <a:pt x="115" y="289"/>
                          </a:lnTo>
                          <a:lnTo>
                            <a:pt x="115" y="289"/>
                          </a:lnTo>
                          <a:lnTo>
                            <a:pt x="114" y="290"/>
                          </a:lnTo>
                          <a:lnTo>
                            <a:pt x="114" y="290"/>
                          </a:lnTo>
                          <a:lnTo>
                            <a:pt x="114" y="290"/>
                          </a:lnTo>
                          <a:lnTo>
                            <a:pt x="112" y="290"/>
                          </a:lnTo>
                          <a:lnTo>
                            <a:pt x="112" y="290"/>
                          </a:lnTo>
                          <a:lnTo>
                            <a:pt x="112" y="290"/>
                          </a:lnTo>
                          <a:lnTo>
                            <a:pt x="107" y="294"/>
                          </a:lnTo>
                          <a:lnTo>
                            <a:pt x="107" y="294"/>
                          </a:lnTo>
                          <a:lnTo>
                            <a:pt x="98" y="299"/>
                          </a:lnTo>
                          <a:lnTo>
                            <a:pt x="98" y="299"/>
                          </a:lnTo>
                          <a:lnTo>
                            <a:pt x="95" y="301"/>
                          </a:lnTo>
                          <a:lnTo>
                            <a:pt x="92" y="301"/>
                          </a:lnTo>
                          <a:lnTo>
                            <a:pt x="92" y="301"/>
                          </a:lnTo>
                          <a:lnTo>
                            <a:pt x="83" y="302"/>
                          </a:lnTo>
                          <a:lnTo>
                            <a:pt x="83" y="302"/>
                          </a:lnTo>
                          <a:lnTo>
                            <a:pt x="76" y="302"/>
                          </a:lnTo>
                          <a:lnTo>
                            <a:pt x="76" y="302"/>
                          </a:lnTo>
                          <a:lnTo>
                            <a:pt x="73" y="304"/>
                          </a:lnTo>
                          <a:lnTo>
                            <a:pt x="73" y="304"/>
                          </a:lnTo>
                          <a:lnTo>
                            <a:pt x="73" y="304"/>
                          </a:lnTo>
                          <a:lnTo>
                            <a:pt x="71" y="304"/>
                          </a:lnTo>
                          <a:lnTo>
                            <a:pt x="71" y="304"/>
                          </a:lnTo>
                          <a:lnTo>
                            <a:pt x="71" y="304"/>
                          </a:lnTo>
                          <a:lnTo>
                            <a:pt x="68" y="306"/>
                          </a:lnTo>
                          <a:lnTo>
                            <a:pt x="68" y="306"/>
                          </a:lnTo>
                          <a:lnTo>
                            <a:pt x="65" y="306"/>
                          </a:lnTo>
                          <a:lnTo>
                            <a:pt x="61" y="304"/>
                          </a:lnTo>
                          <a:lnTo>
                            <a:pt x="61" y="304"/>
                          </a:lnTo>
                          <a:lnTo>
                            <a:pt x="59" y="301"/>
                          </a:lnTo>
                          <a:lnTo>
                            <a:pt x="59" y="301"/>
                          </a:lnTo>
                          <a:lnTo>
                            <a:pt x="59" y="299"/>
                          </a:lnTo>
                          <a:lnTo>
                            <a:pt x="59" y="299"/>
                          </a:lnTo>
                          <a:lnTo>
                            <a:pt x="59" y="299"/>
                          </a:lnTo>
                          <a:lnTo>
                            <a:pt x="59" y="299"/>
                          </a:lnTo>
                          <a:lnTo>
                            <a:pt x="58" y="297"/>
                          </a:lnTo>
                          <a:lnTo>
                            <a:pt x="58" y="297"/>
                          </a:lnTo>
                          <a:lnTo>
                            <a:pt x="56" y="294"/>
                          </a:lnTo>
                          <a:lnTo>
                            <a:pt x="53" y="289"/>
                          </a:lnTo>
                          <a:lnTo>
                            <a:pt x="53" y="289"/>
                          </a:lnTo>
                          <a:lnTo>
                            <a:pt x="53" y="289"/>
                          </a:lnTo>
                          <a:lnTo>
                            <a:pt x="53" y="289"/>
                          </a:lnTo>
                          <a:lnTo>
                            <a:pt x="53" y="289"/>
                          </a:lnTo>
                          <a:lnTo>
                            <a:pt x="51" y="289"/>
                          </a:lnTo>
                          <a:lnTo>
                            <a:pt x="51" y="289"/>
                          </a:lnTo>
                          <a:lnTo>
                            <a:pt x="51" y="289"/>
                          </a:lnTo>
                          <a:lnTo>
                            <a:pt x="51" y="287"/>
                          </a:lnTo>
                          <a:lnTo>
                            <a:pt x="51" y="287"/>
                          </a:lnTo>
                          <a:lnTo>
                            <a:pt x="48" y="285"/>
                          </a:lnTo>
                          <a:lnTo>
                            <a:pt x="48" y="285"/>
                          </a:lnTo>
                          <a:lnTo>
                            <a:pt x="42" y="287"/>
                          </a:lnTo>
                          <a:lnTo>
                            <a:pt x="42" y="287"/>
                          </a:lnTo>
                          <a:lnTo>
                            <a:pt x="42" y="287"/>
                          </a:lnTo>
                          <a:lnTo>
                            <a:pt x="41" y="279"/>
                          </a:lnTo>
                          <a:lnTo>
                            <a:pt x="36" y="272"/>
                          </a:lnTo>
                          <a:lnTo>
                            <a:pt x="36" y="272"/>
                          </a:lnTo>
                          <a:lnTo>
                            <a:pt x="25" y="260"/>
                          </a:lnTo>
                          <a:lnTo>
                            <a:pt x="17" y="246"/>
                          </a:lnTo>
                          <a:lnTo>
                            <a:pt x="17" y="246"/>
                          </a:lnTo>
                          <a:lnTo>
                            <a:pt x="10" y="233"/>
                          </a:lnTo>
                          <a:lnTo>
                            <a:pt x="5" y="224"/>
                          </a:lnTo>
                          <a:lnTo>
                            <a:pt x="3" y="216"/>
                          </a:lnTo>
                          <a:lnTo>
                            <a:pt x="3" y="216"/>
                          </a:lnTo>
                          <a:lnTo>
                            <a:pt x="3" y="214"/>
                          </a:lnTo>
                          <a:lnTo>
                            <a:pt x="3" y="214"/>
                          </a:lnTo>
                          <a:lnTo>
                            <a:pt x="3" y="212"/>
                          </a:lnTo>
                          <a:lnTo>
                            <a:pt x="3" y="212"/>
                          </a:lnTo>
                          <a:lnTo>
                            <a:pt x="2" y="212"/>
                          </a:lnTo>
                          <a:lnTo>
                            <a:pt x="2" y="212"/>
                          </a:lnTo>
                          <a:lnTo>
                            <a:pt x="2" y="211"/>
                          </a:lnTo>
                          <a:lnTo>
                            <a:pt x="2" y="211"/>
                          </a:lnTo>
                          <a:lnTo>
                            <a:pt x="2" y="209"/>
                          </a:lnTo>
                          <a:lnTo>
                            <a:pt x="2" y="209"/>
                          </a:lnTo>
                          <a:lnTo>
                            <a:pt x="2" y="209"/>
                          </a:lnTo>
                          <a:lnTo>
                            <a:pt x="2" y="209"/>
                          </a:lnTo>
                          <a:lnTo>
                            <a:pt x="2" y="207"/>
                          </a:lnTo>
                          <a:lnTo>
                            <a:pt x="2" y="207"/>
                          </a:lnTo>
                          <a:lnTo>
                            <a:pt x="2" y="207"/>
                          </a:lnTo>
                          <a:lnTo>
                            <a:pt x="2" y="207"/>
                          </a:lnTo>
                          <a:lnTo>
                            <a:pt x="0" y="206"/>
                          </a:lnTo>
                          <a:lnTo>
                            <a:pt x="0" y="206"/>
                          </a:lnTo>
                          <a:lnTo>
                            <a:pt x="9" y="206"/>
                          </a:lnTo>
                          <a:lnTo>
                            <a:pt x="12" y="206"/>
                          </a:lnTo>
                          <a:lnTo>
                            <a:pt x="15" y="204"/>
                          </a:lnTo>
                          <a:lnTo>
                            <a:pt x="15" y="204"/>
                          </a:lnTo>
                          <a:lnTo>
                            <a:pt x="17" y="202"/>
                          </a:lnTo>
                          <a:lnTo>
                            <a:pt x="17" y="200"/>
                          </a:lnTo>
                          <a:lnTo>
                            <a:pt x="19" y="197"/>
                          </a:lnTo>
                          <a:lnTo>
                            <a:pt x="20" y="195"/>
                          </a:lnTo>
                          <a:lnTo>
                            <a:pt x="20" y="195"/>
                          </a:lnTo>
                          <a:lnTo>
                            <a:pt x="22" y="194"/>
                          </a:lnTo>
                          <a:lnTo>
                            <a:pt x="25" y="192"/>
                          </a:lnTo>
                          <a:lnTo>
                            <a:pt x="25" y="192"/>
                          </a:lnTo>
                          <a:lnTo>
                            <a:pt x="27" y="190"/>
                          </a:lnTo>
                          <a:lnTo>
                            <a:pt x="27" y="189"/>
                          </a:lnTo>
                          <a:lnTo>
                            <a:pt x="27" y="189"/>
                          </a:lnTo>
                          <a:lnTo>
                            <a:pt x="27" y="185"/>
                          </a:lnTo>
                          <a:lnTo>
                            <a:pt x="25" y="183"/>
                          </a:lnTo>
                          <a:lnTo>
                            <a:pt x="24" y="178"/>
                          </a:lnTo>
                          <a:lnTo>
                            <a:pt x="24" y="178"/>
                          </a:lnTo>
                          <a:lnTo>
                            <a:pt x="22" y="173"/>
                          </a:lnTo>
                          <a:lnTo>
                            <a:pt x="25" y="168"/>
                          </a:lnTo>
                          <a:lnTo>
                            <a:pt x="25" y="168"/>
                          </a:lnTo>
                          <a:lnTo>
                            <a:pt x="27" y="160"/>
                          </a:lnTo>
                          <a:lnTo>
                            <a:pt x="27" y="156"/>
                          </a:lnTo>
                          <a:lnTo>
                            <a:pt x="29" y="153"/>
                          </a:lnTo>
                          <a:lnTo>
                            <a:pt x="29" y="153"/>
                          </a:lnTo>
                          <a:lnTo>
                            <a:pt x="32" y="151"/>
                          </a:lnTo>
                          <a:lnTo>
                            <a:pt x="34" y="151"/>
                          </a:lnTo>
                          <a:lnTo>
                            <a:pt x="37" y="155"/>
                          </a:lnTo>
                          <a:lnTo>
                            <a:pt x="37" y="155"/>
                          </a:lnTo>
                          <a:lnTo>
                            <a:pt x="42" y="155"/>
                          </a:lnTo>
                          <a:lnTo>
                            <a:pt x="46" y="155"/>
                          </a:lnTo>
                          <a:lnTo>
                            <a:pt x="46" y="155"/>
                          </a:lnTo>
                          <a:lnTo>
                            <a:pt x="48" y="151"/>
                          </a:lnTo>
                          <a:lnTo>
                            <a:pt x="48" y="148"/>
                          </a:lnTo>
                          <a:lnTo>
                            <a:pt x="48" y="148"/>
                          </a:lnTo>
                          <a:lnTo>
                            <a:pt x="48" y="141"/>
                          </a:lnTo>
                          <a:lnTo>
                            <a:pt x="49" y="136"/>
                          </a:lnTo>
                          <a:lnTo>
                            <a:pt x="49" y="136"/>
                          </a:lnTo>
                          <a:lnTo>
                            <a:pt x="53" y="131"/>
                          </a:lnTo>
                          <a:lnTo>
                            <a:pt x="58" y="127"/>
                          </a:lnTo>
                          <a:lnTo>
                            <a:pt x="58" y="127"/>
                          </a:lnTo>
                          <a:lnTo>
                            <a:pt x="61" y="126"/>
                          </a:lnTo>
                          <a:lnTo>
                            <a:pt x="65" y="124"/>
                          </a:lnTo>
                          <a:lnTo>
                            <a:pt x="71" y="121"/>
                          </a:lnTo>
                          <a:lnTo>
                            <a:pt x="71" y="121"/>
                          </a:lnTo>
                          <a:lnTo>
                            <a:pt x="76" y="114"/>
                          </a:lnTo>
                          <a:lnTo>
                            <a:pt x="76" y="114"/>
                          </a:lnTo>
                          <a:lnTo>
                            <a:pt x="81" y="107"/>
                          </a:lnTo>
                          <a:lnTo>
                            <a:pt x="81" y="107"/>
                          </a:lnTo>
                          <a:lnTo>
                            <a:pt x="83" y="104"/>
                          </a:lnTo>
                          <a:lnTo>
                            <a:pt x="85" y="100"/>
                          </a:lnTo>
                          <a:lnTo>
                            <a:pt x="85" y="100"/>
                          </a:lnTo>
                          <a:lnTo>
                            <a:pt x="85" y="99"/>
                          </a:lnTo>
                          <a:lnTo>
                            <a:pt x="87" y="97"/>
                          </a:lnTo>
                          <a:lnTo>
                            <a:pt x="87" y="97"/>
                          </a:lnTo>
                          <a:lnTo>
                            <a:pt x="90" y="92"/>
                          </a:lnTo>
                          <a:lnTo>
                            <a:pt x="93" y="90"/>
                          </a:lnTo>
                          <a:lnTo>
                            <a:pt x="93" y="90"/>
                          </a:lnTo>
                          <a:lnTo>
                            <a:pt x="100" y="85"/>
                          </a:lnTo>
                          <a:lnTo>
                            <a:pt x="100" y="85"/>
                          </a:lnTo>
                          <a:lnTo>
                            <a:pt x="100" y="78"/>
                          </a:lnTo>
                          <a:lnTo>
                            <a:pt x="100" y="78"/>
                          </a:lnTo>
                          <a:lnTo>
                            <a:pt x="98" y="71"/>
                          </a:lnTo>
                          <a:lnTo>
                            <a:pt x="98" y="65"/>
                          </a:lnTo>
                          <a:lnTo>
                            <a:pt x="98" y="65"/>
                          </a:lnTo>
                          <a:lnTo>
                            <a:pt x="98" y="58"/>
                          </a:lnTo>
                          <a:lnTo>
                            <a:pt x="100" y="49"/>
                          </a:lnTo>
                          <a:lnTo>
                            <a:pt x="100" y="49"/>
                          </a:lnTo>
                          <a:lnTo>
                            <a:pt x="104" y="36"/>
                          </a:lnTo>
                          <a:lnTo>
                            <a:pt x="104" y="36"/>
                          </a:lnTo>
                          <a:lnTo>
                            <a:pt x="105" y="27"/>
                          </a:lnTo>
                          <a:lnTo>
                            <a:pt x="102" y="19"/>
                          </a:lnTo>
                          <a:lnTo>
                            <a:pt x="102" y="19"/>
                          </a:lnTo>
                          <a:lnTo>
                            <a:pt x="100" y="14"/>
                          </a:lnTo>
                          <a:lnTo>
                            <a:pt x="100" y="14"/>
                          </a:lnTo>
                          <a:lnTo>
                            <a:pt x="102" y="9"/>
                          </a:lnTo>
                          <a:lnTo>
                            <a:pt x="102" y="5"/>
                          </a:lnTo>
                          <a:lnTo>
                            <a:pt x="102" y="5"/>
                          </a:lnTo>
                          <a:lnTo>
                            <a:pt x="105" y="2"/>
                          </a:lnTo>
                          <a:lnTo>
                            <a:pt x="109" y="0"/>
                          </a:lnTo>
                          <a:lnTo>
                            <a:pt x="109" y="0"/>
                          </a:lnTo>
                          <a:lnTo>
                            <a:pt x="110" y="0"/>
                          </a:lnTo>
                          <a:lnTo>
                            <a:pt x="124" y="77"/>
                          </a:lnTo>
                          <a:lnTo>
                            <a:pt x="182" y="65"/>
                          </a:lnTo>
                          <a:lnTo>
                            <a:pt x="182" y="65"/>
                          </a:lnTo>
                          <a:lnTo>
                            <a:pt x="182" y="71"/>
                          </a:lnTo>
                          <a:lnTo>
                            <a:pt x="182" y="71"/>
                          </a:lnTo>
                          <a:lnTo>
                            <a:pt x="183" y="85"/>
                          </a:lnTo>
                          <a:lnTo>
                            <a:pt x="183" y="85"/>
                          </a:lnTo>
                          <a:lnTo>
                            <a:pt x="185" y="100"/>
                          </a:lnTo>
                          <a:lnTo>
                            <a:pt x="185" y="100"/>
                          </a:lnTo>
                          <a:lnTo>
                            <a:pt x="187" y="112"/>
                          </a:lnTo>
                          <a:lnTo>
                            <a:pt x="187" y="112"/>
                          </a:lnTo>
                          <a:lnTo>
                            <a:pt x="188" y="110"/>
                          </a:lnTo>
                          <a:lnTo>
                            <a:pt x="188" y="109"/>
                          </a:lnTo>
                          <a:lnTo>
                            <a:pt x="188" y="109"/>
                          </a:lnTo>
                          <a:lnTo>
                            <a:pt x="192" y="107"/>
                          </a:lnTo>
                          <a:lnTo>
                            <a:pt x="195" y="104"/>
                          </a:lnTo>
                          <a:lnTo>
                            <a:pt x="195" y="104"/>
                          </a:lnTo>
                          <a:lnTo>
                            <a:pt x="195" y="99"/>
                          </a:lnTo>
                          <a:lnTo>
                            <a:pt x="197" y="93"/>
                          </a:lnTo>
                          <a:lnTo>
                            <a:pt x="197" y="93"/>
                          </a:lnTo>
                          <a:lnTo>
                            <a:pt x="200" y="92"/>
                          </a:lnTo>
                          <a:lnTo>
                            <a:pt x="204" y="90"/>
                          </a:lnTo>
                          <a:lnTo>
                            <a:pt x="207" y="90"/>
                          </a:lnTo>
                          <a:lnTo>
                            <a:pt x="210" y="88"/>
                          </a:lnTo>
                          <a:lnTo>
                            <a:pt x="210" y="88"/>
                          </a:lnTo>
                          <a:lnTo>
                            <a:pt x="212" y="83"/>
                          </a:lnTo>
                          <a:lnTo>
                            <a:pt x="216" y="80"/>
                          </a:lnTo>
                          <a:lnTo>
                            <a:pt x="216" y="80"/>
                          </a:lnTo>
                          <a:lnTo>
                            <a:pt x="219" y="77"/>
                          </a:lnTo>
                          <a:lnTo>
                            <a:pt x="222" y="75"/>
                          </a:lnTo>
                          <a:lnTo>
                            <a:pt x="222" y="75"/>
                          </a:lnTo>
                          <a:lnTo>
                            <a:pt x="232" y="70"/>
                          </a:lnTo>
                          <a:lnTo>
                            <a:pt x="241" y="68"/>
                          </a:lnTo>
                          <a:lnTo>
                            <a:pt x="241" y="68"/>
                          </a:lnTo>
                          <a:lnTo>
                            <a:pt x="243" y="68"/>
                          </a:lnTo>
                          <a:lnTo>
                            <a:pt x="243" y="68"/>
                          </a:lnTo>
                          <a:lnTo>
                            <a:pt x="244" y="70"/>
                          </a:lnTo>
                          <a:lnTo>
                            <a:pt x="244" y="70"/>
                          </a:lnTo>
                          <a:lnTo>
                            <a:pt x="244" y="70"/>
                          </a:lnTo>
                          <a:lnTo>
                            <a:pt x="244" y="70"/>
                          </a:lnTo>
                          <a:lnTo>
                            <a:pt x="246" y="70"/>
                          </a:lnTo>
                          <a:lnTo>
                            <a:pt x="246" y="70"/>
                          </a:lnTo>
                          <a:lnTo>
                            <a:pt x="249" y="70"/>
                          </a:lnTo>
                          <a:lnTo>
                            <a:pt x="249" y="70"/>
                          </a:lnTo>
                          <a:lnTo>
                            <a:pt x="251" y="70"/>
                          </a:lnTo>
                          <a:lnTo>
                            <a:pt x="251" y="70"/>
                          </a:lnTo>
                          <a:lnTo>
                            <a:pt x="251" y="70"/>
                          </a:lnTo>
                          <a:lnTo>
                            <a:pt x="251" y="70"/>
                          </a:lnTo>
                          <a:lnTo>
                            <a:pt x="253" y="70"/>
                          </a:lnTo>
                          <a:lnTo>
                            <a:pt x="253" y="70"/>
                          </a:lnTo>
                          <a:lnTo>
                            <a:pt x="255" y="70"/>
                          </a:lnTo>
                          <a:lnTo>
                            <a:pt x="255" y="70"/>
                          </a:lnTo>
                          <a:lnTo>
                            <a:pt x="256" y="70"/>
                          </a:lnTo>
                          <a:lnTo>
                            <a:pt x="256" y="70"/>
                          </a:lnTo>
                          <a:lnTo>
                            <a:pt x="256" y="70"/>
                          </a:lnTo>
                          <a:lnTo>
                            <a:pt x="256" y="70"/>
                          </a:lnTo>
                          <a:lnTo>
                            <a:pt x="258" y="70"/>
                          </a:lnTo>
                          <a:lnTo>
                            <a:pt x="258" y="70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6" name="Freeform 12">
                      <a:extLst>
                        <a:ext uri="{FF2B5EF4-FFF2-40B4-BE49-F238E27FC236}">
                          <a16:creationId xmlns:a16="http://schemas.microsoft.com/office/drawing/2014/main" id="{51953C9F-A3BA-427D-AA36-BD9C8879764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9287601" y="3576007"/>
                      <a:ext cx="368466" cy="952274"/>
                    </a:xfrm>
                    <a:custGeom>
                      <a:avLst/>
                      <a:gdLst>
                        <a:gd name="T0" fmla="*/ 77 w 77"/>
                        <a:gd name="T1" fmla="*/ 112 h 199"/>
                        <a:gd name="T2" fmla="*/ 75 w 77"/>
                        <a:gd name="T3" fmla="*/ 129 h 199"/>
                        <a:gd name="T4" fmla="*/ 68 w 77"/>
                        <a:gd name="T5" fmla="*/ 143 h 199"/>
                        <a:gd name="T6" fmla="*/ 67 w 77"/>
                        <a:gd name="T7" fmla="*/ 158 h 199"/>
                        <a:gd name="T8" fmla="*/ 61 w 77"/>
                        <a:gd name="T9" fmla="*/ 173 h 199"/>
                        <a:gd name="T10" fmla="*/ 55 w 77"/>
                        <a:gd name="T11" fmla="*/ 187 h 199"/>
                        <a:gd name="T12" fmla="*/ 48 w 77"/>
                        <a:gd name="T13" fmla="*/ 199 h 199"/>
                        <a:gd name="T14" fmla="*/ 46 w 77"/>
                        <a:gd name="T15" fmla="*/ 194 h 199"/>
                        <a:gd name="T16" fmla="*/ 46 w 77"/>
                        <a:gd name="T17" fmla="*/ 175 h 199"/>
                        <a:gd name="T18" fmla="*/ 39 w 77"/>
                        <a:gd name="T19" fmla="*/ 173 h 199"/>
                        <a:gd name="T20" fmla="*/ 33 w 77"/>
                        <a:gd name="T21" fmla="*/ 178 h 199"/>
                        <a:gd name="T22" fmla="*/ 27 w 77"/>
                        <a:gd name="T23" fmla="*/ 173 h 199"/>
                        <a:gd name="T24" fmla="*/ 21 w 77"/>
                        <a:gd name="T25" fmla="*/ 170 h 199"/>
                        <a:gd name="T26" fmla="*/ 14 w 77"/>
                        <a:gd name="T27" fmla="*/ 168 h 199"/>
                        <a:gd name="T28" fmla="*/ 7 w 77"/>
                        <a:gd name="T29" fmla="*/ 160 h 199"/>
                        <a:gd name="T30" fmla="*/ 4 w 77"/>
                        <a:gd name="T31" fmla="*/ 155 h 199"/>
                        <a:gd name="T32" fmla="*/ 2 w 77"/>
                        <a:gd name="T33" fmla="*/ 146 h 199"/>
                        <a:gd name="T34" fmla="*/ 0 w 77"/>
                        <a:gd name="T35" fmla="*/ 141 h 199"/>
                        <a:gd name="T36" fmla="*/ 2 w 77"/>
                        <a:gd name="T37" fmla="*/ 136 h 199"/>
                        <a:gd name="T38" fmla="*/ 12 w 77"/>
                        <a:gd name="T39" fmla="*/ 128 h 199"/>
                        <a:gd name="T40" fmla="*/ 17 w 77"/>
                        <a:gd name="T41" fmla="*/ 122 h 199"/>
                        <a:gd name="T42" fmla="*/ 22 w 77"/>
                        <a:gd name="T43" fmla="*/ 116 h 199"/>
                        <a:gd name="T44" fmla="*/ 26 w 77"/>
                        <a:gd name="T45" fmla="*/ 109 h 199"/>
                        <a:gd name="T46" fmla="*/ 24 w 77"/>
                        <a:gd name="T47" fmla="*/ 100 h 199"/>
                        <a:gd name="T48" fmla="*/ 22 w 77"/>
                        <a:gd name="T49" fmla="*/ 87 h 199"/>
                        <a:gd name="T50" fmla="*/ 17 w 77"/>
                        <a:gd name="T51" fmla="*/ 82 h 199"/>
                        <a:gd name="T52" fmla="*/ 11 w 77"/>
                        <a:gd name="T53" fmla="*/ 72 h 199"/>
                        <a:gd name="T54" fmla="*/ 4 w 77"/>
                        <a:gd name="T55" fmla="*/ 66 h 199"/>
                        <a:gd name="T56" fmla="*/ 2 w 77"/>
                        <a:gd name="T57" fmla="*/ 58 h 199"/>
                        <a:gd name="T58" fmla="*/ 2 w 77"/>
                        <a:gd name="T59" fmla="*/ 38 h 199"/>
                        <a:gd name="T60" fmla="*/ 4 w 77"/>
                        <a:gd name="T61" fmla="*/ 31 h 199"/>
                        <a:gd name="T62" fmla="*/ 7 w 77"/>
                        <a:gd name="T63" fmla="*/ 22 h 199"/>
                        <a:gd name="T64" fmla="*/ 12 w 77"/>
                        <a:gd name="T65" fmla="*/ 17 h 199"/>
                        <a:gd name="T66" fmla="*/ 12 w 77"/>
                        <a:gd name="T67" fmla="*/ 9 h 199"/>
                        <a:gd name="T68" fmla="*/ 19 w 77"/>
                        <a:gd name="T69" fmla="*/ 0 h 199"/>
                        <a:gd name="T70" fmla="*/ 19 w 77"/>
                        <a:gd name="T71" fmla="*/ 0 h 199"/>
                        <a:gd name="T72" fmla="*/ 22 w 77"/>
                        <a:gd name="T73" fmla="*/ 2 h 199"/>
                        <a:gd name="T74" fmla="*/ 38 w 77"/>
                        <a:gd name="T75" fmla="*/ 5 h 199"/>
                        <a:gd name="T76" fmla="*/ 44 w 77"/>
                        <a:gd name="T77" fmla="*/ 7 h 199"/>
                        <a:gd name="T78" fmla="*/ 63 w 77"/>
                        <a:gd name="T79" fmla="*/ 14 h 199"/>
                        <a:gd name="T80" fmla="*/ 70 w 77"/>
                        <a:gd name="T81" fmla="*/ 21 h 199"/>
                        <a:gd name="T82" fmla="*/ 72 w 77"/>
                        <a:gd name="T83" fmla="*/ 32 h 199"/>
                        <a:gd name="T84" fmla="*/ 72 w 77"/>
                        <a:gd name="T85" fmla="*/ 39 h 199"/>
                        <a:gd name="T86" fmla="*/ 73 w 77"/>
                        <a:gd name="T87" fmla="*/ 46 h 199"/>
                        <a:gd name="T88" fmla="*/ 73 w 77"/>
                        <a:gd name="T89" fmla="*/ 53 h 199"/>
                        <a:gd name="T90" fmla="*/ 65 w 77"/>
                        <a:gd name="T91" fmla="*/ 58 h 199"/>
                        <a:gd name="T92" fmla="*/ 63 w 77"/>
                        <a:gd name="T93" fmla="*/ 65 h 199"/>
                        <a:gd name="T94" fmla="*/ 70 w 77"/>
                        <a:gd name="T95" fmla="*/ 70 h 199"/>
                        <a:gd name="T96" fmla="*/ 77 w 77"/>
                        <a:gd name="T97" fmla="*/ 80 h 199"/>
                        <a:gd name="T98" fmla="*/ 73 w 77"/>
                        <a:gd name="T99" fmla="*/ 94 h 19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</a:cxnLst>
                      <a:rect l="0" t="0" r="r" b="b"/>
                      <a:pathLst>
                        <a:path w="77" h="199">
                          <a:moveTo>
                            <a:pt x="75" y="104"/>
                          </a:moveTo>
                          <a:lnTo>
                            <a:pt x="75" y="104"/>
                          </a:lnTo>
                          <a:lnTo>
                            <a:pt x="77" y="112"/>
                          </a:lnTo>
                          <a:lnTo>
                            <a:pt x="77" y="122"/>
                          </a:lnTo>
                          <a:lnTo>
                            <a:pt x="77" y="122"/>
                          </a:lnTo>
                          <a:lnTo>
                            <a:pt x="75" y="129"/>
                          </a:lnTo>
                          <a:lnTo>
                            <a:pt x="70" y="138"/>
                          </a:lnTo>
                          <a:lnTo>
                            <a:pt x="70" y="138"/>
                          </a:lnTo>
                          <a:lnTo>
                            <a:pt x="68" y="143"/>
                          </a:lnTo>
                          <a:lnTo>
                            <a:pt x="68" y="146"/>
                          </a:lnTo>
                          <a:lnTo>
                            <a:pt x="67" y="158"/>
                          </a:lnTo>
                          <a:lnTo>
                            <a:pt x="67" y="158"/>
                          </a:lnTo>
                          <a:lnTo>
                            <a:pt x="65" y="165"/>
                          </a:lnTo>
                          <a:lnTo>
                            <a:pt x="61" y="173"/>
                          </a:lnTo>
                          <a:lnTo>
                            <a:pt x="61" y="173"/>
                          </a:lnTo>
                          <a:lnTo>
                            <a:pt x="56" y="180"/>
                          </a:lnTo>
                          <a:lnTo>
                            <a:pt x="55" y="187"/>
                          </a:lnTo>
                          <a:lnTo>
                            <a:pt x="55" y="187"/>
                          </a:lnTo>
                          <a:lnTo>
                            <a:pt x="53" y="195"/>
                          </a:lnTo>
                          <a:lnTo>
                            <a:pt x="50" y="199"/>
                          </a:lnTo>
                          <a:lnTo>
                            <a:pt x="48" y="199"/>
                          </a:lnTo>
                          <a:lnTo>
                            <a:pt x="48" y="197"/>
                          </a:lnTo>
                          <a:lnTo>
                            <a:pt x="48" y="197"/>
                          </a:lnTo>
                          <a:lnTo>
                            <a:pt x="46" y="194"/>
                          </a:lnTo>
                          <a:lnTo>
                            <a:pt x="46" y="190"/>
                          </a:lnTo>
                          <a:lnTo>
                            <a:pt x="46" y="180"/>
                          </a:lnTo>
                          <a:lnTo>
                            <a:pt x="46" y="175"/>
                          </a:lnTo>
                          <a:lnTo>
                            <a:pt x="44" y="172"/>
                          </a:lnTo>
                          <a:lnTo>
                            <a:pt x="43" y="172"/>
                          </a:lnTo>
                          <a:lnTo>
                            <a:pt x="39" y="173"/>
                          </a:lnTo>
                          <a:lnTo>
                            <a:pt x="39" y="173"/>
                          </a:lnTo>
                          <a:lnTo>
                            <a:pt x="36" y="177"/>
                          </a:lnTo>
                          <a:lnTo>
                            <a:pt x="33" y="178"/>
                          </a:lnTo>
                          <a:lnTo>
                            <a:pt x="33" y="178"/>
                          </a:lnTo>
                          <a:lnTo>
                            <a:pt x="29" y="177"/>
                          </a:lnTo>
                          <a:lnTo>
                            <a:pt x="27" y="173"/>
                          </a:lnTo>
                          <a:lnTo>
                            <a:pt x="27" y="173"/>
                          </a:lnTo>
                          <a:lnTo>
                            <a:pt x="24" y="172"/>
                          </a:lnTo>
                          <a:lnTo>
                            <a:pt x="21" y="170"/>
                          </a:lnTo>
                          <a:lnTo>
                            <a:pt x="17" y="170"/>
                          </a:lnTo>
                          <a:lnTo>
                            <a:pt x="14" y="168"/>
                          </a:lnTo>
                          <a:lnTo>
                            <a:pt x="14" y="168"/>
                          </a:lnTo>
                          <a:lnTo>
                            <a:pt x="7" y="161"/>
                          </a:lnTo>
                          <a:lnTo>
                            <a:pt x="7" y="161"/>
                          </a:lnTo>
                          <a:lnTo>
                            <a:pt x="7" y="160"/>
                          </a:lnTo>
                          <a:lnTo>
                            <a:pt x="7" y="160"/>
                          </a:lnTo>
                          <a:lnTo>
                            <a:pt x="5" y="158"/>
                          </a:lnTo>
                          <a:lnTo>
                            <a:pt x="4" y="155"/>
                          </a:lnTo>
                          <a:lnTo>
                            <a:pt x="4" y="150"/>
                          </a:lnTo>
                          <a:lnTo>
                            <a:pt x="4" y="150"/>
                          </a:lnTo>
                          <a:lnTo>
                            <a:pt x="2" y="146"/>
                          </a:lnTo>
                          <a:lnTo>
                            <a:pt x="0" y="143"/>
                          </a:lnTo>
                          <a:lnTo>
                            <a:pt x="0" y="141"/>
                          </a:lnTo>
                          <a:lnTo>
                            <a:pt x="0" y="141"/>
                          </a:lnTo>
                          <a:lnTo>
                            <a:pt x="2" y="138"/>
                          </a:lnTo>
                          <a:lnTo>
                            <a:pt x="2" y="136"/>
                          </a:lnTo>
                          <a:lnTo>
                            <a:pt x="2" y="136"/>
                          </a:lnTo>
                          <a:lnTo>
                            <a:pt x="5" y="133"/>
                          </a:lnTo>
                          <a:lnTo>
                            <a:pt x="5" y="133"/>
                          </a:lnTo>
                          <a:lnTo>
                            <a:pt x="12" y="128"/>
                          </a:lnTo>
                          <a:lnTo>
                            <a:pt x="12" y="128"/>
                          </a:lnTo>
                          <a:lnTo>
                            <a:pt x="17" y="122"/>
                          </a:lnTo>
                          <a:lnTo>
                            <a:pt x="17" y="122"/>
                          </a:lnTo>
                          <a:lnTo>
                            <a:pt x="21" y="119"/>
                          </a:lnTo>
                          <a:lnTo>
                            <a:pt x="22" y="116"/>
                          </a:lnTo>
                          <a:lnTo>
                            <a:pt x="22" y="116"/>
                          </a:lnTo>
                          <a:lnTo>
                            <a:pt x="22" y="112"/>
                          </a:lnTo>
                          <a:lnTo>
                            <a:pt x="22" y="112"/>
                          </a:lnTo>
                          <a:lnTo>
                            <a:pt x="26" y="109"/>
                          </a:lnTo>
                          <a:lnTo>
                            <a:pt x="26" y="109"/>
                          </a:lnTo>
                          <a:lnTo>
                            <a:pt x="26" y="104"/>
                          </a:lnTo>
                          <a:lnTo>
                            <a:pt x="24" y="100"/>
                          </a:lnTo>
                          <a:lnTo>
                            <a:pt x="24" y="100"/>
                          </a:lnTo>
                          <a:lnTo>
                            <a:pt x="22" y="92"/>
                          </a:lnTo>
                          <a:lnTo>
                            <a:pt x="22" y="87"/>
                          </a:lnTo>
                          <a:lnTo>
                            <a:pt x="21" y="83"/>
                          </a:lnTo>
                          <a:lnTo>
                            <a:pt x="21" y="83"/>
                          </a:lnTo>
                          <a:lnTo>
                            <a:pt x="17" y="82"/>
                          </a:lnTo>
                          <a:lnTo>
                            <a:pt x="14" y="78"/>
                          </a:lnTo>
                          <a:lnTo>
                            <a:pt x="12" y="75"/>
                          </a:lnTo>
                          <a:lnTo>
                            <a:pt x="11" y="72"/>
                          </a:lnTo>
                          <a:lnTo>
                            <a:pt x="11" y="72"/>
                          </a:lnTo>
                          <a:lnTo>
                            <a:pt x="7" y="70"/>
                          </a:lnTo>
                          <a:lnTo>
                            <a:pt x="4" y="66"/>
                          </a:lnTo>
                          <a:lnTo>
                            <a:pt x="4" y="66"/>
                          </a:lnTo>
                          <a:lnTo>
                            <a:pt x="4" y="61"/>
                          </a:lnTo>
                          <a:lnTo>
                            <a:pt x="2" y="58"/>
                          </a:lnTo>
                          <a:lnTo>
                            <a:pt x="2" y="58"/>
                          </a:lnTo>
                          <a:lnTo>
                            <a:pt x="4" y="48"/>
                          </a:lnTo>
                          <a:lnTo>
                            <a:pt x="2" y="38"/>
                          </a:lnTo>
                          <a:lnTo>
                            <a:pt x="2" y="38"/>
                          </a:lnTo>
                          <a:lnTo>
                            <a:pt x="2" y="34"/>
                          </a:lnTo>
                          <a:lnTo>
                            <a:pt x="4" y="31"/>
                          </a:lnTo>
                          <a:lnTo>
                            <a:pt x="4" y="31"/>
                          </a:lnTo>
                          <a:lnTo>
                            <a:pt x="5" y="26"/>
                          </a:lnTo>
                          <a:lnTo>
                            <a:pt x="7" y="22"/>
                          </a:lnTo>
                          <a:lnTo>
                            <a:pt x="7" y="22"/>
                          </a:lnTo>
                          <a:lnTo>
                            <a:pt x="9" y="19"/>
                          </a:lnTo>
                          <a:lnTo>
                            <a:pt x="12" y="17"/>
                          </a:lnTo>
                          <a:lnTo>
                            <a:pt x="12" y="17"/>
                          </a:lnTo>
                          <a:lnTo>
                            <a:pt x="12" y="14"/>
                          </a:lnTo>
                          <a:lnTo>
                            <a:pt x="12" y="9"/>
                          </a:lnTo>
                          <a:lnTo>
                            <a:pt x="12" y="9"/>
                          </a:lnTo>
                          <a:lnTo>
                            <a:pt x="16" y="4"/>
                          </a:lnTo>
                          <a:lnTo>
                            <a:pt x="19" y="0"/>
                          </a:lnTo>
                          <a:lnTo>
                            <a:pt x="19" y="0"/>
                          </a:lnTo>
                          <a:lnTo>
                            <a:pt x="19" y="0"/>
                          </a:lnTo>
                          <a:lnTo>
                            <a:pt x="19" y="0"/>
                          </a:lnTo>
                          <a:lnTo>
                            <a:pt x="21" y="2"/>
                          </a:lnTo>
                          <a:lnTo>
                            <a:pt x="22" y="2"/>
                          </a:lnTo>
                          <a:lnTo>
                            <a:pt x="22" y="2"/>
                          </a:lnTo>
                          <a:lnTo>
                            <a:pt x="33" y="4"/>
                          </a:lnTo>
                          <a:lnTo>
                            <a:pt x="33" y="4"/>
                          </a:lnTo>
                          <a:lnTo>
                            <a:pt x="38" y="5"/>
                          </a:lnTo>
                          <a:lnTo>
                            <a:pt x="38" y="5"/>
                          </a:lnTo>
                          <a:lnTo>
                            <a:pt x="44" y="7"/>
                          </a:lnTo>
                          <a:lnTo>
                            <a:pt x="44" y="7"/>
                          </a:lnTo>
                          <a:lnTo>
                            <a:pt x="55" y="10"/>
                          </a:lnTo>
                          <a:lnTo>
                            <a:pt x="55" y="10"/>
                          </a:lnTo>
                          <a:lnTo>
                            <a:pt x="63" y="14"/>
                          </a:lnTo>
                          <a:lnTo>
                            <a:pt x="67" y="16"/>
                          </a:lnTo>
                          <a:lnTo>
                            <a:pt x="70" y="21"/>
                          </a:lnTo>
                          <a:lnTo>
                            <a:pt x="70" y="21"/>
                          </a:lnTo>
                          <a:lnTo>
                            <a:pt x="72" y="26"/>
                          </a:lnTo>
                          <a:lnTo>
                            <a:pt x="73" y="29"/>
                          </a:lnTo>
                          <a:lnTo>
                            <a:pt x="72" y="32"/>
                          </a:lnTo>
                          <a:lnTo>
                            <a:pt x="72" y="32"/>
                          </a:lnTo>
                          <a:lnTo>
                            <a:pt x="72" y="36"/>
                          </a:lnTo>
                          <a:lnTo>
                            <a:pt x="72" y="39"/>
                          </a:lnTo>
                          <a:lnTo>
                            <a:pt x="72" y="39"/>
                          </a:lnTo>
                          <a:lnTo>
                            <a:pt x="73" y="46"/>
                          </a:lnTo>
                          <a:lnTo>
                            <a:pt x="73" y="46"/>
                          </a:lnTo>
                          <a:lnTo>
                            <a:pt x="73" y="49"/>
                          </a:lnTo>
                          <a:lnTo>
                            <a:pt x="73" y="53"/>
                          </a:lnTo>
                          <a:lnTo>
                            <a:pt x="73" y="53"/>
                          </a:lnTo>
                          <a:lnTo>
                            <a:pt x="70" y="51"/>
                          </a:lnTo>
                          <a:lnTo>
                            <a:pt x="68" y="53"/>
                          </a:lnTo>
                          <a:lnTo>
                            <a:pt x="65" y="58"/>
                          </a:lnTo>
                          <a:lnTo>
                            <a:pt x="65" y="58"/>
                          </a:lnTo>
                          <a:lnTo>
                            <a:pt x="63" y="61"/>
                          </a:lnTo>
                          <a:lnTo>
                            <a:pt x="63" y="65"/>
                          </a:lnTo>
                          <a:lnTo>
                            <a:pt x="67" y="66"/>
                          </a:lnTo>
                          <a:lnTo>
                            <a:pt x="70" y="70"/>
                          </a:lnTo>
                          <a:lnTo>
                            <a:pt x="70" y="70"/>
                          </a:lnTo>
                          <a:lnTo>
                            <a:pt x="73" y="73"/>
                          </a:lnTo>
                          <a:lnTo>
                            <a:pt x="77" y="77"/>
                          </a:lnTo>
                          <a:lnTo>
                            <a:pt x="77" y="80"/>
                          </a:lnTo>
                          <a:lnTo>
                            <a:pt x="75" y="85"/>
                          </a:lnTo>
                          <a:lnTo>
                            <a:pt x="75" y="85"/>
                          </a:lnTo>
                          <a:lnTo>
                            <a:pt x="73" y="94"/>
                          </a:lnTo>
                          <a:lnTo>
                            <a:pt x="75" y="104"/>
                          </a:lnTo>
                          <a:lnTo>
                            <a:pt x="75" y="104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7" name="Freeform 13">
                      <a:extLst>
                        <a:ext uri="{FF2B5EF4-FFF2-40B4-BE49-F238E27FC236}">
                          <a16:creationId xmlns:a16="http://schemas.microsoft.com/office/drawing/2014/main" id="{BAC2F28D-6A99-4651-BD39-01818F4B421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9474228" y="1953793"/>
                      <a:ext cx="430676" cy="1000127"/>
                    </a:xfrm>
                    <a:custGeom>
                      <a:avLst/>
                      <a:gdLst>
                        <a:gd name="T0" fmla="*/ 87 w 90"/>
                        <a:gd name="T1" fmla="*/ 22 h 209"/>
                        <a:gd name="T2" fmla="*/ 89 w 90"/>
                        <a:gd name="T3" fmla="*/ 30 h 209"/>
                        <a:gd name="T4" fmla="*/ 89 w 90"/>
                        <a:gd name="T5" fmla="*/ 42 h 209"/>
                        <a:gd name="T6" fmla="*/ 78 w 90"/>
                        <a:gd name="T7" fmla="*/ 59 h 209"/>
                        <a:gd name="T8" fmla="*/ 72 w 90"/>
                        <a:gd name="T9" fmla="*/ 64 h 209"/>
                        <a:gd name="T10" fmla="*/ 72 w 90"/>
                        <a:gd name="T11" fmla="*/ 76 h 209"/>
                        <a:gd name="T12" fmla="*/ 75 w 90"/>
                        <a:gd name="T13" fmla="*/ 85 h 209"/>
                        <a:gd name="T14" fmla="*/ 72 w 90"/>
                        <a:gd name="T15" fmla="*/ 102 h 209"/>
                        <a:gd name="T16" fmla="*/ 73 w 90"/>
                        <a:gd name="T17" fmla="*/ 110 h 209"/>
                        <a:gd name="T18" fmla="*/ 72 w 90"/>
                        <a:gd name="T19" fmla="*/ 122 h 209"/>
                        <a:gd name="T20" fmla="*/ 72 w 90"/>
                        <a:gd name="T21" fmla="*/ 130 h 209"/>
                        <a:gd name="T22" fmla="*/ 75 w 90"/>
                        <a:gd name="T23" fmla="*/ 136 h 209"/>
                        <a:gd name="T24" fmla="*/ 73 w 90"/>
                        <a:gd name="T25" fmla="*/ 142 h 209"/>
                        <a:gd name="T26" fmla="*/ 73 w 90"/>
                        <a:gd name="T27" fmla="*/ 151 h 209"/>
                        <a:gd name="T28" fmla="*/ 75 w 90"/>
                        <a:gd name="T29" fmla="*/ 161 h 209"/>
                        <a:gd name="T30" fmla="*/ 73 w 90"/>
                        <a:gd name="T31" fmla="*/ 175 h 209"/>
                        <a:gd name="T32" fmla="*/ 80 w 90"/>
                        <a:gd name="T33" fmla="*/ 193 h 209"/>
                        <a:gd name="T34" fmla="*/ 80 w 90"/>
                        <a:gd name="T35" fmla="*/ 200 h 209"/>
                        <a:gd name="T36" fmla="*/ 33 w 90"/>
                        <a:gd name="T37" fmla="*/ 203 h 209"/>
                        <a:gd name="T38" fmla="*/ 33 w 90"/>
                        <a:gd name="T39" fmla="*/ 197 h 209"/>
                        <a:gd name="T40" fmla="*/ 33 w 90"/>
                        <a:gd name="T41" fmla="*/ 185 h 209"/>
                        <a:gd name="T42" fmla="*/ 26 w 90"/>
                        <a:gd name="T43" fmla="*/ 166 h 209"/>
                        <a:gd name="T44" fmla="*/ 26 w 90"/>
                        <a:gd name="T45" fmla="*/ 163 h 209"/>
                        <a:gd name="T46" fmla="*/ 19 w 90"/>
                        <a:gd name="T47" fmla="*/ 147 h 209"/>
                        <a:gd name="T48" fmla="*/ 12 w 90"/>
                        <a:gd name="T49" fmla="*/ 137 h 209"/>
                        <a:gd name="T50" fmla="*/ 11 w 90"/>
                        <a:gd name="T51" fmla="*/ 129 h 209"/>
                        <a:gd name="T52" fmla="*/ 11 w 90"/>
                        <a:gd name="T53" fmla="*/ 117 h 209"/>
                        <a:gd name="T54" fmla="*/ 11 w 90"/>
                        <a:gd name="T55" fmla="*/ 110 h 209"/>
                        <a:gd name="T56" fmla="*/ 7 w 90"/>
                        <a:gd name="T57" fmla="*/ 91 h 209"/>
                        <a:gd name="T58" fmla="*/ 9 w 90"/>
                        <a:gd name="T59" fmla="*/ 80 h 209"/>
                        <a:gd name="T60" fmla="*/ 11 w 90"/>
                        <a:gd name="T61" fmla="*/ 74 h 209"/>
                        <a:gd name="T62" fmla="*/ 12 w 90"/>
                        <a:gd name="T63" fmla="*/ 68 h 209"/>
                        <a:gd name="T64" fmla="*/ 11 w 90"/>
                        <a:gd name="T65" fmla="*/ 63 h 209"/>
                        <a:gd name="T66" fmla="*/ 5 w 90"/>
                        <a:gd name="T67" fmla="*/ 51 h 209"/>
                        <a:gd name="T68" fmla="*/ 4 w 90"/>
                        <a:gd name="T69" fmla="*/ 42 h 209"/>
                        <a:gd name="T70" fmla="*/ 2 w 90"/>
                        <a:gd name="T71" fmla="*/ 30 h 209"/>
                        <a:gd name="T72" fmla="*/ 0 w 90"/>
                        <a:gd name="T73" fmla="*/ 20 h 209"/>
                        <a:gd name="T74" fmla="*/ 61 w 90"/>
                        <a:gd name="T75" fmla="*/ 7 h 209"/>
                        <a:gd name="T76" fmla="*/ 85 w 90"/>
                        <a:gd name="T77" fmla="*/ 0 h 209"/>
                        <a:gd name="T78" fmla="*/ 85 w 90"/>
                        <a:gd name="T79" fmla="*/ 0 h 209"/>
                        <a:gd name="T80" fmla="*/ 89 w 90"/>
                        <a:gd name="T81" fmla="*/ 7 h 209"/>
                        <a:gd name="T82" fmla="*/ 90 w 90"/>
                        <a:gd name="T83" fmla="*/ 13 h 209"/>
                        <a:gd name="T84" fmla="*/ 89 w 90"/>
                        <a:gd name="T85" fmla="*/ 18 h 20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90" h="209">
                          <a:moveTo>
                            <a:pt x="89" y="18"/>
                          </a:moveTo>
                          <a:lnTo>
                            <a:pt x="89" y="18"/>
                          </a:lnTo>
                          <a:lnTo>
                            <a:pt x="87" y="22"/>
                          </a:lnTo>
                          <a:lnTo>
                            <a:pt x="89" y="27"/>
                          </a:lnTo>
                          <a:lnTo>
                            <a:pt x="89" y="27"/>
                          </a:lnTo>
                          <a:lnTo>
                            <a:pt x="89" y="30"/>
                          </a:lnTo>
                          <a:lnTo>
                            <a:pt x="89" y="35"/>
                          </a:lnTo>
                          <a:lnTo>
                            <a:pt x="89" y="35"/>
                          </a:lnTo>
                          <a:lnTo>
                            <a:pt x="89" y="42"/>
                          </a:lnTo>
                          <a:lnTo>
                            <a:pt x="85" y="47"/>
                          </a:lnTo>
                          <a:lnTo>
                            <a:pt x="78" y="59"/>
                          </a:lnTo>
                          <a:lnTo>
                            <a:pt x="78" y="59"/>
                          </a:lnTo>
                          <a:lnTo>
                            <a:pt x="75" y="61"/>
                          </a:lnTo>
                          <a:lnTo>
                            <a:pt x="72" y="64"/>
                          </a:lnTo>
                          <a:lnTo>
                            <a:pt x="72" y="64"/>
                          </a:lnTo>
                          <a:lnTo>
                            <a:pt x="70" y="68"/>
                          </a:lnTo>
                          <a:lnTo>
                            <a:pt x="70" y="69"/>
                          </a:lnTo>
                          <a:lnTo>
                            <a:pt x="72" y="76"/>
                          </a:lnTo>
                          <a:lnTo>
                            <a:pt x="72" y="76"/>
                          </a:lnTo>
                          <a:lnTo>
                            <a:pt x="75" y="85"/>
                          </a:lnTo>
                          <a:lnTo>
                            <a:pt x="75" y="85"/>
                          </a:lnTo>
                          <a:lnTo>
                            <a:pt x="75" y="88"/>
                          </a:lnTo>
                          <a:lnTo>
                            <a:pt x="73" y="93"/>
                          </a:lnTo>
                          <a:lnTo>
                            <a:pt x="72" y="102"/>
                          </a:lnTo>
                          <a:lnTo>
                            <a:pt x="72" y="102"/>
                          </a:lnTo>
                          <a:lnTo>
                            <a:pt x="72" y="107"/>
                          </a:lnTo>
                          <a:lnTo>
                            <a:pt x="73" y="110"/>
                          </a:lnTo>
                          <a:lnTo>
                            <a:pt x="73" y="110"/>
                          </a:lnTo>
                          <a:lnTo>
                            <a:pt x="73" y="115"/>
                          </a:lnTo>
                          <a:lnTo>
                            <a:pt x="72" y="122"/>
                          </a:lnTo>
                          <a:lnTo>
                            <a:pt x="72" y="122"/>
                          </a:lnTo>
                          <a:lnTo>
                            <a:pt x="72" y="125"/>
                          </a:lnTo>
                          <a:lnTo>
                            <a:pt x="72" y="130"/>
                          </a:lnTo>
                          <a:lnTo>
                            <a:pt x="72" y="130"/>
                          </a:lnTo>
                          <a:lnTo>
                            <a:pt x="73" y="134"/>
                          </a:lnTo>
                          <a:lnTo>
                            <a:pt x="75" y="136"/>
                          </a:lnTo>
                          <a:lnTo>
                            <a:pt x="75" y="137"/>
                          </a:lnTo>
                          <a:lnTo>
                            <a:pt x="75" y="137"/>
                          </a:lnTo>
                          <a:lnTo>
                            <a:pt x="73" y="142"/>
                          </a:lnTo>
                          <a:lnTo>
                            <a:pt x="73" y="146"/>
                          </a:lnTo>
                          <a:lnTo>
                            <a:pt x="73" y="146"/>
                          </a:lnTo>
                          <a:lnTo>
                            <a:pt x="73" y="151"/>
                          </a:lnTo>
                          <a:lnTo>
                            <a:pt x="75" y="156"/>
                          </a:lnTo>
                          <a:lnTo>
                            <a:pt x="75" y="156"/>
                          </a:lnTo>
                          <a:lnTo>
                            <a:pt x="75" y="161"/>
                          </a:lnTo>
                          <a:lnTo>
                            <a:pt x="75" y="166"/>
                          </a:lnTo>
                          <a:lnTo>
                            <a:pt x="73" y="170"/>
                          </a:lnTo>
                          <a:lnTo>
                            <a:pt x="73" y="175"/>
                          </a:lnTo>
                          <a:lnTo>
                            <a:pt x="73" y="175"/>
                          </a:lnTo>
                          <a:lnTo>
                            <a:pt x="77" y="185"/>
                          </a:lnTo>
                          <a:lnTo>
                            <a:pt x="80" y="193"/>
                          </a:lnTo>
                          <a:lnTo>
                            <a:pt x="80" y="193"/>
                          </a:lnTo>
                          <a:lnTo>
                            <a:pt x="80" y="200"/>
                          </a:lnTo>
                          <a:lnTo>
                            <a:pt x="80" y="200"/>
                          </a:lnTo>
                          <a:lnTo>
                            <a:pt x="34" y="209"/>
                          </a:lnTo>
                          <a:lnTo>
                            <a:pt x="34" y="209"/>
                          </a:lnTo>
                          <a:lnTo>
                            <a:pt x="33" y="203"/>
                          </a:lnTo>
                          <a:lnTo>
                            <a:pt x="33" y="203"/>
                          </a:lnTo>
                          <a:lnTo>
                            <a:pt x="33" y="197"/>
                          </a:lnTo>
                          <a:lnTo>
                            <a:pt x="33" y="197"/>
                          </a:lnTo>
                          <a:lnTo>
                            <a:pt x="33" y="192"/>
                          </a:lnTo>
                          <a:lnTo>
                            <a:pt x="33" y="185"/>
                          </a:lnTo>
                          <a:lnTo>
                            <a:pt x="33" y="185"/>
                          </a:lnTo>
                          <a:lnTo>
                            <a:pt x="28" y="171"/>
                          </a:lnTo>
                          <a:lnTo>
                            <a:pt x="28" y="171"/>
                          </a:lnTo>
                          <a:lnTo>
                            <a:pt x="26" y="166"/>
                          </a:lnTo>
                          <a:lnTo>
                            <a:pt x="26" y="166"/>
                          </a:lnTo>
                          <a:lnTo>
                            <a:pt x="26" y="163"/>
                          </a:lnTo>
                          <a:lnTo>
                            <a:pt x="26" y="163"/>
                          </a:lnTo>
                          <a:lnTo>
                            <a:pt x="24" y="159"/>
                          </a:lnTo>
                          <a:lnTo>
                            <a:pt x="24" y="159"/>
                          </a:lnTo>
                          <a:lnTo>
                            <a:pt x="19" y="147"/>
                          </a:lnTo>
                          <a:lnTo>
                            <a:pt x="19" y="147"/>
                          </a:lnTo>
                          <a:lnTo>
                            <a:pt x="16" y="142"/>
                          </a:lnTo>
                          <a:lnTo>
                            <a:pt x="12" y="137"/>
                          </a:lnTo>
                          <a:lnTo>
                            <a:pt x="12" y="137"/>
                          </a:lnTo>
                          <a:lnTo>
                            <a:pt x="11" y="134"/>
                          </a:lnTo>
                          <a:lnTo>
                            <a:pt x="11" y="129"/>
                          </a:lnTo>
                          <a:lnTo>
                            <a:pt x="11" y="124"/>
                          </a:lnTo>
                          <a:lnTo>
                            <a:pt x="11" y="124"/>
                          </a:lnTo>
                          <a:lnTo>
                            <a:pt x="11" y="117"/>
                          </a:lnTo>
                          <a:lnTo>
                            <a:pt x="11" y="117"/>
                          </a:lnTo>
                          <a:lnTo>
                            <a:pt x="11" y="112"/>
                          </a:lnTo>
                          <a:lnTo>
                            <a:pt x="11" y="110"/>
                          </a:lnTo>
                          <a:lnTo>
                            <a:pt x="11" y="110"/>
                          </a:lnTo>
                          <a:lnTo>
                            <a:pt x="7" y="97"/>
                          </a:lnTo>
                          <a:lnTo>
                            <a:pt x="7" y="91"/>
                          </a:lnTo>
                          <a:lnTo>
                            <a:pt x="7" y="85"/>
                          </a:lnTo>
                          <a:lnTo>
                            <a:pt x="7" y="85"/>
                          </a:lnTo>
                          <a:lnTo>
                            <a:pt x="9" y="80"/>
                          </a:lnTo>
                          <a:lnTo>
                            <a:pt x="9" y="80"/>
                          </a:lnTo>
                          <a:lnTo>
                            <a:pt x="11" y="74"/>
                          </a:lnTo>
                          <a:lnTo>
                            <a:pt x="11" y="74"/>
                          </a:lnTo>
                          <a:lnTo>
                            <a:pt x="11" y="71"/>
                          </a:lnTo>
                          <a:lnTo>
                            <a:pt x="11" y="71"/>
                          </a:lnTo>
                          <a:lnTo>
                            <a:pt x="12" y="68"/>
                          </a:lnTo>
                          <a:lnTo>
                            <a:pt x="12" y="68"/>
                          </a:lnTo>
                          <a:lnTo>
                            <a:pt x="11" y="63"/>
                          </a:lnTo>
                          <a:lnTo>
                            <a:pt x="11" y="63"/>
                          </a:lnTo>
                          <a:lnTo>
                            <a:pt x="7" y="56"/>
                          </a:lnTo>
                          <a:lnTo>
                            <a:pt x="7" y="56"/>
                          </a:lnTo>
                          <a:lnTo>
                            <a:pt x="5" y="51"/>
                          </a:lnTo>
                          <a:lnTo>
                            <a:pt x="5" y="51"/>
                          </a:lnTo>
                          <a:lnTo>
                            <a:pt x="5" y="46"/>
                          </a:lnTo>
                          <a:lnTo>
                            <a:pt x="4" y="42"/>
                          </a:lnTo>
                          <a:lnTo>
                            <a:pt x="4" y="42"/>
                          </a:lnTo>
                          <a:lnTo>
                            <a:pt x="2" y="35"/>
                          </a:lnTo>
                          <a:lnTo>
                            <a:pt x="2" y="30"/>
                          </a:lnTo>
                          <a:lnTo>
                            <a:pt x="2" y="30"/>
                          </a:lnTo>
                          <a:lnTo>
                            <a:pt x="0" y="20"/>
                          </a:lnTo>
                          <a:lnTo>
                            <a:pt x="0" y="20"/>
                          </a:lnTo>
                          <a:lnTo>
                            <a:pt x="16" y="17"/>
                          </a:lnTo>
                          <a:lnTo>
                            <a:pt x="16" y="17"/>
                          </a:lnTo>
                          <a:lnTo>
                            <a:pt x="61" y="7"/>
                          </a:lnTo>
                          <a:lnTo>
                            <a:pt x="61" y="7"/>
                          </a:lnTo>
                          <a:lnTo>
                            <a:pt x="73" y="3"/>
                          </a:lnTo>
                          <a:lnTo>
                            <a:pt x="85" y="0"/>
                          </a:lnTo>
                          <a:lnTo>
                            <a:pt x="85" y="0"/>
                          </a:lnTo>
                          <a:lnTo>
                            <a:pt x="85" y="0"/>
                          </a:lnTo>
                          <a:lnTo>
                            <a:pt x="85" y="0"/>
                          </a:lnTo>
                          <a:lnTo>
                            <a:pt x="85" y="3"/>
                          </a:lnTo>
                          <a:lnTo>
                            <a:pt x="85" y="3"/>
                          </a:lnTo>
                          <a:lnTo>
                            <a:pt x="89" y="7"/>
                          </a:lnTo>
                          <a:lnTo>
                            <a:pt x="90" y="10"/>
                          </a:lnTo>
                          <a:lnTo>
                            <a:pt x="90" y="10"/>
                          </a:lnTo>
                          <a:lnTo>
                            <a:pt x="90" y="13"/>
                          </a:lnTo>
                          <a:lnTo>
                            <a:pt x="90" y="15"/>
                          </a:lnTo>
                          <a:lnTo>
                            <a:pt x="90" y="15"/>
                          </a:lnTo>
                          <a:lnTo>
                            <a:pt x="89" y="18"/>
                          </a:lnTo>
                          <a:lnTo>
                            <a:pt x="89" y="18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8" name="Freeform 14">
                      <a:extLst>
                        <a:ext uri="{FF2B5EF4-FFF2-40B4-BE49-F238E27FC236}">
                          <a16:creationId xmlns:a16="http://schemas.microsoft.com/office/drawing/2014/main" id="{DE286907-5510-46D5-A5F7-1E06CD9E7FD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21452" y="3690853"/>
                      <a:ext cx="1234605" cy="2282583"/>
                    </a:xfrm>
                    <a:custGeom>
                      <a:avLst/>
                      <a:gdLst>
                        <a:gd name="T0" fmla="*/ 257 w 258"/>
                        <a:gd name="T1" fmla="*/ 314 h 477"/>
                        <a:gd name="T2" fmla="*/ 246 w 258"/>
                        <a:gd name="T3" fmla="*/ 339 h 477"/>
                        <a:gd name="T4" fmla="*/ 240 w 258"/>
                        <a:gd name="T5" fmla="*/ 356 h 477"/>
                        <a:gd name="T6" fmla="*/ 236 w 258"/>
                        <a:gd name="T7" fmla="*/ 368 h 477"/>
                        <a:gd name="T8" fmla="*/ 238 w 258"/>
                        <a:gd name="T9" fmla="*/ 379 h 477"/>
                        <a:gd name="T10" fmla="*/ 238 w 258"/>
                        <a:gd name="T11" fmla="*/ 402 h 477"/>
                        <a:gd name="T12" fmla="*/ 236 w 258"/>
                        <a:gd name="T13" fmla="*/ 409 h 477"/>
                        <a:gd name="T14" fmla="*/ 228 w 258"/>
                        <a:gd name="T15" fmla="*/ 418 h 477"/>
                        <a:gd name="T16" fmla="*/ 231 w 258"/>
                        <a:gd name="T17" fmla="*/ 431 h 477"/>
                        <a:gd name="T18" fmla="*/ 214 w 258"/>
                        <a:gd name="T19" fmla="*/ 435 h 477"/>
                        <a:gd name="T20" fmla="*/ 217 w 258"/>
                        <a:gd name="T21" fmla="*/ 443 h 477"/>
                        <a:gd name="T22" fmla="*/ 216 w 258"/>
                        <a:gd name="T23" fmla="*/ 448 h 477"/>
                        <a:gd name="T24" fmla="*/ 204 w 258"/>
                        <a:gd name="T25" fmla="*/ 458 h 477"/>
                        <a:gd name="T26" fmla="*/ 185 w 258"/>
                        <a:gd name="T27" fmla="*/ 457 h 477"/>
                        <a:gd name="T28" fmla="*/ 173 w 258"/>
                        <a:gd name="T29" fmla="*/ 468 h 477"/>
                        <a:gd name="T30" fmla="*/ 163 w 258"/>
                        <a:gd name="T31" fmla="*/ 474 h 477"/>
                        <a:gd name="T32" fmla="*/ 153 w 258"/>
                        <a:gd name="T33" fmla="*/ 468 h 477"/>
                        <a:gd name="T34" fmla="*/ 145 w 258"/>
                        <a:gd name="T35" fmla="*/ 458 h 477"/>
                        <a:gd name="T36" fmla="*/ 143 w 258"/>
                        <a:gd name="T37" fmla="*/ 435 h 477"/>
                        <a:gd name="T38" fmla="*/ 134 w 258"/>
                        <a:gd name="T39" fmla="*/ 418 h 477"/>
                        <a:gd name="T40" fmla="*/ 129 w 258"/>
                        <a:gd name="T41" fmla="*/ 404 h 477"/>
                        <a:gd name="T42" fmla="*/ 121 w 258"/>
                        <a:gd name="T43" fmla="*/ 402 h 477"/>
                        <a:gd name="T44" fmla="*/ 111 w 258"/>
                        <a:gd name="T45" fmla="*/ 399 h 477"/>
                        <a:gd name="T46" fmla="*/ 89 w 258"/>
                        <a:gd name="T47" fmla="*/ 377 h 477"/>
                        <a:gd name="T48" fmla="*/ 87 w 258"/>
                        <a:gd name="T49" fmla="*/ 362 h 477"/>
                        <a:gd name="T50" fmla="*/ 92 w 258"/>
                        <a:gd name="T51" fmla="*/ 346 h 477"/>
                        <a:gd name="T52" fmla="*/ 94 w 258"/>
                        <a:gd name="T53" fmla="*/ 328 h 477"/>
                        <a:gd name="T54" fmla="*/ 82 w 258"/>
                        <a:gd name="T55" fmla="*/ 314 h 477"/>
                        <a:gd name="T56" fmla="*/ 70 w 258"/>
                        <a:gd name="T57" fmla="*/ 321 h 477"/>
                        <a:gd name="T58" fmla="*/ 60 w 258"/>
                        <a:gd name="T59" fmla="*/ 314 h 477"/>
                        <a:gd name="T60" fmla="*/ 55 w 258"/>
                        <a:gd name="T61" fmla="*/ 292 h 477"/>
                        <a:gd name="T62" fmla="*/ 41 w 258"/>
                        <a:gd name="T63" fmla="*/ 282 h 477"/>
                        <a:gd name="T64" fmla="*/ 34 w 258"/>
                        <a:gd name="T65" fmla="*/ 272 h 477"/>
                        <a:gd name="T66" fmla="*/ 17 w 258"/>
                        <a:gd name="T67" fmla="*/ 258 h 477"/>
                        <a:gd name="T68" fmla="*/ 7 w 258"/>
                        <a:gd name="T69" fmla="*/ 238 h 477"/>
                        <a:gd name="T70" fmla="*/ 2 w 258"/>
                        <a:gd name="T71" fmla="*/ 216 h 477"/>
                        <a:gd name="T72" fmla="*/ 2 w 258"/>
                        <a:gd name="T73" fmla="*/ 199 h 477"/>
                        <a:gd name="T74" fmla="*/ 0 w 258"/>
                        <a:gd name="T75" fmla="*/ 192 h 477"/>
                        <a:gd name="T76" fmla="*/ 16 w 258"/>
                        <a:gd name="T77" fmla="*/ 175 h 477"/>
                        <a:gd name="T78" fmla="*/ 26 w 258"/>
                        <a:gd name="T79" fmla="*/ 156 h 477"/>
                        <a:gd name="T80" fmla="*/ 22 w 258"/>
                        <a:gd name="T81" fmla="*/ 134 h 477"/>
                        <a:gd name="T82" fmla="*/ 46 w 258"/>
                        <a:gd name="T83" fmla="*/ 109 h 477"/>
                        <a:gd name="T84" fmla="*/ 60 w 258"/>
                        <a:gd name="T85" fmla="*/ 100 h 477"/>
                        <a:gd name="T86" fmla="*/ 70 w 258"/>
                        <a:gd name="T87" fmla="*/ 87 h 477"/>
                        <a:gd name="T88" fmla="*/ 73 w 258"/>
                        <a:gd name="T89" fmla="*/ 78 h 477"/>
                        <a:gd name="T90" fmla="*/ 72 w 258"/>
                        <a:gd name="T91" fmla="*/ 58 h 477"/>
                        <a:gd name="T92" fmla="*/ 68 w 258"/>
                        <a:gd name="T93" fmla="*/ 48 h 477"/>
                        <a:gd name="T94" fmla="*/ 58 w 258"/>
                        <a:gd name="T95" fmla="*/ 32 h 477"/>
                        <a:gd name="T96" fmla="*/ 50 w 258"/>
                        <a:gd name="T97" fmla="*/ 25 h 477"/>
                        <a:gd name="T98" fmla="*/ 217 w 258"/>
                        <a:gd name="T99" fmla="*/ 0 h 477"/>
                        <a:gd name="T100" fmla="*/ 231 w 258"/>
                        <a:gd name="T101" fmla="*/ 42 h 477"/>
                        <a:gd name="T102" fmla="*/ 248 w 258"/>
                        <a:gd name="T103" fmla="*/ 224 h 477"/>
                        <a:gd name="T104" fmla="*/ 251 w 258"/>
                        <a:gd name="T105" fmla="*/ 275 h 477"/>
                        <a:gd name="T106" fmla="*/ 248 w 258"/>
                        <a:gd name="T107" fmla="*/ 290 h 477"/>
                        <a:gd name="T108" fmla="*/ 255 w 258"/>
                        <a:gd name="T109" fmla="*/ 299 h 477"/>
                        <a:gd name="T110" fmla="*/ 257 w 258"/>
                        <a:gd name="T111" fmla="*/ 309 h 47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</a:cxnLst>
                      <a:rect l="0" t="0" r="r" b="b"/>
                      <a:pathLst>
                        <a:path w="258" h="477">
                          <a:moveTo>
                            <a:pt x="257" y="309"/>
                          </a:moveTo>
                          <a:lnTo>
                            <a:pt x="257" y="309"/>
                          </a:lnTo>
                          <a:lnTo>
                            <a:pt x="257" y="314"/>
                          </a:lnTo>
                          <a:lnTo>
                            <a:pt x="257" y="314"/>
                          </a:lnTo>
                          <a:lnTo>
                            <a:pt x="253" y="316"/>
                          </a:lnTo>
                          <a:lnTo>
                            <a:pt x="253" y="316"/>
                          </a:lnTo>
                          <a:lnTo>
                            <a:pt x="251" y="328"/>
                          </a:lnTo>
                          <a:lnTo>
                            <a:pt x="246" y="339"/>
                          </a:lnTo>
                          <a:lnTo>
                            <a:pt x="246" y="339"/>
                          </a:lnTo>
                          <a:lnTo>
                            <a:pt x="243" y="351"/>
                          </a:lnTo>
                          <a:lnTo>
                            <a:pt x="243" y="351"/>
                          </a:lnTo>
                          <a:lnTo>
                            <a:pt x="240" y="356"/>
                          </a:lnTo>
                          <a:lnTo>
                            <a:pt x="236" y="362"/>
                          </a:lnTo>
                          <a:lnTo>
                            <a:pt x="236" y="362"/>
                          </a:lnTo>
                          <a:lnTo>
                            <a:pt x="236" y="365"/>
                          </a:lnTo>
                          <a:lnTo>
                            <a:pt x="236" y="368"/>
                          </a:lnTo>
                          <a:lnTo>
                            <a:pt x="238" y="370"/>
                          </a:lnTo>
                          <a:lnTo>
                            <a:pt x="238" y="372"/>
                          </a:lnTo>
                          <a:lnTo>
                            <a:pt x="238" y="372"/>
                          </a:lnTo>
                          <a:lnTo>
                            <a:pt x="238" y="379"/>
                          </a:lnTo>
                          <a:lnTo>
                            <a:pt x="234" y="385"/>
                          </a:lnTo>
                          <a:lnTo>
                            <a:pt x="234" y="385"/>
                          </a:lnTo>
                          <a:lnTo>
                            <a:pt x="234" y="394"/>
                          </a:lnTo>
                          <a:lnTo>
                            <a:pt x="238" y="402"/>
                          </a:lnTo>
                          <a:lnTo>
                            <a:pt x="238" y="402"/>
                          </a:lnTo>
                          <a:lnTo>
                            <a:pt x="238" y="406"/>
                          </a:lnTo>
                          <a:lnTo>
                            <a:pt x="236" y="409"/>
                          </a:lnTo>
                          <a:lnTo>
                            <a:pt x="236" y="409"/>
                          </a:lnTo>
                          <a:lnTo>
                            <a:pt x="231" y="412"/>
                          </a:lnTo>
                          <a:lnTo>
                            <a:pt x="229" y="414"/>
                          </a:lnTo>
                          <a:lnTo>
                            <a:pt x="228" y="418"/>
                          </a:lnTo>
                          <a:lnTo>
                            <a:pt x="228" y="418"/>
                          </a:lnTo>
                          <a:lnTo>
                            <a:pt x="229" y="423"/>
                          </a:lnTo>
                          <a:lnTo>
                            <a:pt x="233" y="428"/>
                          </a:lnTo>
                          <a:lnTo>
                            <a:pt x="233" y="428"/>
                          </a:lnTo>
                          <a:lnTo>
                            <a:pt x="231" y="431"/>
                          </a:lnTo>
                          <a:lnTo>
                            <a:pt x="229" y="433"/>
                          </a:lnTo>
                          <a:lnTo>
                            <a:pt x="223" y="433"/>
                          </a:lnTo>
                          <a:lnTo>
                            <a:pt x="216" y="433"/>
                          </a:lnTo>
                          <a:lnTo>
                            <a:pt x="214" y="435"/>
                          </a:lnTo>
                          <a:lnTo>
                            <a:pt x="212" y="436"/>
                          </a:lnTo>
                          <a:lnTo>
                            <a:pt x="212" y="436"/>
                          </a:lnTo>
                          <a:lnTo>
                            <a:pt x="214" y="440"/>
                          </a:lnTo>
                          <a:lnTo>
                            <a:pt x="217" y="443"/>
                          </a:lnTo>
                          <a:lnTo>
                            <a:pt x="217" y="443"/>
                          </a:lnTo>
                          <a:lnTo>
                            <a:pt x="216" y="445"/>
                          </a:lnTo>
                          <a:lnTo>
                            <a:pt x="216" y="448"/>
                          </a:lnTo>
                          <a:lnTo>
                            <a:pt x="216" y="448"/>
                          </a:lnTo>
                          <a:lnTo>
                            <a:pt x="214" y="453"/>
                          </a:lnTo>
                          <a:lnTo>
                            <a:pt x="212" y="457"/>
                          </a:lnTo>
                          <a:lnTo>
                            <a:pt x="209" y="458"/>
                          </a:lnTo>
                          <a:lnTo>
                            <a:pt x="204" y="458"/>
                          </a:lnTo>
                          <a:lnTo>
                            <a:pt x="204" y="458"/>
                          </a:lnTo>
                          <a:lnTo>
                            <a:pt x="195" y="457"/>
                          </a:lnTo>
                          <a:lnTo>
                            <a:pt x="185" y="457"/>
                          </a:lnTo>
                          <a:lnTo>
                            <a:pt x="185" y="457"/>
                          </a:lnTo>
                          <a:lnTo>
                            <a:pt x="182" y="458"/>
                          </a:lnTo>
                          <a:lnTo>
                            <a:pt x="178" y="460"/>
                          </a:lnTo>
                          <a:lnTo>
                            <a:pt x="173" y="468"/>
                          </a:lnTo>
                          <a:lnTo>
                            <a:pt x="173" y="468"/>
                          </a:lnTo>
                          <a:lnTo>
                            <a:pt x="170" y="472"/>
                          </a:lnTo>
                          <a:lnTo>
                            <a:pt x="165" y="477"/>
                          </a:lnTo>
                          <a:lnTo>
                            <a:pt x="165" y="477"/>
                          </a:lnTo>
                          <a:lnTo>
                            <a:pt x="163" y="474"/>
                          </a:lnTo>
                          <a:lnTo>
                            <a:pt x="161" y="474"/>
                          </a:lnTo>
                          <a:lnTo>
                            <a:pt x="161" y="474"/>
                          </a:lnTo>
                          <a:lnTo>
                            <a:pt x="156" y="472"/>
                          </a:lnTo>
                          <a:lnTo>
                            <a:pt x="153" y="468"/>
                          </a:lnTo>
                          <a:lnTo>
                            <a:pt x="153" y="468"/>
                          </a:lnTo>
                          <a:lnTo>
                            <a:pt x="150" y="463"/>
                          </a:lnTo>
                          <a:lnTo>
                            <a:pt x="145" y="458"/>
                          </a:lnTo>
                          <a:lnTo>
                            <a:pt x="145" y="458"/>
                          </a:lnTo>
                          <a:lnTo>
                            <a:pt x="143" y="453"/>
                          </a:lnTo>
                          <a:lnTo>
                            <a:pt x="143" y="446"/>
                          </a:lnTo>
                          <a:lnTo>
                            <a:pt x="143" y="435"/>
                          </a:lnTo>
                          <a:lnTo>
                            <a:pt x="143" y="435"/>
                          </a:lnTo>
                          <a:lnTo>
                            <a:pt x="141" y="428"/>
                          </a:lnTo>
                          <a:lnTo>
                            <a:pt x="139" y="423"/>
                          </a:lnTo>
                          <a:lnTo>
                            <a:pt x="139" y="423"/>
                          </a:lnTo>
                          <a:lnTo>
                            <a:pt x="134" y="418"/>
                          </a:lnTo>
                          <a:lnTo>
                            <a:pt x="131" y="412"/>
                          </a:lnTo>
                          <a:lnTo>
                            <a:pt x="131" y="412"/>
                          </a:lnTo>
                          <a:lnTo>
                            <a:pt x="129" y="407"/>
                          </a:lnTo>
                          <a:lnTo>
                            <a:pt x="129" y="404"/>
                          </a:lnTo>
                          <a:lnTo>
                            <a:pt x="128" y="402"/>
                          </a:lnTo>
                          <a:lnTo>
                            <a:pt x="128" y="402"/>
                          </a:lnTo>
                          <a:lnTo>
                            <a:pt x="124" y="402"/>
                          </a:lnTo>
                          <a:lnTo>
                            <a:pt x="121" y="402"/>
                          </a:lnTo>
                          <a:lnTo>
                            <a:pt x="117" y="402"/>
                          </a:lnTo>
                          <a:lnTo>
                            <a:pt x="114" y="402"/>
                          </a:lnTo>
                          <a:lnTo>
                            <a:pt x="114" y="402"/>
                          </a:lnTo>
                          <a:lnTo>
                            <a:pt x="111" y="399"/>
                          </a:lnTo>
                          <a:lnTo>
                            <a:pt x="105" y="394"/>
                          </a:lnTo>
                          <a:lnTo>
                            <a:pt x="97" y="384"/>
                          </a:lnTo>
                          <a:lnTo>
                            <a:pt x="97" y="384"/>
                          </a:lnTo>
                          <a:lnTo>
                            <a:pt x="89" y="377"/>
                          </a:lnTo>
                          <a:lnTo>
                            <a:pt x="85" y="373"/>
                          </a:lnTo>
                          <a:lnTo>
                            <a:pt x="85" y="367"/>
                          </a:lnTo>
                          <a:lnTo>
                            <a:pt x="85" y="367"/>
                          </a:lnTo>
                          <a:lnTo>
                            <a:pt x="87" y="362"/>
                          </a:lnTo>
                          <a:lnTo>
                            <a:pt x="87" y="362"/>
                          </a:lnTo>
                          <a:lnTo>
                            <a:pt x="89" y="356"/>
                          </a:lnTo>
                          <a:lnTo>
                            <a:pt x="89" y="356"/>
                          </a:lnTo>
                          <a:lnTo>
                            <a:pt x="92" y="346"/>
                          </a:lnTo>
                          <a:lnTo>
                            <a:pt x="92" y="346"/>
                          </a:lnTo>
                          <a:lnTo>
                            <a:pt x="94" y="339"/>
                          </a:lnTo>
                          <a:lnTo>
                            <a:pt x="94" y="333"/>
                          </a:lnTo>
                          <a:lnTo>
                            <a:pt x="94" y="328"/>
                          </a:lnTo>
                          <a:lnTo>
                            <a:pt x="90" y="321"/>
                          </a:lnTo>
                          <a:lnTo>
                            <a:pt x="90" y="321"/>
                          </a:lnTo>
                          <a:lnTo>
                            <a:pt x="87" y="316"/>
                          </a:lnTo>
                          <a:lnTo>
                            <a:pt x="82" y="314"/>
                          </a:lnTo>
                          <a:lnTo>
                            <a:pt x="78" y="316"/>
                          </a:lnTo>
                          <a:lnTo>
                            <a:pt x="73" y="319"/>
                          </a:lnTo>
                          <a:lnTo>
                            <a:pt x="73" y="319"/>
                          </a:lnTo>
                          <a:lnTo>
                            <a:pt x="70" y="321"/>
                          </a:lnTo>
                          <a:lnTo>
                            <a:pt x="68" y="322"/>
                          </a:lnTo>
                          <a:lnTo>
                            <a:pt x="65" y="319"/>
                          </a:lnTo>
                          <a:lnTo>
                            <a:pt x="65" y="319"/>
                          </a:lnTo>
                          <a:lnTo>
                            <a:pt x="60" y="314"/>
                          </a:lnTo>
                          <a:lnTo>
                            <a:pt x="58" y="307"/>
                          </a:lnTo>
                          <a:lnTo>
                            <a:pt x="58" y="307"/>
                          </a:lnTo>
                          <a:lnTo>
                            <a:pt x="56" y="297"/>
                          </a:lnTo>
                          <a:lnTo>
                            <a:pt x="55" y="292"/>
                          </a:lnTo>
                          <a:lnTo>
                            <a:pt x="51" y="287"/>
                          </a:lnTo>
                          <a:lnTo>
                            <a:pt x="51" y="287"/>
                          </a:lnTo>
                          <a:lnTo>
                            <a:pt x="46" y="283"/>
                          </a:lnTo>
                          <a:lnTo>
                            <a:pt x="41" y="282"/>
                          </a:lnTo>
                          <a:lnTo>
                            <a:pt x="41" y="282"/>
                          </a:lnTo>
                          <a:lnTo>
                            <a:pt x="38" y="277"/>
                          </a:lnTo>
                          <a:lnTo>
                            <a:pt x="34" y="272"/>
                          </a:lnTo>
                          <a:lnTo>
                            <a:pt x="34" y="272"/>
                          </a:lnTo>
                          <a:lnTo>
                            <a:pt x="31" y="268"/>
                          </a:lnTo>
                          <a:lnTo>
                            <a:pt x="26" y="265"/>
                          </a:lnTo>
                          <a:lnTo>
                            <a:pt x="21" y="261"/>
                          </a:lnTo>
                          <a:lnTo>
                            <a:pt x="17" y="258"/>
                          </a:lnTo>
                          <a:lnTo>
                            <a:pt x="17" y="258"/>
                          </a:lnTo>
                          <a:lnTo>
                            <a:pt x="10" y="248"/>
                          </a:lnTo>
                          <a:lnTo>
                            <a:pt x="7" y="238"/>
                          </a:lnTo>
                          <a:lnTo>
                            <a:pt x="7" y="238"/>
                          </a:lnTo>
                          <a:lnTo>
                            <a:pt x="4" y="227"/>
                          </a:lnTo>
                          <a:lnTo>
                            <a:pt x="2" y="221"/>
                          </a:lnTo>
                          <a:lnTo>
                            <a:pt x="2" y="216"/>
                          </a:lnTo>
                          <a:lnTo>
                            <a:pt x="2" y="216"/>
                          </a:lnTo>
                          <a:lnTo>
                            <a:pt x="4" y="210"/>
                          </a:lnTo>
                          <a:lnTo>
                            <a:pt x="4" y="204"/>
                          </a:lnTo>
                          <a:lnTo>
                            <a:pt x="4" y="204"/>
                          </a:lnTo>
                          <a:lnTo>
                            <a:pt x="2" y="199"/>
                          </a:lnTo>
                          <a:lnTo>
                            <a:pt x="0" y="192"/>
                          </a:lnTo>
                          <a:lnTo>
                            <a:pt x="0" y="192"/>
                          </a:lnTo>
                          <a:lnTo>
                            <a:pt x="0" y="192"/>
                          </a:lnTo>
                          <a:lnTo>
                            <a:pt x="0" y="192"/>
                          </a:lnTo>
                          <a:lnTo>
                            <a:pt x="4" y="187"/>
                          </a:lnTo>
                          <a:lnTo>
                            <a:pt x="7" y="182"/>
                          </a:lnTo>
                          <a:lnTo>
                            <a:pt x="16" y="175"/>
                          </a:lnTo>
                          <a:lnTo>
                            <a:pt x="16" y="175"/>
                          </a:lnTo>
                          <a:lnTo>
                            <a:pt x="24" y="168"/>
                          </a:lnTo>
                          <a:lnTo>
                            <a:pt x="26" y="163"/>
                          </a:lnTo>
                          <a:lnTo>
                            <a:pt x="26" y="156"/>
                          </a:lnTo>
                          <a:lnTo>
                            <a:pt x="26" y="156"/>
                          </a:lnTo>
                          <a:lnTo>
                            <a:pt x="27" y="144"/>
                          </a:lnTo>
                          <a:lnTo>
                            <a:pt x="27" y="139"/>
                          </a:lnTo>
                          <a:lnTo>
                            <a:pt x="22" y="134"/>
                          </a:lnTo>
                          <a:lnTo>
                            <a:pt x="22" y="134"/>
                          </a:lnTo>
                          <a:lnTo>
                            <a:pt x="26" y="124"/>
                          </a:lnTo>
                          <a:lnTo>
                            <a:pt x="29" y="117"/>
                          </a:lnTo>
                          <a:lnTo>
                            <a:pt x="36" y="112"/>
                          </a:lnTo>
                          <a:lnTo>
                            <a:pt x="46" y="109"/>
                          </a:lnTo>
                          <a:lnTo>
                            <a:pt x="46" y="109"/>
                          </a:lnTo>
                          <a:lnTo>
                            <a:pt x="50" y="107"/>
                          </a:lnTo>
                          <a:lnTo>
                            <a:pt x="53" y="105"/>
                          </a:lnTo>
                          <a:lnTo>
                            <a:pt x="60" y="100"/>
                          </a:lnTo>
                          <a:lnTo>
                            <a:pt x="60" y="100"/>
                          </a:lnTo>
                          <a:lnTo>
                            <a:pt x="63" y="98"/>
                          </a:lnTo>
                          <a:lnTo>
                            <a:pt x="66" y="95"/>
                          </a:lnTo>
                          <a:lnTo>
                            <a:pt x="70" y="87"/>
                          </a:lnTo>
                          <a:lnTo>
                            <a:pt x="70" y="87"/>
                          </a:lnTo>
                          <a:lnTo>
                            <a:pt x="72" y="83"/>
                          </a:lnTo>
                          <a:lnTo>
                            <a:pt x="73" y="78"/>
                          </a:lnTo>
                          <a:lnTo>
                            <a:pt x="73" y="78"/>
                          </a:lnTo>
                          <a:lnTo>
                            <a:pt x="73" y="71"/>
                          </a:lnTo>
                          <a:lnTo>
                            <a:pt x="72" y="64"/>
                          </a:lnTo>
                          <a:lnTo>
                            <a:pt x="72" y="64"/>
                          </a:lnTo>
                          <a:lnTo>
                            <a:pt x="72" y="58"/>
                          </a:lnTo>
                          <a:lnTo>
                            <a:pt x="72" y="51"/>
                          </a:lnTo>
                          <a:lnTo>
                            <a:pt x="72" y="51"/>
                          </a:lnTo>
                          <a:lnTo>
                            <a:pt x="70" y="49"/>
                          </a:lnTo>
                          <a:lnTo>
                            <a:pt x="68" y="48"/>
                          </a:lnTo>
                          <a:lnTo>
                            <a:pt x="63" y="42"/>
                          </a:lnTo>
                          <a:lnTo>
                            <a:pt x="63" y="42"/>
                          </a:lnTo>
                          <a:lnTo>
                            <a:pt x="61" y="37"/>
                          </a:lnTo>
                          <a:lnTo>
                            <a:pt x="58" y="32"/>
                          </a:lnTo>
                          <a:lnTo>
                            <a:pt x="58" y="32"/>
                          </a:lnTo>
                          <a:lnTo>
                            <a:pt x="55" y="29"/>
                          </a:lnTo>
                          <a:lnTo>
                            <a:pt x="50" y="25"/>
                          </a:lnTo>
                          <a:lnTo>
                            <a:pt x="50" y="25"/>
                          </a:lnTo>
                          <a:lnTo>
                            <a:pt x="46" y="20"/>
                          </a:lnTo>
                          <a:lnTo>
                            <a:pt x="44" y="17"/>
                          </a:lnTo>
                          <a:lnTo>
                            <a:pt x="217" y="0"/>
                          </a:lnTo>
                          <a:lnTo>
                            <a:pt x="217" y="0"/>
                          </a:lnTo>
                          <a:lnTo>
                            <a:pt x="217" y="14"/>
                          </a:lnTo>
                          <a:lnTo>
                            <a:pt x="223" y="25"/>
                          </a:lnTo>
                          <a:lnTo>
                            <a:pt x="223" y="25"/>
                          </a:lnTo>
                          <a:lnTo>
                            <a:pt x="231" y="42"/>
                          </a:lnTo>
                          <a:lnTo>
                            <a:pt x="231" y="42"/>
                          </a:lnTo>
                          <a:lnTo>
                            <a:pt x="231" y="46"/>
                          </a:lnTo>
                          <a:lnTo>
                            <a:pt x="231" y="46"/>
                          </a:lnTo>
                          <a:lnTo>
                            <a:pt x="248" y="224"/>
                          </a:lnTo>
                          <a:lnTo>
                            <a:pt x="248" y="224"/>
                          </a:lnTo>
                          <a:lnTo>
                            <a:pt x="251" y="250"/>
                          </a:lnTo>
                          <a:lnTo>
                            <a:pt x="253" y="263"/>
                          </a:lnTo>
                          <a:lnTo>
                            <a:pt x="251" y="275"/>
                          </a:lnTo>
                          <a:lnTo>
                            <a:pt x="251" y="275"/>
                          </a:lnTo>
                          <a:lnTo>
                            <a:pt x="248" y="282"/>
                          </a:lnTo>
                          <a:lnTo>
                            <a:pt x="248" y="285"/>
                          </a:lnTo>
                          <a:lnTo>
                            <a:pt x="248" y="290"/>
                          </a:lnTo>
                          <a:lnTo>
                            <a:pt x="248" y="290"/>
                          </a:lnTo>
                          <a:lnTo>
                            <a:pt x="250" y="294"/>
                          </a:lnTo>
                          <a:lnTo>
                            <a:pt x="253" y="297"/>
                          </a:lnTo>
                          <a:lnTo>
                            <a:pt x="255" y="299"/>
                          </a:lnTo>
                          <a:lnTo>
                            <a:pt x="258" y="302"/>
                          </a:lnTo>
                          <a:lnTo>
                            <a:pt x="258" y="302"/>
                          </a:lnTo>
                          <a:lnTo>
                            <a:pt x="257" y="309"/>
                          </a:lnTo>
                          <a:lnTo>
                            <a:pt x="257" y="309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9" name="Freeform 15">
                      <a:extLst>
                        <a:ext uri="{FF2B5EF4-FFF2-40B4-BE49-F238E27FC236}">
                          <a16:creationId xmlns:a16="http://schemas.microsoft.com/office/drawing/2014/main" id="{ECD5E818-36DC-4504-A979-66E513B5F78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56171" y="1212074"/>
                      <a:ext cx="1981109" cy="2220373"/>
                    </a:xfrm>
                    <a:custGeom>
                      <a:avLst/>
                      <a:gdLst>
                        <a:gd name="T0" fmla="*/ 369 w 414"/>
                        <a:gd name="T1" fmla="*/ 100 h 464"/>
                        <a:gd name="T2" fmla="*/ 330 w 414"/>
                        <a:gd name="T3" fmla="*/ 139 h 464"/>
                        <a:gd name="T4" fmla="*/ 289 w 414"/>
                        <a:gd name="T5" fmla="*/ 182 h 464"/>
                        <a:gd name="T6" fmla="*/ 280 w 414"/>
                        <a:gd name="T7" fmla="*/ 185 h 464"/>
                        <a:gd name="T8" fmla="*/ 280 w 414"/>
                        <a:gd name="T9" fmla="*/ 231 h 464"/>
                        <a:gd name="T10" fmla="*/ 269 w 414"/>
                        <a:gd name="T11" fmla="*/ 253 h 464"/>
                        <a:gd name="T12" fmla="*/ 253 w 414"/>
                        <a:gd name="T13" fmla="*/ 285 h 464"/>
                        <a:gd name="T14" fmla="*/ 263 w 414"/>
                        <a:gd name="T15" fmla="*/ 297 h 464"/>
                        <a:gd name="T16" fmla="*/ 257 w 414"/>
                        <a:gd name="T17" fmla="*/ 316 h 464"/>
                        <a:gd name="T18" fmla="*/ 260 w 414"/>
                        <a:gd name="T19" fmla="*/ 358 h 464"/>
                        <a:gd name="T20" fmla="*/ 287 w 414"/>
                        <a:gd name="T21" fmla="*/ 370 h 464"/>
                        <a:gd name="T22" fmla="*/ 306 w 414"/>
                        <a:gd name="T23" fmla="*/ 372 h 464"/>
                        <a:gd name="T24" fmla="*/ 321 w 414"/>
                        <a:gd name="T25" fmla="*/ 394 h 464"/>
                        <a:gd name="T26" fmla="*/ 338 w 414"/>
                        <a:gd name="T27" fmla="*/ 411 h 464"/>
                        <a:gd name="T28" fmla="*/ 358 w 414"/>
                        <a:gd name="T29" fmla="*/ 430 h 464"/>
                        <a:gd name="T30" fmla="*/ 358 w 414"/>
                        <a:gd name="T31" fmla="*/ 443 h 464"/>
                        <a:gd name="T32" fmla="*/ 357 w 414"/>
                        <a:gd name="T33" fmla="*/ 455 h 464"/>
                        <a:gd name="T34" fmla="*/ 51 w 414"/>
                        <a:gd name="T35" fmla="*/ 314 h 464"/>
                        <a:gd name="T36" fmla="*/ 33 w 414"/>
                        <a:gd name="T37" fmla="*/ 279 h 464"/>
                        <a:gd name="T38" fmla="*/ 39 w 414"/>
                        <a:gd name="T39" fmla="*/ 252 h 464"/>
                        <a:gd name="T40" fmla="*/ 29 w 414"/>
                        <a:gd name="T41" fmla="*/ 226 h 464"/>
                        <a:gd name="T42" fmla="*/ 26 w 414"/>
                        <a:gd name="T43" fmla="*/ 209 h 464"/>
                        <a:gd name="T44" fmla="*/ 26 w 414"/>
                        <a:gd name="T45" fmla="*/ 190 h 464"/>
                        <a:gd name="T46" fmla="*/ 26 w 414"/>
                        <a:gd name="T47" fmla="*/ 170 h 464"/>
                        <a:gd name="T48" fmla="*/ 26 w 414"/>
                        <a:gd name="T49" fmla="*/ 148 h 464"/>
                        <a:gd name="T50" fmla="*/ 26 w 414"/>
                        <a:gd name="T51" fmla="*/ 133 h 464"/>
                        <a:gd name="T52" fmla="*/ 19 w 414"/>
                        <a:gd name="T53" fmla="*/ 123 h 464"/>
                        <a:gd name="T54" fmla="*/ 14 w 414"/>
                        <a:gd name="T55" fmla="*/ 109 h 464"/>
                        <a:gd name="T56" fmla="*/ 9 w 414"/>
                        <a:gd name="T57" fmla="*/ 82 h 464"/>
                        <a:gd name="T58" fmla="*/ 7 w 414"/>
                        <a:gd name="T59" fmla="*/ 61 h 464"/>
                        <a:gd name="T60" fmla="*/ 4 w 414"/>
                        <a:gd name="T61" fmla="*/ 50 h 464"/>
                        <a:gd name="T62" fmla="*/ 9 w 414"/>
                        <a:gd name="T63" fmla="*/ 31 h 464"/>
                        <a:gd name="T64" fmla="*/ 6 w 414"/>
                        <a:gd name="T65" fmla="*/ 17 h 464"/>
                        <a:gd name="T66" fmla="*/ 62 w 414"/>
                        <a:gd name="T67" fmla="*/ 0 h 464"/>
                        <a:gd name="T68" fmla="*/ 106 w 414"/>
                        <a:gd name="T69" fmla="*/ 0 h 464"/>
                        <a:gd name="T70" fmla="*/ 112 w 414"/>
                        <a:gd name="T71" fmla="*/ 12 h 464"/>
                        <a:gd name="T72" fmla="*/ 123 w 414"/>
                        <a:gd name="T73" fmla="*/ 2 h 464"/>
                        <a:gd name="T74" fmla="*/ 138 w 414"/>
                        <a:gd name="T75" fmla="*/ 10 h 464"/>
                        <a:gd name="T76" fmla="*/ 158 w 414"/>
                        <a:gd name="T77" fmla="*/ 17 h 464"/>
                        <a:gd name="T78" fmla="*/ 170 w 414"/>
                        <a:gd name="T79" fmla="*/ 19 h 464"/>
                        <a:gd name="T80" fmla="*/ 192 w 414"/>
                        <a:gd name="T81" fmla="*/ 36 h 464"/>
                        <a:gd name="T82" fmla="*/ 207 w 414"/>
                        <a:gd name="T83" fmla="*/ 29 h 464"/>
                        <a:gd name="T84" fmla="*/ 230 w 414"/>
                        <a:gd name="T85" fmla="*/ 31 h 464"/>
                        <a:gd name="T86" fmla="*/ 248 w 414"/>
                        <a:gd name="T87" fmla="*/ 39 h 464"/>
                        <a:gd name="T88" fmla="*/ 263 w 414"/>
                        <a:gd name="T89" fmla="*/ 53 h 464"/>
                        <a:gd name="T90" fmla="*/ 277 w 414"/>
                        <a:gd name="T91" fmla="*/ 53 h 464"/>
                        <a:gd name="T92" fmla="*/ 308 w 414"/>
                        <a:gd name="T93" fmla="*/ 68 h 464"/>
                        <a:gd name="T94" fmla="*/ 321 w 414"/>
                        <a:gd name="T95" fmla="*/ 70 h 464"/>
                        <a:gd name="T96" fmla="*/ 338 w 414"/>
                        <a:gd name="T97" fmla="*/ 60 h 464"/>
                        <a:gd name="T98" fmla="*/ 353 w 414"/>
                        <a:gd name="T99" fmla="*/ 58 h 464"/>
                        <a:gd name="T100" fmla="*/ 362 w 414"/>
                        <a:gd name="T101" fmla="*/ 55 h 464"/>
                        <a:gd name="T102" fmla="*/ 377 w 414"/>
                        <a:gd name="T103" fmla="*/ 58 h 464"/>
                        <a:gd name="T104" fmla="*/ 394 w 414"/>
                        <a:gd name="T105" fmla="*/ 61 h 464"/>
                        <a:gd name="T106" fmla="*/ 414 w 414"/>
                        <a:gd name="T107" fmla="*/ 73 h 4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</a:cxnLst>
                      <a:rect l="0" t="0" r="r" b="b"/>
                      <a:pathLst>
                        <a:path w="414" h="464">
                          <a:moveTo>
                            <a:pt x="411" y="78"/>
                          </a:moveTo>
                          <a:lnTo>
                            <a:pt x="411" y="78"/>
                          </a:lnTo>
                          <a:lnTo>
                            <a:pt x="399" y="85"/>
                          </a:lnTo>
                          <a:lnTo>
                            <a:pt x="387" y="90"/>
                          </a:lnTo>
                          <a:lnTo>
                            <a:pt x="375" y="97"/>
                          </a:lnTo>
                          <a:lnTo>
                            <a:pt x="369" y="100"/>
                          </a:lnTo>
                          <a:lnTo>
                            <a:pt x="364" y="106"/>
                          </a:lnTo>
                          <a:lnTo>
                            <a:pt x="364" y="106"/>
                          </a:lnTo>
                          <a:lnTo>
                            <a:pt x="347" y="124"/>
                          </a:lnTo>
                          <a:lnTo>
                            <a:pt x="347" y="124"/>
                          </a:lnTo>
                          <a:lnTo>
                            <a:pt x="330" y="139"/>
                          </a:lnTo>
                          <a:lnTo>
                            <a:pt x="330" y="139"/>
                          </a:lnTo>
                          <a:lnTo>
                            <a:pt x="311" y="156"/>
                          </a:lnTo>
                          <a:lnTo>
                            <a:pt x="294" y="173"/>
                          </a:lnTo>
                          <a:lnTo>
                            <a:pt x="294" y="173"/>
                          </a:lnTo>
                          <a:lnTo>
                            <a:pt x="291" y="177"/>
                          </a:lnTo>
                          <a:lnTo>
                            <a:pt x="289" y="180"/>
                          </a:lnTo>
                          <a:lnTo>
                            <a:pt x="289" y="182"/>
                          </a:lnTo>
                          <a:lnTo>
                            <a:pt x="291" y="184"/>
                          </a:lnTo>
                          <a:lnTo>
                            <a:pt x="291" y="184"/>
                          </a:lnTo>
                          <a:lnTo>
                            <a:pt x="289" y="184"/>
                          </a:lnTo>
                          <a:lnTo>
                            <a:pt x="289" y="184"/>
                          </a:lnTo>
                          <a:lnTo>
                            <a:pt x="284" y="184"/>
                          </a:lnTo>
                          <a:lnTo>
                            <a:pt x="280" y="185"/>
                          </a:lnTo>
                          <a:lnTo>
                            <a:pt x="279" y="189"/>
                          </a:lnTo>
                          <a:lnTo>
                            <a:pt x="279" y="192"/>
                          </a:lnTo>
                          <a:lnTo>
                            <a:pt x="279" y="199"/>
                          </a:lnTo>
                          <a:lnTo>
                            <a:pt x="280" y="206"/>
                          </a:lnTo>
                          <a:lnTo>
                            <a:pt x="280" y="206"/>
                          </a:lnTo>
                          <a:lnTo>
                            <a:pt x="280" y="231"/>
                          </a:lnTo>
                          <a:lnTo>
                            <a:pt x="280" y="231"/>
                          </a:lnTo>
                          <a:lnTo>
                            <a:pt x="280" y="240"/>
                          </a:lnTo>
                          <a:lnTo>
                            <a:pt x="279" y="243"/>
                          </a:lnTo>
                          <a:lnTo>
                            <a:pt x="275" y="248"/>
                          </a:lnTo>
                          <a:lnTo>
                            <a:pt x="275" y="248"/>
                          </a:lnTo>
                          <a:lnTo>
                            <a:pt x="269" y="253"/>
                          </a:lnTo>
                          <a:lnTo>
                            <a:pt x="262" y="260"/>
                          </a:lnTo>
                          <a:lnTo>
                            <a:pt x="257" y="267"/>
                          </a:lnTo>
                          <a:lnTo>
                            <a:pt x="253" y="275"/>
                          </a:lnTo>
                          <a:lnTo>
                            <a:pt x="253" y="275"/>
                          </a:lnTo>
                          <a:lnTo>
                            <a:pt x="253" y="282"/>
                          </a:lnTo>
                          <a:lnTo>
                            <a:pt x="253" y="285"/>
                          </a:lnTo>
                          <a:lnTo>
                            <a:pt x="253" y="287"/>
                          </a:lnTo>
                          <a:lnTo>
                            <a:pt x="253" y="287"/>
                          </a:lnTo>
                          <a:lnTo>
                            <a:pt x="258" y="291"/>
                          </a:lnTo>
                          <a:lnTo>
                            <a:pt x="262" y="294"/>
                          </a:lnTo>
                          <a:lnTo>
                            <a:pt x="262" y="294"/>
                          </a:lnTo>
                          <a:lnTo>
                            <a:pt x="263" y="297"/>
                          </a:lnTo>
                          <a:lnTo>
                            <a:pt x="263" y="299"/>
                          </a:lnTo>
                          <a:lnTo>
                            <a:pt x="262" y="304"/>
                          </a:lnTo>
                          <a:lnTo>
                            <a:pt x="262" y="304"/>
                          </a:lnTo>
                          <a:lnTo>
                            <a:pt x="258" y="311"/>
                          </a:lnTo>
                          <a:lnTo>
                            <a:pt x="257" y="316"/>
                          </a:lnTo>
                          <a:lnTo>
                            <a:pt x="257" y="316"/>
                          </a:lnTo>
                          <a:lnTo>
                            <a:pt x="255" y="341"/>
                          </a:lnTo>
                          <a:lnTo>
                            <a:pt x="255" y="341"/>
                          </a:lnTo>
                          <a:lnTo>
                            <a:pt x="255" y="348"/>
                          </a:lnTo>
                          <a:lnTo>
                            <a:pt x="255" y="353"/>
                          </a:lnTo>
                          <a:lnTo>
                            <a:pt x="255" y="353"/>
                          </a:lnTo>
                          <a:lnTo>
                            <a:pt x="260" y="358"/>
                          </a:lnTo>
                          <a:lnTo>
                            <a:pt x="265" y="360"/>
                          </a:lnTo>
                          <a:lnTo>
                            <a:pt x="265" y="360"/>
                          </a:lnTo>
                          <a:lnTo>
                            <a:pt x="270" y="365"/>
                          </a:lnTo>
                          <a:lnTo>
                            <a:pt x="275" y="367"/>
                          </a:lnTo>
                          <a:lnTo>
                            <a:pt x="275" y="367"/>
                          </a:lnTo>
                          <a:lnTo>
                            <a:pt x="287" y="370"/>
                          </a:lnTo>
                          <a:lnTo>
                            <a:pt x="287" y="370"/>
                          </a:lnTo>
                          <a:lnTo>
                            <a:pt x="292" y="372"/>
                          </a:lnTo>
                          <a:lnTo>
                            <a:pt x="297" y="372"/>
                          </a:lnTo>
                          <a:lnTo>
                            <a:pt x="297" y="372"/>
                          </a:lnTo>
                          <a:lnTo>
                            <a:pt x="304" y="372"/>
                          </a:lnTo>
                          <a:lnTo>
                            <a:pt x="306" y="372"/>
                          </a:lnTo>
                          <a:lnTo>
                            <a:pt x="309" y="374"/>
                          </a:lnTo>
                          <a:lnTo>
                            <a:pt x="309" y="374"/>
                          </a:lnTo>
                          <a:lnTo>
                            <a:pt x="314" y="384"/>
                          </a:lnTo>
                          <a:lnTo>
                            <a:pt x="314" y="384"/>
                          </a:lnTo>
                          <a:lnTo>
                            <a:pt x="321" y="394"/>
                          </a:lnTo>
                          <a:lnTo>
                            <a:pt x="321" y="394"/>
                          </a:lnTo>
                          <a:lnTo>
                            <a:pt x="326" y="399"/>
                          </a:lnTo>
                          <a:lnTo>
                            <a:pt x="331" y="403"/>
                          </a:lnTo>
                          <a:lnTo>
                            <a:pt x="331" y="403"/>
                          </a:lnTo>
                          <a:lnTo>
                            <a:pt x="335" y="406"/>
                          </a:lnTo>
                          <a:lnTo>
                            <a:pt x="338" y="411"/>
                          </a:lnTo>
                          <a:lnTo>
                            <a:pt x="338" y="411"/>
                          </a:lnTo>
                          <a:lnTo>
                            <a:pt x="342" y="414"/>
                          </a:lnTo>
                          <a:lnTo>
                            <a:pt x="347" y="418"/>
                          </a:lnTo>
                          <a:lnTo>
                            <a:pt x="352" y="421"/>
                          </a:lnTo>
                          <a:lnTo>
                            <a:pt x="355" y="425"/>
                          </a:lnTo>
                          <a:lnTo>
                            <a:pt x="355" y="425"/>
                          </a:lnTo>
                          <a:lnTo>
                            <a:pt x="358" y="430"/>
                          </a:lnTo>
                          <a:lnTo>
                            <a:pt x="358" y="437"/>
                          </a:lnTo>
                          <a:lnTo>
                            <a:pt x="358" y="437"/>
                          </a:lnTo>
                          <a:lnTo>
                            <a:pt x="360" y="438"/>
                          </a:lnTo>
                          <a:lnTo>
                            <a:pt x="360" y="440"/>
                          </a:lnTo>
                          <a:lnTo>
                            <a:pt x="360" y="440"/>
                          </a:lnTo>
                          <a:lnTo>
                            <a:pt x="358" y="443"/>
                          </a:lnTo>
                          <a:lnTo>
                            <a:pt x="357" y="447"/>
                          </a:lnTo>
                          <a:lnTo>
                            <a:pt x="357" y="447"/>
                          </a:lnTo>
                          <a:lnTo>
                            <a:pt x="355" y="450"/>
                          </a:lnTo>
                          <a:lnTo>
                            <a:pt x="357" y="454"/>
                          </a:lnTo>
                          <a:lnTo>
                            <a:pt x="357" y="454"/>
                          </a:lnTo>
                          <a:lnTo>
                            <a:pt x="357" y="455"/>
                          </a:lnTo>
                          <a:lnTo>
                            <a:pt x="357" y="455"/>
                          </a:lnTo>
                          <a:lnTo>
                            <a:pt x="331" y="459"/>
                          </a:lnTo>
                          <a:lnTo>
                            <a:pt x="296" y="460"/>
                          </a:lnTo>
                          <a:lnTo>
                            <a:pt x="207" y="464"/>
                          </a:lnTo>
                          <a:lnTo>
                            <a:pt x="53" y="464"/>
                          </a:lnTo>
                          <a:lnTo>
                            <a:pt x="51" y="314"/>
                          </a:lnTo>
                          <a:lnTo>
                            <a:pt x="51" y="314"/>
                          </a:lnTo>
                          <a:lnTo>
                            <a:pt x="43" y="306"/>
                          </a:lnTo>
                          <a:lnTo>
                            <a:pt x="34" y="296"/>
                          </a:lnTo>
                          <a:lnTo>
                            <a:pt x="34" y="296"/>
                          </a:lnTo>
                          <a:lnTo>
                            <a:pt x="33" y="287"/>
                          </a:lnTo>
                          <a:lnTo>
                            <a:pt x="33" y="279"/>
                          </a:lnTo>
                          <a:lnTo>
                            <a:pt x="33" y="279"/>
                          </a:lnTo>
                          <a:lnTo>
                            <a:pt x="33" y="274"/>
                          </a:lnTo>
                          <a:lnTo>
                            <a:pt x="34" y="268"/>
                          </a:lnTo>
                          <a:lnTo>
                            <a:pt x="38" y="258"/>
                          </a:lnTo>
                          <a:lnTo>
                            <a:pt x="38" y="258"/>
                          </a:lnTo>
                          <a:lnTo>
                            <a:pt x="39" y="252"/>
                          </a:lnTo>
                          <a:lnTo>
                            <a:pt x="38" y="245"/>
                          </a:lnTo>
                          <a:lnTo>
                            <a:pt x="38" y="245"/>
                          </a:lnTo>
                          <a:lnTo>
                            <a:pt x="31" y="231"/>
                          </a:lnTo>
                          <a:lnTo>
                            <a:pt x="31" y="231"/>
                          </a:lnTo>
                          <a:lnTo>
                            <a:pt x="29" y="226"/>
                          </a:lnTo>
                          <a:lnTo>
                            <a:pt x="29" y="226"/>
                          </a:lnTo>
                          <a:lnTo>
                            <a:pt x="28" y="223"/>
                          </a:lnTo>
                          <a:lnTo>
                            <a:pt x="28" y="219"/>
                          </a:lnTo>
                          <a:lnTo>
                            <a:pt x="28" y="219"/>
                          </a:lnTo>
                          <a:lnTo>
                            <a:pt x="28" y="212"/>
                          </a:lnTo>
                          <a:lnTo>
                            <a:pt x="28" y="212"/>
                          </a:lnTo>
                          <a:lnTo>
                            <a:pt x="26" y="209"/>
                          </a:lnTo>
                          <a:lnTo>
                            <a:pt x="24" y="206"/>
                          </a:lnTo>
                          <a:lnTo>
                            <a:pt x="24" y="206"/>
                          </a:lnTo>
                          <a:lnTo>
                            <a:pt x="24" y="199"/>
                          </a:lnTo>
                          <a:lnTo>
                            <a:pt x="24" y="194"/>
                          </a:lnTo>
                          <a:lnTo>
                            <a:pt x="24" y="194"/>
                          </a:lnTo>
                          <a:lnTo>
                            <a:pt x="26" y="190"/>
                          </a:lnTo>
                          <a:lnTo>
                            <a:pt x="26" y="187"/>
                          </a:lnTo>
                          <a:lnTo>
                            <a:pt x="26" y="187"/>
                          </a:lnTo>
                          <a:lnTo>
                            <a:pt x="26" y="180"/>
                          </a:lnTo>
                          <a:lnTo>
                            <a:pt x="26" y="180"/>
                          </a:lnTo>
                          <a:lnTo>
                            <a:pt x="26" y="175"/>
                          </a:lnTo>
                          <a:lnTo>
                            <a:pt x="26" y="170"/>
                          </a:lnTo>
                          <a:lnTo>
                            <a:pt x="26" y="170"/>
                          </a:lnTo>
                          <a:lnTo>
                            <a:pt x="23" y="163"/>
                          </a:lnTo>
                          <a:lnTo>
                            <a:pt x="23" y="158"/>
                          </a:lnTo>
                          <a:lnTo>
                            <a:pt x="23" y="155"/>
                          </a:lnTo>
                          <a:lnTo>
                            <a:pt x="23" y="155"/>
                          </a:lnTo>
                          <a:lnTo>
                            <a:pt x="26" y="148"/>
                          </a:lnTo>
                          <a:lnTo>
                            <a:pt x="26" y="148"/>
                          </a:lnTo>
                          <a:lnTo>
                            <a:pt x="28" y="145"/>
                          </a:lnTo>
                          <a:lnTo>
                            <a:pt x="28" y="141"/>
                          </a:lnTo>
                          <a:lnTo>
                            <a:pt x="28" y="141"/>
                          </a:lnTo>
                          <a:lnTo>
                            <a:pt x="28" y="136"/>
                          </a:lnTo>
                          <a:lnTo>
                            <a:pt x="26" y="133"/>
                          </a:lnTo>
                          <a:lnTo>
                            <a:pt x="26" y="133"/>
                          </a:lnTo>
                          <a:lnTo>
                            <a:pt x="24" y="129"/>
                          </a:lnTo>
                          <a:lnTo>
                            <a:pt x="24" y="129"/>
                          </a:lnTo>
                          <a:lnTo>
                            <a:pt x="21" y="126"/>
                          </a:lnTo>
                          <a:lnTo>
                            <a:pt x="21" y="126"/>
                          </a:lnTo>
                          <a:lnTo>
                            <a:pt x="19" y="123"/>
                          </a:lnTo>
                          <a:lnTo>
                            <a:pt x="17" y="119"/>
                          </a:lnTo>
                          <a:lnTo>
                            <a:pt x="17" y="119"/>
                          </a:lnTo>
                          <a:lnTo>
                            <a:pt x="17" y="116"/>
                          </a:lnTo>
                          <a:lnTo>
                            <a:pt x="16" y="112"/>
                          </a:lnTo>
                          <a:lnTo>
                            <a:pt x="16" y="112"/>
                          </a:lnTo>
                          <a:lnTo>
                            <a:pt x="14" y="109"/>
                          </a:lnTo>
                          <a:lnTo>
                            <a:pt x="11" y="106"/>
                          </a:lnTo>
                          <a:lnTo>
                            <a:pt x="11" y="106"/>
                          </a:lnTo>
                          <a:lnTo>
                            <a:pt x="11" y="97"/>
                          </a:lnTo>
                          <a:lnTo>
                            <a:pt x="11" y="97"/>
                          </a:lnTo>
                          <a:lnTo>
                            <a:pt x="9" y="89"/>
                          </a:lnTo>
                          <a:lnTo>
                            <a:pt x="9" y="82"/>
                          </a:lnTo>
                          <a:lnTo>
                            <a:pt x="9" y="82"/>
                          </a:lnTo>
                          <a:lnTo>
                            <a:pt x="11" y="73"/>
                          </a:lnTo>
                          <a:lnTo>
                            <a:pt x="11" y="67"/>
                          </a:lnTo>
                          <a:lnTo>
                            <a:pt x="11" y="67"/>
                          </a:lnTo>
                          <a:lnTo>
                            <a:pt x="7" y="61"/>
                          </a:lnTo>
                          <a:lnTo>
                            <a:pt x="7" y="61"/>
                          </a:lnTo>
                          <a:lnTo>
                            <a:pt x="7" y="60"/>
                          </a:lnTo>
                          <a:lnTo>
                            <a:pt x="7" y="60"/>
                          </a:lnTo>
                          <a:lnTo>
                            <a:pt x="6" y="58"/>
                          </a:lnTo>
                          <a:lnTo>
                            <a:pt x="6" y="58"/>
                          </a:lnTo>
                          <a:lnTo>
                            <a:pt x="4" y="53"/>
                          </a:lnTo>
                          <a:lnTo>
                            <a:pt x="4" y="50"/>
                          </a:lnTo>
                          <a:lnTo>
                            <a:pt x="6" y="48"/>
                          </a:lnTo>
                          <a:lnTo>
                            <a:pt x="6" y="48"/>
                          </a:lnTo>
                          <a:lnTo>
                            <a:pt x="6" y="39"/>
                          </a:lnTo>
                          <a:lnTo>
                            <a:pt x="6" y="39"/>
                          </a:lnTo>
                          <a:lnTo>
                            <a:pt x="7" y="36"/>
                          </a:lnTo>
                          <a:lnTo>
                            <a:pt x="9" y="31"/>
                          </a:lnTo>
                          <a:lnTo>
                            <a:pt x="9" y="31"/>
                          </a:lnTo>
                          <a:lnTo>
                            <a:pt x="9" y="27"/>
                          </a:lnTo>
                          <a:lnTo>
                            <a:pt x="7" y="24"/>
                          </a:lnTo>
                          <a:lnTo>
                            <a:pt x="7" y="24"/>
                          </a:lnTo>
                          <a:lnTo>
                            <a:pt x="6" y="17"/>
                          </a:lnTo>
                          <a:lnTo>
                            <a:pt x="6" y="17"/>
                          </a:lnTo>
                          <a:lnTo>
                            <a:pt x="2" y="12"/>
                          </a:lnTo>
                          <a:lnTo>
                            <a:pt x="2" y="7"/>
                          </a:lnTo>
                          <a:lnTo>
                            <a:pt x="2" y="7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62" y="0"/>
                          </a:lnTo>
                          <a:lnTo>
                            <a:pt x="62" y="0"/>
                          </a:lnTo>
                          <a:lnTo>
                            <a:pt x="85" y="0"/>
                          </a:lnTo>
                          <a:lnTo>
                            <a:pt x="85" y="0"/>
                          </a:lnTo>
                          <a:lnTo>
                            <a:pt x="99" y="0"/>
                          </a:lnTo>
                          <a:lnTo>
                            <a:pt x="99" y="0"/>
                          </a:lnTo>
                          <a:lnTo>
                            <a:pt x="106" y="0"/>
                          </a:lnTo>
                          <a:lnTo>
                            <a:pt x="106" y="2"/>
                          </a:lnTo>
                          <a:lnTo>
                            <a:pt x="107" y="5"/>
                          </a:lnTo>
                          <a:lnTo>
                            <a:pt x="107" y="5"/>
                          </a:lnTo>
                          <a:lnTo>
                            <a:pt x="107" y="10"/>
                          </a:lnTo>
                          <a:lnTo>
                            <a:pt x="109" y="12"/>
                          </a:lnTo>
                          <a:lnTo>
                            <a:pt x="112" y="12"/>
                          </a:lnTo>
                          <a:lnTo>
                            <a:pt x="112" y="12"/>
                          </a:lnTo>
                          <a:lnTo>
                            <a:pt x="116" y="10"/>
                          </a:lnTo>
                          <a:lnTo>
                            <a:pt x="118" y="7"/>
                          </a:lnTo>
                          <a:lnTo>
                            <a:pt x="119" y="4"/>
                          </a:lnTo>
                          <a:lnTo>
                            <a:pt x="123" y="2"/>
                          </a:lnTo>
                          <a:lnTo>
                            <a:pt x="123" y="2"/>
                          </a:lnTo>
                          <a:lnTo>
                            <a:pt x="126" y="0"/>
                          </a:lnTo>
                          <a:lnTo>
                            <a:pt x="131" y="0"/>
                          </a:lnTo>
                          <a:lnTo>
                            <a:pt x="134" y="0"/>
                          </a:lnTo>
                          <a:lnTo>
                            <a:pt x="136" y="4"/>
                          </a:lnTo>
                          <a:lnTo>
                            <a:pt x="136" y="4"/>
                          </a:lnTo>
                          <a:lnTo>
                            <a:pt x="138" y="10"/>
                          </a:lnTo>
                          <a:lnTo>
                            <a:pt x="140" y="14"/>
                          </a:lnTo>
                          <a:lnTo>
                            <a:pt x="143" y="16"/>
                          </a:lnTo>
                          <a:lnTo>
                            <a:pt x="143" y="16"/>
                          </a:lnTo>
                          <a:lnTo>
                            <a:pt x="150" y="16"/>
                          </a:lnTo>
                          <a:lnTo>
                            <a:pt x="155" y="16"/>
                          </a:lnTo>
                          <a:lnTo>
                            <a:pt x="158" y="17"/>
                          </a:lnTo>
                          <a:lnTo>
                            <a:pt x="158" y="17"/>
                          </a:lnTo>
                          <a:lnTo>
                            <a:pt x="162" y="19"/>
                          </a:lnTo>
                          <a:lnTo>
                            <a:pt x="163" y="19"/>
                          </a:lnTo>
                          <a:lnTo>
                            <a:pt x="167" y="19"/>
                          </a:lnTo>
                          <a:lnTo>
                            <a:pt x="170" y="19"/>
                          </a:lnTo>
                          <a:lnTo>
                            <a:pt x="170" y="19"/>
                          </a:lnTo>
                          <a:lnTo>
                            <a:pt x="174" y="21"/>
                          </a:lnTo>
                          <a:lnTo>
                            <a:pt x="177" y="22"/>
                          </a:lnTo>
                          <a:lnTo>
                            <a:pt x="184" y="27"/>
                          </a:lnTo>
                          <a:lnTo>
                            <a:pt x="184" y="27"/>
                          </a:lnTo>
                          <a:lnTo>
                            <a:pt x="189" y="31"/>
                          </a:lnTo>
                          <a:lnTo>
                            <a:pt x="192" y="36"/>
                          </a:lnTo>
                          <a:lnTo>
                            <a:pt x="192" y="36"/>
                          </a:lnTo>
                          <a:lnTo>
                            <a:pt x="194" y="36"/>
                          </a:lnTo>
                          <a:lnTo>
                            <a:pt x="196" y="36"/>
                          </a:lnTo>
                          <a:lnTo>
                            <a:pt x="199" y="33"/>
                          </a:lnTo>
                          <a:lnTo>
                            <a:pt x="199" y="33"/>
                          </a:lnTo>
                          <a:lnTo>
                            <a:pt x="207" y="29"/>
                          </a:lnTo>
                          <a:lnTo>
                            <a:pt x="214" y="27"/>
                          </a:lnTo>
                          <a:lnTo>
                            <a:pt x="214" y="27"/>
                          </a:lnTo>
                          <a:lnTo>
                            <a:pt x="219" y="27"/>
                          </a:lnTo>
                          <a:lnTo>
                            <a:pt x="223" y="27"/>
                          </a:lnTo>
                          <a:lnTo>
                            <a:pt x="230" y="31"/>
                          </a:lnTo>
                          <a:lnTo>
                            <a:pt x="230" y="31"/>
                          </a:lnTo>
                          <a:lnTo>
                            <a:pt x="235" y="33"/>
                          </a:lnTo>
                          <a:lnTo>
                            <a:pt x="238" y="33"/>
                          </a:lnTo>
                          <a:lnTo>
                            <a:pt x="241" y="34"/>
                          </a:lnTo>
                          <a:lnTo>
                            <a:pt x="241" y="34"/>
                          </a:lnTo>
                          <a:lnTo>
                            <a:pt x="245" y="38"/>
                          </a:lnTo>
                          <a:lnTo>
                            <a:pt x="248" y="39"/>
                          </a:lnTo>
                          <a:lnTo>
                            <a:pt x="248" y="39"/>
                          </a:lnTo>
                          <a:lnTo>
                            <a:pt x="255" y="41"/>
                          </a:lnTo>
                          <a:lnTo>
                            <a:pt x="258" y="43"/>
                          </a:lnTo>
                          <a:lnTo>
                            <a:pt x="258" y="43"/>
                          </a:lnTo>
                          <a:lnTo>
                            <a:pt x="262" y="48"/>
                          </a:lnTo>
                          <a:lnTo>
                            <a:pt x="263" y="53"/>
                          </a:lnTo>
                          <a:lnTo>
                            <a:pt x="263" y="53"/>
                          </a:lnTo>
                          <a:lnTo>
                            <a:pt x="267" y="55"/>
                          </a:lnTo>
                          <a:lnTo>
                            <a:pt x="269" y="55"/>
                          </a:lnTo>
                          <a:lnTo>
                            <a:pt x="272" y="53"/>
                          </a:lnTo>
                          <a:lnTo>
                            <a:pt x="272" y="53"/>
                          </a:lnTo>
                          <a:lnTo>
                            <a:pt x="277" y="53"/>
                          </a:lnTo>
                          <a:lnTo>
                            <a:pt x="282" y="55"/>
                          </a:lnTo>
                          <a:lnTo>
                            <a:pt x="292" y="61"/>
                          </a:lnTo>
                          <a:lnTo>
                            <a:pt x="292" y="61"/>
                          </a:lnTo>
                          <a:lnTo>
                            <a:pt x="302" y="68"/>
                          </a:lnTo>
                          <a:lnTo>
                            <a:pt x="302" y="68"/>
                          </a:lnTo>
                          <a:lnTo>
                            <a:pt x="308" y="68"/>
                          </a:lnTo>
                          <a:lnTo>
                            <a:pt x="313" y="70"/>
                          </a:lnTo>
                          <a:lnTo>
                            <a:pt x="313" y="70"/>
                          </a:lnTo>
                          <a:lnTo>
                            <a:pt x="318" y="72"/>
                          </a:lnTo>
                          <a:lnTo>
                            <a:pt x="319" y="72"/>
                          </a:lnTo>
                          <a:lnTo>
                            <a:pt x="321" y="70"/>
                          </a:lnTo>
                          <a:lnTo>
                            <a:pt x="321" y="70"/>
                          </a:lnTo>
                          <a:lnTo>
                            <a:pt x="325" y="67"/>
                          </a:lnTo>
                          <a:lnTo>
                            <a:pt x="326" y="63"/>
                          </a:lnTo>
                          <a:lnTo>
                            <a:pt x="326" y="63"/>
                          </a:lnTo>
                          <a:lnTo>
                            <a:pt x="330" y="61"/>
                          </a:lnTo>
                          <a:lnTo>
                            <a:pt x="331" y="60"/>
                          </a:lnTo>
                          <a:lnTo>
                            <a:pt x="338" y="60"/>
                          </a:lnTo>
                          <a:lnTo>
                            <a:pt x="338" y="60"/>
                          </a:lnTo>
                          <a:lnTo>
                            <a:pt x="342" y="58"/>
                          </a:lnTo>
                          <a:lnTo>
                            <a:pt x="345" y="58"/>
                          </a:lnTo>
                          <a:lnTo>
                            <a:pt x="347" y="58"/>
                          </a:lnTo>
                          <a:lnTo>
                            <a:pt x="347" y="58"/>
                          </a:lnTo>
                          <a:lnTo>
                            <a:pt x="353" y="58"/>
                          </a:lnTo>
                          <a:lnTo>
                            <a:pt x="355" y="58"/>
                          </a:lnTo>
                          <a:lnTo>
                            <a:pt x="357" y="56"/>
                          </a:lnTo>
                          <a:lnTo>
                            <a:pt x="357" y="56"/>
                          </a:lnTo>
                          <a:lnTo>
                            <a:pt x="358" y="55"/>
                          </a:lnTo>
                          <a:lnTo>
                            <a:pt x="362" y="55"/>
                          </a:lnTo>
                          <a:lnTo>
                            <a:pt x="362" y="55"/>
                          </a:lnTo>
                          <a:lnTo>
                            <a:pt x="365" y="56"/>
                          </a:lnTo>
                          <a:lnTo>
                            <a:pt x="369" y="58"/>
                          </a:lnTo>
                          <a:lnTo>
                            <a:pt x="369" y="58"/>
                          </a:lnTo>
                          <a:lnTo>
                            <a:pt x="372" y="58"/>
                          </a:lnTo>
                          <a:lnTo>
                            <a:pt x="374" y="58"/>
                          </a:lnTo>
                          <a:lnTo>
                            <a:pt x="377" y="58"/>
                          </a:lnTo>
                          <a:lnTo>
                            <a:pt x="381" y="60"/>
                          </a:lnTo>
                          <a:lnTo>
                            <a:pt x="381" y="60"/>
                          </a:lnTo>
                          <a:lnTo>
                            <a:pt x="384" y="61"/>
                          </a:lnTo>
                          <a:lnTo>
                            <a:pt x="387" y="61"/>
                          </a:lnTo>
                          <a:lnTo>
                            <a:pt x="394" y="61"/>
                          </a:lnTo>
                          <a:lnTo>
                            <a:pt x="394" y="61"/>
                          </a:lnTo>
                          <a:lnTo>
                            <a:pt x="399" y="63"/>
                          </a:lnTo>
                          <a:lnTo>
                            <a:pt x="406" y="67"/>
                          </a:lnTo>
                          <a:lnTo>
                            <a:pt x="406" y="67"/>
                          </a:lnTo>
                          <a:lnTo>
                            <a:pt x="409" y="68"/>
                          </a:lnTo>
                          <a:lnTo>
                            <a:pt x="413" y="72"/>
                          </a:lnTo>
                          <a:lnTo>
                            <a:pt x="414" y="73"/>
                          </a:lnTo>
                          <a:lnTo>
                            <a:pt x="411" y="78"/>
                          </a:lnTo>
                          <a:lnTo>
                            <a:pt x="411" y="78"/>
                          </a:lnTo>
                          <a:close/>
                        </a:path>
                      </a:pathLst>
                    </a:custGeom>
                    <a:solidFill>
                      <a:srgbClr val="73A9A9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0" name="Freeform 17">
                      <a:extLst>
                        <a:ext uri="{FF2B5EF4-FFF2-40B4-BE49-F238E27FC236}">
                          <a16:creationId xmlns:a16="http://schemas.microsoft.com/office/drawing/2014/main" id="{243C6D1A-979A-4F99-82EF-2C59BF4E03B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043049" y="5868158"/>
                      <a:ext cx="2526633" cy="909204"/>
                    </a:xfrm>
                    <a:custGeom>
                      <a:avLst/>
                      <a:gdLst>
                        <a:gd name="T0" fmla="*/ 524 w 528"/>
                        <a:gd name="T1" fmla="*/ 44 h 190"/>
                        <a:gd name="T2" fmla="*/ 514 w 528"/>
                        <a:gd name="T3" fmla="*/ 49 h 190"/>
                        <a:gd name="T4" fmla="*/ 504 w 528"/>
                        <a:gd name="T5" fmla="*/ 61 h 190"/>
                        <a:gd name="T6" fmla="*/ 500 w 528"/>
                        <a:gd name="T7" fmla="*/ 63 h 190"/>
                        <a:gd name="T8" fmla="*/ 499 w 528"/>
                        <a:gd name="T9" fmla="*/ 63 h 190"/>
                        <a:gd name="T10" fmla="*/ 494 w 528"/>
                        <a:gd name="T11" fmla="*/ 63 h 190"/>
                        <a:gd name="T12" fmla="*/ 494 w 528"/>
                        <a:gd name="T13" fmla="*/ 59 h 190"/>
                        <a:gd name="T14" fmla="*/ 494 w 528"/>
                        <a:gd name="T15" fmla="*/ 56 h 190"/>
                        <a:gd name="T16" fmla="*/ 494 w 528"/>
                        <a:gd name="T17" fmla="*/ 56 h 190"/>
                        <a:gd name="T18" fmla="*/ 494 w 528"/>
                        <a:gd name="T19" fmla="*/ 53 h 190"/>
                        <a:gd name="T20" fmla="*/ 494 w 528"/>
                        <a:gd name="T21" fmla="*/ 53 h 190"/>
                        <a:gd name="T22" fmla="*/ 490 w 528"/>
                        <a:gd name="T23" fmla="*/ 49 h 190"/>
                        <a:gd name="T24" fmla="*/ 485 w 528"/>
                        <a:gd name="T25" fmla="*/ 54 h 190"/>
                        <a:gd name="T26" fmla="*/ 482 w 528"/>
                        <a:gd name="T27" fmla="*/ 59 h 190"/>
                        <a:gd name="T28" fmla="*/ 478 w 528"/>
                        <a:gd name="T29" fmla="*/ 71 h 190"/>
                        <a:gd name="T30" fmla="*/ 475 w 528"/>
                        <a:gd name="T31" fmla="*/ 76 h 190"/>
                        <a:gd name="T32" fmla="*/ 465 w 528"/>
                        <a:gd name="T33" fmla="*/ 81 h 190"/>
                        <a:gd name="T34" fmla="*/ 461 w 528"/>
                        <a:gd name="T35" fmla="*/ 83 h 190"/>
                        <a:gd name="T36" fmla="*/ 455 w 528"/>
                        <a:gd name="T37" fmla="*/ 88 h 190"/>
                        <a:gd name="T38" fmla="*/ 453 w 528"/>
                        <a:gd name="T39" fmla="*/ 92 h 190"/>
                        <a:gd name="T40" fmla="*/ 451 w 528"/>
                        <a:gd name="T41" fmla="*/ 93 h 190"/>
                        <a:gd name="T42" fmla="*/ 450 w 528"/>
                        <a:gd name="T43" fmla="*/ 93 h 190"/>
                        <a:gd name="T44" fmla="*/ 438 w 528"/>
                        <a:gd name="T45" fmla="*/ 97 h 190"/>
                        <a:gd name="T46" fmla="*/ 431 w 528"/>
                        <a:gd name="T47" fmla="*/ 98 h 190"/>
                        <a:gd name="T48" fmla="*/ 419 w 528"/>
                        <a:gd name="T49" fmla="*/ 105 h 190"/>
                        <a:gd name="T50" fmla="*/ 416 w 528"/>
                        <a:gd name="T51" fmla="*/ 112 h 190"/>
                        <a:gd name="T52" fmla="*/ 409 w 528"/>
                        <a:gd name="T53" fmla="*/ 122 h 190"/>
                        <a:gd name="T54" fmla="*/ 400 w 528"/>
                        <a:gd name="T55" fmla="*/ 131 h 190"/>
                        <a:gd name="T56" fmla="*/ 400 w 528"/>
                        <a:gd name="T57" fmla="*/ 137 h 190"/>
                        <a:gd name="T58" fmla="*/ 397 w 528"/>
                        <a:gd name="T59" fmla="*/ 142 h 190"/>
                        <a:gd name="T60" fmla="*/ 397 w 528"/>
                        <a:gd name="T61" fmla="*/ 142 h 190"/>
                        <a:gd name="T62" fmla="*/ 397 w 528"/>
                        <a:gd name="T63" fmla="*/ 154 h 190"/>
                        <a:gd name="T64" fmla="*/ 224 w 528"/>
                        <a:gd name="T65" fmla="*/ 173 h 190"/>
                        <a:gd name="T66" fmla="*/ 0 w 528"/>
                        <a:gd name="T67" fmla="*/ 190 h 190"/>
                        <a:gd name="T68" fmla="*/ 12 w 528"/>
                        <a:gd name="T69" fmla="*/ 180 h 190"/>
                        <a:gd name="T70" fmla="*/ 12 w 528"/>
                        <a:gd name="T71" fmla="*/ 159 h 190"/>
                        <a:gd name="T72" fmla="*/ 19 w 528"/>
                        <a:gd name="T73" fmla="*/ 144 h 190"/>
                        <a:gd name="T74" fmla="*/ 24 w 528"/>
                        <a:gd name="T75" fmla="*/ 127 h 190"/>
                        <a:gd name="T76" fmla="*/ 36 w 528"/>
                        <a:gd name="T77" fmla="*/ 98 h 190"/>
                        <a:gd name="T78" fmla="*/ 39 w 528"/>
                        <a:gd name="T79" fmla="*/ 69 h 190"/>
                        <a:gd name="T80" fmla="*/ 42 w 528"/>
                        <a:gd name="T81" fmla="*/ 63 h 190"/>
                        <a:gd name="T82" fmla="*/ 141 w 528"/>
                        <a:gd name="T83" fmla="*/ 37 h 190"/>
                        <a:gd name="T84" fmla="*/ 173 w 528"/>
                        <a:gd name="T85" fmla="*/ 37 h 190"/>
                        <a:gd name="T86" fmla="*/ 207 w 528"/>
                        <a:gd name="T87" fmla="*/ 36 h 190"/>
                        <a:gd name="T88" fmla="*/ 219 w 528"/>
                        <a:gd name="T89" fmla="*/ 36 h 190"/>
                        <a:gd name="T90" fmla="*/ 253 w 528"/>
                        <a:gd name="T91" fmla="*/ 32 h 190"/>
                        <a:gd name="T92" fmla="*/ 278 w 528"/>
                        <a:gd name="T93" fmla="*/ 30 h 190"/>
                        <a:gd name="T94" fmla="*/ 292 w 528"/>
                        <a:gd name="T95" fmla="*/ 29 h 190"/>
                        <a:gd name="T96" fmla="*/ 349 w 528"/>
                        <a:gd name="T97" fmla="*/ 22 h 190"/>
                        <a:gd name="T98" fmla="*/ 368 w 528"/>
                        <a:gd name="T99" fmla="*/ 20 h 190"/>
                        <a:gd name="T100" fmla="*/ 383 w 528"/>
                        <a:gd name="T101" fmla="*/ 19 h 190"/>
                        <a:gd name="T102" fmla="*/ 524 w 528"/>
                        <a:gd name="T103" fmla="*/ 0 h 1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</a:cxnLst>
                      <a:rect l="0" t="0" r="r" b="b"/>
                      <a:pathLst>
                        <a:path w="528" h="190">
                          <a:moveTo>
                            <a:pt x="528" y="37"/>
                          </a:moveTo>
                          <a:lnTo>
                            <a:pt x="528" y="37"/>
                          </a:lnTo>
                          <a:lnTo>
                            <a:pt x="526" y="39"/>
                          </a:lnTo>
                          <a:lnTo>
                            <a:pt x="526" y="41"/>
                          </a:lnTo>
                          <a:lnTo>
                            <a:pt x="524" y="44"/>
                          </a:lnTo>
                          <a:lnTo>
                            <a:pt x="524" y="44"/>
                          </a:lnTo>
                          <a:lnTo>
                            <a:pt x="521" y="46"/>
                          </a:lnTo>
                          <a:lnTo>
                            <a:pt x="517" y="47"/>
                          </a:lnTo>
                          <a:lnTo>
                            <a:pt x="517" y="47"/>
                          </a:lnTo>
                          <a:lnTo>
                            <a:pt x="514" y="49"/>
                          </a:lnTo>
                          <a:lnTo>
                            <a:pt x="511" y="53"/>
                          </a:lnTo>
                          <a:lnTo>
                            <a:pt x="511" y="53"/>
                          </a:lnTo>
                          <a:lnTo>
                            <a:pt x="506" y="59"/>
                          </a:lnTo>
                          <a:lnTo>
                            <a:pt x="506" y="59"/>
                          </a:lnTo>
                          <a:lnTo>
                            <a:pt x="504" y="61"/>
                          </a:lnTo>
                          <a:lnTo>
                            <a:pt x="504" y="61"/>
                          </a:lnTo>
                          <a:lnTo>
                            <a:pt x="502" y="61"/>
                          </a:lnTo>
                          <a:lnTo>
                            <a:pt x="502" y="61"/>
                          </a:lnTo>
                          <a:lnTo>
                            <a:pt x="500" y="63"/>
                          </a:lnTo>
                          <a:lnTo>
                            <a:pt x="500" y="63"/>
                          </a:lnTo>
                          <a:lnTo>
                            <a:pt x="499" y="63"/>
                          </a:lnTo>
                          <a:lnTo>
                            <a:pt x="499" y="63"/>
                          </a:lnTo>
                          <a:lnTo>
                            <a:pt x="499" y="63"/>
                          </a:lnTo>
                          <a:lnTo>
                            <a:pt x="499" y="63"/>
                          </a:lnTo>
                          <a:lnTo>
                            <a:pt x="499" y="63"/>
                          </a:lnTo>
                          <a:lnTo>
                            <a:pt x="499" y="63"/>
                          </a:lnTo>
                          <a:lnTo>
                            <a:pt x="495" y="63"/>
                          </a:lnTo>
                          <a:lnTo>
                            <a:pt x="494" y="63"/>
                          </a:lnTo>
                          <a:lnTo>
                            <a:pt x="494" y="63"/>
                          </a:lnTo>
                          <a:lnTo>
                            <a:pt x="494" y="63"/>
                          </a:lnTo>
                          <a:lnTo>
                            <a:pt x="494" y="63"/>
                          </a:lnTo>
                          <a:lnTo>
                            <a:pt x="494" y="61"/>
                          </a:lnTo>
                          <a:lnTo>
                            <a:pt x="494" y="61"/>
                          </a:lnTo>
                          <a:lnTo>
                            <a:pt x="494" y="59"/>
                          </a:lnTo>
                          <a:lnTo>
                            <a:pt x="494" y="59"/>
                          </a:lnTo>
                          <a:lnTo>
                            <a:pt x="494" y="58"/>
                          </a:lnTo>
                          <a:lnTo>
                            <a:pt x="494" y="58"/>
                          </a:lnTo>
                          <a:lnTo>
                            <a:pt x="494" y="58"/>
                          </a:lnTo>
                          <a:lnTo>
                            <a:pt x="494" y="58"/>
                          </a:lnTo>
                          <a:lnTo>
                            <a:pt x="494" y="56"/>
                          </a:lnTo>
                          <a:lnTo>
                            <a:pt x="494" y="56"/>
                          </a:lnTo>
                          <a:lnTo>
                            <a:pt x="494" y="56"/>
                          </a:lnTo>
                          <a:lnTo>
                            <a:pt x="494" y="56"/>
                          </a:lnTo>
                          <a:lnTo>
                            <a:pt x="494" y="56"/>
                          </a:lnTo>
                          <a:lnTo>
                            <a:pt x="494" y="56"/>
                          </a:lnTo>
                          <a:lnTo>
                            <a:pt x="494" y="54"/>
                          </a:lnTo>
                          <a:lnTo>
                            <a:pt x="494" y="54"/>
                          </a:lnTo>
                          <a:lnTo>
                            <a:pt x="494" y="54"/>
                          </a:lnTo>
                          <a:lnTo>
                            <a:pt x="494" y="54"/>
                          </a:lnTo>
                          <a:lnTo>
                            <a:pt x="494" y="53"/>
                          </a:lnTo>
                          <a:lnTo>
                            <a:pt x="494" y="53"/>
                          </a:lnTo>
                          <a:lnTo>
                            <a:pt x="494" y="53"/>
                          </a:lnTo>
                          <a:lnTo>
                            <a:pt x="494" y="53"/>
                          </a:lnTo>
                          <a:lnTo>
                            <a:pt x="494" y="53"/>
                          </a:lnTo>
                          <a:lnTo>
                            <a:pt x="494" y="53"/>
                          </a:lnTo>
                          <a:lnTo>
                            <a:pt x="494" y="49"/>
                          </a:lnTo>
                          <a:lnTo>
                            <a:pt x="494" y="49"/>
                          </a:lnTo>
                          <a:lnTo>
                            <a:pt x="494" y="49"/>
                          </a:lnTo>
                          <a:lnTo>
                            <a:pt x="494" y="49"/>
                          </a:lnTo>
                          <a:lnTo>
                            <a:pt x="490" y="49"/>
                          </a:lnTo>
                          <a:lnTo>
                            <a:pt x="490" y="49"/>
                          </a:lnTo>
                          <a:lnTo>
                            <a:pt x="487" y="53"/>
                          </a:lnTo>
                          <a:lnTo>
                            <a:pt x="487" y="53"/>
                          </a:lnTo>
                          <a:lnTo>
                            <a:pt x="485" y="54"/>
                          </a:lnTo>
                          <a:lnTo>
                            <a:pt x="485" y="54"/>
                          </a:lnTo>
                          <a:lnTo>
                            <a:pt x="485" y="54"/>
                          </a:lnTo>
                          <a:lnTo>
                            <a:pt x="485" y="54"/>
                          </a:lnTo>
                          <a:lnTo>
                            <a:pt x="483" y="58"/>
                          </a:lnTo>
                          <a:lnTo>
                            <a:pt x="483" y="58"/>
                          </a:lnTo>
                          <a:lnTo>
                            <a:pt x="482" y="59"/>
                          </a:lnTo>
                          <a:lnTo>
                            <a:pt x="482" y="59"/>
                          </a:lnTo>
                          <a:lnTo>
                            <a:pt x="478" y="69"/>
                          </a:lnTo>
                          <a:lnTo>
                            <a:pt x="478" y="69"/>
                          </a:lnTo>
                          <a:lnTo>
                            <a:pt x="478" y="71"/>
                          </a:lnTo>
                          <a:lnTo>
                            <a:pt x="478" y="71"/>
                          </a:lnTo>
                          <a:lnTo>
                            <a:pt x="477" y="73"/>
                          </a:lnTo>
                          <a:lnTo>
                            <a:pt x="477" y="73"/>
                          </a:lnTo>
                          <a:lnTo>
                            <a:pt x="477" y="75"/>
                          </a:lnTo>
                          <a:lnTo>
                            <a:pt x="477" y="75"/>
                          </a:lnTo>
                          <a:lnTo>
                            <a:pt x="475" y="76"/>
                          </a:lnTo>
                          <a:lnTo>
                            <a:pt x="475" y="76"/>
                          </a:lnTo>
                          <a:lnTo>
                            <a:pt x="470" y="80"/>
                          </a:lnTo>
                          <a:lnTo>
                            <a:pt x="470" y="80"/>
                          </a:lnTo>
                          <a:lnTo>
                            <a:pt x="465" y="81"/>
                          </a:lnTo>
                          <a:lnTo>
                            <a:pt x="465" y="81"/>
                          </a:lnTo>
                          <a:lnTo>
                            <a:pt x="463" y="81"/>
                          </a:lnTo>
                          <a:lnTo>
                            <a:pt x="463" y="81"/>
                          </a:lnTo>
                          <a:lnTo>
                            <a:pt x="463" y="81"/>
                          </a:lnTo>
                          <a:lnTo>
                            <a:pt x="461" y="83"/>
                          </a:lnTo>
                          <a:lnTo>
                            <a:pt x="461" y="83"/>
                          </a:lnTo>
                          <a:lnTo>
                            <a:pt x="460" y="83"/>
                          </a:lnTo>
                          <a:lnTo>
                            <a:pt x="460" y="83"/>
                          </a:lnTo>
                          <a:lnTo>
                            <a:pt x="460" y="83"/>
                          </a:lnTo>
                          <a:lnTo>
                            <a:pt x="460" y="83"/>
                          </a:lnTo>
                          <a:lnTo>
                            <a:pt x="455" y="88"/>
                          </a:lnTo>
                          <a:lnTo>
                            <a:pt x="455" y="88"/>
                          </a:lnTo>
                          <a:lnTo>
                            <a:pt x="455" y="88"/>
                          </a:lnTo>
                          <a:lnTo>
                            <a:pt x="455" y="88"/>
                          </a:lnTo>
                          <a:lnTo>
                            <a:pt x="453" y="92"/>
                          </a:lnTo>
                          <a:lnTo>
                            <a:pt x="453" y="92"/>
                          </a:lnTo>
                          <a:lnTo>
                            <a:pt x="453" y="92"/>
                          </a:lnTo>
                          <a:lnTo>
                            <a:pt x="453" y="92"/>
                          </a:lnTo>
                          <a:lnTo>
                            <a:pt x="451" y="92"/>
                          </a:lnTo>
                          <a:lnTo>
                            <a:pt x="451" y="92"/>
                          </a:lnTo>
                          <a:lnTo>
                            <a:pt x="451" y="93"/>
                          </a:lnTo>
                          <a:lnTo>
                            <a:pt x="451" y="93"/>
                          </a:lnTo>
                          <a:lnTo>
                            <a:pt x="450" y="93"/>
                          </a:lnTo>
                          <a:lnTo>
                            <a:pt x="450" y="93"/>
                          </a:lnTo>
                          <a:lnTo>
                            <a:pt x="450" y="93"/>
                          </a:lnTo>
                          <a:lnTo>
                            <a:pt x="450" y="93"/>
                          </a:lnTo>
                          <a:lnTo>
                            <a:pt x="446" y="95"/>
                          </a:lnTo>
                          <a:lnTo>
                            <a:pt x="443" y="95"/>
                          </a:lnTo>
                          <a:lnTo>
                            <a:pt x="443" y="95"/>
                          </a:lnTo>
                          <a:lnTo>
                            <a:pt x="438" y="97"/>
                          </a:lnTo>
                          <a:lnTo>
                            <a:pt x="438" y="97"/>
                          </a:lnTo>
                          <a:lnTo>
                            <a:pt x="436" y="97"/>
                          </a:lnTo>
                          <a:lnTo>
                            <a:pt x="436" y="97"/>
                          </a:lnTo>
                          <a:lnTo>
                            <a:pt x="434" y="97"/>
                          </a:lnTo>
                          <a:lnTo>
                            <a:pt x="434" y="97"/>
                          </a:lnTo>
                          <a:lnTo>
                            <a:pt x="431" y="98"/>
                          </a:lnTo>
                          <a:lnTo>
                            <a:pt x="431" y="98"/>
                          </a:lnTo>
                          <a:lnTo>
                            <a:pt x="427" y="98"/>
                          </a:lnTo>
                          <a:lnTo>
                            <a:pt x="424" y="100"/>
                          </a:lnTo>
                          <a:lnTo>
                            <a:pt x="424" y="100"/>
                          </a:lnTo>
                          <a:lnTo>
                            <a:pt x="419" y="105"/>
                          </a:lnTo>
                          <a:lnTo>
                            <a:pt x="419" y="105"/>
                          </a:lnTo>
                          <a:lnTo>
                            <a:pt x="417" y="110"/>
                          </a:lnTo>
                          <a:lnTo>
                            <a:pt x="417" y="110"/>
                          </a:lnTo>
                          <a:lnTo>
                            <a:pt x="416" y="112"/>
                          </a:lnTo>
                          <a:lnTo>
                            <a:pt x="416" y="112"/>
                          </a:lnTo>
                          <a:lnTo>
                            <a:pt x="411" y="120"/>
                          </a:lnTo>
                          <a:lnTo>
                            <a:pt x="411" y="120"/>
                          </a:lnTo>
                          <a:lnTo>
                            <a:pt x="409" y="122"/>
                          </a:lnTo>
                          <a:lnTo>
                            <a:pt x="409" y="122"/>
                          </a:lnTo>
                          <a:lnTo>
                            <a:pt x="409" y="122"/>
                          </a:lnTo>
                          <a:lnTo>
                            <a:pt x="409" y="122"/>
                          </a:lnTo>
                          <a:lnTo>
                            <a:pt x="404" y="125"/>
                          </a:lnTo>
                          <a:lnTo>
                            <a:pt x="402" y="127"/>
                          </a:lnTo>
                          <a:lnTo>
                            <a:pt x="400" y="131"/>
                          </a:lnTo>
                          <a:lnTo>
                            <a:pt x="400" y="131"/>
                          </a:lnTo>
                          <a:lnTo>
                            <a:pt x="399" y="131"/>
                          </a:lnTo>
                          <a:lnTo>
                            <a:pt x="399" y="131"/>
                          </a:lnTo>
                          <a:lnTo>
                            <a:pt x="399" y="132"/>
                          </a:lnTo>
                          <a:lnTo>
                            <a:pt x="399" y="132"/>
                          </a:lnTo>
                          <a:lnTo>
                            <a:pt x="400" y="137"/>
                          </a:lnTo>
                          <a:lnTo>
                            <a:pt x="400" y="137"/>
                          </a:lnTo>
                          <a:lnTo>
                            <a:pt x="399" y="139"/>
                          </a:lnTo>
                          <a:lnTo>
                            <a:pt x="399" y="141"/>
                          </a:lnTo>
                          <a:lnTo>
                            <a:pt x="399" y="141"/>
                          </a:lnTo>
                          <a:lnTo>
                            <a:pt x="397" y="142"/>
                          </a:lnTo>
                          <a:lnTo>
                            <a:pt x="397" y="142"/>
                          </a:lnTo>
                          <a:lnTo>
                            <a:pt x="397" y="142"/>
                          </a:lnTo>
                          <a:lnTo>
                            <a:pt x="397" y="142"/>
                          </a:lnTo>
                          <a:lnTo>
                            <a:pt x="397" y="142"/>
                          </a:lnTo>
                          <a:lnTo>
                            <a:pt x="397" y="142"/>
                          </a:lnTo>
                          <a:lnTo>
                            <a:pt x="397" y="144"/>
                          </a:lnTo>
                          <a:lnTo>
                            <a:pt x="397" y="144"/>
                          </a:lnTo>
                          <a:lnTo>
                            <a:pt x="397" y="149"/>
                          </a:lnTo>
                          <a:lnTo>
                            <a:pt x="397" y="149"/>
                          </a:lnTo>
                          <a:lnTo>
                            <a:pt x="397" y="154"/>
                          </a:lnTo>
                          <a:lnTo>
                            <a:pt x="397" y="154"/>
                          </a:lnTo>
                          <a:lnTo>
                            <a:pt x="397" y="154"/>
                          </a:lnTo>
                          <a:lnTo>
                            <a:pt x="310" y="165"/>
                          </a:lnTo>
                          <a:lnTo>
                            <a:pt x="310" y="165"/>
                          </a:lnTo>
                          <a:lnTo>
                            <a:pt x="224" y="173"/>
                          </a:lnTo>
                          <a:lnTo>
                            <a:pt x="141" y="180"/>
                          </a:lnTo>
                          <a:lnTo>
                            <a:pt x="141" y="180"/>
                          </a:lnTo>
                          <a:lnTo>
                            <a:pt x="0" y="190"/>
                          </a:lnTo>
                          <a:lnTo>
                            <a:pt x="0" y="190"/>
                          </a:lnTo>
                          <a:lnTo>
                            <a:pt x="0" y="190"/>
                          </a:lnTo>
                          <a:lnTo>
                            <a:pt x="0" y="190"/>
                          </a:lnTo>
                          <a:lnTo>
                            <a:pt x="5" y="185"/>
                          </a:lnTo>
                          <a:lnTo>
                            <a:pt x="10" y="182"/>
                          </a:lnTo>
                          <a:lnTo>
                            <a:pt x="10" y="182"/>
                          </a:lnTo>
                          <a:lnTo>
                            <a:pt x="12" y="180"/>
                          </a:lnTo>
                          <a:lnTo>
                            <a:pt x="12" y="176"/>
                          </a:lnTo>
                          <a:lnTo>
                            <a:pt x="12" y="171"/>
                          </a:lnTo>
                          <a:lnTo>
                            <a:pt x="12" y="171"/>
                          </a:lnTo>
                          <a:lnTo>
                            <a:pt x="12" y="159"/>
                          </a:lnTo>
                          <a:lnTo>
                            <a:pt x="12" y="159"/>
                          </a:lnTo>
                          <a:lnTo>
                            <a:pt x="12" y="154"/>
                          </a:lnTo>
                          <a:lnTo>
                            <a:pt x="17" y="151"/>
                          </a:lnTo>
                          <a:lnTo>
                            <a:pt x="17" y="151"/>
                          </a:lnTo>
                          <a:lnTo>
                            <a:pt x="19" y="148"/>
                          </a:lnTo>
                          <a:lnTo>
                            <a:pt x="19" y="144"/>
                          </a:lnTo>
                          <a:lnTo>
                            <a:pt x="19" y="137"/>
                          </a:lnTo>
                          <a:lnTo>
                            <a:pt x="19" y="137"/>
                          </a:lnTo>
                          <a:lnTo>
                            <a:pt x="20" y="132"/>
                          </a:lnTo>
                          <a:lnTo>
                            <a:pt x="24" y="127"/>
                          </a:lnTo>
                          <a:lnTo>
                            <a:pt x="24" y="127"/>
                          </a:lnTo>
                          <a:lnTo>
                            <a:pt x="32" y="115"/>
                          </a:lnTo>
                          <a:lnTo>
                            <a:pt x="34" y="110"/>
                          </a:lnTo>
                          <a:lnTo>
                            <a:pt x="36" y="103"/>
                          </a:lnTo>
                          <a:lnTo>
                            <a:pt x="36" y="103"/>
                          </a:lnTo>
                          <a:lnTo>
                            <a:pt x="36" y="98"/>
                          </a:lnTo>
                          <a:lnTo>
                            <a:pt x="36" y="98"/>
                          </a:lnTo>
                          <a:lnTo>
                            <a:pt x="36" y="86"/>
                          </a:lnTo>
                          <a:lnTo>
                            <a:pt x="37" y="75"/>
                          </a:lnTo>
                          <a:lnTo>
                            <a:pt x="37" y="75"/>
                          </a:lnTo>
                          <a:lnTo>
                            <a:pt x="39" y="69"/>
                          </a:lnTo>
                          <a:lnTo>
                            <a:pt x="41" y="66"/>
                          </a:lnTo>
                          <a:lnTo>
                            <a:pt x="41" y="66"/>
                          </a:lnTo>
                          <a:lnTo>
                            <a:pt x="42" y="63"/>
                          </a:lnTo>
                          <a:lnTo>
                            <a:pt x="42" y="63"/>
                          </a:lnTo>
                          <a:lnTo>
                            <a:pt x="42" y="63"/>
                          </a:lnTo>
                          <a:lnTo>
                            <a:pt x="42" y="63"/>
                          </a:lnTo>
                          <a:lnTo>
                            <a:pt x="42" y="61"/>
                          </a:lnTo>
                          <a:lnTo>
                            <a:pt x="42" y="61"/>
                          </a:lnTo>
                          <a:lnTo>
                            <a:pt x="141" y="59"/>
                          </a:lnTo>
                          <a:lnTo>
                            <a:pt x="141" y="37"/>
                          </a:lnTo>
                          <a:lnTo>
                            <a:pt x="141" y="37"/>
                          </a:lnTo>
                          <a:lnTo>
                            <a:pt x="166" y="37"/>
                          </a:lnTo>
                          <a:lnTo>
                            <a:pt x="166" y="37"/>
                          </a:lnTo>
                          <a:lnTo>
                            <a:pt x="173" y="37"/>
                          </a:lnTo>
                          <a:lnTo>
                            <a:pt x="173" y="37"/>
                          </a:lnTo>
                          <a:lnTo>
                            <a:pt x="180" y="37"/>
                          </a:lnTo>
                          <a:lnTo>
                            <a:pt x="180" y="37"/>
                          </a:lnTo>
                          <a:lnTo>
                            <a:pt x="187" y="37"/>
                          </a:lnTo>
                          <a:lnTo>
                            <a:pt x="187" y="37"/>
                          </a:lnTo>
                          <a:lnTo>
                            <a:pt x="207" y="36"/>
                          </a:lnTo>
                          <a:lnTo>
                            <a:pt x="207" y="36"/>
                          </a:lnTo>
                          <a:lnTo>
                            <a:pt x="214" y="36"/>
                          </a:lnTo>
                          <a:lnTo>
                            <a:pt x="214" y="36"/>
                          </a:lnTo>
                          <a:lnTo>
                            <a:pt x="219" y="36"/>
                          </a:lnTo>
                          <a:lnTo>
                            <a:pt x="219" y="36"/>
                          </a:lnTo>
                          <a:lnTo>
                            <a:pt x="226" y="34"/>
                          </a:lnTo>
                          <a:lnTo>
                            <a:pt x="226" y="34"/>
                          </a:lnTo>
                          <a:lnTo>
                            <a:pt x="246" y="34"/>
                          </a:lnTo>
                          <a:lnTo>
                            <a:pt x="246" y="34"/>
                          </a:lnTo>
                          <a:lnTo>
                            <a:pt x="253" y="32"/>
                          </a:lnTo>
                          <a:lnTo>
                            <a:pt x="253" y="32"/>
                          </a:lnTo>
                          <a:lnTo>
                            <a:pt x="271" y="30"/>
                          </a:lnTo>
                          <a:lnTo>
                            <a:pt x="271" y="30"/>
                          </a:lnTo>
                          <a:lnTo>
                            <a:pt x="278" y="30"/>
                          </a:lnTo>
                          <a:lnTo>
                            <a:pt x="278" y="30"/>
                          </a:lnTo>
                          <a:lnTo>
                            <a:pt x="278" y="30"/>
                          </a:lnTo>
                          <a:lnTo>
                            <a:pt x="278" y="30"/>
                          </a:lnTo>
                          <a:lnTo>
                            <a:pt x="290" y="29"/>
                          </a:lnTo>
                          <a:lnTo>
                            <a:pt x="290" y="29"/>
                          </a:lnTo>
                          <a:lnTo>
                            <a:pt x="292" y="29"/>
                          </a:lnTo>
                          <a:lnTo>
                            <a:pt x="292" y="29"/>
                          </a:lnTo>
                          <a:lnTo>
                            <a:pt x="299" y="29"/>
                          </a:lnTo>
                          <a:lnTo>
                            <a:pt x="299" y="29"/>
                          </a:lnTo>
                          <a:lnTo>
                            <a:pt x="349" y="22"/>
                          </a:lnTo>
                          <a:lnTo>
                            <a:pt x="349" y="22"/>
                          </a:lnTo>
                          <a:lnTo>
                            <a:pt x="355" y="22"/>
                          </a:lnTo>
                          <a:lnTo>
                            <a:pt x="355" y="22"/>
                          </a:lnTo>
                          <a:lnTo>
                            <a:pt x="363" y="20"/>
                          </a:lnTo>
                          <a:lnTo>
                            <a:pt x="363" y="20"/>
                          </a:lnTo>
                          <a:lnTo>
                            <a:pt x="368" y="20"/>
                          </a:lnTo>
                          <a:lnTo>
                            <a:pt x="368" y="20"/>
                          </a:lnTo>
                          <a:lnTo>
                            <a:pt x="371" y="20"/>
                          </a:lnTo>
                          <a:lnTo>
                            <a:pt x="371" y="20"/>
                          </a:lnTo>
                          <a:lnTo>
                            <a:pt x="383" y="19"/>
                          </a:lnTo>
                          <a:lnTo>
                            <a:pt x="383" y="19"/>
                          </a:lnTo>
                          <a:lnTo>
                            <a:pt x="399" y="17"/>
                          </a:lnTo>
                          <a:lnTo>
                            <a:pt x="399" y="17"/>
                          </a:lnTo>
                          <a:lnTo>
                            <a:pt x="399" y="17"/>
                          </a:lnTo>
                          <a:lnTo>
                            <a:pt x="524" y="0"/>
                          </a:lnTo>
                          <a:lnTo>
                            <a:pt x="524" y="0"/>
                          </a:lnTo>
                          <a:lnTo>
                            <a:pt x="523" y="0"/>
                          </a:lnTo>
                          <a:lnTo>
                            <a:pt x="528" y="37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rgbClr val="CFE2E2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1" name="Freeform 18">
                      <a:extLst>
                        <a:ext uri="{FF2B5EF4-FFF2-40B4-BE49-F238E27FC236}">
                          <a16:creationId xmlns:a16="http://schemas.microsoft.com/office/drawing/2014/main" id="{47192A8A-32B4-498B-8378-3799A5883C6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038514" y="6370614"/>
                      <a:ext cx="9571" cy="23928"/>
                    </a:xfrm>
                    <a:custGeom>
                      <a:avLst/>
                      <a:gdLst>
                        <a:gd name="T0" fmla="*/ 0 w 2"/>
                        <a:gd name="T1" fmla="*/ 5 h 5"/>
                        <a:gd name="T2" fmla="*/ 0 w 2"/>
                        <a:gd name="T3" fmla="*/ 5 h 5"/>
                        <a:gd name="T4" fmla="*/ 2 w 2"/>
                        <a:gd name="T5" fmla="*/ 0 h 5"/>
                        <a:gd name="T6" fmla="*/ 2 w 2"/>
                        <a:gd name="T7" fmla="*/ 0 h 5"/>
                        <a:gd name="T8" fmla="*/ 0 w 2"/>
                        <a:gd name="T9" fmla="*/ 5 h 5"/>
                        <a:gd name="T10" fmla="*/ 0 w 2"/>
                        <a:gd name="T11" fmla="*/ 5 h 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2" h="5">
                          <a:moveTo>
                            <a:pt x="0" y="5"/>
                          </a:moveTo>
                          <a:lnTo>
                            <a:pt x="0" y="5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5"/>
                          </a:lnTo>
                          <a:lnTo>
                            <a:pt x="0" y="5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2" name="Freeform 19">
                      <a:extLst>
                        <a:ext uri="{FF2B5EF4-FFF2-40B4-BE49-F238E27FC236}">
                          <a16:creationId xmlns:a16="http://schemas.microsoft.com/office/drawing/2014/main" id="{4FEC4EDA-A7CB-4D60-B104-9D7A1046FB0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201214" y="6308404"/>
                      <a:ext cx="9571" cy="0"/>
                    </a:xfrm>
                    <a:custGeom>
                      <a:avLst/>
                      <a:gdLst>
                        <a:gd name="T0" fmla="*/ 0 w 2"/>
                        <a:gd name="T1" fmla="*/ 0 w 2"/>
                        <a:gd name="T2" fmla="*/ 2 w 2"/>
                        <a:gd name="T3" fmla="*/ 2 w 2"/>
                        <a:gd name="T4" fmla="*/ 2 w 2"/>
                        <a:gd name="T5" fmla="*/ 0 w 2"/>
                        <a:gd name="T6" fmla="*/ 0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  <a:cxn ang="0">
                          <a:pos x="T6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3" name="Freeform 20">
                      <a:extLst>
                        <a:ext uri="{FF2B5EF4-FFF2-40B4-BE49-F238E27FC236}">
                          <a16:creationId xmlns:a16="http://schemas.microsoft.com/office/drawing/2014/main" id="{DD958B89-7ABF-497C-B88B-4EEF0024B43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406984" y="6136134"/>
                      <a:ext cx="0" cy="9571"/>
                    </a:xfrm>
                    <a:custGeom>
                      <a:avLst/>
                      <a:gdLst>
                        <a:gd name="T0" fmla="*/ 2 h 2"/>
                        <a:gd name="T1" fmla="*/ 2 h 2"/>
                        <a:gd name="T2" fmla="*/ 0 h 2"/>
                        <a:gd name="T3" fmla="*/ 0 h 2"/>
                        <a:gd name="T4" fmla="*/ 2 h 2"/>
                        <a:gd name="T5" fmla="*/ 2 h 2"/>
                        <a:gd name="T6" fmla="*/ 2 h 2"/>
                        <a:gd name="T7" fmla="*/ 2 h 2"/>
                        <a:gd name="T8" fmla="*/ 2 h 2"/>
                        <a:gd name="T9" fmla="*/ 2 h 2"/>
                      </a:gdLst>
                      <a:ahLst/>
                      <a:cxnLst>
                        <a:cxn ang="0">
                          <a:pos x="0" y="T0"/>
                        </a:cxn>
                        <a:cxn ang="0">
                          <a:pos x="0" y="T1"/>
                        </a:cxn>
                        <a:cxn ang="0">
                          <a:pos x="0" y="T2"/>
                        </a:cxn>
                        <a:cxn ang="0">
                          <a:pos x="0" y="T3"/>
                        </a:cxn>
                        <a:cxn ang="0">
                          <a:pos x="0" y="T4"/>
                        </a:cxn>
                        <a:cxn ang="0">
                          <a:pos x="0" y="T5"/>
                        </a:cxn>
                        <a:cxn ang="0">
                          <a:pos x="0" y="T6"/>
                        </a:cxn>
                        <a:cxn ang="0">
                          <a:pos x="0" y="T7"/>
                        </a:cxn>
                        <a:cxn ang="0">
                          <a:pos x="0" y="T8"/>
                        </a:cxn>
                        <a:cxn ang="0">
                          <a:pos x="0" y="T9"/>
                        </a:cxn>
                      </a:cxnLst>
                      <a:rect l="0" t="0" r="r" b="b"/>
                      <a:pathLst>
                        <a:path h="2">
                          <a:moveTo>
                            <a:pt x="0" y="2"/>
                          </a:moveTo>
                          <a:lnTo>
                            <a:pt x="0" y="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4" name="Freeform 21">
                      <a:extLst>
                        <a:ext uri="{FF2B5EF4-FFF2-40B4-BE49-F238E27FC236}">
                          <a16:creationId xmlns:a16="http://schemas.microsoft.com/office/drawing/2014/main" id="{13AC91F9-F793-43EE-B08C-FE4E6F44FA2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430908" y="6160062"/>
                      <a:ext cx="14354" cy="9571"/>
                    </a:xfrm>
                    <a:custGeom>
                      <a:avLst/>
                      <a:gdLst>
                        <a:gd name="T0" fmla="*/ 1 w 3"/>
                        <a:gd name="T1" fmla="*/ 2 h 2"/>
                        <a:gd name="T2" fmla="*/ 1 w 3"/>
                        <a:gd name="T3" fmla="*/ 2 h 2"/>
                        <a:gd name="T4" fmla="*/ 3 w 3"/>
                        <a:gd name="T5" fmla="*/ 0 h 2"/>
                        <a:gd name="T6" fmla="*/ 3 w 3"/>
                        <a:gd name="T7" fmla="*/ 0 h 2"/>
                        <a:gd name="T8" fmla="*/ 1 w 3"/>
                        <a:gd name="T9" fmla="*/ 2 h 2"/>
                        <a:gd name="T10" fmla="*/ 1 w 3"/>
                        <a:gd name="T11" fmla="*/ 2 h 2"/>
                        <a:gd name="T12" fmla="*/ 0 w 3"/>
                        <a:gd name="T13" fmla="*/ 2 h 2"/>
                        <a:gd name="T14" fmla="*/ 0 w 3"/>
                        <a:gd name="T15" fmla="*/ 2 h 2"/>
                        <a:gd name="T16" fmla="*/ 1 w 3"/>
                        <a:gd name="T17" fmla="*/ 2 h 2"/>
                        <a:gd name="T18" fmla="*/ 1 w 3"/>
                        <a:gd name="T19" fmla="*/ 2 h 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3" h="2">
                          <a:moveTo>
                            <a:pt x="1" y="2"/>
                          </a:moveTo>
                          <a:lnTo>
                            <a:pt x="1" y="2"/>
                          </a:lnTo>
                          <a:lnTo>
                            <a:pt x="3" y="0"/>
                          </a:lnTo>
                          <a:lnTo>
                            <a:pt x="3" y="0"/>
                          </a:lnTo>
                          <a:lnTo>
                            <a:pt x="1" y="2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1" y="2"/>
                          </a:lnTo>
                          <a:lnTo>
                            <a:pt x="1" y="2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5" name="Freeform 23">
                      <a:extLst>
                        <a:ext uri="{FF2B5EF4-FFF2-40B4-BE49-F238E27FC236}">
                          <a16:creationId xmlns:a16="http://schemas.microsoft.com/office/drawing/2014/main" id="{4FA62C38-0D93-44D3-82F0-40FCBFC9213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9632141" y="2676372"/>
                      <a:ext cx="947487" cy="569450"/>
                    </a:xfrm>
                    <a:custGeom>
                      <a:avLst/>
                      <a:gdLst>
                        <a:gd name="T0" fmla="*/ 198 w 198"/>
                        <a:gd name="T1" fmla="*/ 98 h 119"/>
                        <a:gd name="T2" fmla="*/ 190 w 198"/>
                        <a:gd name="T3" fmla="*/ 108 h 119"/>
                        <a:gd name="T4" fmla="*/ 186 w 198"/>
                        <a:gd name="T5" fmla="*/ 110 h 119"/>
                        <a:gd name="T6" fmla="*/ 179 w 198"/>
                        <a:gd name="T7" fmla="*/ 102 h 119"/>
                        <a:gd name="T8" fmla="*/ 178 w 198"/>
                        <a:gd name="T9" fmla="*/ 98 h 119"/>
                        <a:gd name="T10" fmla="*/ 174 w 198"/>
                        <a:gd name="T11" fmla="*/ 97 h 119"/>
                        <a:gd name="T12" fmla="*/ 171 w 198"/>
                        <a:gd name="T13" fmla="*/ 100 h 119"/>
                        <a:gd name="T14" fmla="*/ 162 w 198"/>
                        <a:gd name="T15" fmla="*/ 112 h 119"/>
                        <a:gd name="T16" fmla="*/ 161 w 198"/>
                        <a:gd name="T17" fmla="*/ 119 h 119"/>
                        <a:gd name="T18" fmla="*/ 154 w 198"/>
                        <a:gd name="T19" fmla="*/ 112 h 119"/>
                        <a:gd name="T20" fmla="*/ 140 w 198"/>
                        <a:gd name="T21" fmla="*/ 95 h 119"/>
                        <a:gd name="T22" fmla="*/ 134 w 198"/>
                        <a:gd name="T23" fmla="*/ 83 h 119"/>
                        <a:gd name="T24" fmla="*/ 105 w 198"/>
                        <a:gd name="T25" fmla="*/ 88 h 119"/>
                        <a:gd name="T26" fmla="*/ 0 w 198"/>
                        <a:gd name="T27" fmla="*/ 112 h 119"/>
                        <a:gd name="T28" fmla="*/ 0 w 198"/>
                        <a:gd name="T29" fmla="*/ 108 h 119"/>
                        <a:gd name="T30" fmla="*/ 0 w 198"/>
                        <a:gd name="T31" fmla="*/ 103 h 119"/>
                        <a:gd name="T32" fmla="*/ 1 w 198"/>
                        <a:gd name="T33" fmla="*/ 90 h 119"/>
                        <a:gd name="T34" fmla="*/ 1 w 198"/>
                        <a:gd name="T35" fmla="*/ 75 h 119"/>
                        <a:gd name="T36" fmla="*/ 1 w 198"/>
                        <a:gd name="T37" fmla="*/ 58 h 119"/>
                        <a:gd name="T38" fmla="*/ 1 w 198"/>
                        <a:gd name="T39" fmla="*/ 58 h 119"/>
                        <a:gd name="T40" fmla="*/ 47 w 198"/>
                        <a:gd name="T41" fmla="*/ 49 h 119"/>
                        <a:gd name="T42" fmla="*/ 113 w 198"/>
                        <a:gd name="T43" fmla="*/ 32 h 119"/>
                        <a:gd name="T44" fmla="*/ 117 w 198"/>
                        <a:gd name="T45" fmla="*/ 30 h 119"/>
                        <a:gd name="T46" fmla="*/ 120 w 198"/>
                        <a:gd name="T47" fmla="*/ 29 h 119"/>
                        <a:gd name="T48" fmla="*/ 130 w 198"/>
                        <a:gd name="T49" fmla="*/ 17 h 119"/>
                        <a:gd name="T50" fmla="*/ 140 w 198"/>
                        <a:gd name="T51" fmla="*/ 7 h 119"/>
                        <a:gd name="T52" fmla="*/ 149 w 198"/>
                        <a:gd name="T53" fmla="*/ 0 h 119"/>
                        <a:gd name="T54" fmla="*/ 149 w 198"/>
                        <a:gd name="T55" fmla="*/ 5 h 119"/>
                        <a:gd name="T56" fmla="*/ 149 w 198"/>
                        <a:gd name="T57" fmla="*/ 8 h 119"/>
                        <a:gd name="T58" fmla="*/ 152 w 198"/>
                        <a:gd name="T59" fmla="*/ 19 h 119"/>
                        <a:gd name="T60" fmla="*/ 156 w 198"/>
                        <a:gd name="T61" fmla="*/ 22 h 119"/>
                        <a:gd name="T62" fmla="*/ 162 w 198"/>
                        <a:gd name="T63" fmla="*/ 25 h 119"/>
                        <a:gd name="T64" fmla="*/ 159 w 198"/>
                        <a:gd name="T65" fmla="*/ 27 h 119"/>
                        <a:gd name="T66" fmla="*/ 151 w 198"/>
                        <a:gd name="T67" fmla="*/ 35 h 119"/>
                        <a:gd name="T68" fmla="*/ 149 w 198"/>
                        <a:gd name="T69" fmla="*/ 39 h 119"/>
                        <a:gd name="T70" fmla="*/ 147 w 198"/>
                        <a:gd name="T71" fmla="*/ 49 h 119"/>
                        <a:gd name="T72" fmla="*/ 149 w 198"/>
                        <a:gd name="T73" fmla="*/ 52 h 119"/>
                        <a:gd name="T74" fmla="*/ 156 w 198"/>
                        <a:gd name="T75" fmla="*/ 56 h 119"/>
                        <a:gd name="T76" fmla="*/ 164 w 198"/>
                        <a:gd name="T77" fmla="*/ 58 h 119"/>
                        <a:gd name="T78" fmla="*/ 166 w 198"/>
                        <a:gd name="T79" fmla="*/ 61 h 119"/>
                        <a:gd name="T80" fmla="*/ 171 w 198"/>
                        <a:gd name="T81" fmla="*/ 71 h 119"/>
                        <a:gd name="T82" fmla="*/ 173 w 198"/>
                        <a:gd name="T83" fmla="*/ 73 h 119"/>
                        <a:gd name="T84" fmla="*/ 183 w 198"/>
                        <a:gd name="T85" fmla="*/ 78 h 119"/>
                        <a:gd name="T86" fmla="*/ 186 w 198"/>
                        <a:gd name="T87" fmla="*/ 85 h 119"/>
                        <a:gd name="T88" fmla="*/ 191 w 198"/>
                        <a:gd name="T89" fmla="*/ 90 h 119"/>
                        <a:gd name="T90" fmla="*/ 196 w 198"/>
                        <a:gd name="T91" fmla="*/ 91 h 119"/>
                        <a:gd name="T92" fmla="*/ 198 w 198"/>
                        <a:gd name="T93" fmla="*/ 98 h 11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</a:cxnLst>
                      <a:rect l="0" t="0" r="r" b="b"/>
                      <a:pathLst>
                        <a:path w="198" h="119">
                          <a:moveTo>
                            <a:pt x="198" y="98"/>
                          </a:moveTo>
                          <a:lnTo>
                            <a:pt x="198" y="98"/>
                          </a:lnTo>
                          <a:lnTo>
                            <a:pt x="195" y="105"/>
                          </a:lnTo>
                          <a:lnTo>
                            <a:pt x="190" y="108"/>
                          </a:lnTo>
                          <a:lnTo>
                            <a:pt x="190" y="108"/>
                          </a:lnTo>
                          <a:lnTo>
                            <a:pt x="186" y="110"/>
                          </a:lnTo>
                          <a:lnTo>
                            <a:pt x="183" y="108"/>
                          </a:lnTo>
                          <a:lnTo>
                            <a:pt x="179" y="102"/>
                          </a:lnTo>
                          <a:lnTo>
                            <a:pt x="179" y="102"/>
                          </a:lnTo>
                          <a:lnTo>
                            <a:pt x="178" y="98"/>
                          </a:lnTo>
                          <a:lnTo>
                            <a:pt x="176" y="97"/>
                          </a:lnTo>
                          <a:lnTo>
                            <a:pt x="174" y="97"/>
                          </a:lnTo>
                          <a:lnTo>
                            <a:pt x="171" y="100"/>
                          </a:lnTo>
                          <a:lnTo>
                            <a:pt x="171" y="100"/>
                          </a:lnTo>
                          <a:lnTo>
                            <a:pt x="166" y="105"/>
                          </a:lnTo>
                          <a:lnTo>
                            <a:pt x="162" y="112"/>
                          </a:lnTo>
                          <a:lnTo>
                            <a:pt x="162" y="112"/>
                          </a:lnTo>
                          <a:lnTo>
                            <a:pt x="161" y="119"/>
                          </a:lnTo>
                          <a:lnTo>
                            <a:pt x="161" y="119"/>
                          </a:lnTo>
                          <a:lnTo>
                            <a:pt x="154" y="112"/>
                          </a:lnTo>
                          <a:lnTo>
                            <a:pt x="149" y="105"/>
                          </a:lnTo>
                          <a:lnTo>
                            <a:pt x="140" y="95"/>
                          </a:lnTo>
                          <a:lnTo>
                            <a:pt x="135" y="86"/>
                          </a:lnTo>
                          <a:lnTo>
                            <a:pt x="134" y="83"/>
                          </a:lnTo>
                          <a:lnTo>
                            <a:pt x="134" y="83"/>
                          </a:lnTo>
                          <a:lnTo>
                            <a:pt x="105" y="88"/>
                          </a:lnTo>
                          <a:lnTo>
                            <a:pt x="105" y="88"/>
                          </a:lnTo>
                          <a:lnTo>
                            <a:pt x="0" y="112"/>
                          </a:lnTo>
                          <a:lnTo>
                            <a:pt x="0" y="112"/>
                          </a:lnTo>
                          <a:lnTo>
                            <a:pt x="0" y="108"/>
                          </a:lnTo>
                          <a:lnTo>
                            <a:pt x="0" y="108"/>
                          </a:lnTo>
                          <a:lnTo>
                            <a:pt x="0" y="103"/>
                          </a:lnTo>
                          <a:lnTo>
                            <a:pt x="0" y="103"/>
                          </a:lnTo>
                          <a:lnTo>
                            <a:pt x="1" y="90"/>
                          </a:lnTo>
                          <a:lnTo>
                            <a:pt x="1" y="90"/>
                          </a:lnTo>
                          <a:lnTo>
                            <a:pt x="1" y="75"/>
                          </a:lnTo>
                          <a:lnTo>
                            <a:pt x="1" y="59"/>
                          </a:lnTo>
                          <a:lnTo>
                            <a:pt x="1" y="58"/>
                          </a:lnTo>
                          <a:lnTo>
                            <a:pt x="1" y="58"/>
                          </a:lnTo>
                          <a:lnTo>
                            <a:pt x="1" y="58"/>
                          </a:lnTo>
                          <a:lnTo>
                            <a:pt x="47" y="49"/>
                          </a:lnTo>
                          <a:lnTo>
                            <a:pt x="47" y="49"/>
                          </a:lnTo>
                          <a:lnTo>
                            <a:pt x="86" y="41"/>
                          </a:lnTo>
                          <a:lnTo>
                            <a:pt x="113" y="32"/>
                          </a:lnTo>
                          <a:lnTo>
                            <a:pt x="113" y="32"/>
                          </a:lnTo>
                          <a:lnTo>
                            <a:pt x="117" y="30"/>
                          </a:lnTo>
                          <a:lnTo>
                            <a:pt x="120" y="29"/>
                          </a:lnTo>
                          <a:lnTo>
                            <a:pt x="120" y="29"/>
                          </a:lnTo>
                          <a:lnTo>
                            <a:pt x="130" y="17"/>
                          </a:lnTo>
                          <a:lnTo>
                            <a:pt x="130" y="17"/>
                          </a:lnTo>
                          <a:lnTo>
                            <a:pt x="135" y="12"/>
                          </a:lnTo>
                          <a:lnTo>
                            <a:pt x="140" y="7"/>
                          </a:lnTo>
                          <a:lnTo>
                            <a:pt x="140" y="7"/>
                          </a:lnTo>
                          <a:lnTo>
                            <a:pt x="149" y="0"/>
                          </a:lnTo>
                          <a:lnTo>
                            <a:pt x="149" y="0"/>
                          </a:lnTo>
                          <a:lnTo>
                            <a:pt x="149" y="5"/>
                          </a:lnTo>
                          <a:lnTo>
                            <a:pt x="149" y="8"/>
                          </a:lnTo>
                          <a:lnTo>
                            <a:pt x="149" y="8"/>
                          </a:lnTo>
                          <a:lnTo>
                            <a:pt x="151" y="17"/>
                          </a:lnTo>
                          <a:lnTo>
                            <a:pt x="152" y="19"/>
                          </a:lnTo>
                          <a:lnTo>
                            <a:pt x="156" y="22"/>
                          </a:lnTo>
                          <a:lnTo>
                            <a:pt x="156" y="22"/>
                          </a:lnTo>
                          <a:lnTo>
                            <a:pt x="161" y="24"/>
                          </a:lnTo>
                          <a:lnTo>
                            <a:pt x="162" y="25"/>
                          </a:lnTo>
                          <a:lnTo>
                            <a:pt x="159" y="27"/>
                          </a:lnTo>
                          <a:lnTo>
                            <a:pt x="159" y="27"/>
                          </a:lnTo>
                          <a:lnTo>
                            <a:pt x="154" y="32"/>
                          </a:lnTo>
                          <a:lnTo>
                            <a:pt x="151" y="35"/>
                          </a:lnTo>
                          <a:lnTo>
                            <a:pt x="149" y="39"/>
                          </a:lnTo>
                          <a:lnTo>
                            <a:pt x="149" y="39"/>
                          </a:lnTo>
                          <a:lnTo>
                            <a:pt x="147" y="46"/>
                          </a:lnTo>
                          <a:lnTo>
                            <a:pt x="147" y="49"/>
                          </a:lnTo>
                          <a:lnTo>
                            <a:pt x="149" y="52"/>
                          </a:lnTo>
                          <a:lnTo>
                            <a:pt x="149" y="52"/>
                          </a:lnTo>
                          <a:lnTo>
                            <a:pt x="152" y="54"/>
                          </a:lnTo>
                          <a:lnTo>
                            <a:pt x="156" y="56"/>
                          </a:lnTo>
                          <a:lnTo>
                            <a:pt x="161" y="56"/>
                          </a:lnTo>
                          <a:lnTo>
                            <a:pt x="164" y="58"/>
                          </a:lnTo>
                          <a:lnTo>
                            <a:pt x="164" y="58"/>
                          </a:lnTo>
                          <a:lnTo>
                            <a:pt x="166" y="61"/>
                          </a:lnTo>
                          <a:lnTo>
                            <a:pt x="168" y="64"/>
                          </a:lnTo>
                          <a:lnTo>
                            <a:pt x="171" y="71"/>
                          </a:lnTo>
                          <a:lnTo>
                            <a:pt x="171" y="71"/>
                          </a:lnTo>
                          <a:lnTo>
                            <a:pt x="173" y="73"/>
                          </a:lnTo>
                          <a:lnTo>
                            <a:pt x="176" y="75"/>
                          </a:lnTo>
                          <a:lnTo>
                            <a:pt x="183" y="78"/>
                          </a:lnTo>
                          <a:lnTo>
                            <a:pt x="183" y="78"/>
                          </a:lnTo>
                          <a:lnTo>
                            <a:pt x="186" y="85"/>
                          </a:lnTo>
                          <a:lnTo>
                            <a:pt x="188" y="86"/>
                          </a:lnTo>
                          <a:lnTo>
                            <a:pt x="191" y="90"/>
                          </a:lnTo>
                          <a:lnTo>
                            <a:pt x="191" y="90"/>
                          </a:lnTo>
                          <a:lnTo>
                            <a:pt x="196" y="91"/>
                          </a:lnTo>
                          <a:lnTo>
                            <a:pt x="198" y="95"/>
                          </a:lnTo>
                          <a:lnTo>
                            <a:pt x="198" y="98"/>
                          </a:lnTo>
                          <a:lnTo>
                            <a:pt x="198" y="98"/>
                          </a:lnTo>
                          <a:close/>
                        </a:path>
                      </a:pathLst>
                    </a:custGeom>
                    <a:solidFill>
                      <a:srgbClr val="73A9A9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6" name="Freeform 24">
                      <a:extLst>
                        <a:ext uri="{FF2B5EF4-FFF2-40B4-BE49-F238E27FC236}">
                          <a16:creationId xmlns:a16="http://schemas.microsoft.com/office/drawing/2014/main" id="{DD9A5835-E6F2-4226-A070-93CB66B7400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665389" y="3355883"/>
                      <a:ext cx="1746629" cy="1181968"/>
                    </a:xfrm>
                    <a:custGeom>
                      <a:avLst/>
                      <a:gdLst>
                        <a:gd name="T0" fmla="*/ 365 w 365"/>
                        <a:gd name="T1" fmla="*/ 155 h 247"/>
                        <a:gd name="T2" fmla="*/ 361 w 365"/>
                        <a:gd name="T3" fmla="*/ 158 h 247"/>
                        <a:gd name="T4" fmla="*/ 361 w 365"/>
                        <a:gd name="T5" fmla="*/ 162 h 247"/>
                        <a:gd name="T6" fmla="*/ 356 w 365"/>
                        <a:gd name="T7" fmla="*/ 168 h 247"/>
                        <a:gd name="T8" fmla="*/ 351 w 365"/>
                        <a:gd name="T9" fmla="*/ 174 h 247"/>
                        <a:gd name="T10" fmla="*/ 344 w 365"/>
                        <a:gd name="T11" fmla="*/ 179 h 247"/>
                        <a:gd name="T12" fmla="*/ 341 w 365"/>
                        <a:gd name="T13" fmla="*/ 182 h 247"/>
                        <a:gd name="T14" fmla="*/ 339 w 365"/>
                        <a:gd name="T15" fmla="*/ 182 h 247"/>
                        <a:gd name="T16" fmla="*/ 336 w 365"/>
                        <a:gd name="T17" fmla="*/ 180 h 247"/>
                        <a:gd name="T18" fmla="*/ 331 w 365"/>
                        <a:gd name="T19" fmla="*/ 180 h 247"/>
                        <a:gd name="T20" fmla="*/ 324 w 365"/>
                        <a:gd name="T21" fmla="*/ 180 h 247"/>
                        <a:gd name="T22" fmla="*/ 316 w 365"/>
                        <a:gd name="T23" fmla="*/ 185 h 247"/>
                        <a:gd name="T24" fmla="*/ 314 w 365"/>
                        <a:gd name="T25" fmla="*/ 185 h 247"/>
                        <a:gd name="T26" fmla="*/ 312 w 365"/>
                        <a:gd name="T27" fmla="*/ 187 h 247"/>
                        <a:gd name="T28" fmla="*/ 312 w 365"/>
                        <a:gd name="T29" fmla="*/ 191 h 247"/>
                        <a:gd name="T30" fmla="*/ 307 w 365"/>
                        <a:gd name="T31" fmla="*/ 194 h 247"/>
                        <a:gd name="T32" fmla="*/ 92 w 365"/>
                        <a:gd name="T33" fmla="*/ 235 h 247"/>
                        <a:gd name="T34" fmla="*/ 20 w 365"/>
                        <a:gd name="T35" fmla="*/ 170 h 247"/>
                        <a:gd name="T36" fmla="*/ 0 w 365"/>
                        <a:gd name="T37" fmla="*/ 48 h 247"/>
                        <a:gd name="T38" fmla="*/ 10 w 365"/>
                        <a:gd name="T39" fmla="*/ 46 h 247"/>
                        <a:gd name="T40" fmla="*/ 17 w 365"/>
                        <a:gd name="T41" fmla="*/ 41 h 247"/>
                        <a:gd name="T42" fmla="*/ 20 w 365"/>
                        <a:gd name="T43" fmla="*/ 36 h 247"/>
                        <a:gd name="T44" fmla="*/ 31 w 365"/>
                        <a:gd name="T45" fmla="*/ 26 h 247"/>
                        <a:gd name="T46" fmla="*/ 34 w 365"/>
                        <a:gd name="T47" fmla="*/ 24 h 247"/>
                        <a:gd name="T48" fmla="*/ 44 w 365"/>
                        <a:gd name="T49" fmla="*/ 56 h 247"/>
                        <a:gd name="T50" fmla="*/ 153 w 365"/>
                        <a:gd name="T51" fmla="*/ 33 h 247"/>
                        <a:gd name="T52" fmla="*/ 300 w 365"/>
                        <a:gd name="T53" fmla="*/ 0 h 247"/>
                        <a:gd name="T54" fmla="*/ 302 w 365"/>
                        <a:gd name="T55" fmla="*/ 0 h 247"/>
                        <a:gd name="T56" fmla="*/ 305 w 365"/>
                        <a:gd name="T57" fmla="*/ 0 h 247"/>
                        <a:gd name="T58" fmla="*/ 309 w 365"/>
                        <a:gd name="T59" fmla="*/ 2 h 247"/>
                        <a:gd name="T60" fmla="*/ 314 w 365"/>
                        <a:gd name="T61" fmla="*/ 6 h 247"/>
                        <a:gd name="T62" fmla="*/ 319 w 365"/>
                        <a:gd name="T63" fmla="*/ 7 h 247"/>
                        <a:gd name="T64" fmla="*/ 324 w 365"/>
                        <a:gd name="T65" fmla="*/ 9 h 247"/>
                        <a:gd name="T66" fmla="*/ 326 w 365"/>
                        <a:gd name="T67" fmla="*/ 12 h 247"/>
                        <a:gd name="T68" fmla="*/ 326 w 365"/>
                        <a:gd name="T69" fmla="*/ 22 h 247"/>
                        <a:gd name="T70" fmla="*/ 331 w 365"/>
                        <a:gd name="T71" fmla="*/ 28 h 247"/>
                        <a:gd name="T72" fmla="*/ 331 w 365"/>
                        <a:gd name="T73" fmla="*/ 29 h 247"/>
                        <a:gd name="T74" fmla="*/ 333 w 365"/>
                        <a:gd name="T75" fmla="*/ 29 h 247"/>
                        <a:gd name="T76" fmla="*/ 334 w 365"/>
                        <a:gd name="T77" fmla="*/ 29 h 247"/>
                        <a:gd name="T78" fmla="*/ 341 w 365"/>
                        <a:gd name="T79" fmla="*/ 31 h 247"/>
                        <a:gd name="T80" fmla="*/ 343 w 365"/>
                        <a:gd name="T81" fmla="*/ 34 h 247"/>
                        <a:gd name="T82" fmla="*/ 346 w 365"/>
                        <a:gd name="T83" fmla="*/ 36 h 247"/>
                        <a:gd name="T84" fmla="*/ 355 w 365"/>
                        <a:gd name="T85" fmla="*/ 39 h 247"/>
                        <a:gd name="T86" fmla="*/ 356 w 365"/>
                        <a:gd name="T87" fmla="*/ 41 h 247"/>
                        <a:gd name="T88" fmla="*/ 358 w 365"/>
                        <a:gd name="T89" fmla="*/ 46 h 247"/>
                        <a:gd name="T90" fmla="*/ 351 w 365"/>
                        <a:gd name="T91" fmla="*/ 55 h 247"/>
                        <a:gd name="T92" fmla="*/ 351 w 365"/>
                        <a:gd name="T93" fmla="*/ 60 h 247"/>
                        <a:gd name="T94" fmla="*/ 351 w 365"/>
                        <a:gd name="T95" fmla="*/ 63 h 247"/>
                        <a:gd name="T96" fmla="*/ 346 w 365"/>
                        <a:gd name="T97" fmla="*/ 68 h 247"/>
                        <a:gd name="T98" fmla="*/ 344 w 365"/>
                        <a:gd name="T99" fmla="*/ 72 h 247"/>
                        <a:gd name="T100" fmla="*/ 343 w 365"/>
                        <a:gd name="T101" fmla="*/ 77 h 247"/>
                        <a:gd name="T102" fmla="*/ 341 w 365"/>
                        <a:gd name="T103" fmla="*/ 84 h 247"/>
                        <a:gd name="T104" fmla="*/ 343 w 365"/>
                        <a:gd name="T105" fmla="*/ 94 h 247"/>
                        <a:gd name="T106" fmla="*/ 341 w 365"/>
                        <a:gd name="T107" fmla="*/ 104 h 247"/>
                        <a:gd name="T108" fmla="*/ 343 w 365"/>
                        <a:gd name="T109" fmla="*/ 112 h 247"/>
                        <a:gd name="T110" fmla="*/ 346 w 365"/>
                        <a:gd name="T111" fmla="*/ 116 h 247"/>
                        <a:gd name="T112" fmla="*/ 350 w 365"/>
                        <a:gd name="T113" fmla="*/ 118 h 247"/>
                        <a:gd name="T114" fmla="*/ 353 w 365"/>
                        <a:gd name="T115" fmla="*/ 124 h 247"/>
                        <a:gd name="T116" fmla="*/ 360 w 365"/>
                        <a:gd name="T117" fmla="*/ 129 h 247"/>
                        <a:gd name="T118" fmla="*/ 361 w 365"/>
                        <a:gd name="T119" fmla="*/ 133 h 247"/>
                        <a:gd name="T120" fmla="*/ 363 w 365"/>
                        <a:gd name="T121" fmla="*/ 146 h 247"/>
                        <a:gd name="T122" fmla="*/ 365 w 365"/>
                        <a:gd name="T123" fmla="*/ 150 h 247"/>
                        <a:gd name="T124" fmla="*/ 365 w 365"/>
                        <a:gd name="T125" fmla="*/ 155 h 24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  <a:cxn ang="0">
                          <a:pos x="T124" y="T125"/>
                        </a:cxn>
                      </a:cxnLst>
                      <a:rect l="0" t="0" r="r" b="b"/>
                      <a:pathLst>
                        <a:path w="365" h="247">
                          <a:moveTo>
                            <a:pt x="365" y="155"/>
                          </a:moveTo>
                          <a:lnTo>
                            <a:pt x="365" y="155"/>
                          </a:lnTo>
                          <a:lnTo>
                            <a:pt x="361" y="158"/>
                          </a:lnTo>
                          <a:lnTo>
                            <a:pt x="361" y="158"/>
                          </a:lnTo>
                          <a:lnTo>
                            <a:pt x="361" y="162"/>
                          </a:lnTo>
                          <a:lnTo>
                            <a:pt x="361" y="162"/>
                          </a:lnTo>
                          <a:lnTo>
                            <a:pt x="360" y="165"/>
                          </a:lnTo>
                          <a:lnTo>
                            <a:pt x="356" y="168"/>
                          </a:lnTo>
                          <a:lnTo>
                            <a:pt x="356" y="168"/>
                          </a:lnTo>
                          <a:lnTo>
                            <a:pt x="351" y="174"/>
                          </a:lnTo>
                          <a:lnTo>
                            <a:pt x="351" y="174"/>
                          </a:lnTo>
                          <a:lnTo>
                            <a:pt x="344" y="179"/>
                          </a:lnTo>
                          <a:lnTo>
                            <a:pt x="344" y="179"/>
                          </a:lnTo>
                          <a:lnTo>
                            <a:pt x="341" y="182"/>
                          </a:lnTo>
                          <a:lnTo>
                            <a:pt x="341" y="182"/>
                          </a:lnTo>
                          <a:lnTo>
                            <a:pt x="339" y="182"/>
                          </a:lnTo>
                          <a:lnTo>
                            <a:pt x="339" y="182"/>
                          </a:lnTo>
                          <a:lnTo>
                            <a:pt x="336" y="180"/>
                          </a:lnTo>
                          <a:lnTo>
                            <a:pt x="331" y="180"/>
                          </a:lnTo>
                          <a:lnTo>
                            <a:pt x="331" y="180"/>
                          </a:lnTo>
                          <a:lnTo>
                            <a:pt x="327" y="179"/>
                          </a:lnTo>
                          <a:lnTo>
                            <a:pt x="324" y="180"/>
                          </a:lnTo>
                          <a:lnTo>
                            <a:pt x="324" y="180"/>
                          </a:lnTo>
                          <a:lnTo>
                            <a:pt x="316" y="185"/>
                          </a:lnTo>
                          <a:lnTo>
                            <a:pt x="316" y="185"/>
                          </a:lnTo>
                          <a:lnTo>
                            <a:pt x="314" y="185"/>
                          </a:lnTo>
                          <a:lnTo>
                            <a:pt x="312" y="187"/>
                          </a:lnTo>
                          <a:lnTo>
                            <a:pt x="312" y="187"/>
                          </a:lnTo>
                          <a:lnTo>
                            <a:pt x="312" y="191"/>
                          </a:lnTo>
                          <a:lnTo>
                            <a:pt x="312" y="191"/>
                          </a:lnTo>
                          <a:lnTo>
                            <a:pt x="307" y="194"/>
                          </a:lnTo>
                          <a:lnTo>
                            <a:pt x="307" y="194"/>
                          </a:lnTo>
                          <a:lnTo>
                            <a:pt x="305" y="197"/>
                          </a:lnTo>
                          <a:lnTo>
                            <a:pt x="92" y="235"/>
                          </a:lnTo>
                          <a:lnTo>
                            <a:pt x="34" y="247"/>
                          </a:lnTo>
                          <a:lnTo>
                            <a:pt x="20" y="170"/>
                          </a:lnTo>
                          <a:lnTo>
                            <a:pt x="0" y="48"/>
                          </a:lnTo>
                          <a:lnTo>
                            <a:pt x="0" y="48"/>
                          </a:lnTo>
                          <a:lnTo>
                            <a:pt x="10" y="46"/>
                          </a:lnTo>
                          <a:lnTo>
                            <a:pt x="10" y="46"/>
                          </a:lnTo>
                          <a:lnTo>
                            <a:pt x="14" y="45"/>
                          </a:lnTo>
                          <a:lnTo>
                            <a:pt x="17" y="41"/>
                          </a:lnTo>
                          <a:lnTo>
                            <a:pt x="20" y="36"/>
                          </a:lnTo>
                          <a:lnTo>
                            <a:pt x="20" y="36"/>
                          </a:lnTo>
                          <a:lnTo>
                            <a:pt x="25" y="31"/>
                          </a:lnTo>
                          <a:lnTo>
                            <a:pt x="31" y="26"/>
                          </a:lnTo>
                          <a:lnTo>
                            <a:pt x="31" y="26"/>
                          </a:lnTo>
                          <a:lnTo>
                            <a:pt x="34" y="24"/>
                          </a:lnTo>
                          <a:lnTo>
                            <a:pt x="39" y="22"/>
                          </a:lnTo>
                          <a:lnTo>
                            <a:pt x="44" y="56"/>
                          </a:lnTo>
                          <a:lnTo>
                            <a:pt x="44" y="56"/>
                          </a:lnTo>
                          <a:lnTo>
                            <a:pt x="153" y="33"/>
                          </a:lnTo>
                          <a:lnTo>
                            <a:pt x="239" y="14"/>
                          </a:lnTo>
                          <a:lnTo>
                            <a:pt x="300" y="0"/>
                          </a:lnTo>
                          <a:lnTo>
                            <a:pt x="300" y="0"/>
                          </a:lnTo>
                          <a:lnTo>
                            <a:pt x="302" y="0"/>
                          </a:lnTo>
                          <a:lnTo>
                            <a:pt x="302" y="0"/>
                          </a:lnTo>
                          <a:lnTo>
                            <a:pt x="305" y="0"/>
                          </a:lnTo>
                          <a:lnTo>
                            <a:pt x="309" y="2"/>
                          </a:lnTo>
                          <a:lnTo>
                            <a:pt x="309" y="2"/>
                          </a:lnTo>
                          <a:lnTo>
                            <a:pt x="314" y="6"/>
                          </a:lnTo>
                          <a:lnTo>
                            <a:pt x="314" y="6"/>
                          </a:lnTo>
                          <a:lnTo>
                            <a:pt x="319" y="7"/>
                          </a:lnTo>
                          <a:lnTo>
                            <a:pt x="319" y="7"/>
                          </a:lnTo>
                          <a:lnTo>
                            <a:pt x="324" y="9"/>
                          </a:lnTo>
                          <a:lnTo>
                            <a:pt x="324" y="9"/>
                          </a:lnTo>
                          <a:lnTo>
                            <a:pt x="326" y="12"/>
                          </a:lnTo>
                          <a:lnTo>
                            <a:pt x="326" y="12"/>
                          </a:lnTo>
                          <a:lnTo>
                            <a:pt x="326" y="17"/>
                          </a:lnTo>
                          <a:lnTo>
                            <a:pt x="326" y="22"/>
                          </a:lnTo>
                          <a:lnTo>
                            <a:pt x="326" y="22"/>
                          </a:lnTo>
                          <a:lnTo>
                            <a:pt x="331" y="28"/>
                          </a:lnTo>
                          <a:lnTo>
                            <a:pt x="331" y="28"/>
                          </a:lnTo>
                          <a:lnTo>
                            <a:pt x="331" y="29"/>
                          </a:lnTo>
                          <a:lnTo>
                            <a:pt x="333" y="29"/>
                          </a:lnTo>
                          <a:lnTo>
                            <a:pt x="333" y="29"/>
                          </a:lnTo>
                          <a:lnTo>
                            <a:pt x="334" y="29"/>
                          </a:lnTo>
                          <a:lnTo>
                            <a:pt x="334" y="29"/>
                          </a:lnTo>
                          <a:lnTo>
                            <a:pt x="338" y="31"/>
                          </a:lnTo>
                          <a:lnTo>
                            <a:pt x="341" y="31"/>
                          </a:lnTo>
                          <a:lnTo>
                            <a:pt x="341" y="31"/>
                          </a:lnTo>
                          <a:lnTo>
                            <a:pt x="343" y="34"/>
                          </a:lnTo>
                          <a:lnTo>
                            <a:pt x="346" y="36"/>
                          </a:lnTo>
                          <a:lnTo>
                            <a:pt x="346" y="36"/>
                          </a:lnTo>
                          <a:lnTo>
                            <a:pt x="351" y="38"/>
                          </a:lnTo>
                          <a:lnTo>
                            <a:pt x="355" y="39"/>
                          </a:lnTo>
                          <a:lnTo>
                            <a:pt x="356" y="41"/>
                          </a:lnTo>
                          <a:lnTo>
                            <a:pt x="356" y="41"/>
                          </a:lnTo>
                          <a:lnTo>
                            <a:pt x="358" y="46"/>
                          </a:lnTo>
                          <a:lnTo>
                            <a:pt x="358" y="46"/>
                          </a:lnTo>
                          <a:lnTo>
                            <a:pt x="355" y="50"/>
                          </a:lnTo>
                          <a:lnTo>
                            <a:pt x="351" y="55"/>
                          </a:lnTo>
                          <a:lnTo>
                            <a:pt x="351" y="55"/>
                          </a:lnTo>
                          <a:lnTo>
                            <a:pt x="351" y="60"/>
                          </a:lnTo>
                          <a:lnTo>
                            <a:pt x="351" y="63"/>
                          </a:lnTo>
                          <a:lnTo>
                            <a:pt x="351" y="63"/>
                          </a:lnTo>
                          <a:lnTo>
                            <a:pt x="348" y="65"/>
                          </a:lnTo>
                          <a:lnTo>
                            <a:pt x="346" y="68"/>
                          </a:lnTo>
                          <a:lnTo>
                            <a:pt x="346" y="68"/>
                          </a:lnTo>
                          <a:lnTo>
                            <a:pt x="344" y="72"/>
                          </a:lnTo>
                          <a:lnTo>
                            <a:pt x="343" y="77"/>
                          </a:lnTo>
                          <a:lnTo>
                            <a:pt x="343" y="77"/>
                          </a:lnTo>
                          <a:lnTo>
                            <a:pt x="341" y="80"/>
                          </a:lnTo>
                          <a:lnTo>
                            <a:pt x="341" y="84"/>
                          </a:lnTo>
                          <a:lnTo>
                            <a:pt x="341" y="84"/>
                          </a:lnTo>
                          <a:lnTo>
                            <a:pt x="343" y="94"/>
                          </a:lnTo>
                          <a:lnTo>
                            <a:pt x="341" y="104"/>
                          </a:lnTo>
                          <a:lnTo>
                            <a:pt x="341" y="104"/>
                          </a:lnTo>
                          <a:lnTo>
                            <a:pt x="343" y="107"/>
                          </a:lnTo>
                          <a:lnTo>
                            <a:pt x="343" y="112"/>
                          </a:lnTo>
                          <a:lnTo>
                            <a:pt x="343" y="112"/>
                          </a:lnTo>
                          <a:lnTo>
                            <a:pt x="346" y="116"/>
                          </a:lnTo>
                          <a:lnTo>
                            <a:pt x="350" y="118"/>
                          </a:lnTo>
                          <a:lnTo>
                            <a:pt x="350" y="118"/>
                          </a:lnTo>
                          <a:lnTo>
                            <a:pt x="351" y="121"/>
                          </a:lnTo>
                          <a:lnTo>
                            <a:pt x="353" y="124"/>
                          </a:lnTo>
                          <a:lnTo>
                            <a:pt x="356" y="128"/>
                          </a:lnTo>
                          <a:lnTo>
                            <a:pt x="360" y="129"/>
                          </a:lnTo>
                          <a:lnTo>
                            <a:pt x="360" y="129"/>
                          </a:lnTo>
                          <a:lnTo>
                            <a:pt x="361" y="133"/>
                          </a:lnTo>
                          <a:lnTo>
                            <a:pt x="361" y="138"/>
                          </a:lnTo>
                          <a:lnTo>
                            <a:pt x="363" y="146"/>
                          </a:lnTo>
                          <a:lnTo>
                            <a:pt x="363" y="146"/>
                          </a:lnTo>
                          <a:lnTo>
                            <a:pt x="365" y="150"/>
                          </a:lnTo>
                          <a:lnTo>
                            <a:pt x="365" y="155"/>
                          </a:lnTo>
                          <a:lnTo>
                            <a:pt x="365" y="155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7" name="Freeform 26">
                      <a:extLst>
                        <a:ext uri="{FF2B5EF4-FFF2-40B4-BE49-F238E27FC236}">
                          <a16:creationId xmlns:a16="http://schemas.microsoft.com/office/drawing/2014/main" id="{BF9956A5-7BD6-4502-BEB3-BC6D5B2D666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38013" y="3389378"/>
                      <a:ext cx="1832765" cy="1220249"/>
                    </a:xfrm>
                    <a:custGeom>
                      <a:avLst/>
                      <a:gdLst>
                        <a:gd name="T0" fmla="*/ 382 w 383"/>
                        <a:gd name="T1" fmla="*/ 146 h 255"/>
                        <a:gd name="T2" fmla="*/ 376 w 383"/>
                        <a:gd name="T3" fmla="*/ 158 h 255"/>
                        <a:gd name="T4" fmla="*/ 370 w 383"/>
                        <a:gd name="T5" fmla="*/ 163 h 255"/>
                        <a:gd name="T6" fmla="*/ 356 w 383"/>
                        <a:gd name="T7" fmla="*/ 172 h 255"/>
                        <a:gd name="T8" fmla="*/ 339 w 383"/>
                        <a:gd name="T9" fmla="*/ 180 h 255"/>
                        <a:gd name="T10" fmla="*/ 332 w 383"/>
                        <a:gd name="T11" fmla="*/ 197 h 255"/>
                        <a:gd name="T12" fmla="*/ 336 w 383"/>
                        <a:gd name="T13" fmla="*/ 219 h 255"/>
                        <a:gd name="T14" fmla="*/ 334 w 383"/>
                        <a:gd name="T15" fmla="*/ 231 h 255"/>
                        <a:gd name="T16" fmla="*/ 317 w 383"/>
                        <a:gd name="T17" fmla="*/ 245 h 255"/>
                        <a:gd name="T18" fmla="*/ 310 w 383"/>
                        <a:gd name="T19" fmla="*/ 255 h 255"/>
                        <a:gd name="T20" fmla="*/ 305 w 383"/>
                        <a:gd name="T21" fmla="*/ 251 h 255"/>
                        <a:gd name="T22" fmla="*/ 304 w 383"/>
                        <a:gd name="T23" fmla="*/ 248 h 255"/>
                        <a:gd name="T24" fmla="*/ 298 w 383"/>
                        <a:gd name="T25" fmla="*/ 243 h 255"/>
                        <a:gd name="T26" fmla="*/ 56 w 383"/>
                        <a:gd name="T27" fmla="*/ 250 h 255"/>
                        <a:gd name="T28" fmla="*/ 47 w 383"/>
                        <a:gd name="T29" fmla="*/ 236 h 255"/>
                        <a:gd name="T30" fmla="*/ 42 w 383"/>
                        <a:gd name="T31" fmla="*/ 229 h 255"/>
                        <a:gd name="T32" fmla="*/ 41 w 383"/>
                        <a:gd name="T33" fmla="*/ 214 h 255"/>
                        <a:gd name="T34" fmla="*/ 41 w 383"/>
                        <a:gd name="T35" fmla="*/ 204 h 255"/>
                        <a:gd name="T36" fmla="*/ 39 w 383"/>
                        <a:gd name="T37" fmla="*/ 195 h 255"/>
                        <a:gd name="T38" fmla="*/ 34 w 383"/>
                        <a:gd name="T39" fmla="*/ 187 h 255"/>
                        <a:gd name="T40" fmla="*/ 34 w 383"/>
                        <a:gd name="T41" fmla="*/ 178 h 255"/>
                        <a:gd name="T42" fmla="*/ 25 w 383"/>
                        <a:gd name="T43" fmla="*/ 165 h 255"/>
                        <a:gd name="T44" fmla="*/ 25 w 383"/>
                        <a:gd name="T45" fmla="*/ 150 h 255"/>
                        <a:gd name="T46" fmla="*/ 20 w 383"/>
                        <a:gd name="T47" fmla="*/ 138 h 255"/>
                        <a:gd name="T48" fmla="*/ 18 w 383"/>
                        <a:gd name="T49" fmla="*/ 131 h 255"/>
                        <a:gd name="T50" fmla="*/ 15 w 383"/>
                        <a:gd name="T51" fmla="*/ 126 h 255"/>
                        <a:gd name="T52" fmla="*/ 15 w 383"/>
                        <a:gd name="T53" fmla="*/ 119 h 255"/>
                        <a:gd name="T54" fmla="*/ 15 w 383"/>
                        <a:gd name="T55" fmla="*/ 114 h 255"/>
                        <a:gd name="T56" fmla="*/ 10 w 383"/>
                        <a:gd name="T57" fmla="*/ 102 h 255"/>
                        <a:gd name="T58" fmla="*/ 8 w 383"/>
                        <a:gd name="T59" fmla="*/ 92 h 255"/>
                        <a:gd name="T60" fmla="*/ 5 w 383"/>
                        <a:gd name="T61" fmla="*/ 83 h 255"/>
                        <a:gd name="T62" fmla="*/ 3 w 383"/>
                        <a:gd name="T63" fmla="*/ 80 h 255"/>
                        <a:gd name="T64" fmla="*/ 1 w 383"/>
                        <a:gd name="T65" fmla="*/ 71 h 255"/>
                        <a:gd name="T66" fmla="*/ 3 w 383"/>
                        <a:gd name="T67" fmla="*/ 60 h 255"/>
                        <a:gd name="T68" fmla="*/ 1 w 383"/>
                        <a:gd name="T69" fmla="*/ 51 h 255"/>
                        <a:gd name="T70" fmla="*/ 1 w 383"/>
                        <a:gd name="T71" fmla="*/ 43 h 255"/>
                        <a:gd name="T72" fmla="*/ 3 w 383"/>
                        <a:gd name="T73" fmla="*/ 36 h 255"/>
                        <a:gd name="T74" fmla="*/ 5 w 383"/>
                        <a:gd name="T75" fmla="*/ 31 h 255"/>
                        <a:gd name="T76" fmla="*/ 1 w 383"/>
                        <a:gd name="T77" fmla="*/ 26 h 255"/>
                        <a:gd name="T78" fmla="*/ 0 w 383"/>
                        <a:gd name="T79" fmla="*/ 19 h 255"/>
                        <a:gd name="T80" fmla="*/ 1 w 383"/>
                        <a:gd name="T81" fmla="*/ 14 h 255"/>
                        <a:gd name="T82" fmla="*/ 15 w 383"/>
                        <a:gd name="T83" fmla="*/ 9 h 255"/>
                        <a:gd name="T84" fmla="*/ 258 w 383"/>
                        <a:gd name="T85" fmla="*/ 5 h 255"/>
                        <a:gd name="T86" fmla="*/ 319 w 383"/>
                        <a:gd name="T87" fmla="*/ 0 h 255"/>
                        <a:gd name="T88" fmla="*/ 322 w 383"/>
                        <a:gd name="T89" fmla="*/ 15 h 255"/>
                        <a:gd name="T90" fmla="*/ 326 w 383"/>
                        <a:gd name="T91" fmla="*/ 27 h 255"/>
                        <a:gd name="T92" fmla="*/ 320 w 383"/>
                        <a:gd name="T93" fmla="*/ 36 h 255"/>
                        <a:gd name="T94" fmla="*/ 320 w 383"/>
                        <a:gd name="T95" fmla="*/ 43 h 255"/>
                        <a:gd name="T96" fmla="*/ 329 w 383"/>
                        <a:gd name="T97" fmla="*/ 58 h 255"/>
                        <a:gd name="T98" fmla="*/ 331 w 383"/>
                        <a:gd name="T99" fmla="*/ 66 h 255"/>
                        <a:gd name="T100" fmla="*/ 336 w 383"/>
                        <a:gd name="T101" fmla="*/ 70 h 255"/>
                        <a:gd name="T102" fmla="*/ 346 w 383"/>
                        <a:gd name="T103" fmla="*/ 71 h 255"/>
                        <a:gd name="T104" fmla="*/ 354 w 383"/>
                        <a:gd name="T105" fmla="*/ 80 h 255"/>
                        <a:gd name="T106" fmla="*/ 360 w 383"/>
                        <a:gd name="T107" fmla="*/ 88 h 255"/>
                        <a:gd name="T108" fmla="*/ 368 w 383"/>
                        <a:gd name="T109" fmla="*/ 95 h 255"/>
                        <a:gd name="T110" fmla="*/ 373 w 383"/>
                        <a:gd name="T111" fmla="*/ 105 h 255"/>
                        <a:gd name="T112" fmla="*/ 380 w 383"/>
                        <a:gd name="T113" fmla="*/ 112 h 255"/>
                        <a:gd name="T114" fmla="*/ 382 w 383"/>
                        <a:gd name="T115" fmla="*/ 121 h 255"/>
                        <a:gd name="T116" fmla="*/ 383 w 383"/>
                        <a:gd name="T117" fmla="*/ 134 h 2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383" h="255">
                          <a:moveTo>
                            <a:pt x="383" y="141"/>
                          </a:moveTo>
                          <a:lnTo>
                            <a:pt x="383" y="141"/>
                          </a:lnTo>
                          <a:lnTo>
                            <a:pt x="382" y="146"/>
                          </a:lnTo>
                          <a:lnTo>
                            <a:pt x="380" y="150"/>
                          </a:lnTo>
                          <a:lnTo>
                            <a:pt x="380" y="150"/>
                          </a:lnTo>
                          <a:lnTo>
                            <a:pt x="376" y="158"/>
                          </a:lnTo>
                          <a:lnTo>
                            <a:pt x="373" y="161"/>
                          </a:lnTo>
                          <a:lnTo>
                            <a:pt x="370" y="163"/>
                          </a:lnTo>
                          <a:lnTo>
                            <a:pt x="370" y="163"/>
                          </a:lnTo>
                          <a:lnTo>
                            <a:pt x="363" y="168"/>
                          </a:lnTo>
                          <a:lnTo>
                            <a:pt x="360" y="170"/>
                          </a:lnTo>
                          <a:lnTo>
                            <a:pt x="356" y="172"/>
                          </a:lnTo>
                          <a:lnTo>
                            <a:pt x="356" y="172"/>
                          </a:lnTo>
                          <a:lnTo>
                            <a:pt x="346" y="175"/>
                          </a:lnTo>
                          <a:lnTo>
                            <a:pt x="339" y="180"/>
                          </a:lnTo>
                          <a:lnTo>
                            <a:pt x="336" y="187"/>
                          </a:lnTo>
                          <a:lnTo>
                            <a:pt x="332" y="197"/>
                          </a:lnTo>
                          <a:lnTo>
                            <a:pt x="332" y="197"/>
                          </a:lnTo>
                          <a:lnTo>
                            <a:pt x="337" y="202"/>
                          </a:lnTo>
                          <a:lnTo>
                            <a:pt x="337" y="207"/>
                          </a:lnTo>
                          <a:lnTo>
                            <a:pt x="336" y="219"/>
                          </a:lnTo>
                          <a:lnTo>
                            <a:pt x="336" y="219"/>
                          </a:lnTo>
                          <a:lnTo>
                            <a:pt x="336" y="226"/>
                          </a:lnTo>
                          <a:lnTo>
                            <a:pt x="334" y="231"/>
                          </a:lnTo>
                          <a:lnTo>
                            <a:pt x="326" y="238"/>
                          </a:lnTo>
                          <a:lnTo>
                            <a:pt x="326" y="238"/>
                          </a:lnTo>
                          <a:lnTo>
                            <a:pt x="317" y="245"/>
                          </a:lnTo>
                          <a:lnTo>
                            <a:pt x="314" y="250"/>
                          </a:lnTo>
                          <a:lnTo>
                            <a:pt x="310" y="255"/>
                          </a:lnTo>
                          <a:lnTo>
                            <a:pt x="310" y="255"/>
                          </a:lnTo>
                          <a:lnTo>
                            <a:pt x="310" y="253"/>
                          </a:lnTo>
                          <a:lnTo>
                            <a:pt x="310" y="253"/>
                          </a:lnTo>
                          <a:lnTo>
                            <a:pt x="305" y="251"/>
                          </a:lnTo>
                          <a:lnTo>
                            <a:pt x="305" y="251"/>
                          </a:lnTo>
                          <a:lnTo>
                            <a:pt x="304" y="248"/>
                          </a:lnTo>
                          <a:lnTo>
                            <a:pt x="304" y="248"/>
                          </a:lnTo>
                          <a:lnTo>
                            <a:pt x="300" y="245"/>
                          </a:lnTo>
                          <a:lnTo>
                            <a:pt x="300" y="245"/>
                          </a:lnTo>
                          <a:lnTo>
                            <a:pt x="298" y="243"/>
                          </a:lnTo>
                          <a:lnTo>
                            <a:pt x="56" y="251"/>
                          </a:lnTo>
                          <a:lnTo>
                            <a:pt x="56" y="251"/>
                          </a:lnTo>
                          <a:lnTo>
                            <a:pt x="56" y="250"/>
                          </a:lnTo>
                          <a:lnTo>
                            <a:pt x="56" y="250"/>
                          </a:lnTo>
                          <a:lnTo>
                            <a:pt x="52" y="243"/>
                          </a:lnTo>
                          <a:lnTo>
                            <a:pt x="47" y="236"/>
                          </a:lnTo>
                          <a:lnTo>
                            <a:pt x="47" y="236"/>
                          </a:lnTo>
                          <a:lnTo>
                            <a:pt x="44" y="233"/>
                          </a:lnTo>
                          <a:lnTo>
                            <a:pt x="42" y="229"/>
                          </a:lnTo>
                          <a:lnTo>
                            <a:pt x="44" y="221"/>
                          </a:lnTo>
                          <a:lnTo>
                            <a:pt x="44" y="221"/>
                          </a:lnTo>
                          <a:lnTo>
                            <a:pt x="41" y="214"/>
                          </a:lnTo>
                          <a:lnTo>
                            <a:pt x="41" y="214"/>
                          </a:lnTo>
                          <a:lnTo>
                            <a:pt x="41" y="209"/>
                          </a:lnTo>
                          <a:lnTo>
                            <a:pt x="41" y="204"/>
                          </a:lnTo>
                          <a:lnTo>
                            <a:pt x="41" y="200"/>
                          </a:lnTo>
                          <a:lnTo>
                            <a:pt x="39" y="195"/>
                          </a:lnTo>
                          <a:lnTo>
                            <a:pt x="39" y="195"/>
                          </a:lnTo>
                          <a:lnTo>
                            <a:pt x="35" y="192"/>
                          </a:lnTo>
                          <a:lnTo>
                            <a:pt x="34" y="187"/>
                          </a:lnTo>
                          <a:lnTo>
                            <a:pt x="34" y="187"/>
                          </a:lnTo>
                          <a:lnTo>
                            <a:pt x="34" y="184"/>
                          </a:lnTo>
                          <a:lnTo>
                            <a:pt x="34" y="178"/>
                          </a:lnTo>
                          <a:lnTo>
                            <a:pt x="34" y="178"/>
                          </a:lnTo>
                          <a:lnTo>
                            <a:pt x="34" y="173"/>
                          </a:lnTo>
                          <a:lnTo>
                            <a:pt x="32" y="170"/>
                          </a:lnTo>
                          <a:lnTo>
                            <a:pt x="25" y="165"/>
                          </a:lnTo>
                          <a:lnTo>
                            <a:pt x="25" y="165"/>
                          </a:lnTo>
                          <a:lnTo>
                            <a:pt x="27" y="158"/>
                          </a:lnTo>
                          <a:lnTo>
                            <a:pt x="25" y="150"/>
                          </a:lnTo>
                          <a:lnTo>
                            <a:pt x="25" y="150"/>
                          </a:lnTo>
                          <a:lnTo>
                            <a:pt x="24" y="143"/>
                          </a:lnTo>
                          <a:lnTo>
                            <a:pt x="20" y="138"/>
                          </a:lnTo>
                          <a:lnTo>
                            <a:pt x="20" y="138"/>
                          </a:lnTo>
                          <a:lnTo>
                            <a:pt x="18" y="134"/>
                          </a:lnTo>
                          <a:lnTo>
                            <a:pt x="18" y="131"/>
                          </a:lnTo>
                          <a:lnTo>
                            <a:pt x="18" y="131"/>
                          </a:lnTo>
                          <a:lnTo>
                            <a:pt x="18" y="127"/>
                          </a:lnTo>
                          <a:lnTo>
                            <a:pt x="15" y="126"/>
                          </a:lnTo>
                          <a:lnTo>
                            <a:pt x="15" y="126"/>
                          </a:lnTo>
                          <a:lnTo>
                            <a:pt x="13" y="122"/>
                          </a:lnTo>
                          <a:lnTo>
                            <a:pt x="15" y="119"/>
                          </a:lnTo>
                          <a:lnTo>
                            <a:pt x="15" y="117"/>
                          </a:lnTo>
                          <a:lnTo>
                            <a:pt x="15" y="114"/>
                          </a:lnTo>
                          <a:lnTo>
                            <a:pt x="15" y="114"/>
                          </a:lnTo>
                          <a:lnTo>
                            <a:pt x="15" y="111"/>
                          </a:lnTo>
                          <a:lnTo>
                            <a:pt x="13" y="107"/>
                          </a:lnTo>
                          <a:lnTo>
                            <a:pt x="10" y="102"/>
                          </a:lnTo>
                          <a:lnTo>
                            <a:pt x="10" y="102"/>
                          </a:lnTo>
                          <a:lnTo>
                            <a:pt x="8" y="92"/>
                          </a:lnTo>
                          <a:lnTo>
                            <a:pt x="8" y="92"/>
                          </a:lnTo>
                          <a:lnTo>
                            <a:pt x="7" y="87"/>
                          </a:lnTo>
                          <a:lnTo>
                            <a:pt x="5" y="83"/>
                          </a:lnTo>
                          <a:lnTo>
                            <a:pt x="5" y="83"/>
                          </a:lnTo>
                          <a:lnTo>
                            <a:pt x="3" y="80"/>
                          </a:lnTo>
                          <a:lnTo>
                            <a:pt x="3" y="80"/>
                          </a:lnTo>
                          <a:lnTo>
                            <a:pt x="3" y="80"/>
                          </a:lnTo>
                          <a:lnTo>
                            <a:pt x="3" y="77"/>
                          </a:lnTo>
                          <a:lnTo>
                            <a:pt x="3" y="77"/>
                          </a:lnTo>
                          <a:lnTo>
                            <a:pt x="1" y="71"/>
                          </a:lnTo>
                          <a:lnTo>
                            <a:pt x="1" y="65"/>
                          </a:lnTo>
                          <a:lnTo>
                            <a:pt x="1" y="65"/>
                          </a:lnTo>
                          <a:lnTo>
                            <a:pt x="3" y="60"/>
                          </a:lnTo>
                          <a:lnTo>
                            <a:pt x="3" y="53"/>
                          </a:lnTo>
                          <a:lnTo>
                            <a:pt x="3" y="53"/>
                          </a:lnTo>
                          <a:lnTo>
                            <a:pt x="1" y="51"/>
                          </a:lnTo>
                          <a:lnTo>
                            <a:pt x="1" y="48"/>
                          </a:lnTo>
                          <a:lnTo>
                            <a:pt x="1" y="48"/>
                          </a:lnTo>
                          <a:lnTo>
                            <a:pt x="1" y="43"/>
                          </a:lnTo>
                          <a:lnTo>
                            <a:pt x="1" y="43"/>
                          </a:lnTo>
                          <a:lnTo>
                            <a:pt x="3" y="36"/>
                          </a:lnTo>
                          <a:lnTo>
                            <a:pt x="3" y="36"/>
                          </a:lnTo>
                          <a:lnTo>
                            <a:pt x="5" y="32"/>
                          </a:lnTo>
                          <a:lnTo>
                            <a:pt x="5" y="31"/>
                          </a:lnTo>
                          <a:lnTo>
                            <a:pt x="5" y="31"/>
                          </a:lnTo>
                          <a:lnTo>
                            <a:pt x="3" y="27"/>
                          </a:lnTo>
                          <a:lnTo>
                            <a:pt x="1" y="26"/>
                          </a:lnTo>
                          <a:lnTo>
                            <a:pt x="1" y="26"/>
                          </a:lnTo>
                          <a:lnTo>
                            <a:pt x="0" y="22"/>
                          </a:lnTo>
                          <a:lnTo>
                            <a:pt x="0" y="19"/>
                          </a:lnTo>
                          <a:lnTo>
                            <a:pt x="0" y="19"/>
                          </a:lnTo>
                          <a:lnTo>
                            <a:pt x="1" y="15"/>
                          </a:lnTo>
                          <a:lnTo>
                            <a:pt x="1" y="14"/>
                          </a:lnTo>
                          <a:lnTo>
                            <a:pt x="1" y="14"/>
                          </a:lnTo>
                          <a:lnTo>
                            <a:pt x="1" y="9"/>
                          </a:lnTo>
                          <a:lnTo>
                            <a:pt x="1" y="9"/>
                          </a:lnTo>
                          <a:lnTo>
                            <a:pt x="15" y="9"/>
                          </a:lnTo>
                          <a:lnTo>
                            <a:pt x="15" y="9"/>
                          </a:lnTo>
                          <a:lnTo>
                            <a:pt x="169" y="9"/>
                          </a:lnTo>
                          <a:lnTo>
                            <a:pt x="258" y="5"/>
                          </a:lnTo>
                          <a:lnTo>
                            <a:pt x="293" y="4"/>
                          </a:lnTo>
                          <a:lnTo>
                            <a:pt x="319" y="0"/>
                          </a:lnTo>
                          <a:lnTo>
                            <a:pt x="319" y="0"/>
                          </a:lnTo>
                          <a:lnTo>
                            <a:pt x="319" y="9"/>
                          </a:lnTo>
                          <a:lnTo>
                            <a:pt x="322" y="15"/>
                          </a:lnTo>
                          <a:lnTo>
                            <a:pt x="322" y="15"/>
                          </a:lnTo>
                          <a:lnTo>
                            <a:pt x="326" y="22"/>
                          </a:lnTo>
                          <a:lnTo>
                            <a:pt x="326" y="27"/>
                          </a:lnTo>
                          <a:lnTo>
                            <a:pt x="326" y="27"/>
                          </a:lnTo>
                          <a:lnTo>
                            <a:pt x="326" y="31"/>
                          </a:lnTo>
                          <a:lnTo>
                            <a:pt x="324" y="32"/>
                          </a:lnTo>
                          <a:lnTo>
                            <a:pt x="320" y="36"/>
                          </a:lnTo>
                          <a:lnTo>
                            <a:pt x="320" y="36"/>
                          </a:lnTo>
                          <a:lnTo>
                            <a:pt x="320" y="39"/>
                          </a:lnTo>
                          <a:lnTo>
                            <a:pt x="320" y="43"/>
                          </a:lnTo>
                          <a:lnTo>
                            <a:pt x="322" y="48"/>
                          </a:lnTo>
                          <a:lnTo>
                            <a:pt x="326" y="53"/>
                          </a:lnTo>
                          <a:lnTo>
                            <a:pt x="329" y="58"/>
                          </a:lnTo>
                          <a:lnTo>
                            <a:pt x="329" y="58"/>
                          </a:lnTo>
                          <a:lnTo>
                            <a:pt x="331" y="63"/>
                          </a:lnTo>
                          <a:lnTo>
                            <a:pt x="331" y="66"/>
                          </a:lnTo>
                          <a:lnTo>
                            <a:pt x="334" y="68"/>
                          </a:lnTo>
                          <a:lnTo>
                            <a:pt x="334" y="68"/>
                          </a:lnTo>
                          <a:lnTo>
                            <a:pt x="336" y="70"/>
                          </a:lnTo>
                          <a:lnTo>
                            <a:pt x="339" y="70"/>
                          </a:lnTo>
                          <a:lnTo>
                            <a:pt x="346" y="71"/>
                          </a:lnTo>
                          <a:lnTo>
                            <a:pt x="346" y="71"/>
                          </a:lnTo>
                          <a:lnTo>
                            <a:pt x="349" y="71"/>
                          </a:lnTo>
                          <a:lnTo>
                            <a:pt x="351" y="75"/>
                          </a:lnTo>
                          <a:lnTo>
                            <a:pt x="354" y="80"/>
                          </a:lnTo>
                          <a:lnTo>
                            <a:pt x="354" y="80"/>
                          </a:lnTo>
                          <a:lnTo>
                            <a:pt x="356" y="83"/>
                          </a:lnTo>
                          <a:lnTo>
                            <a:pt x="360" y="88"/>
                          </a:lnTo>
                          <a:lnTo>
                            <a:pt x="360" y="88"/>
                          </a:lnTo>
                          <a:lnTo>
                            <a:pt x="365" y="92"/>
                          </a:lnTo>
                          <a:lnTo>
                            <a:pt x="368" y="95"/>
                          </a:lnTo>
                          <a:lnTo>
                            <a:pt x="368" y="95"/>
                          </a:lnTo>
                          <a:lnTo>
                            <a:pt x="371" y="100"/>
                          </a:lnTo>
                          <a:lnTo>
                            <a:pt x="373" y="105"/>
                          </a:lnTo>
                          <a:lnTo>
                            <a:pt x="373" y="105"/>
                          </a:lnTo>
                          <a:lnTo>
                            <a:pt x="378" y="111"/>
                          </a:lnTo>
                          <a:lnTo>
                            <a:pt x="380" y="112"/>
                          </a:lnTo>
                          <a:lnTo>
                            <a:pt x="382" y="114"/>
                          </a:lnTo>
                          <a:lnTo>
                            <a:pt x="382" y="114"/>
                          </a:lnTo>
                          <a:lnTo>
                            <a:pt x="382" y="121"/>
                          </a:lnTo>
                          <a:lnTo>
                            <a:pt x="382" y="127"/>
                          </a:lnTo>
                          <a:lnTo>
                            <a:pt x="382" y="127"/>
                          </a:lnTo>
                          <a:lnTo>
                            <a:pt x="383" y="134"/>
                          </a:lnTo>
                          <a:lnTo>
                            <a:pt x="383" y="141"/>
                          </a:lnTo>
                          <a:lnTo>
                            <a:pt x="383" y="141"/>
                          </a:lnTo>
                          <a:close/>
                        </a:path>
                      </a:pathLst>
                    </a:custGeom>
                    <a:solidFill>
                      <a:srgbClr val="73A9A9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8" name="Freeform 30">
                      <a:extLst>
                        <a:ext uri="{FF2B5EF4-FFF2-40B4-BE49-F238E27FC236}">
                          <a16:creationId xmlns:a16="http://schemas.microsoft.com/office/drawing/2014/main" id="{7176AFFA-576C-4E0F-8814-5345636E78D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329666" y="4777112"/>
                      <a:ext cx="2330434" cy="1263316"/>
                    </a:xfrm>
                    <a:custGeom>
                      <a:avLst/>
                      <a:gdLst>
                        <a:gd name="T0" fmla="*/ 470 w 487"/>
                        <a:gd name="T1" fmla="*/ 73 h 264"/>
                        <a:gd name="T2" fmla="*/ 470 w 487"/>
                        <a:gd name="T3" fmla="*/ 73 h 264"/>
                        <a:gd name="T4" fmla="*/ 462 w 487"/>
                        <a:gd name="T5" fmla="*/ 67 h 264"/>
                        <a:gd name="T6" fmla="*/ 462 w 487"/>
                        <a:gd name="T7" fmla="*/ 67 h 264"/>
                        <a:gd name="T8" fmla="*/ 459 w 487"/>
                        <a:gd name="T9" fmla="*/ 63 h 264"/>
                        <a:gd name="T10" fmla="*/ 455 w 487"/>
                        <a:gd name="T11" fmla="*/ 60 h 264"/>
                        <a:gd name="T12" fmla="*/ 455 w 487"/>
                        <a:gd name="T13" fmla="*/ 60 h 264"/>
                        <a:gd name="T14" fmla="*/ 453 w 487"/>
                        <a:gd name="T15" fmla="*/ 55 h 264"/>
                        <a:gd name="T16" fmla="*/ 455 w 487"/>
                        <a:gd name="T17" fmla="*/ 50 h 264"/>
                        <a:gd name="T18" fmla="*/ 455 w 487"/>
                        <a:gd name="T19" fmla="*/ 50 h 264"/>
                        <a:gd name="T20" fmla="*/ 453 w 487"/>
                        <a:gd name="T21" fmla="*/ 46 h 264"/>
                        <a:gd name="T22" fmla="*/ 455 w 487"/>
                        <a:gd name="T23" fmla="*/ 41 h 264"/>
                        <a:gd name="T24" fmla="*/ 455 w 487"/>
                        <a:gd name="T25" fmla="*/ 41 h 264"/>
                        <a:gd name="T26" fmla="*/ 459 w 487"/>
                        <a:gd name="T27" fmla="*/ 33 h 264"/>
                        <a:gd name="T28" fmla="*/ 460 w 487"/>
                        <a:gd name="T29" fmla="*/ 28 h 264"/>
                        <a:gd name="T30" fmla="*/ 459 w 487"/>
                        <a:gd name="T31" fmla="*/ 23 h 264"/>
                        <a:gd name="T32" fmla="*/ 459 w 487"/>
                        <a:gd name="T33" fmla="*/ 23 h 264"/>
                        <a:gd name="T34" fmla="*/ 455 w 487"/>
                        <a:gd name="T35" fmla="*/ 21 h 264"/>
                        <a:gd name="T36" fmla="*/ 450 w 487"/>
                        <a:gd name="T37" fmla="*/ 21 h 264"/>
                        <a:gd name="T38" fmla="*/ 445 w 487"/>
                        <a:gd name="T39" fmla="*/ 21 h 264"/>
                        <a:gd name="T40" fmla="*/ 442 w 487"/>
                        <a:gd name="T41" fmla="*/ 17 h 264"/>
                        <a:gd name="T42" fmla="*/ 442 w 487"/>
                        <a:gd name="T43" fmla="*/ 17 h 264"/>
                        <a:gd name="T44" fmla="*/ 438 w 487"/>
                        <a:gd name="T45" fmla="*/ 12 h 264"/>
                        <a:gd name="T46" fmla="*/ 438 w 487"/>
                        <a:gd name="T47" fmla="*/ 12 h 264"/>
                        <a:gd name="T48" fmla="*/ 389 w 487"/>
                        <a:gd name="T49" fmla="*/ 14 h 264"/>
                        <a:gd name="T50" fmla="*/ 331 w 487"/>
                        <a:gd name="T51" fmla="*/ 14 h 264"/>
                        <a:gd name="T52" fmla="*/ 269 w 487"/>
                        <a:gd name="T53" fmla="*/ 14 h 264"/>
                        <a:gd name="T54" fmla="*/ 206 w 487"/>
                        <a:gd name="T55" fmla="*/ 11 h 264"/>
                        <a:gd name="T56" fmla="*/ 89 w 487"/>
                        <a:gd name="T57" fmla="*/ 6 h 264"/>
                        <a:gd name="T58" fmla="*/ 12 w 487"/>
                        <a:gd name="T59" fmla="*/ 0 h 264"/>
                        <a:gd name="T60" fmla="*/ 0 w 487"/>
                        <a:gd name="T61" fmla="*/ 252 h 264"/>
                        <a:gd name="T62" fmla="*/ 0 w 487"/>
                        <a:gd name="T63" fmla="*/ 252 h 264"/>
                        <a:gd name="T64" fmla="*/ 95 w 487"/>
                        <a:gd name="T65" fmla="*/ 255 h 264"/>
                        <a:gd name="T66" fmla="*/ 182 w 487"/>
                        <a:gd name="T67" fmla="*/ 258 h 264"/>
                        <a:gd name="T68" fmla="*/ 331 w 487"/>
                        <a:gd name="T69" fmla="*/ 262 h 264"/>
                        <a:gd name="T70" fmla="*/ 435 w 487"/>
                        <a:gd name="T71" fmla="*/ 264 h 264"/>
                        <a:gd name="T72" fmla="*/ 487 w 487"/>
                        <a:gd name="T73" fmla="*/ 262 h 264"/>
                        <a:gd name="T74" fmla="*/ 481 w 487"/>
                        <a:gd name="T75" fmla="*/ 87 h 264"/>
                        <a:gd name="T76" fmla="*/ 481 w 487"/>
                        <a:gd name="T77" fmla="*/ 87 h 264"/>
                        <a:gd name="T78" fmla="*/ 481 w 487"/>
                        <a:gd name="T79" fmla="*/ 84 h 264"/>
                        <a:gd name="T80" fmla="*/ 477 w 487"/>
                        <a:gd name="T81" fmla="*/ 80 h 264"/>
                        <a:gd name="T82" fmla="*/ 470 w 487"/>
                        <a:gd name="T83" fmla="*/ 73 h 264"/>
                        <a:gd name="T84" fmla="*/ 470 w 487"/>
                        <a:gd name="T85" fmla="*/ 73 h 2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487" h="264">
                          <a:moveTo>
                            <a:pt x="470" y="73"/>
                          </a:moveTo>
                          <a:lnTo>
                            <a:pt x="470" y="73"/>
                          </a:lnTo>
                          <a:lnTo>
                            <a:pt x="462" y="67"/>
                          </a:lnTo>
                          <a:lnTo>
                            <a:pt x="462" y="67"/>
                          </a:lnTo>
                          <a:lnTo>
                            <a:pt x="459" y="63"/>
                          </a:lnTo>
                          <a:lnTo>
                            <a:pt x="455" y="60"/>
                          </a:lnTo>
                          <a:lnTo>
                            <a:pt x="455" y="60"/>
                          </a:lnTo>
                          <a:lnTo>
                            <a:pt x="453" y="55"/>
                          </a:lnTo>
                          <a:lnTo>
                            <a:pt x="455" y="50"/>
                          </a:lnTo>
                          <a:lnTo>
                            <a:pt x="455" y="50"/>
                          </a:lnTo>
                          <a:lnTo>
                            <a:pt x="453" y="46"/>
                          </a:lnTo>
                          <a:lnTo>
                            <a:pt x="455" y="41"/>
                          </a:lnTo>
                          <a:lnTo>
                            <a:pt x="455" y="41"/>
                          </a:lnTo>
                          <a:lnTo>
                            <a:pt x="459" y="33"/>
                          </a:lnTo>
                          <a:lnTo>
                            <a:pt x="460" y="28"/>
                          </a:lnTo>
                          <a:lnTo>
                            <a:pt x="459" y="23"/>
                          </a:lnTo>
                          <a:lnTo>
                            <a:pt x="459" y="23"/>
                          </a:lnTo>
                          <a:lnTo>
                            <a:pt x="455" y="21"/>
                          </a:lnTo>
                          <a:lnTo>
                            <a:pt x="450" y="21"/>
                          </a:lnTo>
                          <a:lnTo>
                            <a:pt x="445" y="21"/>
                          </a:lnTo>
                          <a:lnTo>
                            <a:pt x="442" y="17"/>
                          </a:lnTo>
                          <a:lnTo>
                            <a:pt x="442" y="17"/>
                          </a:lnTo>
                          <a:lnTo>
                            <a:pt x="438" y="12"/>
                          </a:lnTo>
                          <a:lnTo>
                            <a:pt x="438" y="12"/>
                          </a:lnTo>
                          <a:lnTo>
                            <a:pt x="389" y="14"/>
                          </a:lnTo>
                          <a:lnTo>
                            <a:pt x="331" y="14"/>
                          </a:lnTo>
                          <a:lnTo>
                            <a:pt x="269" y="14"/>
                          </a:lnTo>
                          <a:lnTo>
                            <a:pt x="206" y="11"/>
                          </a:lnTo>
                          <a:lnTo>
                            <a:pt x="89" y="6"/>
                          </a:lnTo>
                          <a:lnTo>
                            <a:pt x="12" y="0"/>
                          </a:lnTo>
                          <a:lnTo>
                            <a:pt x="0" y="252"/>
                          </a:lnTo>
                          <a:lnTo>
                            <a:pt x="0" y="252"/>
                          </a:lnTo>
                          <a:lnTo>
                            <a:pt x="95" y="255"/>
                          </a:lnTo>
                          <a:lnTo>
                            <a:pt x="182" y="258"/>
                          </a:lnTo>
                          <a:lnTo>
                            <a:pt x="331" y="262"/>
                          </a:lnTo>
                          <a:lnTo>
                            <a:pt x="435" y="264"/>
                          </a:lnTo>
                          <a:lnTo>
                            <a:pt x="487" y="262"/>
                          </a:lnTo>
                          <a:lnTo>
                            <a:pt x="481" y="87"/>
                          </a:lnTo>
                          <a:lnTo>
                            <a:pt x="481" y="87"/>
                          </a:lnTo>
                          <a:lnTo>
                            <a:pt x="481" y="84"/>
                          </a:lnTo>
                          <a:lnTo>
                            <a:pt x="477" y="80"/>
                          </a:lnTo>
                          <a:lnTo>
                            <a:pt x="470" y="73"/>
                          </a:lnTo>
                          <a:lnTo>
                            <a:pt x="470" y="73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1000">
                          <a:srgbClr val="CFE2E2"/>
                        </a:gs>
                        <a:gs pos="100000">
                          <a:schemeClr val="bg1"/>
                        </a:gs>
                      </a:gsLst>
                      <a:lin ang="8100000" scaled="1"/>
                    </a:gra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9" name="Freeform 33">
                      <a:extLst>
                        <a:ext uri="{FF2B5EF4-FFF2-40B4-BE49-F238E27FC236}">
                          <a16:creationId xmlns:a16="http://schemas.microsoft.com/office/drawing/2014/main" id="{8C148AB9-C40C-49A9-B64B-04331B0D748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019751" y="776612"/>
                      <a:ext cx="1162824" cy="1808838"/>
                    </a:xfrm>
                    <a:custGeom>
                      <a:avLst/>
                      <a:gdLst>
                        <a:gd name="T0" fmla="*/ 229 w 243"/>
                        <a:gd name="T1" fmla="*/ 193 h 378"/>
                        <a:gd name="T2" fmla="*/ 222 w 243"/>
                        <a:gd name="T3" fmla="*/ 188 h 378"/>
                        <a:gd name="T4" fmla="*/ 219 w 243"/>
                        <a:gd name="T5" fmla="*/ 174 h 378"/>
                        <a:gd name="T6" fmla="*/ 214 w 243"/>
                        <a:gd name="T7" fmla="*/ 164 h 378"/>
                        <a:gd name="T8" fmla="*/ 202 w 243"/>
                        <a:gd name="T9" fmla="*/ 156 h 378"/>
                        <a:gd name="T10" fmla="*/ 190 w 243"/>
                        <a:gd name="T11" fmla="*/ 147 h 378"/>
                        <a:gd name="T12" fmla="*/ 171 w 243"/>
                        <a:gd name="T13" fmla="*/ 134 h 378"/>
                        <a:gd name="T14" fmla="*/ 165 w 243"/>
                        <a:gd name="T15" fmla="*/ 124 h 378"/>
                        <a:gd name="T16" fmla="*/ 161 w 243"/>
                        <a:gd name="T17" fmla="*/ 96 h 378"/>
                        <a:gd name="T18" fmla="*/ 143 w 243"/>
                        <a:gd name="T19" fmla="*/ 42 h 378"/>
                        <a:gd name="T20" fmla="*/ 126 w 243"/>
                        <a:gd name="T21" fmla="*/ 12 h 378"/>
                        <a:gd name="T22" fmla="*/ 105 w 243"/>
                        <a:gd name="T23" fmla="*/ 3 h 378"/>
                        <a:gd name="T24" fmla="*/ 92 w 243"/>
                        <a:gd name="T25" fmla="*/ 17 h 378"/>
                        <a:gd name="T26" fmla="*/ 73 w 243"/>
                        <a:gd name="T27" fmla="*/ 22 h 378"/>
                        <a:gd name="T28" fmla="*/ 59 w 243"/>
                        <a:gd name="T29" fmla="*/ 5 h 378"/>
                        <a:gd name="T30" fmla="*/ 44 w 243"/>
                        <a:gd name="T31" fmla="*/ 12 h 378"/>
                        <a:gd name="T32" fmla="*/ 36 w 243"/>
                        <a:gd name="T33" fmla="*/ 56 h 378"/>
                        <a:gd name="T34" fmla="*/ 27 w 243"/>
                        <a:gd name="T35" fmla="*/ 107 h 378"/>
                        <a:gd name="T36" fmla="*/ 29 w 243"/>
                        <a:gd name="T37" fmla="*/ 127 h 378"/>
                        <a:gd name="T38" fmla="*/ 32 w 243"/>
                        <a:gd name="T39" fmla="*/ 142 h 378"/>
                        <a:gd name="T40" fmla="*/ 27 w 243"/>
                        <a:gd name="T41" fmla="*/ 163 h 378"/>
                        <a:gd name="T42" fmla="*/ 20 w 243"/>
                        <a:gd name="T43" fmla="*/ 176 h 378"/>
                        <a:gd name="T44" fmla="*/ 22 w 243"/>
                        <a:gd name="T45" fmla="*/ 198 h 378"/>
                        <a:gd name="T46" fmla="*/ 17 w 243"/>
                        <a:gd name="T47" fmla="*/ 205 h 378"/>
                        <a:gd name="T48" fmla="*/ 9 w 243"/>
                        <a:gd name="T49" fmla="*/ 220 h 378"/>
                        <a:gd name="T50" fmla="*/ 32 w 243"/>
                        <a:gd name="T51" fmla="*/ 332 h 378"/>
                        <a:gd name="T52" fmla="*/ 37 w 243"/>
                        <a:gd name="T53" fmla="*/ 346 h 378"/>
                        <a:gd name="T54" fmla="*/ 48 w 243"/>
                        <a:gd name="T55" fmla="*/ 354 h 378"/>
                        <a:gd name="T56" fmla="*/ 53 w 243"/>
                        <a:gd name="T57" fmla="*/ 370 h 378"/>
                        <a:gd name="T58" fmla="*/ 71 w 243"/>
                        <a:gd name="T59" fmla="*/ 368 h 378"/>
                        <a:gd name="T60" fmla="*/ 80 w 243"/>
                        <a:gd name="T61" fmla="*/ 349 h 378"/>
                        <a:gd name="T62" fmla="*/ 93 w 243"/>
                        <a:gd name="T63" fmla="*/ 329 h 378"/>
                        <a:gd name="T64" fmla="*/ 100 w 243"/>
                        <a:gd name="T65" fmla="*/ 319 h 378"/>
                        <a:gd name="T66" fmla="*/ 102 w 243"/>
                        <a:gd name="T67" fmla="*/ 309 h 378"/>
                        <a:gd name="T68" fmla="*/ 107 w 243"/>
                        <a:gd name="T69" fmla="*/ 303 h 378"/>
                        <a:gd name="T70" fmla="*/ 112 w 243"/>
                        <a:gd name="T71" fmla="*/ 309 h 378"/>
                        <a:gd name="T72" fmla="*/ 115 w 243"/>
                        <a:gd name="T73" fmla="*/ 290 h 378"/>
                        <a:gd name="T74" fmla="*/ 117 w 243"/>
                        <a:gd name="T75" fmla="*/ 298 h 378"/>
                        <a:gd name="T76" fmla="*/ 122 w 243"/>
                        <a:gd name="T77" fmla="*/ 305 h 378"/>
                        <a:gd name="T78" fmla="*/ 126 w 243"/>
                        <a:gd name="T79" fmla="*/ 288 h 378"/>
                        <a:gd name="T80" fmla="*/ 136 w 243"/>
                        <a:gd name="T81" fmla="*/ 302 h 378"/>
                        <a:gd name="T82" fmla="*/ 137 w 243"/>
                        <a:gd name="T83" fmla="*/ 281 h 378"/>
                        <a:gd name="T84" fmla="*/ 131 w 243"/>
                        <a:gd name="T85" fmla="*/ 278 h 378"/>
                        <a:gd name="T86" fmla="*/ 134 w 243"/>
                        <a:gd name="T87" fmla="*/ 261 h 378"/>
                        <a:gd name="T88" fmla="*/ 136 w 243"/>
                        <a:gd name="T89" fmla="*/ 254 h 378"/>
                        <a:gd name="T90" fmla="*/ 141 w 243"/>
                        <a:gd name="T91" fmla="*/ 254 h 378"/>
                        <a:gd name="T92" fmla="*/ 143 w 243"/>
                        <a:gd name="T93" fmla="*/ 244 h 378"/>
                        <a:gd name="T94" fmla="*/ 149 w 243"/>
                        <a:gd name="T95" fmla="*/ 254 h 378"/>
                        <a:gd name="T96" fmla="*/ 154 w 243"/>
                        <a:gd name="T97" fmla="*/ 259 h 378"/>
                        <a:gd name="T98" fmla="*/ 166 w 243"/>
                        <a:gd name="T99" fmla="*/ 256 h 378"/>
                        <a:gd name="T100" fmla="*/ 173 w 243"/>
                        <a:gd name="T101" fmla="*/ 246 h 378"/>
                        <a:gd name="T102" fmla="*/ 182 w 243"/>
                        <a:gd name="T103" fmla="*/ 249 h 378"/>
                        <a:gd name="T104" fmla="*/ 182 w 243"/>
                        <a:gd name="T105" fmla="*/ 241 h 378"/>
                        <a:gd name="T106" fmla="*/ 188 w 243"/>
                        <a:gd name="T107" fmla="*/ 246 h 378"/>
                        <a:gd name="T108" fmla="*/ 192 w 243"/>
                        <a:gd name="T109" fmla="*/ 230 h 378"/>
                        <a:gd name="T110" fmla="*/ 199 w 243"/>
                        <a:gd name="T111" fmla="*/ 242 h 378"/>
                        <a:gd name="T112" fmla="*/ 204 w 243"/>
                        <a:gd name="T113" fmla="*/ 224 h 378"/>
                        <a:gd name="T114" fmla="*/ 209 w 243"/>
                        <a:gd name="T115" fmla="*/ 230 h 378"/>
                        <a:gd name="T116" fmla="*/ 221 w 243"/>
                        <a:gd name="T117" fmla="*/ 214 h 378"/>
                        <a:gd name="T118" fmla="*/ 227 w 243"/>
                        <a:gd name="T119" fmla="*/ 215 h 378"/>
                        <a:gd name="T120" fmla="*/ 231 w 243"/>
                        <a:gd name="T121" fmla="*/ 207 h 378"/>
                        <a:gd name="T122" fmla="*/ 241 w 243"/>
                        <a:gd name="T123" fmla="*/ 181 h 3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</a:cxnLst>
                      <a:rect l="0" t="0" r="r" b="b"/>
                      <a:pathLst>
                        <a:path w="243" h="378">
                          <a:moveTo>
                            <a:pt x="239" y="181"/>
                          </a:moveTo>
                          <a:lnTo>
                            <a:pt x="239" y="181"/>
                          </a:lnTo>
                          <a:lnTo>
                            <a:pt x="238" y="183"/>
                          </a:lnTo>
                          <a:lnTo>
                            <a:pt x="234" y="186"/>
                          </a:lnTo>
                          <a:lnTo>
                            <a:pt x="233" y="191"/>
                          </a:lnTo>
                          <a:lnTo>
                            <a:pt x="229" y="193"/>
                          </a:lnTo>
                          <a:lnTo>
                            <a:pt x="229" y="193"/>
                          </a:lnTo>
                          <a:lnTo>
                            <a:pt x="226" y="193"/>
                          </a:lnTo>
                          <a:lnTo>
                            <a:pt x="222" y="191"/>
                          </a:lnTo>
                          <a:lnTo>
                            <a:pt x="222" y="191"/>
                          </a:lnTo>
                          <a:lnTo>
                            <a:pt x="222" y="190"/>
                          </a:lnTo>
                          <a:lnTo>
                            <a:pt x="222" y="188"/>
                          </a:lnTo>
                          <a:lnTo>
                            <a:pt x="224" y="185"/>
                          </a:lnTo>
                          <a:lnTo>
                            <a:pt x="224" y="185"/>
                          </a:lnTo>
                          <a:lnTo>
                            <a:pt x="224" y="180"/>
                          </a:lnTo>
                          <a:lnTo>
                            <a:pt x="222" y="176"/>
                          </a:lnTo>
                          <a:lnTo>
                            <a:pt x="222" y="176"/>
                          </a:lnTo>
                          <a:lnTo>
                            <a:pt x="219" y="174"/>
                          </a:lnTo>
                          <a:lnTo>
                            <a:pt x="217" y="174"/>
                          </a:lnTo>
                          <a:lnTo>
                            <a:pt x="216" y="173"/>
                          </a:lnTo>
                          <a:lnTo>
                            <a:pt x="216" y="173"/>
                          </a:lnTo>
                          <a:lnTo>
                            <a:pt x="214" y="171"/>
                          </a:lnTo>
                          <a:lnTo>
                            <a:pt x="214" y="169"/>
                          </a:lnTo>
                          <a:lnTo>
                            <a:pt x="214" y="164"/>
                          </a:lnTo>
                          <a:lnTo>
                            <a:pt x="214" y="161"/>
                          </a:lnTo>
                          <a:lnTo>
                            <a:pt x="212" y="159"/>
                          </a:lnTo>
                          <a:lnTo>
                            <a:pt x="209" y="159"/>
                          </a:lnTo>
                          <a:lnTo>
                            <a:pt x="209" y="159"/>
                          </a:lnTo>
                          <a:lnTo>
                            <a:pt x="205" y="158"/>
                          </a:lnTo>
                          <a:lnTo>
                            <a:pt x="202" y="156"/>
                          </a:lnTo>
                          <a:lnTo>
                            <a:pt x="202" y="156"/>
                          </a:lnTo>
                          <a:lnTo>
                            <a:pt x="200" y="152"/>
                          </a:lnTo>
                          <a:lnTo>
                            <a:pt x="197" y="149"/>
                          </a:lnTo>
                          <a:lnTo>
                            <a:pt x="197" y="149"/>
                          </a:lnTo>
                          <a:lnTo>
                            <a:pt x="193" y="147"/>
                          </a:lnTo>
                          <a:lnTo>
                            <a:pt x="190" y="147"/>
                          </a:lnTo>
                          <a:lnTo>
                            <a:pt x="182" y="146"/>
                          </a:lnTo>
                          <a:lnTo>
                            <a:pt x="182" y="146"/>
                          </a:lnTo>
                          <a:lnTo>
                            <a:pt x="177" y="144"/>
                          </a:lnTo>
                          <a:lnTo>
                            <a:pt x="175" y="142"/>
                          </a:lnTo>
                          <a:lnTo>
                            <a:pt x="171" y="134"/>
                          </a:lnTo>
                          <a:lnTo>
                            <a:pt x="171" y="134"/>
                          </a:lnTo>
                          <a:lnTo>
                            <a:pt x="171" y="130"/>
                          </a:lnTo>
                          <a:lnTo>
                            <a:pt x="170" y="127"/>
                          </a:lnTo>
                          <a:lnTo>
                            <a:pt x="170" y="127"/>
                          </a:lnTo>
                          <a:lnTo>
                            <a:pt x="166" y="125"/>
                          </a:lnTo>
                          <a:lnTo>
                            <a:pt x="166" y="125"/>
                          </a:lnTo>
                          <a:lnTo>
                            <a:pt x="165" y="124"/>
                          </a:lnTo>
                          <a:lnTo>
                            <a:pt x="163" y="124"/>
                          </a:lnTo>
                          <a:lnTo>
                            <a:pt x="163" y="124"/>
                          </a:lnTo>
                          <a:lnTo>
                            <a:pt x="163" y="117"/>
                          </a:lnTo>
                          <a:lnTo>
                            <a:pt x="163" y="108"/>
                          </a:lnTo>
                          <a:lnTo>
                            <a:pt x="163" y="108"/>
                          </a:lnTo>
                          <a:lnTo>
                            <a:pt x="161" y="96"/>
                          </a:lnTo>
                          <a:lnTo>
                            <a:pt x="161" y="96"/>
                          </a:lnTo>
                          <a:lnTo>
                            <a:pt x="156" y="83"/>
                          </a:lnTo>
                          <a:lnTo>
                            <a:pt x="151" y="69"/>
                          </a:lnTo>
                          <a:lnTo>
                            <a:pt x="151" y="69"/>
                          </a:lnTo>
                          <a:lnTo>
                            <a:pt x="146" y="56"/>
                          </a:lnTo>
                          <a:lnTo>
                            <a:pt x="143" y="42"/>
                          </a:lnTo>
                          <a:lnTo>
                            <a:pt x="143" y="42"/>
                          </a:lnTo>
                          <a:lnTo>
                            <a:pt x="139" y="29"/>
                          </a:lnTo>
                          <a:lnTo>
                            <a:pt x="136" y="23"/>
                          </a:lnTo>
                          <a:lnTo>
                            <a:pt x="132" y="17"/>
                          </a:lnTo>
                          <a:lnTo>
                            <a:pt x="132" y="17"/>
                          </a:lnTo>
                          <a:lnTo>
                            <a:pt x="126" y="12"/>
                          </a:lnTo>
                          <a:lnTo>
                            <a:pt x="119" y="8"/>
                          </a:lnTo>
                          <a:lnTo>
                            <a:pt x="119" y="8"/>
                          </a:lnTo>
                          <a:lnTo>
                            <a:pt x="112" y="3"/>
                          </a:lnTo>
                          <a:lnTo>
                            <a:pt x="109" y="1"/>
                          </a:lnTo>
                          <a:lnTo>
                            <a:pt x="105" y="3"/>
                          </a:lnTo>
                          <a:lnTo>
                            <a:pt x="105" y="3"/>
                          </a:lnTo>
                          <a:lnTo>
                            <a:pt x="98" y="8"/>
                          </a:lnTo>
                          <a:lnTo>
                            <a:pt x="98" y="8"/>
                          </a:lnTo>
                          <a:lnTo>
                            <a:pt x="97" y="10"/>
                          </a:lnTo>
                          <a:lnTo>
                            <a:pt x="93" y="13"/>
                          </a:lnTo>
                          <a:lnTo>
                            <a:pt x="93" y="13"/>
                          </a:lnTo>
                          <a:lnTo>
                            <a:pt x="92" y="17"/>
                          </a:lnTo>
                          <a:lnTo>
                            <a:pt x="88" y="18"/>
                          </a:lnTo>
                          <a:lnTo>
                            <a:pt x="88" y="18"/>
                          </a:lnTo>
                          <a:lnTo>
                            <a:pt x="80" y="20"/>
                          </a:lnTo>
                          <a:lnTo>
                            <a:pt x="80" y="20"/>
                          </a:lnTo>
                          <a:lnTo>
                            <a:pt x="76" y="22"/>
                          </a:lnTo>
                          <a:lnTo>
                            <a:pt x="73" y="22"/>
                          </a:lnTo>
                          <a:lnTo>
                            <a:pt x="73" y="22"/>
                          </a:lnTo>
                          <a:lnTo>
                            <a:pt x="70" y="20"/>
                          </a:lnTo>
                          <a:lnTo>
                            <a:pt x="66" y="18"/>
                          </a:lnTo>
                          <a:lnTo>
                            <a:pt x="63" y="12"/>
                          </a:lnTo>
                          <a:lnTo>
                            <a:pt x="63" y="12"/>
                          </a:lnTo>
                          <a:lnTo>
                            <a:pt x="59" y="5"/>
                          </a:lnTo>
                          <a:lnTo>
                            <a:pt x="58" y="1"/>
                          </a:lnTo>
                          <a:lnTo>
                            <a:pt x="54" y="0"/>
                          </a:lnTo>
                          <a:lnTo>
                            <a:pt x="54" y="0"/>
                          </a:lnTo>
                          <a:lnTo>
                            <a:pt x="51" y="1"/>
                          </a:lnTo>
                          <a:lnTo>
                            <a:pt x="48" y="5"/>
                          </a:lnTo>
                          <a:lnTo>
                            <a:pt x="44" y="12"/>
                          </a:lnTo>
                          <a:lnTo>
                            <a:pt x="44" y="12"/>
                          </a:lnTo>
                          <a:lnTo>
                            <a:pt x="39" y="34"/>
                          </a:lnTo>
                          <a:lnTo>
                            <a:pt x="39" y="34"/>
                          </a:lnTo>
                          <a:lnTo>
                            <a:pt x="37" y="44"/>
                          </a:lnTo>
                          <a:lnTo>
                            <a:pt x="36" y="56"/>
                          </a:lnTo>
                          <a:lnTo>
                            <a:pt x="36" y="56"/>
                          </a:lnTo>
                          <a:lnTo>
                            <a:pt x="29" y="74"/>
                          </a:lnTo>
                          <a:lnTo>
                            <a:pt x="24" y="95"/>
                          </a:lnTo>
                          <a:lnTo>
                            <a:pt x="24" y="95"/>
                          </a:lnTo>
                          <a:lnTo>
                            <a:pt x="24" y="101"/>
                          </a:lnTo>
                          <a:lnTo>
                            <a:pt x="27" y="107"/>
                          </a:lnTo>
                          <a:lnTo>
                            <a:pt x="27" y="107"/>
                          </a:lnTo>
                          <a:lnTo>
                            <a:pt x="27" y="113"/>
                          </a:lnTo>
                          <a:lnTo>
                            <a:pt x="25" y="118"/>
                          </a:lnTo>
                          <a:lnTo>
                            <a:pt x="25" y="118"/>
                          </a:lnTo>
                          <a:lnTo>
                            <a:pt x="27" y="122"/>
                          </a:lnTo>
                          <a:lnTo>
                            <a:pt x="29" y="127"/>
                          </a:lnTo>
                          <a:lnTo>
                            <a:pt x="29" y="127"/>
                          </a:lnTo>
                          <a:lnTo>
                            <a:pt x="29" y="132"/>
                          </a:lnTo>
                          <a:lnTo>
                            <a:pt x="27" y="137"/>
                          </a:lnTo>
                          <a:lnTo>
                            <a:pt x="27" y="137"/>
                          </a:lnTo>
                          <a:lnTo>
                            <a:pt x="29" y="141"/>
                          </a:lnTo>
                          <a:lnTo>
                            <a:pt x="32" y="142"/>
                          </a:lnTo>
                          <a:lnTo>
                            <a:pt x="32" y="142"/>
                          </a:lnTo>
                          <a:lnTo>
                            <a:pt x="32" y="149"/>
                          </a:lnTo>
                          <a:lnTo>
                            <a:pt x="32" y="154"/>
                          </a:lnTo>
                          <a:lnTo>
                            <a:pt x="32" y="154"/>
                          </a:lnTo>
                          <a:lnTo>
                            <a:pt x="31" y="159"/>
                          </a:lnTo>
                          <a:lnTo>
                            <a:pt x="27" y="163"/>
                          </a:lnTo>
                          <a:lnTo>
                            <a:pt x="27" y="163"/>
                          </a:lnTo>
                          <a:lnTo>
                            <a:pt x="24" y="166"/>
                          </a:lnTo>
                          <a:lnTo>
                            <a:pt x="24" y="169"/>
                          </a:lnTo>
                          <a:lnTo>
                            <a:pt x="24" y="169"/>
                          </a:lnTo>
                          <a:lnTo>
                            <a:pt x="24" y="174"/>
                          </a:lnTo>
                          <a:lnTo>
                            <a:pt x="22" y="176"/>
                          </a:lnTo>
                          <a:lnTo>
                            <a:pt x="20" y="176"/>
                          </a:lnTo>
                          <a:lnTo>
                            <a:pt x="20" y="176"/>
                          </a:lnTo>
                          <a:lnTo>
                            <a:pt x="24" y="188"/>
                          </a:lnTo>
                          <a:lnTo>
                            <a:pt x="24" y="195"/>
                          </a:lnTo>
                          <a:lnTo>
                            <a:pt x="24" y="197"/>
                          </a:lnTo>
                          <a:lnTo>
                            <a:pt x="22" y="198"/>
                          </a:lnTo>
                          <a:lnTo>
                            <a:pt x="22" y="198"/>
                          </a:lnTo>
                          <a:lnTo>
                            <a:pt x="20" y="198"/>
                          </a:lnTo>
                          <a:lnTo>
                            <a:pt x="19" y="200"/>
                          </a:lnTo>
                          <a:lnTo>
                            <a:pt x="19" y="200"/>
                          </a:lnTo>
                          <a:lnTo>
                            <a:pt x="17" y="202"/>
                          </a:lnTo>
                          <a:lnTo>
                            <a:pt x="17" y="205"/>
                          </a:lnTo>
                          <a:lnTo>
                            <a:pt x="17" y="205"/>
                          </a:lnTo>
                          <a:lnTo>
                            <a:pt x="15" y="215"/>
                          </a:lnTo>
                          <a:lnTo>
                            <a:pt x="15" y="215"/>
                          </a:lnTo>
                          <a:lnTo>
                            <a:pt x="14" y="219"/>
                          </a:lnTo>
                          <a:lnTo>
                            <a:pt x="12" y="220"/>
                          </a:lnTo>
                          <a:lnTo>
                            <a:pt x="9" y="220"/>
                          </a:lnTo>
                          <a:lnTo>
                            <a:pt x="9" y="220"/>
                          </a:lnTo>
                          <a:lnTo>
                            <a:pt x="7" y="217"/>
                          </a:lnTo>
                          <a:lnTo>
                            <a:pt x="5" y="215"/>
                          </a:lnTo>
                          <a:lnTo>
                            <a:pt x="3" y="214"/>
                          </a:lnTo>
                          <a:lnTo>
                            <a:pt x="3" y="214"/>
                          </a:lnTo>
                          <a:lnTo>
                            <a:pt x="0" y="215"/>
                          </a:lnTo>
                          <a:lnTo>
                            <a:pt x="32" y="332"/>
                          </a:lnTo>
                          <a:lnTo>
                            <a:pt x="32" y="332"/>
                          </a:lnTo>
                          <a:lnTo>
                            <a:pt x="34" y="337"/>
                          </a:lnTo>
                          <a:lnTo>
                            <a:pt x="34" y="337"/>
                          </a:lnTo>
                          <a:lnTo>
                            <a:pt x="36" y="341"/>
                          </a:lnTo>
                          <a:lnTo>
                            <a:pt x="36" y="341"/>
                          </a:lnTo>
                          <a:lnTo>
                            <a:pt x="37" y="346"/>
                          </a:lnTo>
                          <a:lnTo>
                            <a:pt x="37" y="346"/>
                          </a:lnTo>
                          <a:lnTo>
                            <a:pt x="39" y="349"/>
                          </a:lnTo>
                          <a:lnTo>
                            <a:pt x="39" y="349"/>
                          </a:lnTo>
                          <a:lnTo>
                            <a:pt x="42" y="353"/>
                          </a:lnTo>
                          <a:lnTo>
                            <a:pt x="48" y="354"/>
                          </a:lnTo>
                          <a:lnTo>
                            <a:pt x="48" y="354"/>
                          </a:lnTo>
                          <a:lnTo>
                            <a:pt x="48" y="356"/>
                          </a:lnTo>
                          <a:lnTo>
                            <a:pt x="49" y="359"/>
                          </a:lnTo>
                          <a:lnTo>
                            <a:pt x="51" y="365"/>
                          </a:lnTo>
                          <a:lnTo>
                            <a:pt x="51" y="365"/>
                          </a:lnTo>
                          <a:lnTo>
                            <a:pt x="51" y="366"/>
                          </a:lnTo>
                          <a:lnTo>
                            <a:pt x="53" y="370"/>
                          </a:lnTo>
                          <a:lnTo>
                            <a:pt x="58" y="373"/>
                          </a:lnTo>
                          <a:lnTo>
                            <a:pt x="58" y="373"/>
                          </a:lnTo>
                          <a:lnTo>
                            <a:pt x="65" y="375"/>
                          </a:lnTo>
                          <a:lnTo>
                            <a:pt x="70" y="378"/>
                          </a:lnTo>
                          <a:lnTo>
                            <a:pt x="70" y="378"/>
                          </a:lnTo>
                          <a:lnTo>
                            <a:pt x="71" y="368"/>
                          </a:lnTo>
                          <a:lnTo>
                            <a:pt x="71" y="368"/>
                          </a:lnTo>
                          <a:lnTo>
                            <a:pt x="71" y="363"/>
                          </a:lnTo>
                          <a:lnTo>
                            <a:pt x="73" y="361"/>
                          </a:lnTo>
                          <a:lnTo>
                            <a:pt x="76" y="356"/>
                          </a:lnTo>
                          <a:lnTo>
                            <a:pt x="76" y="356"/>
                          </a:lnTo>
                          <a:lnTo>
                            <a:pt x="80" y="349"/>
                          </a:lnTo>
                          <a:lnTo>
                            <a:pt x="81" y="343"/>
                          </a:lnTo>
                          <a:lnTo>
                            <a:pt x="81" y="343"/>
                          </a:lnTo>
                          <a:lnTo>
                            <a:pt x="87" y="337"/>
                          </a:lnTo>
                          <a:lnTo>
                            <a:pt x="92" y="332"/>
                          </a:lnTo>
                          <a:lnTo>
                            <a:pt x="92" y="332"/>
                          </a:lnTo>
                          <a:lnTo>
                            <a:pt x="93" y="329"/>
                          </a:lnTo>
                          <a:lnTo>
                            <a:pt x="95" y="324"/>
                          </a:lnTo>
                          <a:lnTo>
                            <a:pt x="93" y="320"/>
                          </a:lnTo>
                          <a:lnTo>
                            <a:pt x="95" y="315"/>
                          </a:lnTo>
                          <a:lnTo>
                            <a:pt x="95" y="315"/>
                          </a:lnTo>
                          <a:lnTo>
                            <a:pt x="98" y="319"/>
                          </a:lnTo>
                          <a:lnTo>
                            <a:pt x="100" y="319"/>
                          </a:lnTo>
                          <a:lnTo>
                            <a:pt x="102" y="319"/>
                          </a:lnTo>
                          <a:lnTo>
                            <a:pt x="102" y="319"/>
                          </a:lnTo>
                          <a:lnTo>
                            <a:pt x="104" y="315"/>
                          </a:lnTo>
                          <a:lnTo>
                            <a:pt x="104" y="312"/>
                          </a:lnTo>
                          <a:lnTo>
                            <a:pt x="104" y="312"/>
                          </a:lnTo>
                          <a:lnTo>
                            <a:pt x="102" y="309"/>
                          </a:lnTo>
                          <a:lnTo>
                            <a:pt x="100" y="307"/>
                          </a:lnTo>
                          <a:lnTo>
                            <a:pt x="102" y="303"/>
                          </a:lnTo>
                          <a:lnTo>
                            <a:pt x="102" y="303"/>
                          </a:lnTo>
                          <a:lnTo>
                            <a:pt x="104" y="302"/>
                          </a:lnTo>
                          <a:lnTo>
                            <a:pt x="107" y="303"/>
                          </a:lnTo>
                          <a:lnTo>
                            <a:pt x="107" y="303"/>
                          </a:lnTo>
                          <a:lnTo>
                            <a:pt x="107" y="307"/>
                          </a:lnTo>
                          <a:lnTo>
                            <a:pt x="107" y="310"/>
                          </a:lnTo>
                          <a:lnTo>
                            <a:pt x="109" y="310"/>
                          </a:lnTo>
                          <a:lnTo>
                            <a:pt x="109" y="310"/>
                          </a:lnTo>
                          <a:lnTo>
                            <a:pt x="110" y="310"/>
                          </a:lnTo>
                          <a:lnTo>
                            <a:pt x="112" y="309"/>
                          </a:lnTo>
                          <a:lnTo>
                            <a:pt x="112" y="305"/>
                          </a:lnTo>
                          <a:lnTo>
                            <a:pt x="112" y="305"/>
                          </a:lnTo>
                          <a:lnTo>
                            <a:pt x="114" y="297"/>
                          </a:lnTo>
                          <a:lnTo>
                            <a:pt x="114" y="297"/>
                          </a:lnTo>
                          <a:lnTo>
                            <a:pt x="114" y="293"/>
                          </a:lnTo>
                          <a:lnTo>
                            <a:pt x="115" y="290"/>
                          </a:lnTo>
                          <a:lnTo>
                            <a:pt x="117" y="290"/>
                          </a:lnTo>
                          <a:lnTo>
                            <a:pt x="117" y="290"/>
                          </a:lnTo>
                          <a:lnTo>
                            <a:pt x="119" y="292"/>
                          </a:lnTo>
                          <a:lnTo>
                            <a:pt x="119" y="293"/>
                          </a:lnTo>
                          <a:lnTo>
                            <a:pt x="117" y="298"/>
                          </a:lnTo>
                          <a:lnTo>
                            <a:pt x="117" y="298"/>
                          </a:lnTo>
                          <a:lnTo>
                            <a:pt x="117" y="303"/>
                          </a:lnTo>
                          <a:lnTo>
                            <a:pt x="119" y="307"/>
                          </a:lnTo>
                          <a:lnTo>
                            <a:pt x="121" y="309"/>
                          </a:lnTo>
                          <a:lnTo>
                            <a:pt x="121" y="309"/>
                          </a:lnTo>
                          <a:lnTo>
                            <a:pt x="122" y="307"/>
                          </a:lnTo>
                          <a:lnTo>
                            <a:pt x="122" y="305"/>
                          </a:lnTo>
                          <a:lnTo>
                            <a:pt x="124" y="300"/>
                          </a:lnTo>
                          <a:lnTo>
                            <a:pt x="124" y="300"/>
                          </a:lnTo>
                          <a:lnTo>
                            <a:pt x="124" y="293"/>
                          </a:lnTo>
                          <a:lnTo>
                            <a:pt x="124" y="290"/>
                          </a:lnTo>
                          <a:lnTo>
                            <a:pt x="126" y="288"/>
                          </a:lnTo>
                          <a:lnTo>
                            <a:pt x="126" y="288"/>
                          </a:lnTo>
                          <a:lnTo>
                            <a:pt x="129" y="288"/>
                          </a:lnTo>
                          <a:lnTo>
                            <a:pt x="131" y="290"/>
                          </a:lnTo>
                          <a:lnTo>
                            <a:pt x="131" y="295"/>
                          </a:lnTo>
                          <a:lnTo>
                            <a:pt x="131" y="295"/>
                          </a:lnTo>
                          <a:lnTo>
                            <a:pt x="132" y="300"/>
                          </a:lnTo>
                          <a:lnTo>
                            <a:pt x="136" y="302"/>
                          </a:lnTo>
                          <a:lnTo>
                            <a:pt x="137" y="300"/>
                          </a:lnTo>
                          <a:lnTo>
                            <a:pt x="141" y="297"/>
                          </a:lnTo>
                          <a:lnTo>
                            <a:pt x="143" y="292"/>
                          </a:lnTo>
                          <a:lnTo>
                            <a:pt x="143" y="287"/>
                          </a:lnTo>
                          <a:lnTo>
                            <a:pt x="141" y="283"/>
                          </a:lnTo>
                          <a:lnTo>
                            <a:pt x="137" y="281"/>
                          </a:lnTo>
                          <a:lnTo>
                            <a:pt x="137" y="281"/>
                          </a:lnTo>
                          <a:lnTo>
                            <a:pt x="134" y="281"/>
                          </a:lnTo>
                          <a:lnTo>
                            <a:pt x="132" y="281"/>
                          </a:lnTo>
                          <a:lnTo>
                            <a:pt x="131" y="280"/>
                          </a:lnTo>
                          <a:lnTo>
                            <a:pt x="131" y="280"/>
                          </a:lnTo>
                          <a:lnTo>
                            <a:pt x="131" y="278"/>
                          </a:lnTo>
                          <a:lnTo>
                            <a:pt x="132" y="276"/>
                          </a:lnTo>
                          <a:lnTo>
                            <a:pt x="136" y="275"/>
                          </a:lnTo>
                          <a:lnTo>
                            <a:pt x="136" y="275"/>
                          </a:lnTo>
                          <a:lnTo>
                            <a:pt x="137" y="271"/>
                          </a:lnTo>
                          <a:lnTo>
                            <a:pt x="137" y="268"/>
                          </a:lnTo>
                          <a:lnTo>
                            <a:pt x="134" y="261"/>
                          </a:lnTo>
                          <a:lnTo>
                            <a:pt x="134" y="261"/>
                          </a:lnTo>
                          <a:lnTo>
                            <a:pt x="132" y="258"/>
                          </a:lnTo>
                          <a:lnTo>
                            <a:pt x="132" y="254"/>
                          </a:lnTo>
                          <a:lnTo>
                            <a:pt x="134" y="254"/>
                          </a:lnTo>
                          <a:lnTo>
                            <a:pt x="134" y="254"/>
                          </a:lnTo>
                          <a:lnTo>
                            <a:pt x="136" y="254"/>
                          </a:lnTo>
                          <a:lnTo>
                            <a:pt x="136" y="256"/>
                          </a:lnTo>
                          <a:lnTo>
                            <a:pt x="137" y="259"/>
                          </a:lnTo>
                          <a:lnTo>
                            <a:pt x="137" y="259"/>
                          </a:lnTo>
                          <a:lnTo>
                            <a:pt x="139" y="261"/>
                          </a:lnTo>
                          <a:lnTo>
                            <a:pt x="141" y="259"/>
                          </a:lnTo>
                          <a:lnTo>
                            <a:pt x="141" y="254"/>
                          </a:lnTo>
                          <a:lnTo>
                            <a:pt x="141" y="254"/>
                          </a:lnTo>
                          <a:lnTo>
                            <a:pt x="139" y="251"/>
                          </a:lnTo>
                          <a:lnTo>
                            <a:pt x="139" y="249"/>
                          </a:lnTo>
                          <a:lnTo>
                            <a:pt x="139" y="247"/>
                          </a:lnTo>
                          <a:lnTo>
                            <a:pt x="139" y="247"/>
                          </a:lnTo>
                          <a:lnTo>
                            <a:pt x="143" y="244"/>
                          </a:lnTo>
                          <a:lnTo>
                            <a:pt x="146" y="246"/>
                          </a:lnTo>
                          <a:lnTo>
                            <a:pt x="148" y="247"/>
                          </a:lnTo>
                          <a:lnTo>
                            <a:pt x="149" y="251"/>
                          </a:lnTo>
                          <a:lnTo>
                            <a:pt x="149" y="251"/>
                          </a:lnTo>
                          <a:lnTo>
                            <a:pt x="149" y="254"/>
                          </a:lnTo>
                          <a:lnTo>
                            <a:pt x="149" y="254"/>
                          </a:lnTo>
                          <a:lnTo>
                            <a:pt x="148" y="258"/>
                          </a:lnTo>
                          <a:lnTo>
                            <a:pt x="148" y="258"/>
                          </a:lnTo>
                          <a:lnTo>
                            <a:pt x="148" y="259"/>
                          </a:lnTo>
                          <a:lnTo>
                            <a:pt x="149" y="259"/>
                          </a:lnTo>
                          <a:lnTo>
                            <a:pt x="154" y="259"/>
                          </a:lnTo>
                          <a:lnTo>
                            <a:pt x="154" y="259"/>
                          </a:lnTo>
                          <a:lnTo>
                            <a:pt x="158" y="259"/>
                          </a:lnTo>
                          <a:lnTo>
                            <a:pt x="163" y="261"/>
                          </a:lnTo>
                          <a:lnTo>
                            <a:pt x="166" y="261"/>
                          </a:lnTo>
                          <a:lnTo>
                            <a:pt x="166" y="259"/>
                          </a:lnTo>
                          <a:lnTo>
                            <a:pt x="166" y="256"/>
                          </a:lnTo>
                          <a:lnTo>
                            <a:pt x="166" y="256"/>
                          </a:lnTo>
                          <a:lnTo>
                            <a:pt x="165" y="247"/>
                          </a:lnTo>
                          <a:lnTo>
                            <a:pt x="165" y="244"/>
                          </a:lnTo>
                          <a:lnTo>
                            <a:pt x="168" y="242"/>
                          </a:lnTo>
                          <a:lnTo>
                            <a:pt x="168" y="242"/>
                          </a:lnTo>
                          <a:lnTo>
                            <a:pt x="171" y="242"/>
                          </a:lnTo>
                          <a:lnTo>
                            <a:pt x="173" y="246"/>
                          </a:lnTo>
                          <a:lnTo>
                            <a:pt x="175" y="253"/>
                          </a:lnTo>
                          <a:lnTo>
                            <a:pt x="175" y="253"/>
                          </a:lnTo>
                          <a:lnTo>
                            <a:pt x="177" y="254"/>
                          </a:lnTo>
                          <a:lnTo>
                            <a:pt x="178" y="254"/>
                          </a:lnTo>
                          <a:lnTo>
                            <a:pt x="182" y="253"/>
                          </a:lnTo>
                          <a:lnTo>
                            <a:pt x="182" y="249"/>
                          </a:lnTo>
                          <a:lnTo>
                            <a:pt x="182" y="249"/>
                          </a:lnTo>
                          <a:lnTo>
                            <a:pt x="180" y="246"/>
                          </a:lnTo>
                          <a:lnTo>
                            <a:pt x="178" y="242"/>
                          </a:lnTo>
                          <a:lnTo>
                            <a:pt x="178" y="242"/>
                          </a:lnTo>
                          <a:lnTo>
                            <a:pt x="178" y="241"/>
                          </a:lnTo>
                          <a:lnTo>
                            <a:pt x="182" y="241"/>
                          </a:lnTo>
                          <a:lnTo>
                            <a:pt x="182" y="241"/>
                          </a:lnTo>
                          <a:lnTo>
                            <a:pt x="183" y="244"/>
                          </a:lnTo>
                          <a:lnTo>
                            <a:pt x="185" y="246"/>
                          </a:lnTo>
                          <a:lnTo>
                            <a:pt x="187" y="246"/>
                          </a:lnTo>
                          <a:lnTo>
                            <a:pt x="187" y="246"/>
                          </a:lnTo>
                          <a:lnTo>
                            <a:pt x="188" y="246"/>
                          </a:lnTo>
                          <a:lnTo>
                            <a:pt x="188" y="244"/>
                          </a:lnTo>
                          <a:lnTo>
                            <a:pt x="190" y="241"/>
                          </a:lnTo>
                          <a:lnTo>
                            <a:pt x="190" y="241"/>
                          </a:lnTo>
                          <a:lnTo>
                            <a:pt x="188" y="234"/>
                          </a:lnTo>
                          <a:lnTo>
                            <a:pt x="190" y="230"/>
                          </a:lnTo>
                          <a:lnTo>
                            <a:pt x="192" y="230"/>
                          </a:lnTo>
                          <a:lnTo>
                            <a:pt x="192" y="230"/>
                          </a:lnTo>
                          <a:lnTo>
                            <a:pt x="192" y="230"/>
                          </a:lnTo>
                          <a:lnTo>
                            <a:pt x="193" y="234"/>
                          </a:lnTo>
                          <a:lnTo>
                            <a:pt x="195" y="237"/>
                          </a:lnTo>
                          <a:lnTo>
                            <a:pt x="195" y="241"/>
                          </a:lnTo>
                          <a:lnTo>
                            <a:pt x="199" y="242"/>
                          </a:lnTo>
                          <a:lnTo>
                            <a:pt x="199" y="242"/>
                          </a:lnTo>
                          <a:lnTo>
                            <a:pt x="199" y="234"/>
                          </a:lnTo>
                          <a:lnTo>
                            <a:pt x="200" y="227"/>
                          </a:lnTo>
                          <a:lnTo>
                            <a:pt x="200" y="227"/>
                          </a:lnTo>
                          <a:lnTo>
                            <a:pt x="202" y="224"/>
                          </a:lnTo>
                          <a:lnTo>
                            <a:pt x="204" y="224"/>
                          </a:lnTo>
                          <a:lnTo>
                            <a:pt x="205" y="225"/>
                          </a:lnTo>
                          <a:lnTo>
                            <a:pt x="205" y="225"/>
                          </a:lnTo>
                          <a:lnTo>
                            <a:pt x="205" y="229"/>
                          </a:lnTo>
                          <a:lnTo>
                            <a:pt x="207" y="230"/>
                          </a:lnTo>
                          <a:lnTo>
                            <a:pt x="209" y="230"/>
                          </a:lnTo>
                          <a:lnTo>
                            <a:pt x="209" y="230"/>
                          </a:lnTo>
                          <a:lnTo>
                            <a:pt x="212" y="229"/>
                          </a:lnTo>
                          <a:lnTo>
                            <a:pt x="216" y="227"/>
                          </a:lnTo>
                          <a:lnTo>
                            <a:pt x="216" y="227"/>
                          </a:lnTo>
                          <a:lnTo>
                            <a:pt x="217" y="224"/>
                          </a:lnTo>
                          <a:lnTo>
                            <a:pt x="217" y="220"/>
                          </a:lnTo>
                          <a:lnTo>
                            <a:pt x="221" y="214"/>
                          </a:lnTo>
                          <a:lnTo>
                            <a:pt x="221" y="214"/>
                          </a:lnTo>
                          <a:lnTo>
                            <a:pt x="222" y="210"/>
                          </a:lnTo>
                          <a:lnTo>
                            <a:pt x="224" y="210"/>
                          </a:lnTo>
                          <a:lnTo>
                            <a:pt x="226" y="212"/>
                          </a:lnTo>
                          <a:lnTo>
                            <a:pt x="226" y="212"/>
                          </a:lnTo>
                          <a:lnTo>
                            <a:pt x="227" y="215"/>
                          </a:lnTo>
                          <a:lnTo>
                            <a:pt x="227" y="217"/>
                          </a:lnTo>
                          <a:lnTo>
                            <a:pt x="231" y="217"/>
                          </a:lnTo>
                          <a:lnTo>
                            <a:pt x="231" y="217"/>
                          </a:lnTo>
                          <a:lnTo>
                            <a:pt x="231" y="212"/>
                          </a:lnTo>
                          <a:lnTo>
                            <a:pt x="231" y="207"/>
                          </a:lnTo>
                          <a:lnTo>
                            <a:pt x="231" y="207"/>
                          </a:lnTo>
                          <a:lnTo>
                            <a:pt x="233" y="202"/>
                          </a:lnTo>
                          <a:lnTo>
                            <a:pt x="236" y="198"/>
                          </a:lnTo>
                          <a:lnTo>
                            <a:pt x="236" y="198"/>
                          </a:lnTo>
                          <a:lnTo>
                            <a:pt x="241" y="190"/>
                          </a:lnTo>
                          <a:lnTo>
                            <a:pt x="243" y="185"/>
                          </a:lnTo>
                          <a:lnTo>
                            <a:pt x="241" y="181"/>
                          </a:lnTo>
                          <a:lnTo>
                            <a:pt x="239" y="181"/>
                          </a:lnTo>
                          <a:lnTo>
                            <a:pt x="239" y="181"/>
                          </a:lnTo>
                          <a:close/>
                        </a:path>
                      </a:pathLst>
                    </a:custGeom>
                    <a:solidFill>
                      <a:srgbClr val="73A9A9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0" name="Freeform 34">
                      <a:extLst>
                        <a:ext uri="{FF2B5EF4-FFF2-40B4-BE49-F238E27FC236}">
                          <a16:creationId xmlns:a16="http://schemas.microsoft.com/office/drawing/2014/main" id="{42BCDF17-4D23-48D0-BA7E-608B2461E69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6952379" y="4494782"/>
                      <a:ext cx="2483563" cy="1454727"/>
                    </a:xfrm>
                    <a:custGeom>
                      <a:avLst/>
                      <a:gdLst>
                        <a:gd name="T0" fmla="*/ 388 w 519"/>
                        <a:gd name="T1" fmla="*/ 244 h 304"/>
                        <a:gd name="T2" fmla="*/ 161 w 519"/>
                        <a:gd name="T3" fmla="*/ 282 h 304"/>
                        <a:gd name="T4" fmla="*/ 1 w 519"/>
                        <a:gd name="T5" fmla="*/ 300 h 304"/>
                        <a:gd name="T6" fmla="*/ 5 w 519"/>
                        <a:gd name="T7" fmla="*/ 297 h 304"/>
                        <a:gd name="T8" fmla="*/ 18 w 519"/>
                        <a:gd name="T9" fmla="*/ 290 h 304"/>
                        <a:gd name="T10" fmla="*/ 35 w 519"/>
                        <a:gd name="T11" fmla="*/ 282 h 304"/>
                        <a:gd name="T12" fmla="*/ 40 w 519"/>
                        <a:gd name="T13" fmla="*/ 278 h 304"/>
                        <a:gd name="T14" fmla="*/ 47 w 519"/>
                        <a:gd name="T15" fmla="*/ 273 h 304"/>
                        <a:gd name="T16" fmla="*/ 49 w 519"/>
                        <a:gd name="T17" fmla="*/ 273 h 304"/>
                        <a:gd name="T18" fmla="*/ 57 w 519"/>
                        <a:gd name="T19" fmla="*/ 272 h 304"/>
                        <a:gd name="T20" fmla="*/ 61 w 519"/>
                        <a:gd name="T21" fmla="*/ 270 h 304"/>
                        <a:gd name="T22" fmla="*/ 71 w 519"/>
                        <a:gd name="T23" fmla="*/ 250 h 304"/>
                        <a:gd name="T24" fmla="*/ 83 w 519"/>
                        <a:gd name="T25" fmla="*/ 236 h 304"/>
                        <a:gd name="T26" fmla="*/ 90 w 519"/>
                        <a:gd name="T27" fmla="*/ 231 h 304"/>
                        <a:gd name="T28" fmla="*/ 101 w 519"/>
                        <a:gd name="T29" fmla="*/ 219 h 304"/>
                        <a:gd name="T30" fmla="*/ 110 w 519"/>
                        <a:gd name="T31" fmla="*/ 219 h 304"/>
                        <a:gd name="T32" fmla="*/ 117 w 519"/>
                        <a:gd name="T33" fmla="*/ 229 h 304"/>
                        <a:gd name="T34" fmla="*/ 120 w 519"/>
                        <a:gd name="T35" fmla="*/ 236 h 304"/>
                        <a:gd name="T36" fmla="*/ 142 w 519"/>
                        <a:gd name="T37" fmla="*/ 234 h 304"/>
                        <a:gd name="T38" fmla="*/ 157 w 519"/>
                        <a:gd name="T39" fmla="*/ 231 h 304"/>
                        <a:gd name="T40" fmla="*/ 173 w 519"/>
                        <a:gd name="T41" fmla="*/ 222 h 304"/>
                        <a:gd name="T42" fmla="*/ 186 w 519"/>
                        <a:gd name="T43" fmla="*/ 214 h 304"/>
                        <a:gd name="T44" fmla="*/ 193 w 519"/>
                        <a:gd name="T45" fmla="*/ 211 h 304"/>
                        <a:gd name="T46" fmla="*/ 198 w 519"/>
                        <a:gd name="T47" fmla="*/ 205 h 304"/>
                        <a:gd name="T48" fmla="*/ 207 w 519"/>
                        <a:gd name="T49" fmla="*/ 195 h 304"/>
                        <a:gd name="T50" fmla="*/ 217 w 519"/>
                        <a:gd name="T51" fmla="*/ 178 h 304"/>
                        <a:gd name="T52" fmla="*/ 224 w 519"/>
                        <a:gd name="T53" fmla="*/ 154 h 304"/>
                        <a:gd name="T54" fmla="*/ 229 w 519"/>
                        <a:gd name="T55" fmla="*/ 149 h 304"/>
                        <a:gd name="T56" fmla="*/ 234 w 519"/>
                        <a:gd name="T57" fmla="*/ 146 h 304"/>
                        <a:gd name="T58" fmla="*/ 236 w 519"/>
                        <a:gd name="T59" fmla="*/ 139 h 304"/>
                        <a:gd name="T60" fmla="*/ 241 w 519"/>
                        <a:gd name="T61" fmla="*/ 129 h 304"/>
                        <a:gd name="T62" fmla="*/ 246 w 519"/>
                        <a:gd name="T63" fmla="*/ 109 h 304"/>
                        <a:gd name="T64" fmla="*/ 252 w 519"/>
                        <a:gd name="T65" fmla="*/ 104 h 304"/>
                        <a:gd name="T66" fmla="*/ 261 w 519"/>
                        <a:gd name="T67" fmla="*/ 102 h 304"/>
                        <a:gd name="T68" fmla="*/ 268 w 519"/>
                        <a:gd name="T69" fmla="*/ 104 h 304"/>
                        <a:gd name="T70" fmla="*/ 275 w 519"/>
                        <a:gd name="T71" fmla="*/ 97 h 304"/>
                        <a:gd name="T72" fmla="*/ 285 w 519"/>
                        <a:gd name="T73" fmla="*/ 78 h 304"/>
                        <a:gd name="T74" fmla="*/ 290 w 519"/>
                        <a:gd name="T75" fmla="*/ 68 h 304"/>
                        <a:gd name="T76" fmla="*/ 293 w 519"/>
                        <a:gd name="T77" fmla="*/ 66 h 304"/>
                        <a:gd name="T78" fmla="*/ 298 w 519"/>
                        <a:gd name="T79" fmla="*/ 59 h 304"/>
                        <a:gd name="T80" fmla="*/ 307 w 519"/>
                        <a:gd name="T81" fmla="*/ 41 h 304"/>
                        <a:gd name="T82" fmla="*/ 310 w 519"/>
                        <a:gd name="T83" fmla="*/ 34 h 304"/>
                        <a:gd name="T84" fmla="*/ 312 w 519"/>
                        <a:gd name="T85" fmla="*/ 17 h 304"/>
                        <a:gd name="T86" fmla="*/ 327 w 519"/>
                        <a:gd name="T87" fmla="*/ 0 h 304"/>
                        <a:gd name="T88" fmla="*/ 347 w 519"/>
                        <a:gd name="T89" fmla="*/ 7 h 304"/>
                        <a:gd name="T90" fmla="*/ 354 w 519"/>
                        <a:gd name="T91" fmla="*/ 12 h 304"/>
                        <a:gd name="T92" fmla="*/ 358 w 519"/>
                        <a:gd name="T93" fmla="*/ 15 h 304"/>
                        <a:gd name="T94" fmla="*/ 368 w 519"/>
                        <a:gd name="T95" fmla="*/ 17 h 304"/>
                        <a:gd name="T96" fmla="*/ 371 w 519"/>
                        <a:gd name="T97" fmla="*/ 24 h 304"/>
                        <a:gd name="T98" fmla="*/ 375 w 519"/>
                        <a:gd name="T99" fmla="*/ 29 h 304"/>
                        <a:gd name="T100" fmla="*/ 376 w 519"/>
                        <a:gd name="T101" fmla="*/ 31 h 304"/>
                        <a:gd name="T102" fmla="*/ 400 w 519"/>
                        <a:gd name="T103" fmla="*/ 44 h 304"/>
                        <a:gd name="T104" fmla="*/ 400 w 519"/>
                        <a:gd name="T105" fmla="*/ 53 h 304"/>
                        <a:gd name="T106" fmla="*/ 402 w 519"/>
                        <a:gd name="T107" fmla="*/ 65 h 304"/>
                        <a:gd name="T108" fmla="*/ 393 w 519"/>
                        <a:gd name="T109" fmla="*/ 80 h 304"/>
                        <a:gd name="T110" fmla="*/ 405 w 519"/>
                        <a:gd name="T111" fmla="*/ 88 h 304"/>
                        <a:gd name="T112" fmla="*/ 468 w 519"/>
                        <a:gd name="T113" fmla="*/ 110 h 304"/>
                        <a:gd name="T114" fmla="*/ 475 w 519"/>
                        <a:gd name="T115" fmla="*/ 144 h 304"/>
                        <a:gd name="T116" fmla="*/ 463 w 519"/>
                        <a:gd name="T117" fmla="*/ 160 h 304"/>
                        <a:gd name="T118" fmla="*/ 497 w 519"/>
                        <a:gd name="T119" fmla="*/ 187 h 304"/>
                        <a:gd name="T120" fmla="*/ 519 w 519"/>
                        <a:gd name="T121" fmla="*/ 216 h 3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</a:cxnLst>
                      <a:rect l="0" t="0" r="r" b="b"/>
                      <a:pathLst>
                        <a:path w="519" h="304">
                          <a:moveTo>
                            <a:pt x="519" y="222"/>
                          </a:moveTo>
                          <a:lnTo>
                            <a:pt x="519" y="222"/>
                          </a:lnTo>
                          <a:lnTo>
                            <a:pt x="519" y="222"/>
                          </a:lnTo>
                          <a:lnTo>
                            <a:pt x="519" y="222"/>
                          </a:lnTo>
                          <a:lnTo>
                            <a:pt x="519" y="222"/>
                          </a:lnTo>
                          <a:lnTo>
                            <a:pt x="519" y="222"/>
                          </a:lnTo>
                          <a:lnTo>
                            <a:pt x="519" y="222"/>
                          </a:lnTo>
                          <a:lnTo>
                            <a:pt x="517" y="222"/>
                          </a:lnTo>
                          <a:lnTo>
                            <a:pt x="517" y="222"/>
                          </a:lnTo>
                          <a:lnTo>
                            <a:pt x="517" y="222"/>
                          </a:lnTo>
                          <a:lnTo>
                            <a:pt x="517" y="222"/>
                          </a:lnTo>
                          <a:lnTo>
                            <a:pt x="388" y="244"/>
                          </a:lnTo>
                          <a:lnTo>
                            <a:pt x="388" y="244"/>
                          </a:lnTo>
                          <a:lnTo>
                            <a:pt x="387" y="244"/>
                          </a:lnTo>
                          <a:lnTo>
                            <a:pt x="387" y="244"/>
                          </a:lnTo>
                          <a:lnTo>
                            <a:pt x="290" y="261"/>
                          </a:lnTo>
                          <a:lnTo>
                            <a:pt x="290" y="261"/>
                          </a:lnTo>
                          <a:lnTo>
                            <a:pt x="290" y="261"/>
                          </a:lnTo>
                          <a:lnTo>
                            <a:pt x="290" y="261"/>
                          </a:lnTo>
                          <a:lnTo>
                            <a:pt x="286" y="261"/>
                          </a:lnTo>
                          <a:lnTo>
                            <a:pt x="286" y="261"/>
                          </a:lnTo>
                          <a:lnTo>
                            <a:pt x="203" y="275"/>
                          </a:lnTo>
                          <a:lnTo>
                            <a:pt x="203" y="275"/>
                          </a:lnTo>
                          <a:lnTo>
                            <a:pt x="198" y="275"/>
                          </a:lnTo>
                          <a:lnTo>
                            <a:pt x="198" y="275"/>
                          </a:lnTo>
                          <a:lnTo>
                            <a:pt x="161" y="282"/>
                          </a:lnTo>
                          <a:lnTo>
                            <a:pt x="161" y="282"/>
                          </a:lnTo>
                          <a:lnTo>
                            <a:pt x="127" y="287"/>
                          </a:lnTo>
                          <a:lnTo>
                            <a:pt x="127" y="287"/>
                          </a:lnTo>
                          <a:lnTo>
                            <a:pt x="125" y="287"/>
                          </a:lnTo>
                          <a:lnTo>
                            <a:pt x="125" y="287"/>
                          </a:lnTo>
                          <a:lnTo>
                            <a:pt x="0" y="304"/>
                          </a:lnTo>
                          <a:lnTo>
                            <a:pt x="0" y="304"/>
                          </a:lnTo>
                          <a:lnTo>
                            <a:pt x="0" y="302"/>
                          </a:lnTo>
                          <a:lnTo>
                            <a:pt x="0" y="302"/>
                          </a:lnTo>
                          <a:lnTo>
                            <a:pt x="0" y="302"/>
                          </a:lnTo>
                          <a:lnTo>
                            <a:pt x="0" y="302"/>
                          </a:lnTo>
                          <a:lnTo>
                            <a:pt x="1" y="300"/>
                          </a:lnTo>
                          <a:lnTo>
                            <a:pt x="1" y="300"/>
                          </a:lnTo>
                          <a:lnTo>
                            <a:pt x="1" y="300"/>
                          </a:lnTo>
                          <a:lnTo>
                            <a:pt x="1" y="300"/>
                          </a:lnTo>
                          <a:lnTo>
                            <a:pt x="1" y="300"/>
                          </a:lnTo>
                          <a:lnTo>
                            <a:pt x="1" y="300"/>
                          </a:lnTo>
                          <a:lnTo>
                            <a:pt x="1" y="300"/>
                          </a:lnTo>
                          <a:lnTo>
                            <a:pt x="1" y="300"/>
                          </a:lnTo>
                          <a:lnTo>
                            <a:pt x="3" y="300"/>
                          </a:lnTo>
                          <a:lnTo>
                            <a:pt x="3" y="300"/>
                          </a:lnTo>
                          <a:lnTo>
                            <a:pt x="3" y="299"/>
                          </a:lnTo>
                          <a:lnTo>
                            <a:pt x="3" y="299"/>
                          </a:lnTo>
                          <a:lnTo>
                            <a:pt x="3" y="299"/>
                          </a:lnTo>
                          <a:lnTo>
                            <a:pt x="3" y="299"/>
                          </a:lnTo>
                          <a:lnTo>
                            <a:pt x="5" y="297"/>
                          </a:lnTo>
                          <a:lnTo>
                            <a:pt x="5" y="297"/>
                          </a:lnTo>
                          <a:lnTo>
                            <a:pt x="5" y="297"/>
                          </a:lnTo>
                          <a:lnTo>
                            <a:pt x="5" y="297"/>
                          </a:lnTo>
                          <a:lnTo>
                            <a:pt x="8" y="295"/>
                          </a:lnTo>
                          <a:lnTo>
                            <a:pt x="8" y="295"/>
                          </a:lnTo>
                          <a:lnTo>
                            <a:pt x="10" y="294"/>
                          </a:lnTo>
                          <a:lnTo>
                            <a:pt x="10" y="294"/>
                          </a:lnTo>
                          <a:lnTo>
                            <a:pt x="15" y="292"/>
                          </a:lnTo>
                          <a:lnTo>
                            <a:pt x="15" y="292"/>
                          </a:lnTo>
                          <a:lnTo>
                            <a:pt x="15" y="292"/>
                          </a:lnTo>
                          <a:lnTo>
                            <a:pt x="15" y="292"/>
                          </a:lnTo>
                          <a:lnTo>
                            <a:pt x="18" y="290"/>
                          </a:lnTo>
                          <a:lnTo>
                            <a:pt x="18" y="290"/>
                          </a:lnTo>
                          <a:lnTo>
                            <a:pt x="20" y="290"/>
                          </a:lnTo>
                          <a:lnTo>
                            <a:pt x="20" y="290"/>
                          </a:lnTo>
                          <a:lnTo>
                            <a:pt x="22" y="290"/>
                          </a:lnTo>
                          <a:lnTo>
                            <a:pt x="22" y="290"/>
                          </a:lnTo>
                          <a:lnTo>
                            <a:pt x="23" y="289"/>
                          </a:lnTo>
                          <a:lnTo>
                            <a:pt x="23" y="289"/>
                          </a:lnTo>
                          <a:lnTo>
                            <a:pt x="27" y="287"/>
                          </a:lnTo>
                          <a:lnTo>
                            <a:pt x="27" y="287"/>
                          </a:lnTo>
                          <a:lnTo>
                            <a:pt x="28" y="285"/>
                          </a:lnTo>
                          <a:lnTo>
                            <a:pt x="28" y="285"/>
                          </a:lnTo>
                          <a:lnTo>
                            <a:pt x="34" y="283"/>
                          </a:lnTo>
                          <a:lnTo>
                            <a:pt x="34" y="283"/>
                          </a:lnTo>
                          <a:lnTo>
                            <a:pt x="35" y="282"/>
                          </a:lnTo>
                          <a:lnTo>
                            <a:pt x="35" y="282"/>
                          </a:lnTo>
                          <a:lnTo>
                            <a:pt x="37" y="282"/>
                          </a:lnTo>
                          <a:lnTo>
                            <a:pt x="37" y="282"/>
                          </a:lnTo>
                          <a:lnTo>
                            <a:pt x="39" y="280"/>
                          </a:lnTo>
                          <a:lnTo>
                            <a:pt x="39" y="280"/>
                          </a:lnTo>
                          <a:lnTo>
                            <a:pt x="40" y="280"/>
                          </a:lnTo>
                          <a:lnTo>
                            <a:pt x="40" y="280"/>
                          </a:lnTo>
                          <a:lnTo>
                            <a:pt x="40" y="280"/>
                          </a:lnTo>
                          <a:lnTo>
                            <a:pt x="40" y="280"/>
                          </a:lnTo>
                          <a:lnTo>
                            <a:pt x="40" y="280"/>
                          </a:lnTo>
                          <a:lnTo>
                            <a:pt x="40" y="280"/>
                          </a:lnTo>
                          <a:lnTo>
                            <a:pt x="40" y="278"/>
                          </a:lnTo>
                          <a:lnTo>
                            <a:pt x="40" y="278"/>
                          </a:lnTo>
                          <a:lnTo>
                            <a:pt x="42" y="278"/>
                          </a:lnTo>
                          <a:lnTo>
                            <a:pt x="42" y="278"/>
                          </a:lnTo>
                          <a:lnTo>
                            <a:pt x="42" y="278"/>
                          </a:lnTo>
                          <a:lnTo>
                            <a:pt x="42" y="278"/>
                          </a:lnTo>
                          <a:lnTo>
                            <a:pt x="45" y="275"/>
                          </a:lnTo>
                          <a:lnTo>
                            <a:pt x="45" y="275"/>
                          </a:lnTo>
                          <a:lnTo>
                            <a:pt x="45" y="275"/>
                          </a:lnTo>
                          <a:lnTo>
                            <a:pt x="45" y="275"/>
                          </a:lnTo>
                          <a:lnTo>
                            <a:pt x="45" y="273"/>
                          </a:lnTo>
                          <a:lnTo>
                            <a:pt x="45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7" y="273"/>
                          </a:lnTo>
                          <a:lnTo>
                            <a:pt x="49" y="273"/>
                          </a:lnTo>
                          <a:lnTo>
                            <a:pt x="49" y="273"/>
                          </a:lnTo>
                          <a:lnTo>
                            <a:pt x="49" y="273"/>
                          </a:lnTo>
                          <a:lnTo>
                            <a:pt x="49" y="273"/>
                          </a:lnTo>
                          <a:lnTo>
                            <a:pt x="49" y="273"/>
                          </a:lnTo>
                          <a:lnTo>
                            <a:pt x="49" y="273"/>
                          </a:lnTo>
                          <a:lnTo>
                            <a:pt x="49" y="273"/>
                          </a:lnTo>
                          <a:lnTo>
                            <a:pt x="49" y="273"/>
                          </a:lnTo>
                          <a:lnTo>
                            <a:pt x="51" y="273"/>
                          </a:lnTo>
                          <a:lnTo>
                            <a:pt x="51" y="273"/>
                          </a:lnTo>
                          <a:lnTo>
                            <a:pt x="51" y="272"/>
                          </a:lnTo>
                          <a:lnTo>
                            <a:pt x="51" y="272"/>
                          </a:lnTo>
                          <a:lnTo>
                            <a:pt x="54" y="272"/>
                          </a:lnTo>
                          <a:lnTo>
                            <a:pt x="54" y="272"/>
                          </a:lnTo>
                          <a:lnTo>
                            <a:pt x="56" y="272"/>
                          </a:lnTo>
                          <a:lnTo>
                            <a:pt x="56" y="272"/>
                          </a:lnTo>
                          <a:lnTo>
                            <a:pt x="57" y="272"/>
                          </a:lnTo>
                          <a:lnTo>
                            <a:pt x="57" y="272"/>
                          </a:lnTo>
                          <a:lnTo>
                            <a:pt x="57" y="272"/>
                          </a:lnTo>
                          <a:lnTo>
                            <a:pt x="57" y="272"/>
                          </a:lnTo>
                          <a:lnTo>
                            <a:pt x="57" y="272"/>
                          </a:lnTo>
                          <a:lnTo>
                            <a:pt x="57" y="272"/>
                          </a:lnTo>
                          <a:lnTo>
                            <a:pt x="57" y="272"/>
                          </a:lnTo>
                          <a:lnTo>
                            <a:pt x="59" y="272"/>
                          </a:lnTo>
                          <a:lnTo>
                            <a:pt x="59" y="272"/>
                          </a:lnTo>
                          <a:lnTo>
                            <a:pt x="59" y="270"/>
                          </a:lnTo>
                          <a:lnTo>
                            <a:pt x="59" y="270"/>
                          </a:lnTo>
                          <a:lnTo>
                            <a:pt x="61" y="270"/>
                          </a:lnTo>
                          <a:lnTo>
                            <a:pt x="61" y="270"/>
                          </a:lnTo>
                          <a:lnTo>
                            <a:pt x="61" y="270"/>
                          </a:lnTo>
                          <a:lnTo>
                            <a:pt x="61" y="270"/>
                          </a:lnTo>
                          <a:lnTo>
                            <a:pt x="61" y="270"/>
                          </a:lnTo>
                          <a:lnTo>
                            <a:pt x="61" y="270"/>
                          </a:lnTo>
                          <a:lnTo>
                            <a:pt x="61" y="270"/>
                          </a:lnTo>
                          <a:lnTo>
                            <a:pt x="61" y="270"/>
                          </a:lnTo>
                          <a:lnTo>
                            <a:pt x="61" y="268"/>
                          </a:lnTo>
                          <a:lnTo>
                            <a:pt x="61" y="268"/>
                          </a:lnTo>
                          <a:lnTo>
                            <a:pt x="61" y="268"/>
                          </a:lnTo>
                          <a:lnTo>
                            <a:pt x="61" y="268"/>
                          </a:lnTo>
                          <a:lnTo>
                            <a:pt x="62" y="268"/>
                          </a:lnTo>
                          <a:lnTo>
                            <a:pt x="62" y="268"/>
                          </a:lnTo>
                          <a:lnTo>
                            <a:pt x="64" y="265"/>
                          </a:lnTo>
                          <a:lnTo>
                            <a:pt x="64" y="265"/>
                          </a:lnTo>
                          <a:lnTo>
                            <a:pt x="69" y="255"/>
                          </a:lnTo>
                          <a:lnTo>
                            <a:pt x="71" y="250"/>
                          </a:lnTo>
                          <a:lnTo>
                            <a:pt x="74" y="244"/>
                          </a:lnTo>
                          <a:lnTo>
                            <a:pt x="74" y="244"/>
                          </a:lnTo>
                          <a:lnTo>
                            <a:pt x="78" y="241"/>
                          </a:lnTo>
                          <a:lnTo>
                            <a:pt x="78" y="241"/>
                          </a:lnTo>
                          <a:lnTo>
                            <a:pt x="78" y="241"/>
                          </a:lnTo>
                          <a:lnTo>
                            <a:pt x="78" y="241"/>
                          </a:lnTo>
                          <a:lnTo>
                            <a:pt x="79" y="239"/>
                          </a:lnTo>
                          <a:lnTo>
                            <a:pt x="79" y="239"/>
                          </a:lnTo>
                          <a:lnTo>
                            <a:pt x="79" y="239"/>
                          </a:lnTo>
                          <a:lnTo>
                            <a:pt x="79" y="239"/>
                          </a:lnTo>
                          <a:lnTo>
                            <a:pt x="81" y="238"/>
                          </a:lnTo>
                          <a:lnTo>
                            <a:pt x="81" y="238"/>
                          </a:lnTo>
                          <a:lnTo>
                            <a:pt x="83" y="236"/>
                          </a:lnTo>
                          <a:lnTo>
                            <a:pt x="83" y="236"/>
                          </a:lnTo>
                          <a:lnTo>
                            <a:pt x="84" y="234"/>
                          </a:lnTo>
                          <a:lnTo>
                            <a:pt x="84" y="234"/>
                          </a:lnTo>
                          <a:lnTo>
                            <a:pt x="84" y="234"/>
                          </a:lnTo>
                          <a:lnTo>
                            <a:pt x="84" y="234"/>
                          </a:lnTo>
                          <a:lnTo>
                            <a:pt x="84" y="234"/>
                          </a:lnTo>
                          <a:lnTo>
                            <a:pt x="84" y="234"/>
                          </a:lnTo>
                          <a:lnTo>
                            <a:pt x="86" y="233"/>
                          </a:lnTo>
                          <a:lnTo>
                            <a:pt x="86" y="233"/>
                          </a:lnTo>
                          <a:lnTo>
                            <a:pt x="86" y="233"/>
                          </a:lnTo>
                          <a:lnTo>
                            <a:pt x="86" y="233"/>
                          </a:lnTo>
                          <a:lnTo>
                            <a:pt x="90" y="231"/>
                          </a:lnTo>
                          <a:lnTo>
                            <a:pt x="90" y="231"/>
                          </a:lnTo>
                          <a:lnTo>
                            <a:pt x="91" y="229"/>
                          </a:lnTo>
                          <a:lnTo>
                            <a:pt x="91" y="229"/>
                          </a:lnTo>
                          <a:lnTo>
                            <a:pt x="91" y="229"/>
                          </a:lnTo>
                          <a:lnTo>
                            <a:pt x="91" y="229"/>
                          </a:lnTo>
                          <a:lnTo>
                            <a:pt x="93" y="229"/>
                          </a:lnTo>
                          <a:lnTo>
                            <a:pt x="93" y="229"/>
                          </a:lnTo>
                          <a:lnTo>
                            <a:pt x="98" y="224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1" y="219"/>
                          </a:lnTo>
                          <a:lnTo>
                            <a:pt x="107" y="217"/>
                          </a:lnTo>
                          <a:lnTo>
                            <a:pt x="107" y="217"/>
                          </a:lnTo>
                          <a:lnTo>
                            <a:pt x="108" y="217"/>
                          </a:lnTo>
                          <a:lnTo>
                            <a:pt x="108" y="217"/>
                          </a:lnTo>
                          <a:lnTo>
                            <a:pt x="108" y="217"/>
                          </a:lnTo>
                          <a:lnTo>
                            <a:pt x="110" y="219"/>
                          </a:lnTo>
                          <a:lnTo>
                            <a:pt x="110" y="219"/>
                          </a:lnTo>
                          <a:lnTo>
                            <a:pt x="110" y="219"/>
                          </a:lnTo>
                          <a:lnTo>
                            <a:pt x="110" y="219"/>
                          </a:lnTo>
                          <a:lnTo>
                            <a:pt x="110" y="221"/>
                          </a:lnTo>
                          <a:lnTo>
                            <a:pt x="110" y="221"/>
                          </a:lnTo>
                          <a:lnTo>
                            <a:pt x="110" y="221"/>
                          </a:lnTo>
                          <a:lnTo>
                            <a:pt x="110" y="221"/>
                          </a:lnTo>
                          <a:lnTo>
                            <a:pt x="112" y="221"/>
                          </a:lnTo>
                          <a:lnTo>
                            <a:pt x="112" y="221"/>
                          </a:lnTo>
                          <a:lnTo>
                            <a:pt x="112" y="221"/>
                          </a:lnTo>
                          <a:lnTo>
                            <a:pt x="112" y="221"/>
                          </a:lnTo>
                          <a:lnTo>
                            <a:pt x="115" y="226"/>
                          </a:lnTo>
                          <a:lnTo>
                            <a:pt x="117" y="229"/>
                          </a:lnTo>
                          <a:lnTo>
                            <a:pt x="117" y="229"/>
                          </a:lnTo>
                          <a:lnTo>
                            <a:pt x="118" y="231"/>
                          </a:lnTo>
                          <a:lnTo>
                            <a:pt x="118" y="231"/>
                          </a:lnTo>
                          <a:lnTo>
                            <a:pt x="118" y="231"/>
                          </a:lnTo>
                          <a:lnTo>
                            <a:pt x="118" y="231"/>
                          </a:lnTo>
                          <a:lnTo>
                            <a:pt x="118" y="233"/>
                          </a:lnTo>
                          <a:lnTo>
                            <a:pt x="118" y="233"/>
                          </a:lnTo>
                          <a:lnTo>
                            <a:pt x="118" y="233"/>
                          </a:lnTo>
                          <a:lnTo>
                            <a:pt x="118" y="233"/>
                          </a:lnTo>
                          <a:lnTo>
                            <a:pt x="120" y="236"/>
                          </a:lnTo>
                          <a:lnTo>
                            <a:pt x="120" y="236"/>
                          </a:lnTo>
                          <a:lnTo>
                            <a:pt x="120" y="236"/>
                          </a:lnTo>
                          <a:lnTo>
                            <a:pt x="120" y="236"/>
                          </a:lnTo>
                          <a:lnTo>
                            <a:pt x="122" y="238"/>
                          </a:lnTo>
                          <a:lnTo>
                            <a:pt x="122" y="238"/>
                          </a:lnTo>
                          <a:lnTo>
                            <a:pt x="127" y="238"/>
                          </a:lnTo>
                          <a:lnTo>
                            <a:pt x="127" y="238"/>
                          </a:lnTo>
                          <a:lnTo>
                            <a:pt x="130" y="236"/>
                          </a:lnTo>
                          <a:lnTo>
                            <a:pt x="130" y="236"/>
                          </a:lnTo>
                          <a:lnTo>
                            <a:pt x="130" y="236"/>
                          </a:lnTo>
                          <a:lnTo>
                            <a:pt x="132" y="236"/>
                          </a:lnTo>
                          <a:lnTo>
                            <a:pt x="132" y="236"/>
                          </a:lnTo>
                          <a:lnTo>
                            <a:pt x="132" y="236"/>
                          </a:lnTo>
                          <a:lnTo>
                            <a:pt x="135" y="234"/>
                          </a:lnTo>
                          <a:lnTo>
                            <a:pt x="135" y="234"/>
                          </a:lnTo>
                          <a:lnTo>
                            <a:pt x="142" y="234"/>
                          </a:lnTo>
                          <a:lnTo>
                            <a:pt x="142" y="234"/>
                          </a:lnTo>
                          <a:lnTo>
                            <a:pt x="144" y="233"/>
                          </a:lnTo>
                          <a:lnTo>
                            <a:pt x="144" y="233"/>
                          </a:lnTo>
                          <a:lnTo>
                            <a:pt x="151" y="233"/>
                          </a:lnTo>
                          <a:lnTo>
                            <a:pt x="151" y="233"/>
                          </a:lnTo>
                          <a:lnTo>
                            <a:pt x="156" y="233"/>
                          </a:lnTo>
                          <a:lnTo>
                            <a:pt x="156" y="233"/>
                          </a:lnTo>
                          <a:lnTo>
                            <a:pt x="156" y="233"/>
                          </a:lnTo>
                          <a:lnTo>
                            <a:pt x="156" y="233"/>
                          </a:lnTo>
                          <a:lnTo>
                            <a:pt x="157" y="231"/>
                          </a:lnTo>
                          <a:lnTo>
                            <a:pt x="157" y="231"/>
                          </a:lnTo>
                          <a:lnTo>
                            <a:pt x="157" y="231"/>
                          </a:lnTo>
                          <a:lnTo>
                            <a:pt x="157" y="231"/>
                          </a:lnTo>
                          <a:lnTo>
                            <a:pt x="159" y="231"/>
                          </a:lnTo>
                          <a:lnTo>
                            <a:pt x="159" y="231"/>
                          </a:lnTo>
                          <a:lnTo>
                            <a:pt x="161" y="229"/>
                          </a:lnTo>
                          <a:lnTo>
                            <a:pt x="161" y="229"/>
                          </a:lnTo>
                          <a:lnTo>
                            <a:pt x="166" y="226"/>
                          </a:lnTo>
                          <a:lnTo>
                            <a:pt x="166" y="226"/>
                          </a:lnTo>
                          <a:lnTo>
                            <a:pt x="166" y="226"/>
                          </a:lnTo>
                          <a:lnTo>
                            <a:pt x="171" y="222"/>
                          </a:lnTo>
                          <a:lnTo>
                            <a:pt x="171" y="222"/>
                          </a:lnTo>
                          <a:lnTo>
                            <a:pt x="171" y="222"/>
                          </a:lnTo>
                          <a:lnTo>
                            <a:pt x="173" y="222"/>
                          </a:lnTo>
                          <a:lnTo>
                            <a:pt x="173" y="222"/>
                          </a:lnTo>
                          <a:lnTo>
                            <a:pt x="173" y="222"/>
                          </a:lnTo>
                          <a:lnTo>
                            <a:pt x="174" y="221"/>
                          </a:lnTo>
                          <a:lnTo>
                            <a:pt x="174" y="221"/>
                          </a:lnTo>
                          <a:lnTo>
                            <a:pt x="174" y="221"/>
                          </a:lnTo>
                          <a:lnTo>
                            <a:pt x="174" y="221"/>
                          </a:lnTo>
                          <a:lnTo>
                            <a:pt x="174" y="221"/>
                          </a:lnTo>
                          <a:lnTo>
                            <a:pt x="176" y="219"/>
                          </a:lnTo>
                          <a:lnTo>
                            <a:pt x="176" y="219"/>
                          </a:lnTo>
                          <a:lnTo>
                            <a:pt x="181" y="216"/>
                          </a:lnTo>
                          <a:lnTo>
                            <a:pt x="181" y="216"/>
                          </a:lnTo>
                          <a:lnTo>
                            <a:pt x="183" y="214"/>
                          </a:lnTo>
                          <a:lnTo>
                            <a:pt x="183" y="214"/>
                          </a:lnTo>
                          <a:lnTo>
                            <a:pt x="186" y="214"/>
                          </a:lnTo>
                          <a:lnTo>
                            <a:pt x="186" y="214"/>
                          </a:lnTo>
                          <a:lnTo>
                            <a:pt x="186" y="212"/>
                          </a:lnTo>
                          <a:lnTo>
                            <a:pt x="186" y="212"/>
                          </a:lnTo>
                          <a:lnTo>
                            <a:pt x="186" y="212"/>
                          </a:lnTo>
                          <a:lnTo>
                            <a:pt x="186" y="212"/>
                          </a:lnTo>
                          <a:lnTo>
                            <a:pt x="188" y="212"/>
                          </a:lnTo>
                          <a:lnTo>
                            <a:pt x="188" y="212"/>
                          </a:lnTo>
                          <a:lnTo>
                            <a:pt x="188" y="212"/>
                          </a:lnTo>
                          <a:lnTo>
                            <a:pt x="190" y="212"/>
                          </a:lnTo>
                          <a:lnTo>
                            <a:pt x="190" y="212"/>
                          </a:lnTo>
                          <a:lnTo>
                            <a:pt x="191" y="211"/>
                          </a:lnTo>
                          <a:lnTo>
                            <a:pt x="191" y="211"/>
                          </a:lnTo>
                          <a:lnTo>
                            <a:pt x="193" y="211"/>
                          </a:lnTo>
                          <a:lnTo>
                            <a:pt x="193" y="211"/>
                          </a:lnTo>
                          <a:lnTo>
                            <a:pt x="193" y="211"/>
                          </a:lnTo>
                          <a:lnTo>
                            <a:pt x="193" y="209"/>
                          </a:lnTo>
                          <a:lnTo>
                            <a:pt x="193" y="209"/>
                          </a:lnTo>
                          <a:lnTo>
                            <a:pt x="195" y="207"/>
                          </a:lnTo>
                          <a:lnTo>
                            <a:pt x="195" y="207"/>
                          </a:lnTo>
                          <a:lnTo>
                            <a:pt x="196" y="207"/>
                          </a:lnTo>
                          <a:lnTo>
                            <a:pt x="196" y="207"/>
                          </a:lnTo>
                          <a:lnTo>
                            <a:pt x="196" y="205"/>
                          </a:lnTo>
                          <a:lnTo>
                            <a:pt x="196" y="205"/>
                          </a:lnTo>
                          <a:lnTo>
                            <a:pt x="196" y="205"/>
                          </a:lnTo>
                          <a:lnTo>
                            <a:pt x="196" y="205"/>
                          </a:lnTo>
                          <a:lnTo>
                            <a:pt x="198" y="205"/>
                          </a:lnTo>
                          <a:lnTo>
                            <a:pt x="198" y="205"/>
                          </a:lnTo>
                          <a:lnTo>
                            <a:pt x="198" y="205"/>
                          </a:lnTo>
                          <a:lnTo>
                            <a:pt x="198" y="205"/>
                          </a:lnTo>
                          <a:lnTo>
                            <a:pt x="203" y="199"/>
                          </a:lnTo>
                          <a:lnTo>
                            <a:pt x="203" y="199"/>
                          </a:lnTo>
                          <a:lnTo>
                            <a:pt x="205" y="199"/>
                          </a:lnTo>
                          <a:lnTo>
                            <a:pt x="205" y="199"/>
                          </a:lnTo>
                          <a:lnTo>
                            <a:pt x="205" y="199"/>
                          </a:lnTo>
                          <a:lnTo>
                            <a:pt x="205" y="199"/>
                          </a:lnTo>
                          <a:lnTo>
                            <a:pt x="207" y="197"/>
                          </a:lnTo>
                          <a:lnTo>
                            <a:pt x="207" y="197"/>
                          </a:lnTo>
                          <a:lnTo>
                            <a:pt x="207" y="197"/>
                          </a:lnTo>
                          <a:lnTo>
                            <a:pt x="207" y="197"/>
                          </a:lnTo>
                          <a:lnTo>
                            <a:pt x="207" y="195"/>
                          </a:lnTo>
                          <a:lnTo>
                            <a:pt x="207" y="195"/>
                          </a:lnTo>
                          <a:lnTo>
                            <a:pt x="208" y="195"/>
                          </a:lnTo>
                          <a:lnTo>
                            <a:pt x="208" y="195"/>
                          </a:lnTo>
                          <a:lnTo>
                            <a:pt x="208" y="195"/>
                          </a:lnTo>
                          <a:lnTo>
                            <a:pt x="208" y="195"/>
                          </a:lnTo>
                          <a:lnTo>
                            <a:pt x="208" y="194"/>
                          </a:lnTo>
                          <a:lnTo>
                            <a:pt x="208" y="194"/>
                          </a:lnTo>
                          <a:lnTo>
                            <a:pt x="210" y="192"/>
                          </a:lnTo>
                          <a:lnTo>
                            <a:pt x="210" y="192"/>
                          </a:lnTo>
                          <a:lnTo>
                            <a:pt x="217" y="178"/>
                          </a:lnTo>
                          <a:lnTo>
                            <a:pt x="217" y="178"/>
                          </a:lnTo>
                          <a:lnTo>
                            <a:pt x="217" y="178"/>
                          </a:lnTo>
                          <a:lnTo>
                            <a:pt x="217" y="178"/>
                          </a:lnTo>
                          <a:lnTo>
                            <a:pt x="219" y="175"/>
                          </a:lnTo>
                          <a:lnTo>
                            <a:pt x="219" y="175"/>
                          </a:lnTo>
                          <a:lnTo>
                            <a:pt x="219" y="175"/>
                          </a:lnTo>
                          <a:lnTo>
                            <a:pt x="219" y="171"/>
                          </a:lnTo>
                          <a:lnTo>
                            <a:pt x="219" y="171"/>
                          </a:lnTo>
                          <a:lnTo>
                            <a:pt x="224" y="158"/>
                          </a:lnTo>
                          <a:lnTo>
                            <a:pt x="224" y="158"/>
                          </a:lnTo>
                          <a:lnTo>
                            <a:pt x="224" y="156"/>
                          </a:lnTo>
                          <a:lnTo>
                            <a:pt x="224" y="156"/>
                          </a:lnTo>
                          <a:lnTo>
                            <a:pt x="224" y="156"/>
                          </a:lnTo>
                          <a:lnTo>
                            <a:pt x="224" y="156"/>
                          </a:lnTo>
                          <a:lnTo>
                            <a:pt x="224" y="156"/>
                          </a:lnTo>
                          <a:lnTo>
                            <a:pt x="224" y="154"/>
                          </a:lnTo>
                          <a:lnTo>
                            <a:pt x="224" y="154"/>
                          </a:lnTo>
                          <a:lnTo>
                            <a:pt x="224" y="154"/>
                          </a:lnTo>
                          <a:lnTo>
                            <a:pt x="224" y="154"/>
                          </a:lnTo>
                          <a:lnTo>
                            <a:pt x="224" y="153"/>
                          </a:lnTo>
                          <a:lnTo>
                            <a:pt x="224" y="153"/>
                          </a:lnTo>
                          <a:lnTo>
                            <a:pt x="227" y="151"/>
                          </a:lnTo>
                          <a:lnTo>
                            <a:pt x="227" y="151"/>
                          </a:lnTo>
                          <a:lnTo>
                            <a:pt x="227" y="151"/>
                          </a:lnTo>
                          <a:lnTo>
                            <a:pt x="227" y="151"/>
                          </a:lnTo>
                          <a:lnTo>
                            <a:pt x="227" y="149"/>
                          </a:lnTo>
                          <a:lnTo>
                            <a:pt x="227" y="149"/>
                          </a:lnTo>
                          <a:lnTo>
                            <a:pt x="229" y="149"/>
                          </a:lnTo>
                          <a:lnTo>
                            <a:pt x="229" y="149"/>
                          </a:lnTo>
                          <a:lnTo>
                            <a:pt x="229" y="149"/>
                          </a:lnTo>
                          <a:lnTo>
                            <a:pt x="229" y="149"/>
                          </a:lnTo>
                          <a:lnTo>
                            <a:pt x="230" y="149"/>
                          </a:lnTo>
                          <a:lnTo>
                            <a:pt x="230" y="149"/>
                          </a:lnTo>
                          <a:lnTo>
                            <a:pt x="230" y="149"/>
                          </a:lnTo>
                          <a:lnTo>
                            <a:pt x="232" y="148"/>
                          </a:lnTo>
                          <a:lnTo>
                            <a:pt x="232" y="148"/>
                          </a:lnTo>
                          <a:lnTo>
                            <a:pt x="232" y="148"/>
                          </a:lnTo>
                          <a:lnTo>
                            <a:pt x="232" y="148"/>
                          </a:lnTo>
                          <a:lnTo>
                            <a:pt x="232" y="148"/>
                          </a:lnTo>
                          <a:lnTo>
                            <a:pt x="232" y="148"/>
                          </a:lnTo>
                          <a:lnTo>
                            <a:pt x="232" y="148"/>
                          </a:lnTo>
                          <a:lnTo>
                            <a:pt x="234" y="146"/>
                          </a:lnTo>
                          <a:lnTo>
                            <a:pt x="234" y="146"/>
                          </a:lnTo>
                          <a:lnTo>
                            <a:pt x="236" y="146"/>
                          </a:lnTo>
                          <a:lnTo>
                            <a:pt x="236" y="146"/>
                          </a:lnTo>
                          <a:lnTo>
                            <a:pt x="236" y="144"/>
                          </a:lnTo>
                          <a:lnTo>
                            <a:pt x="236" y="144"/>
                          </a:lnTo>
                          <a:lnTo>
                            <a:pt x="236" y="144"/>
                          </a:lnTo>
                          <a:lnTo>
                            <a:pt x="236" y="144"/>
                          </a:lnTo>
                          <a:lnTo>
                            <a:pt x="236" y="144"/>
                          </a:lnTo>
                          <a:lnTo>
                            <a:pt x="236" y="143"/>
                          </a:lnTo>
                          <a:lnTo>
                            <a:pt x="236" y="143"/>
                          </a:lnTo>
                          <a:lnTo>
                            <a:pt x="236" y="141"/>
                          </a:lnTo>
                          <a:lnTo>
                            <a:pt x="236" y="141"/>
                          </a:lnTo>
                          <a:lnTo>
                            <a:pt x="236" y="139"/>
                          </a:lnTo>
                          <a:lnTo>
                            <a:pt x="236" y="139"/>
                          </a:lnTo>
                          <a:lnTo>
                            <a:pt x="236" y="136"/>
                          </a:lnTo>
                          <a:lnTo>
                            <a:pt x="236" y="136"/>
                          </a:lnTo>
                          <a:lnTo>
                            <a:pt x="236" y="136"/>
                          </a:lnTo>
                          <a:lnTo>
                            <a:pt x="236" y="136"/>
                          </a:lnTo>
                          <a:lnTo>
                            <a:pt x="237" y="136"/>
                          </a:lnTo>
                          <a:lnTo>
                            <a:pt x="237" y="136"/>
                          </a:lnTo>
                          <a:lnTo>
                            <a:pt x="237" y="134"/>
                          </a:lnTo>
                          <a:lnTo>
                            <a:pt x="237" y="134"/>
                          </a:lnTo>
                          <a:lnTo>
                            <a:pt x="237" y="134"/>
                          </a:lnTo>
                          <a:lnTo>
                            <a:pt x="237" y="134"/>
                          </a:lnTo>
                          <a:lnTo>
                            <a:pt x="241" y="129"/>
                          </a:lnTo>
                          <a:lnTo>
                            <a:pt x="241" y="129"/>
                          </a:lnTo>
                          <a:lnTo>
                            <a:pt x="241" y="129"/>
                          </a:lnTo>
                          <a:lnTo>
                            <a:pt x="241" y="129"/>
                          </a:lnTo>
                          <a:lnTo>
                            <a:pt x="241" y="127"/>
                          </a:lnTo>
                          <a:lnTo>
                            <a:pt x="241" y="127"/>
                          </a:lnTo>
                          <a:lnTo>
                            <a:pt x="241" y="127"/>
                          </a:lnTo>
                          <a:lnTo>
                            <a:pt x="241" y="127"/>
                          </a:lnTo>
                          <a:lnTo>
                            <a:pt x="241" y="124"/>
                          </a:lnTo>
                          <a:lnTo>
                            <a:pt x="241" y="124"/>
                          </a:lnTo>
                          <a:lnTo>
                            <a:pt x="242" y="115"/>
                          </a:lnTo>
                          <a:lnTo>
                            <a:pt x="242" y="115"/>
                          </a:lnTo>
                          <a:lnTo>
                            <a:pt x="244" y="114"/>
                          </a:lnTo>
                          <a:lnTo>
                            <a:pt x="244" y="114"/>
                          </a:lnTo>
                          <a:lnTo>
                            <a:pt x="246" y="109"/>
                          </a:lnTo>
                          <a:lnTo>
                            <a:pt x="247" y="105"/>
                          </a:lnTo>
                          <a:lnTo>
                            <a:pt x="247" y="105"/>
                          </a:lnTo>
                          <a:lnTo>
                            <a:pt x="249" y="105"/>
                          </a:lnTo>
                          <a:lnTo>
                            <a:pt x="249" y="105"/>
                          </a:lnTo>
                          <a:lnTo>
                            <a:pt x="249" y="105"/>
                          </a:lnTo>
                          <a:lnTo>
                            <a:pt x="249" y="105"/>
                          </a:lnTo>
                          <a:lnTo>
                            <a:pt x="251" y="104"/>
                          </a:lnTo>
                          <a:lnTo>
                            <a:pt x="251" y="104"/>
                          </a:lnTo>
                          <a:lnTo>
                            <a:pt x="251" y="104"/>
                          </a:lnTo>
                          <a:lnTo>
                            <a:pt x="251" y="104"/>
                          </a:lnTo>
                          <a:lnTo>
                            <a:pt x="251" y="104"/>
                          </a:lnTo>
                          <a:lnTo>
                            <a:pt x="251" y="104"/>
                          </a:lnTo>
                          <a:lnTo>
                            <a:pt x="252" y="104"/>
                          </a:lnTo>
                          <a:lnTo>
                            <a:pt x="252" y="104"/>
                          </a:lnTo>
                          <a:lnTo>
                            <a:pt x="252" y="102"/>
                          </a:lnTo>
                          <a:lnTo>
                            <a:pt x="252" y="102"/>
                          </a:lnTo>
                          <a:lnTo>
                            <a:pt x="252" y="102"/>
                          </a:lnTo>
                          <a:lnTo>
                            <a:pt x="254" y="102"/>
                          </a:lnTo>
                          <a:lnTo>
                            <a:pt x="254" y="102"/>
                          </a:lnTo>
                          <a:lnTo>
                            <a:pt x="258" y="102"/>
                          </a:lnTo>
                          <a:lnTo>
                            <a:pt x="258" y="102"/>
                          </a:lnTo>
                          <a:lnTo>
                            <a:pt x="258" y="102"/>
                          </a:lnTo>
                          <a:lnTo>
                            <a:pt x="258" y="102"/>
                          </a:lnTo>
                          <a:lnTo>
                            <a:pt x="259" y="102"/>
                          </a:lnTo>
                          <a:lnTo>
                            <a:pt x="259" y="102"/>
                          </a:lnTo>
                          <a:lnTo>
                            <a:pt x="261" y="102"/>
                          </a:lnTo>
                          <a:lnTo>
                            <a:pt x="261" y="102"/>
                          </a:lnTo>
                          <a:lnTo>
                            <a:pt x="263" y="102"/>
                          </a:lnTo>
                          <a:lnTo>
                            <a:pt x="266" y="104"/>
                          </a:lnTo>
                          <a:lnTo>
                            <a:pt x="266" y="104"/>
                          </a:lnTo>
                          <a:lnTo>
                            <a:pt x="266" y="104"/>
                          </a:lnTo>
                          <a:lnTo>
                            <a:pt x="266" y="104"/>
                          </a:lnTo>
                          <a:lnTo>
                            <a:pt x="268" y="104"/>
                          </a:lnTo>
                          <a:lnTo>
                            <a:pt x="268" y="104"/>
                          </a:lnTo>
                          <a:lnTo>
                            <a:pt x="268" y="104"/>
                          </a:lnTo>
                          <a:lnTo>
                            <a:pt x="268" y="104"/>
                          </a:lnTo>
                          <a:lnTo>
                            <a:pt x="268" y="104"/>
                          </a:lnTo>
                          <a:lnTo>
                            <a:pt x="268" y="104"/>
                          </a:lnTo>
                          <a:lnTo>
                            <a:pt x="268" y="104"/>
                          </a:lnTo>
                          <a:lnTo>
                            <a:pt x="268" y="104"/>
                          </a:lnTo>
                          <a:lnTo>
                            <a:pt x="269" y="104"/>
                          </a:lnTo>
                          <a:lnTo>
                            <a:pt x="269" y="104"/>
                          </a:lnTo>
                          <a:lnTo>
                            <a:pt x="269" y="104"/>
                          </a:lnTo>
                          <a:lnTo>
                            <a:pt x="269" y="104"/>
                          </a:lnTo>
                          <a:lnTo>
                            <a:pt x="269" y="102"/>
                          </a:lnTo>
                          <a:lnTo>
                            <a:pt x="269" y="102"/>
                          </a:lnTo>
                          <a:lnTo>
                            <a:pt x="271" y="102"/>
                          </a:lnTo>
                          <a:lnTo>
                            <a:pt x="271" y="102"/>
                          </a:lnTo>
                          <a:lnTo>
                            <a:pt x="271" y="102"/>
                          </a:lnTo>
                          <a:lnTo>
                            <a:pt x="271" y="102"/>
                          </a:lnTo>
                          <a:lnTo>
                            <a:pt x="271" y="102"/>
                          </a:lnTo>
                          <a:lnTo>
                            <a:pt x="275" y="97"/>
                          </a:lnTo>
                          <a:lnTo>
                            <a:pt x="275" y="97"/>
                          </a:lnTo>
                          <a:lnTo>
                            <a:pt x="275" y="95"/>
                          </a:lnTo>
                          <a:lnTo>
                            <a:pt x="275" y="95"/>
                          </a:lnTo>
                          <a:lnTo>
                            <a:pt x="278" y="92"/>
                          </a:lnTo>
                          <a:lnTo>
                            <a:pt x="278" y="92"/>
                          </a:lnTo>
                          <a:lnTo>
                            <a:pt x="278" y="90"/>
                          </a:lnTo>
                          <a:lnTo>
                            <a:pt x="278" y="90"/>
                          </a:lnTo>
                          <a:lnTo>
                            <a:pt x="280" y="88"/>
                          </a:lnTo>
                          <a:lnTo>
                            <a:pt x="280" y="88"/>
                          </a:lnTo>
                          <a:lnTo>
                            <a:pt x="285" y="82"/>
                          </a:lnTo>
                          <a:lnTo>
                            <a:pt x="285" y="82"/>
                          </a:lnTo>
                          <a:lnTo>
                            <a:pt x="285" y="78"/>
                          </a:lnTo>
                          <a:lnTo>
                            <a:pt x="285" y="78"/>
                          </a:lnTo>
                          <a:lnTo>
                            <a:pt x="286" y="76"/>
                          </a:lnTo>
                          <a:lnTo>
                            <a:pt x="286" y="76"/>
                          </a:lnTo>
                          <a:lnTo>
                            <a:pt x="286" y="76"/>
                          </a:lnTo>
                          <a:lnTo>
                            <a:pt x="286" y="75"/>
                          </a:lnTo>
                          <a:lnTo>
                            <a:pt x="286" y="75"/>
                          </a:lnTo>
                          <a:lnTo>
                            <a:pt x="286" y="73"/>
                          </a:lnTo>
                          <a:lnTo>
                            <a:pt x="286" y="73"/>
                          </a:lnTo>
                          <a:lnTo>
                            <a:pt x="288" y="71"/>
                          </a:lnTo>
                          <a:lnTo>
                            <a:pt x="288" y="71"/>
                          </a:lnTo>
                          <a:lnTo>
                            <a:pt x="288" y="71"/>
                          </a:lnTo>
                          <a:lnTo>
                            <a:pt x="288" y="70"/>
                          </a:lnTo>
                          <a:lnTo>
                            <a:pt x="288" y="70"/>
                          </a:lnTo>
                          <a:lnTo>
                            <a:pt x="290" y="68"/>
                          </a:lnTo>
                          <a:lnTo>
                            <a:pt x="290" y="68"/>
                          </a:lnTo>
                          <a:lnTo>
                            <a:pt x="290" y="68"/>
                          </a:lnTo>
                          <a:lnTo>
                            <a:pt x="290" y="68"/>
                          </a:lnTo>
                          <a:lnTo>
                            <a:pt x="291" y="66"/>
                          </a:lnTo>
                          <a:lnTo>
                            <a:pt x="291" y="66"/>
                          </a:lnTo>
                          <a:lnTo>
                            <a:pt x="291" y="66"/>
                          </a:lnTo>
                          <a:lnTo>
                            <a:pt x="291" y="66"/>
                          </a:lnTo>
                          <a:lnTo>
                            <a:pt x="291" y="66"/>
                          </a:lnTo>
                          <a:lnTo>
                            <a:pt x="291" y="66"/>
                          </a:lnTo>
                          <a:lnTo>
                            <a:pt x="291" y="66"/>
                          </a:lnTo>
                          <a:lnTo>
                            <a:pt x="293" y="66"/>
                          </a:lnTo>
                          <a:lnTo>
                            <a:pt x="293" y="66"/>
                          </a:lnTo>
                          <a:lnTo>
                            <a:pt x="293" y="66"/>
                          </a:lnTo>
                          <a:lnTo>
                            <a:pt x="293" y="66"/>
                          </a:lnTo>
                          <a:lnTo>
                            <a:pt x="295" y="65"/>
                          </a:lnTo>
                          <a:lnTo>
                            <a:pt x="295" y="65"/>
                          </a:lnTo>
                          <a:lnTo>
                            <a:pt x="297" y="65"/>
                          </a:lnTo>
                          <a:lnTo>
                            <a:pt x="297" y="65"/>
                          </a:lnTo>
                          <a:lnTo>
                            <a:pt x="298" y="63"/>
                          </a:lnTo>
                          <a:lnTo>
                            <a:pt x="298" y="63"/>
                          </a:lnTo>
                          <a:lnTo>
                            <a:pt x="298" y="61"/>
                          </a:lnTo>
                          <a:lnTo>
                            <a:pt x="298" y="61"/>
                          </a:lnTo>
                          <a:lnTo>
                            <a:pt x="298" y="61"/>
                          </a:lnTo>
                          <a:lnTo>
                            <a:pt x="298" y="61"/>
                          </a:lnTo>
                          <a:lnTo>
                            <a:pt x="298" y="59"/>
                          </a:lnTo>
                          <a:lnTo>
                            <a:pt x="298" y="59"/>
                          </a:lnTo>
                          <a:lnTo>
                            <a:pt x="298" y="59"/>
                          </a:lnTo>
                          <a:lnTo>
                            <a:pt x="298" y="59"/>
                          </a:lnTo>
                          <a:lnTo>
                            <a:pt x="298" y="58"/>
                          </a:lnTo>
                          <a:lnTo>
                            <a:pt x="298" y="58"/>
                          </a:lnTo>
                          <a:lnTo>
                            <a:pt x="298" y="56"/>
                          </a:lnTo>
                          <a:lnTo>
                            <a:pt x="298" y="56"/>
                          </a:lnTo>
                          <a:lnTo>
                            <a:pt x="302" y="49"/>
                          </a:lnTo>
                          <a:lnTo>
                            <a:pt x="302" y="49"/>
                          </a:lnTo>
                          <a:lnTo>
                            <a:pt x="307" y="42"/>
                          </a:lnTo>
                          <a:lnTo>
                            <a:pt x="307" y="42"/>
                          </a:lnTo>
                          <a:lnTo>
                            <a:pt x="307" y="41"/>
                          </a:lnTo>
                          <a:lnTo>
                            <a:pt x="307" y="41"/>
                          </a:lnTo>
                          <a:lnTo>
                            <a:pt x="307" y="41"/>
                          </a:lnTo>
                          <a:lnTo>
                            <a:pt x="307" y="41"/>
                          </a:lnTo>
                          <a:lnTo>
                            <a:pt x="307" y="41"/>
                          </a:lnTo>
                          <a:lnTo>
                            <a:pt x="307" y="41"/>
                          </a:lnTo>
                          <a:lnTo>
                            <a:pt x="308" y="39"/>
                          </a:lnTo>
                          <a:lnTo>
                            <a:pt x="308" y="39"/>
                          </a:lnTo>
                          <a:lnTo>
                            <a:pt x="308" y="37"/>
                          </a:lnTo>
                          <a:lnTo>
                            <a:pt x="308" y="37"/>
                          </a:lnTo>
                          <a:lnTo>
                            <a:pt x="308" y="36"/>
                          </a:lnTo>
                          <a:lnTo>
                            <a:pt x="308" y="36"/>
                          </a:lnTo>
                          <a:lnTo>
                            <a:pt x="308" y="36"/>
                          </a:lnTo>
                          <a:lnTo>
                            <a:pt x="308" y="36"/>
                          </a:lnTo>
                          <a:lnTo>
                            <a:pt x="310" y="34"/>
                          </a:lnTo>
                          <a:lnTo>
                            <a:pt x="310" y="34"/>
                          </a:lnTo>
                          <a:lnTo>
                            <a:pt x="310" y="34"/>
                          </a:lnTo>
                          <a:lnTo>
                            <a:pt x="310" y="34"/>
                          </a:lnTo>
                          <a:lnTo>
                            <a:pt x="310" y="32"/>
                          </a:lnTo>
                          <a:lnTo>
                            <a:pt x="310" y="32"/>
                          </a:lnTo>
                          <a:lnTo>
                            <a:pt x="310" y="32"/>
                          </a:lnTo>
                          <a:lnTo>
                            <a:pt x="312" y="27"/>
                          </a:lnTo>
                          <a:lnTo>
                            <a:pt x="312" y="27"/>
                          </a:lnTo>
                          <a:lnTo>
                            <a:pt x="312" y="24"/>
                          </a:lnTo>
                          <a:lnTo>
                            <a:pt x="312" y="24"/>
                          </a:lnTo>
                          <a:lnTo>
                            <a:pt x="312" y="22"/>
                          </a:lnTo>
                          <a:lnTo>
                            <a:pt x="312" y="22"/>
                          </a:lnTo>
                          <a:lnTo>
                            <a:pt x="312" y="19"/>
                          </a:lnTo>
                          <a:lnTo>
                            <a:pt x="312" y="17"/>
                          </a:lnTo>
                          <a:lnTo>
                            <a:pt x="312" y="17"/>
                          </a:lnTo>
                          <a:lnTo>
                            <a:pt x="312" y="17"/>
                          </a:lnTo>
                          <a:lnTo>
                            <a:pt x="312" y="17"/>
                          </a:lnTo>
                          <a:lnTo>
                            <a:pt x="312" y="17"/>
                          </a:lnTo>
                          <a:lnTo>
                            <a:pt x="312" y="17"/>
                          </a:lnTo>
                          <a:lnTo>
                            <a:pt x="314" y="9"/>
                          </a:lnTo>
                          <a:lnTo>
                            <a:pt x="314" y="5"/>
                          </a:lnTo>
                          <a:lnTo>
                            <a:pt x="317" y="2"/>
                          </a:lnTo>
                          <a:lnTo>
                            <a:pt x="317" y="2"/>
                          </a:lnTo>
                          <a:lnTo>
                            <a:pt x="320" y="0"/>
                          </a:lnTo>
                          <a:lnTo>
                            <a:pt x="320" y="0"/>
                          </a:lnTo>
                          <a:lnTo>
                            <a:pt x="327" y="0"/>
                          </a:lnTo>
                          <a:lnTo>
                            <a:pt x="327" y="0"/>
                          </a:lnTo>
                          <a:lnTo>
                            <a:pt x="334" y="0"/>
                          </a:lnTo>
                          <a:lnTo>
                            <a:pt x="334" y="0"/>
                          </a:lnTo>
                          <a:lnTo>
                            <a:pt x="339" y="5"/>
                          </a:lnTo>
                          <a:lnTo>
                            <a:pt x="339" y="5"/>
                          </a:lnTo>
                          <a:lnTo>
                            <a:pt x="339" y="5"/>
                          </a:lnTo>
                          <a:lnTo>
                            <a:pt x="339" y="5"/>
                          </a:lnTo>
                          <a:lnTo>
                            <a:pt x="341" y="5"/>
                          </a:lnTo>
                          <a:lnTo>
                            <a:pt x="341" y="5"/>
                          </a:lnTo>
                          <a:lnTo>
                            <a:pt x="341" y="5"/>
                          </a:lnTo>
                          <a:lnTo>
                            <a:pt x="341" y="5"/>
                          </a:lnTo>
                          <a:lnTo>
                            <a:pt x="347" y="7"/>
                          </a:lnTo>
                          <a:lnTo>
                            <a:pt x="347" y="7"/>
                          </a:lnTo>
                          <a:lnTo>
                            <a:pt x="347" y="7"/>
                          </a:lnTo>
                          <a:lnTo>
                            <a:pt x="347" y="7"/>
                          </a:lnTo>
                          <a:lnTo>
                            <a:pt x="349" y="7"/>
                          </a:lnTo>
                          <a:lnTo>
                            <a:pt x="349" y="7"/>
                          </a:lnTo>
                          <a:lnTo>
                            <a:pt x="351" y="9"/>
                          </a:lnTo>
                          <a:lnTo>
                            <a:pt x="351" y="9"/>
                          </a:lnTo>
                          <a:lnTo>
                            <a:pt x="353" y="10"/>
                          </a:lnTo>
                          <a:lnTo>
                            <a:pt x="353" y="10"/>
                          </a:lnTo>
                          <a:lnTo>
                            <a:pt x="353" y="10"/>
                          </a:lnTo>
                          <a:lnTo>
                            <a:pt x="353" y="10"/>
                          </a:lnTo>
                          <a:lnTo>
                            <a:pt x="354" y="12"/>
                          </a:lnTo>
                          <a:lnTo>
                            <a:pt x="354" y="12"/>
                          </a:lnTo>
                          <a:lnTo>
                            <a:pt x="354" y="12"/>
                          </a:lnTo>
                          <a:lnTo>
                            <a:pt x="354" y="12"/>
                          </a:lnTo>
                          <a:lnTo>
                            <a:pt x="356" y="15"/>
                          </a:lnTo>
                          <a:lnTo>
                            <a:pt x="356" y="15"/>
                          </a:lnTo>
                          <a:lnTo>
                            <a:pt x="356" y="15"/>
                          </a:lnTo>
                          <a:lnTo>
                            <a:pt x="356" y="15"/>
                          </a:lnTo>
                          <a:lnTo>
                            <a:pt x="356" y="15"/>
                          </a:lnTo>
                          <a:lnTo>
                            <a:pt x="356" y="15"/>
                          </a:lnTo>
                          <a:lnTo>
                            <a:pt x="356" y="15"/>
                          </a:lnTo>
                          <a:lnTo>
                            <a:pt x="356" y="15"/>
                          </a:lnTo>
                          <a:lnTo>
                            <a:pt x="358" y="15"/>
                          </a:lnTo>
                          <a:lnTo>
                            <a:pt x="358" y="15"/>
                          </a:lnTo>
                          <a:lnTo>
                            <a:pt x="358" y="15"/>
                          </a:lnTo>
                          <a:lnTo>
                            <a:pt x="358" y="15"/>
                          </a:lnTo>
                          <a:lnTo>
                            <a:pt x="358" y="15"/>
                          </a:lnTo>
                          <a:lnTo>
                            <a:pt x="358" y="15"/>
                          </a:lnTo>
                          <a:lnTo>
                            <a:pt x="361" y="14"/>
                          </a:lnTo>
                          <a:lnTo>
                            <a:pt x="364" y="15"/>
                          </a:lnTo>
                          <a:lnTo>
                            <a:pt x="364" y="15"/>
                          </a:lnTo>
                          <a:lnTo>
                            <a:pt x="366" y="15"/>
                          </a:lnTo>
                          <a:lnTo>
                            <a:pt x="366" y="15"/>
                          </a:lnTo>
                          <a:lnTo>
                            <a:pt x="366" y="15"/>
                          </a:lnTo>
                          <a:lnTo>
                            <a:pt x="368" y="15"/>
                          </a:lnTo>
                          <a:lnTo>
                            <a:pt x="368" y="15"/>
                          </a:lnTo>
                          <a:lnTo>
                            <a:pt x="368" y="15"/>
                          </a:lnTo>
                          <a:lnTo>
                            <a:pt x="368" y="17"/>
                          </a:lnTo>
                          <a:lnTo>
                            <a:pt x="368" y="17"/>
                          </a:lnTo>
                          <a:lnTo>
                            <a:pt x="368" y="17"/>
                          </a:lnTo>
                          <a:lnTo>
                            <a:pt x="368" y="17"/>
                          </a:lnTo>
                          <a:lnTo>
                            <a:pt x="370" y="19"/>
                          </a:lnTo>
                          <a:lnTo>
                            <a:pt x="370" y="19"/>
                          </a:lnTo>
                          <a:lnTo>
                            <a:pt x="370" y="19"/>
                          </a:lnTo>
                          <a:lnTo>
                            <a:pt x="370" y="19"/>
                          </a:lnTo>
                          <a:lnTo>
                            <a:pt x="370" y="19"/>
                          </a:lnTo>
                          <a:lnTo>
                            <a:pt x="370" y="20"/>
                          </a:lnTo>
                          <a:lnTo>
                            <a:pt x="370" y="20"/>
                          </a:lnTo>
                          <a:lnTo>
                            <a:pt x="370" y="22"/>
                          </a:lnTo>
                          <a:lnTo>
                            <a:pt x="370" y="22"/>
                          </a:lnTo>
                          <a:lnTo>
                            <a:pt x="370" y="22"/>
                          </a:lnTo>
                          <a:lnTo>
                            <a:pt x="371" y="24"/>
                          </a:lnTo>
                          <a:lnTo>
                            <a:pt x="371" y="24"/>
                          </a:lnTo>
                          <a:lnTo>
                            <a:pt x="371" y="24"/>
                          </a:lnTo>
                          <a:lnTo>
                            <a:pt x="371" y="24"/>
                          </a:lnTo>
                          <a:lnTo>
                            <a:pt x="371" y="25"/>
                          </a:lnTo>
                          <a:lnTo>
                            <a:pt x="371" y="25"/>
                          </a:lnTo>
                          <a:lnTo>
                            <a:pt x="371" y="27"/>
                          </a:lnTo>
                          <a:lnTo>
                            <a:pt x="371" y="27"/>
                          </a:lnTo>
                          <a:lnTo>
                            <a:pt x="371" y="27"/>
                          </a:lnTo>
                          <a:lnTo>
                            <a:pt x="373" y="27"/>
                          </a:lnTo>
                          <a:lnTo>
                            <a:pt x="373" y="27"/>
                          </a:lnTo>
                          <a:lnTo>
                            <a:pt x="373" y="27"/>
                          </a:lnTo>
                          <a:lnTo>
                            <a:pt x="373" y="29"/>
                          </a:lnTo>
                          <a:lnTo>
                            <a:pt x="373" y="29"/>
                          </a:lnTo>
                          <a:lnTo>
                            <a:pt x="375" y="29"/>
                          </a:lnTo>
                          <a:lnTo>
                            <a:pt x="375" y="29"/>
                          </a:lnTo>
                          <a:lnTo>
                            <a:pt x="375" y="31"/>
                          </a:lnTo>
                          <a:lnTo>
                            <a:pt x="375" y="31"/>
                          </a:lnTo>
                          <a:lnTo>
                            <a:pt x="375" y="31"/>
                          </a:lnTo>
                          <a:lnTo>
                            <a:pt x="375" y="31"/>
                          </a:lnTo>
                          <a:lnTo>
                            <a:pt x="375" y="31"/>
                          </a:lnTo>
                          <a:lnTo>
                            <a:pt x="375" y="31"/>
                          </a:lnTo>
                          <a:lnTo>
                            <a:pt x="376" y="31"/>
                          </a:lnTo>
                          <a:lnTo>
                            <a:pt x="376" y="31"/>
                          </a:lnTo>
                          <a:lnTo>
                            <a:pt x="376" y="31"/>
                          </a:lnTo>
                          <a:lnTo>
                            <a:pt x="376" y="31"/>
                          </a:lnTo>
                          <a:lnTo>
                            <a:pt x="376" y="31"/>
                          </a:lnTo>
                          <a:lnTo>
                            <a:pt x="376" y="31"/>
                          </a:lnTo>
                          <a:lnTo>
                            <a:pt x="380" y="31"/>
                          </a:lnTo>
                          <a:lnTo>
                            <a:pt x="380" y="31"/>
                          </a:lnTo>
                          <a:lnTo>
                            <a:pt x="383" y="32"/>
                          </a:lnTo>
                          <a:lnTo>
                            <a:pt x="385" y="34"/>
                          </a:lnTo>
                          <a:lnTo>
                            <a:pt x="390" y="39"/>
                          </a:lnTo>
                          <a:lnTo>
                            <a:pt x="390" y="39"/>
                          </a:lnTo>
                          <a:lnTo>
                            <a:pt x="397" y="41"/>
                          </a:lnTo>
                          <a:lnTo>
                            <a:pt x="397" y="41"/>
                          </a:lnTo>
                          <a:lnTo>
                            <a:pt x="398" y="42"/>
                          </a:lnTo>
                          <a:lnTo>
                            <a:pt x="398" y="42"/>
                          </a:lnTo>
                          <a:lnTo>
                            <a:pt x="400" y="44"/>
                          </a:lnTo>
                          <a:lnTo>
                            <a:pt x="400" y="44"/>
                          </a:lnTo>
                          <a:lnTo>
                            <a:pt x="400" y="44"/>
                          </a:lnTo>
                          <a:lnTo>
                            <a:pt x="400" y="44"/>
                          </a:lnTo>
                          <a:lnTo>
                            <a:pt x="400" y="44"/>
                          </a:lnTo>
                          <a:lnTo>
                            <a:pt x="400" y="44"/>
                          </a:lnTo>
                          <a:lnTo>
                            <a:pt x="400" y="44"/>
                          </a:lnTo>
                          <a:lnTo>
                            <a:pt x="402" y="46"/>
                          </a:lnTo>
                          <a:lnTo>
                            <a:pt x="402" y="46"/>
                          </a:lnTo>
                          <a:lnTo>
                            <a:pt x="402" y="48"/>
                          </a:lnTo>
                          <a:lnTo>
                            <a:pt x="402" y="48"/>
                          </a:lnTo>
                          <a:lnTo>
                            <a:pt x="402" y="51"/>
                          </a:lnTo>
                          <a:lnTo>
                            <a:pt x="402" y="51"/>
                          </a:lnTo>
                          <a:lnTo>
                            <a:pt x="400" y="53"/>
                          </a:lnTo>
                          <a:lnTo>
                            <a:pt x="400" y="53"/>
                          </a:lnTo>
                          <a:lnTo>
                            <a:pt x="400" y="53"/>
                          </a:lnTo>
                          <a:lnTo>
                            <a:pt x="400" y="53"/>
                          </a:lnTo>
                          <a:lnTo>
                            <a:pt x="400" y="54"/>
                          </a:lnTo>
                          <a:lnTo>
                            <a:pt x="400" y="54"/>
                          </a:lnTo>
                          <a:lnTo>
                            <a:pt x="400" y="54"/>
                          </a:lnTo>
                          <a:lnTo>
                            <a:pt x="400" y="54"/>
                          </a:lnTo>
                          <a:lnTo>
                            <a:pt x="400" y="56"/>
                          </a:lnTo>
                          <a:lnTo>
                            <a:pt x="400" y="56"/>
                          </a:lnTo>
                          <a:lnTo>
                            <a:pt x="400" y="56"/>
                          </a:lnTo>
                          <a:lnTo>
                            <a:pt x="402" y="56"/>
                          </a:lnTo>
                          <a:lnTo>
                            <a:pt x="402" y="56"/>
                          </a:lnTo>
                          <a:lnTo>
                            <a:pt x="402" y="58"/>
                          </a:lnTo>
                          <a:lnTo>
                            <a:pt x="402" y="65"/>
                          </a:lnTo>
                          <a:lnTo>
                            <a:pt x="402" y="65"/>
                          </a:lnTo>
                          <a:lnTo>
                            <a:pt x="402" y="66"/>
                          </a:lnTo>
                          <a:lnTo>
                            <a:pt x="402" y="66"/>
                          </a:lnTo>
                          <a:lnTo>
                            <a:pt x="402" y="68"/>
                          </a:lnTo>
                          <a:lnTo>
                            <a:pt x="402" y="68"/>
                          </a:lnTo>
                          <a:lnTo>
                            <a:pt x="400" y="70"/>
                          </a:lnTo>
                          <a:lnTo>
                            <a:pt x="400" y="70"/>
                          </a:lnTo>
                          <a:lnTo>
                            <a:pt x="400" y="70"/>
                          </a:lnTo>
                          <a:lnTo>
                            <a:pt x="400" y="70"/>
                          </a:lnTo>
                          <a:lnTo>
                            <a:pt x="397" y="73"/>
                          </a:lnTo>
                          <a:lnTo>
                            <a:pt x="393" y="78"/>
                          </a:lnTo>
                          <a:lnTo>
                            <a:pt x="393" y="78"/>
                          </a:lnTo>
                          <a:lnTo>
                            <a:pt x="393" y="80"/>
                          </a:lnTo>
                          <a:lnTo>
                            <a:pt x="393" y="80"/>
                          </a:lnTo>
                          <a:lnTo>
                            <a:pt x="395" y="82"/>
                          </a:lnTo>
                          <a:lnTo>
                            <a:pt x="395" y="82"/>
                          </a:lnTo>
                          <a:lnTo>
                            <a:pt x="395" y="82"/>
                          </a:lnTo>
                          <a:lnTo>
                            <a:pt x="395" y="82"/>
                          </a:lnTo>
                          <a:lnTo>
                            <a:pt x="395" y="82"/>
                          </a:lnTo>
                          <a:lnTo>
                            <a:pt x="395" y="82"/>
                          </a:lnTo>
                          <a:lnTo>
                            <a:pt x="395" y="82"/>
                          </a:lnTo>
                          <a:lnTo>
                            <a:pt x="400" y="83"/>
                          </a:lnTo>
                          <a:lnTo>
                            <a:pt x="400" y="83"/>
                          </a:lnTo>
                          <a:lnTo>
                            <a:pt x="403" y="83"/>
                          </a:lnTo>
                          <a:lnTo>
                            <a:pt x="403" y="83"/>
                          </a:lnTo>
                          <a:lnTo>
                            <a:pt x="403" y="83"/>
                          </a:lnTo>
                          <a:lnTo>
                            <a:pt x="405" y="88"/>
                          </a:lnTo>
                          <a:lnTo>
                            <a:pt x="410" y="92"/>
                          </a:lnTo>
                          <a:lnTo>
                            <a:pt x="415" y="93"/>
                          </a:lnTo>
                          <a:lnTo>
                            <a:pt x="419" y="95"/>
                          </a:lnTo>
                          <a:lnTo>
                            <a:pt x="419" y="95"/>
                          </a:lnTo>
                          <a:lnTo>
                            <a:pt x="431" y="95"/>
                          </a:lnTo>
                          <a:lnTo>
                            <a:pt x="436" y="95"/>
                          </a:lnTo>
                          <a:lnTo>
                            <a:pt x="443" y="97"/>
                          </a:lnTo>
                          <a:lnTo>
                            <a:pt x="443" y="97"/>
                          </a:lnTo>
                          <a:lnTo>
                            <a:pt x="453" y="100"/>
                          </a:lnTo>
                          <a:lnTo>
                            <a:pt x="463" y="105"/>
                          </a:lnTo>
                          <a:lnTo>
                            <a:pt x="463" y="105"/>
                          </a:lnTo>
                          <a:lnTo>
                            <a:pt x="466" y="109"/>
                          </a:lnTo>
                          <a:lnTo>
                            <a:pt x="468" y="110"/>
                          </a:lnTo>
                          <a:lnTo>
                            <a:pt x="468" y="115"/>
                          </a:lnTo>
                          <a:lnTo>
                            <a:pt x="465" y="121"/>
                          </a:lnTo>
                          <a:lnTo>
                            <a:pt x="461" y="126"/>
                          </a:lnTo>
                          <a:lnTo>
                            <a:pt x="461" y="126"/>
                          </a:lnTo>
                          <a:lnTo>
                            <a:pt x="459" y="126"/>
                          </a:lnTo>
                          <a:lnTo>
                            <a:pt x="458" y="127"/>
                          </a:lnTo>
                          <a:lnTo>
                            <a:pt x="456" y="132"/>
                          </a:lnTo>
                          <a:lnTo>
                            <a:pt x="459" y="138"/>
                          </a:lnTo>
                          <a:lnTo>
                            <a:pt x="463" y="141"/>
                          </a:lnTo>
                          <a:lnTo>
                            <a:pt x="463" y="141"/>
                          </a:lnTo>
                          <a:lnTo>
                            <a:pt x="466" y="141"/>
                          </a:lnTo>
                          <a:lnTo>
                            <a:pt x="471" y="143"/>
                          </a:lnTo>
                          <a:lnTo>
                            <a:pt x="475" y="144"/>
                          </a:lnTo>
                          <a:lnTo>
                            <a:pt x="475" y="146"/>
                          </a:lnTo>
                          <a:lnTo>
                            <a:pt x="475" y="149"/>
                          </a:lnTo>
                          <a:lnTo>
                            <a:pt x="475" y="149"/>
                          </a:lnTo>
                          <a:lnTo>
                            <a:pt x="475" y="153"/>
                          </a:lnTo>
                          <a:lnTo>
                            <a:pt x="473" y="154"/>
                          </a:lnTo>
                          <a:lnTo>
                            <a:pt x="470" y="153"/>
                          </a:lnTo>
                          <a:lnTo>
                            <a:pt x="466" y="149"/>
                          </a:lnTo>
                          <a:lnTo>
                            <a:pt x="465" y="149"/>
                          </a:lnTo>
                          <a:lnTo>
                            <a:pt x="461" y="151"/>
                          </a:lnTo>
                          <a:lnTo>
                            <a:pt x="461" y="151"/>
                          </a:lnTo>
                          <a:lnTo>
                            <a:pt x="459" y="153"/>
                          </a:lnTo>
                          <a:lnTo>
                            <a:pt x="459" y="156"/>
                          </a:lnTo>
                          <a:lnTo>
                            <a:pt x="463" y="160"/>
                          </a:lnTo>
                          <a:lnTo>
                            <a:pt x="470" y="166"/>
                          </a:lnTo>
                          <a:lnTo>
                            <a:pt x="470" y="166"/>
                          </a:lnTo>
                          <a:lnTo>
                            <a:pt x="478" y="175"/>
                          </a:lnTo>
                          <a:lnTo>
                            <a:pt x="480" y="180"/>
                          </a:lnTo>
                          <a:lnTo>
                            <a:pt x="482" y="185"/>
                          </a:lnTo>
                          <a:lnTo>
                            <a:pt x="482" y="185"/>
                          </a:lnTo>
                          <a:lnTo>
                            <a:pt x="483" y="185"/>
                          </a:lnTo>
                          <a:lnTo>
                            <a:pt x="487" y="187"/>
                          </a:lnTo>
                          <a:lnTo>
                            <a:pt x="492" y="188"/>
                          </a:lnTo>
                          <a:lnTo>
                            <a:pt x="492" y="188"/>
                          </a:lnTo>
                          <a:lnTo>
                            <a:pt x="493" y="187"/>
                          </a:lnTo>
                          <a:lnTo>
                            <a:pt x="497" y="187"/>
                          </a:lnTo>
                          <a:lnTo>
                            <a:pt x="497" y="187"/>
                          </a:lnTo>
                          <a:lnTo>
                            <a:pt x="502" y="187"/>
                          </a:lnTo>
                          <a:lnTo>
                            <a:pt x="505" y="190"/>
                          </a:lnTo>
                          <a:lnTo>
                            <a:pt x="507" y="194"/>
                          </a:lnTo>
                          <a:lnTo>
                            <a:pt x="509" y="197"/>
                          </a:lnTo>
                          <a:lnTo>
                            <a:pt x="509" y="197"/>
                          </a:lnTo>
                          <a:lnTo>
                            <a:pt x="509" y="200"/>
                          </a:lnTo>
                          <a:lnTo>
                            <a:pt x="510" y="204"/>
                          </a:lnTo>
                          <a:lnTo>
                            <a:pt x="510" y="204"/>
                          </a:lnTo>
                          <a:lnTo>
                            <a:pt x="514" y="207"/>
                          </a:lnTo>
                          <a:lnTo>
                            <a:pt x="515" y="209"/>
                          </a:lnTo>
                          <a:lnTo>
                            <a:pt x="515" y="209"/>
                          </a:lnTo>
                          <a:lnTo>
                            <a:pt x="517" y="212"/>
                          </a:lnTo>
                          <a:lnTo>
                            <a:pt x="519" y="216"/>
                          </a:lnTo>
                          <a:lnTo>
                            <a:pt x="519" y="222"/>
                          </a:lnTo>
                          <a:lnTo>
                            <a:pt x="519" y="222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1" name="Freeform 35">
                      <a:extLst>
                        <a:ext uri="{FF2B5EF4-FFF2-40B4-BE49-F238E27FC236}">
                          <a16:creationId xmlns:a16="http://schemas.microsoft.com/office/drawing/2014/main" id="{1E2A5E88-F11A-4727-BC68-16C1FDDE40F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435695" y="5533187"/>
                      <a:ext cx="43066" cy="9571"/>
                    </a:xfrm>
                    <a:custGeom>
                      <a:avLst/>
                      <a:gdLst>
                        <a:gd name="T0" fmla="*/ 6 w 9"/>
                        <a:gd name="T1" fmla="*/ 0 h 2"/>
                        <a:gd name="T2" fmla="*/ 6 w 9"/>
                        <a:gd name="T3" fmla="*/ 0 h 2"/>
                        <a:gd name="T4" fmla="*/ 9 w 9"/>
                        <a:gd name="T5" fmla="*/ 2 h 2"/>
                        <a:gd name="T6" fmla="*/ 9 w 9"/>
                        <a:gd name="T7" fmla="*/ 2 h 2"/>
                        <a:gd name="T8" fmla="*/ 6 w 9"/>
                        <a:gd name="T9" fmla="*/ 0 h 2"/>
                        <a:gd name="T10" fmla="*/ 6 w 9"/>
                        <a:gd name="T11" fmla="*/ 0 h 2"/>
                        <a:gd name="T12" fmla="*/ 0 w 9"/>
                        <a:gd name="T13" fmla="*/ 2 h 2"/>
                        <a:gd name="T14" fmla="*/ 0 w 9"/>
                        <a:gd name="T15" fmla="*/ 2 h 2"/>
                        <a:gd name="T16" fmla="*/ 0 w 9"/>
                        <a:gd name="T17" fmla="*/ 2 h 2"/>
                        <a:gd name="T18" fmla="*/ 0 w 9"/>
                        <a:gd name="T19" fmla="*/ 2 h 2"/>
                        <a:gd name="T20" fmla="*/ 6 w 9"/>
                        <a:gd name="T21" fmla="*/ 0 h 2"/>
                        <a:gd name="T22" fmla="*/ 6 w 9"/>
                        <a:gd name="T23" fmla="*/ 0 h 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9" h="2">
                          <a:moveTo>
                            <a:pt x="6" y="0"/>
                          </a:moveTo>
                          <a:lnTo>
                            <a:pt x="6" y="0"/>
                          </a:lnTo>
                          <a:lnTo>
                            <a:pt x="9" y="2"/>
                          </a:lnTo>
                          <a:lnTo>
                            <a:pt x="9" y="2"/>
                          </a:lnTo>
                          <a:lnTo>
                            <a:pt x="6" y="0"/>
                          </a:lnTo>
                          <a:lnTo>
                            <a:pt x="6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6" y="0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2" name="Freeform 36">
                      <a:extLst>
                        <a:ext uri="{FF2B5EF4-FFF2-40B4-BE49-F238E27FC236}">
                          <a16:creationId xmlns:a16="http://schemas.microsoft.com/office/drawing/2014/main" id="{B2F21FE2-0ED7-4141-9CAE-AB3C65AF611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488332" y="5552328"/>
                      <a:ext cx="28712" cy="47853"/>
                    </a:xfrm>
                    <a:custGeom>
                      <a:avLst/>
                      <a:gdLst>
                        <a:gd name="T0" fmla="*/ 5 w 6"/>
                        <a:gd name="T1" fmla="*/ 8 h 10"/>
                        <a:gd name="T2" fmla="*/ 5 w 6"/>
                        <a:gd name="T3" fmla="*/ 8 h 10"/>
                        <a:gd name="T4" fmla="*/ 6 w 6"/>
                        <a:gd name="T5" fmla="*/ 10 h 10"/>
                        <a:gd name="T6" fmla="*/ 6 w 6"/>
                        <a:gd name="T7" fmla="*/ 10 h 10"/>
                        <a:gd name="T8" fmla="*/ 5 w 6"/>
                        <a:gd name="T9" fmla="*/ 8 h 10"/>
                        <a:gd name="T10" fmla="*/ 5 w 6"/>
                        <a:gd name="T11" fmla="*/ 8 h 10"/>
                        <a:gd name="T12" fmla="*/ 3 w 6"/>
                        <a:gd name="T13" fmla="*/ 5 h 10"/>
                        <a:gd name="T14" fmla="*/ 0 w 6"/>
                        <a:gd name="T15" fmla="*/ 0 h 10"/>
                        <a:gd name="T16" fmla="*/ 0 w 6"/>
                        <a:gd name="T17" fmla="*/ 0 h 10"/>
                        <a:gd name="T18" fmla="*/ 3 w 6"/>
                        <a:gd name="T19" fmla="*/ 5 h 10"/>
                        <a:gd name="T20" fmla="*/ 5 w 6"/>
                        <a:gd name="T21" fmla="*/ 8 h 10"/>
                        <a:gd name="T22" fmla="*/ 5 w 6"/>
                        <a:gd name="T23" fmla="*/ 8 h 1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6" h="10">
                          <a:moveTo>
                            <a:pt x="5" y="8"/>
                          </a:moveTo>
                          <a:lnTo>
                            <a:pt x="5" y="8"/>
                          </a:lnTo>
                          <a:lnTo>
                            <a:pt x="6" y="10"/>
                          </a:lnTo>
                          <a:lnTo>
                            <a:pt x="6" y="10"/>
                          </a:lnTo>
                          <a:lnTo>
                            <a:pt x="5" y="8"/>
                          </a:lnTo>
                          <a:lnTo>
                            <a:pt x="5" y="8"/>
                          </a:lnTo>
                          <a:lnTo>
                            <a:pt x="3" y="5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3" y="5"/>
                          </a:lnTo>
                          <a:lnTo>
                            <a:pt x="5" y="8"/>
                          </a:ln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3" name="Freeform 37">
                      <a:extLst>
                        <a:ext uri="{FF2B5EF4-FFF2-40B4-BE49-F238E27FC236}">
                          <a16:creationId xmlns:a16="http://schemas.microsoft.com/office/drawing/2014/main" id="{1B9D8BE1-FE3F-4090-B069-20D37F5BCF2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17044" y="5600181"/>
                      <a:ext cx="57424" cy="33498"/>
                    </a:xfrm>
                    <a:custGeom>
                      <a:avLst/>
                      <a:gdLst>
                        <a:gd name="T0" fmla="*/ 9 w 12"/>
                        <a:gd name="T1" fmla="*/ 7 h 7"/>
                        <a:gd name="T2" fmla="*/ 9 w 12"/>
                        <a:gd name="T3" fmla="*/ 7 h 7"/>
                        <a:gd name="T4" fmla="*/ 12 w 12"/>
                        <a:gd name="T5" fmla="*/ 5 h 7"/>
                        <a:gd name="T6" fmla="*/ 12 w 12"/>
                        <a:gd name="T7" fmla="*/ 5 h 7"/>
                        <a:gd name="T8" fmla="*/ 9 w 12"/>
                        <a:gd name="T9" fmla="*/ 7 h 7"/>
                        <a:gd name="T10" fmla="*/ 9 w 12"/>
                        <a:gd name="T11" fmla="*/ 7 h 7"/>
                        <a:gd name="T12" fmla="*/ 6 w 12"/>
                        <a:gd name="T13" fmla="*/ 7 h 7"/>
                        <a:gd name="T14" fmla="*/ 2 w 12"/>
                        <a:gd name="T15" fmla="*/ 5 h 7"/>
                        <a:gd name="T16" fmla="*/ 2 w 12"/>
                        <a:gd name="T17" fmla="*/ 5 h 7"/>
                        <a:gd name="T18" fmla="*/ 0 w 12"/>
                        <a:gd name="T19" fmla="*/ 2 h 7"/>
                        <a:gd name="T20" fmla="*/ 0 w 12"/>
                        <a:gd name="T21" fmla="*/ 2 h 7"/>
                        <a:gd name="T22" fmla="*/ 0 w 12"/>
                        <a:gd name="T23" fmla="*/ 0 h 7"/>
                        <a:gd name="T24" fmla="*/ 0 w 12"/>
                        <a:gd name="T25" fmla="*/ 0 h 7"/>
                        <a:gd name="T26" fmla="*/ 0 w 12"/>
                        <a:gd name="T27" fmla="*/ 2 h 7"/>
                        <a:gd name="T28" fmla="*/ 0 w 12"/>
                        <a:gd name="T29" fmla="*/ 2 h 7"/>
                        <a:gd name="T30" fmla="*/ 2 w 12"/>
                        <a:gd name="T31" fmla="*/ 5 h 7"/>
                        <a:gd name="T32" fmla="*/ 2 w 12"/>
                        <a:gd name="T33" fmla="*/ 5 h 7"/>
                        <a:gd name="T34" fmla="*/ 6 w 12"/>
                        <a:gd name="T35" fmla="*/ 7 h 7"/>
                        <a:gd name="T36" fmla="*/ 9 w 12"/>
                        <a:gd name="T37" fmla="*/ 7 h 7"/>
                        <a:gd name="T38" fmla="*/ 9 w 12"/>
                        <a:gd name="T39" fmla="*/ 7 h 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</a:cxnLst>
                      <a:rect l="0" t="0" r="r" b="b"/>
                      <a:pathLst>
                        <a:path w="12" h="7">
                          <a:moveTo>
                            <a:pt x="9" y="7"/>
                          </a:moveTo>
                          <a:lnTo>
                            <a:pt x="9" y="7"/>
                          </a:lnTo>
                          <a:lnTo>
                            <a:pt x="12" y="5"/>
                          </a:lnTo>
                          <a:lnTo>
                            <a:pt x="12" y="5"/>
                          </a:lnTo>
                          <a:lnTo>
                            <a:pt x="9" y="7"/>
                          </a:lnTo>
                          <a:lnTo>
                            <a:pt x="9" y="7"/>
                          </a:lnTo>
                          <a:lnTo>
                            <a:pt x="6" y="7"/>
                          </a:lnTo>
                          <a:lnTo>
                            <a:pt x="2" y="5"/>
                          </a:lnTo>
                          <a:lnTo>
                            <a:pt x="2" y="5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2" y="5"/>
                          </a:lnTo>
                          <a:lnTo>
                            <a:pt x="2" y="5"/>
                          </a:lnTo>
                          <a:lnTo>
                            <a:pt x="6" y="7"/>
                          </a:lnTo>
                          <a:lnTo>
                            <a:pt x="9" y="7"/>
                          </a:lnTo>
                          <a:lnTo>
                            <a:pt x="9" y="7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4" name="Freeform 38">
                      <a:extLst>
                        <a:ext uri="{FF2B5EF4-FFF2-40B4-BE49-F238E27FC236}">
                          <a16:creationId xmlns:a16="http://schemas.microsoft.com/office/drawing/2014/main" id="{34E43667-04D8-465D-B7C9-2820D624585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84036" y="5557116"/>
                      <a:ext cx="186624" cy="66993"/>
                    </a:xfrm>
                    <a:custGeom>
                      <a:avLst/>
                      <a:gdLst>
                        <a:gd name="T0" fmla="*/ 34 w 39"/>
                        <a:gd name="T1" fmla="*/ 4 h 14"/>
                        <a:gd name="T2" fmla="*/ 34 w 39"/>
                        <a:gd name="T3" fmla="*/ 4 h 14"/>
                        <a:gd name="T4" fmla="*/ 39 w 39"/>
                        <a:gd name="T5" fmla="*/ 0 h 14"/>
                        <a:gd name="T6" fmla="*/ 39 w 39"/>
                        <a:gd name="T7" fmla="*/ 0 h 14"/>
                        <a:gd name="T8" fmla="*/ 34 w 39"/>
                        <a:gd name="T9" fmla="*/ 4 h 14"/>
                        <a:gd name="T10" fmla="*/ 34 w 39"/>
                        <a:gd name="T11" fmla="*/ 4 h 14"/>
                        <a:gd name="T12" fmla="*/ 25 w 39"/>
                        <a:gd name="T13" fmla="*/ 9 h 14"/>
                        <a:gd name="T14" fmla="*/ 25 w 39"/>
                        <a:gd name="T15" fmla="*/ 9 h 14"/>
                        <a:gd name="T16" fmla="*/ 22 w 39"/>
                        <a:gd name="T17" fmla="*/ 11 h 14"/>
                        <a:gd name="T18" fmla="*/ 19 w 39"/>
                        <a:gd name="T19" fmla="*/ 11 h 14"/>
                        <a:gd name="T20" fmla="*/ 19 w 39"/>
                        <a:gd name="T21" fmla="*/ 11 h 14"/>
                        <a:gd name="T22" fmla="*/ 10 w 39"/>
                        <a:gd name="T23" fmla="*/ 12 h 14"/>
                        <a:gd name="T24" fmla="*/ 10 w 39"/>
                        <a:gd name="T25" fmla="*/ 12 h 14"/>
                        <a:gd name="T26" fmla="*/ 3 w 39"/>
                        <a:gd name="T27" fmla="*/ 12 h 14"/>
                        <a:gd name="T28" fmla="*/ 3 w 39"/>
                        <a:gd name="T29" fmla="*/ 12 h 14"/>
                        <a:gd name="T30" fmla="*/ 0 w 39"/>
                        <a:gd name="T31" fmla="*/ 14 h 14"/>
                        <a:gd name="T32" fmla="*/ 0 w 39"/>
                        <a:gd name="T33" fmla="*/ 14 h 14"/>
                        <a:gd name="T34" fmla="*/ 3 w 39"/>
                        <a:gd name="T35" fmla="*/ 12 h 14"/>
                        <a:gd name="T36" fmla="*/ 3 w 39"/>
                        <a:gd name="T37" fmla="*/ 12 h 14"/>
                        <a:gd name="T38" fmla="*/ 10 w 39"/>
                        <a:gd name="T39" fmla="*/ 12 h 14"/>
                        <a:gd name="T40" fmla="*/ 10 w 39"/>
                        <a:gd name="T41" fmla="*/ 12 h 14"/>
                        <a:gd name="T42" fmla="*/ 19 w 39"/>
                        <a:gd name="T43" fmla="*/ 11 h 14"/>
                        <a:gd name="T44" fmla="*/ 19 w 39"/>
                        <a:gd name="T45" fmla="*/ 11 h 14"/>
                        <a:gd name="T46" fmla="*/ 22 w 39"/>
                        <a:gd name="T47" fmla="*/ 11 h 14"/>
                        <a:gd name="T48" fmla="*/ 25 w 39"/>
                        <a:gd name="T49" fmla="*/ 9 h 14"/>
                        <a:gd name="T50" fmla="*/ 25 w 39"/>
                        <a:gd name="T51" fmla="*/ 9 h 14"/>
                        <a:gd name="T52" fmla="*/ 34 w 39"/>
                        <a:gd name="T53" fmla="*/ 4 h 14"/>
                        <a:gd name="T54" fmla="*/ 34 w 39"/>
                        <a:gd name="T55" fmla="*/ 4 h 1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</a:cxnLst>
                      <a:rect l="0" t="0" r="r" b="b"/>
                      <a:pathLst>
                        <a:path w="39" h="14">
                          <a:moveTo>
                            <a:pt x="34" y="4"/>
                          </a:moveTo>
                          <a:lnTo>
                            <a:pt x="34" y="4"/>
                          </a:lnTo>
                          <a:lnTo>
                            <a:pt x="39" y="0"/>
                          </a:lnTo>
                          <a:lnTo>
                            <a:pt x="39" y="0"/>
                          </a:lnTo>
                          <a:lnTo>
                            <a:pt x="34" y="4"/>
                          </a:lnTo>
                          <a:lnTo>
                            <a:pt x="34" y="4"/>
                          </a:lnTo>
                          <a:lnTo>
                            <a:pt x="25" y="9"/>
                          </a:lnTo>
                          <a:lnTo>
                            <a:pt x="25" y="9"/>
                          </a:lnTo>
                          <a:lnTo>
                            <a:pt x="22" y="11"/>
                          </a:lnTo>
                          <a:lnTo>
                            <a:pt x="19" y="11"/>
                          </a:lnTo>
                          <a:lnTo>
                            <a:pt x="19" y="11"/>
                          </a:lnTo>
                          <a:lnTo>
                            <a:pt x="10" y="12"/>
                          </a:lnTo>
                          <a:lnTo>
                            <a:pt x="10" y="12"/>
                          </a:lnTo>
                          <a:lnTo>
                            <a:pt x="3" y="12"/>
                          </a:lnTo>
                          <a:lnTo>
                            <a:pt x="3" y="12"/>
                          </a:lnTo>
                          <a:lnTo>
                            <a:pt x="0" y="14"/>
                          </a:lnTo>
                          <a:lnTo>
                            <a:pt x="0" y="14"/>
                          </a:lnTo>
                          <a:lnTo>
                            <a:pt x="3" y="12"/>
                          </a:lnTo>
                          <a:lnTo>
                            <a:pt x="3" y="12"/>
                          </a:lnTo>
                          <a:lnTo>
                            <a:pt x="10" y="12"/>
                          </a:lnTo>
                          <a:lnTo>
                            <a:pt x="10" y="12"/>
                          </a:lnTo>
                          <a:lnTo>
                            <a:pt x="19" y="11"/>
                          </a:lnTo>
                          <a:lnTo>
                            <a:pt x="19" y="11"/>
                          </a:lnTo>
                          <a:lnTo>
                            <a:pt x="22" y="11"/>
                          </a:lnTo>
                          <a:lnTo>
                            <a:pt x="25" y="9"/>
                          </a:lnTo>
                          <a:lnTo>
                            <a:pt x="25" y="9"/>
                          </a:lnTo>
                          <a:lnTo>
                            <a:pt x="34" y="4"/>
                          </a:lnTo>
                          <a:lnTo>
                            <a:pt x="34" y="4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5" name="Freeform 39">
                      <a:extLst>
                        <a:ext uri="{FF2B5EF4-FFF2-40B4-BE49-F238E27FC236}">
                          <a16:creationId xmlns:a16="http://schemas.microsoft.com/office/drawing/2014/main" id="{25FA8C1E-4771-4867-9F6C-B943D72C8C0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770665" y="5557116"/>
                      <a:ext cx="9571" cy="0"/>
                    </a:xfrm>
                    <a:custGeom>
                      <a:avLst/>
                      <a:gdLst>
                        <a:gd name="T0" fmla="*/ 0 w 2"/>
                        <a:gd name="T1" fmla="*/ 0 w 2"/>
                        <a:gd name="T2" fmla="*/ 2 w 2"/>
                        <a:gd name="T3" fmla="*/ 2 w 2"/>
                        <a:gd name="T4" fmla="*/ 0 w 2"/>
                        <a:gd name="T5" fmla="*/ 0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6" name="Freeform 40">
                      <a:extLst>
                        <a:ext uri="{FF2B5EF4-FFF2-40B4-BE49-F238E27FC236}">
                          <a16:creationId xmlns:a16="http://schemas.microsoft.com/office/drawing/2014/main" id="{138DED89-47EF-4B73-BCA1-63471A40690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780235" y="5552328"/>
                      <a:ext cx="4783" cy="4787"/>
                    </a:xfrm>
                    <a:custGeom>
                      <a:avLst/>
                      <a:gdLst>
                        <a:gd name="T0" fmla="*/ 1 w 1"/>
                        <a:gd name="T1" fmla="*/ 0 h 1"/>
                        <a:gd name="T2" fmla="*/ 1 w 1"/>
                        <a:gd name="T3" fmla="*/ 0 h 1"/>
                        <a:gd name="T4" fmla="*/ 1 w 1"/>
                        <a:gd name="T5" fmla="*/ 0 h 1"/>
                        <a:gd name="T6" fmla="*/ 1 w 1"/>
                        <a:gd name="T7" fmla="*/ 0 h 1"/>
                        <a:gd name="T8" fmla="*/ 1 w 1"/>
                        <a:gd name="T9" fmla="*/ 0 h 1"/>
                        <a:gd name="T10" fmla="*/ 1 w 1"/>
                        <a:gd name="T11" fmla="*/ 0 h 1"/>
                        <a:gd name="T12" fmla="*/ 0 w 1"/>
                        <a:gd name="T13" fmla="*/ 1 h 1"/>
                        <a:gd name="T14" fmla="*/ 0 w 1"/>
                        <a:gd name="T15" fmla="*/ 1 h 1"/>
                        <a:gd name="T16" fmla="*/ 1 w 1"/>
                        <a:gd name="T17" fmla="*/ 0 h 1"/>
                        <a:gd name="T18" fmla="*/ 1 w 1"/>
                        <a:gd name="T19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7" name="Freeform 41">
                      <a:extLst>
                        <a:ext uri="{FF2B5EF4-FFF2-40B4-BE49-F238E27FC236}">
                          <a16:creationId xmlns:a16="http://schemas.microsoft.com/office/drawing/2014/main" id="{06C15803-9943-4241-BD44-11EA1A651E3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828089" y="5518833"/>
                      <a:ext cx="14354" cy="0"/>
                    </a:xfrm>
                    <a:custGeom>
                      <a:avLst/>
                      <a:gdLst>
                        <a:gd name="T0" fmla="*/ 0 w 3"/>
                        <a:gd name="T1" fmla="*/ 0 w 3"/>
                        <a:gd name="T2" fmla="*/ 3 w 3"/>
                        <a:gd name="T3" fmla="*/ 3 w 3"/>
                        <a:gd name="T4" fmla="*/ 0 w 3"/>
                        <a:gd name="T5" fmla="*/ 0 w 3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3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3" y="0"/>
                          </a:lnTo>
                          <a:lnTo>
                            <a:pt x="3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8" name="Freeform 42">
                      <a:extLst>
                        <a:ext uri="{FF2B5EF4-FFF2-40B4-BE49-F238E27FC236}">
                          <a16:creationId xmlns:a16="http://schemas.microsoft.com/office/drawing/2014/main" id="{2673C49E-7E6E-42A5-9B90-9AF36F13A4D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866372" y="5504476"/>
                      <a:ext cx="9571" cy="0"/>
                    </a:xfrm>
                    <a:custGeom>
                      <a:avLst/>
                      <a:gdLst>
                        <a:gd name="T0" fmla="*/ 0 w 2"/>
                        <a:gd name="T1" fmla="*/ 0 w 2"/>
                        <a:gd name="T2" fmla="*/ 2 w 2"/>
                        <a:gd name="T3" fmla="*/ 2 w 2"/>
                        <a:gd name="T4" fmla="*/ 0 w 2"/>
                        <a:gd name="T5" fmla="*/ 0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9" name="Freeform 43">
                      <a:extLst>
                        <a:ext uri="{FF2B5EF4-FFF2-40B4-BE49-F238E27FC236}">
                          <a16:creationId xmlns:a16="http://schemas.microsoft.com/office/drawing/2014/main" id="{4E1B20EE-300A-499D-9C75-AA52697EBDC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875942" y="5494905"/>
                      <a:ext cx="9571" cy="9571"/>
                    </a:xfrm>
                    <a:custGeom>
                      <a:avLst/>
                      <a:gdLst>
                        <a:gd name="T0" fmla="*/ 0 w 2"/>
                        <a:gd name="T1" fmla="*/ 2 h 2"/>
                        <a:gd name="T2" fmla="*/ 0 w 2"/>
                        <a:gd name="T3" fmla="*/ 2 h 2"/>
                        <a:gd name="T4" fmla="*/ 2 w 2"/>
                        <a:gd name="T5" fmla="*/ 0 h 2"/>
                        <a:gd name="T6" fmla="*/ 2 w 2"/>
                        <a:gd name="T7" fmla="*/ 0 h 2"/>
                        <a:gd name="T8" fmla="*/ 0 w 2"/>
                        <a:gd name="T9" fmla="*/ 2 h 2"/>
                        <a:gd name="T10" fmla="*/ 0 w 2"/>
                        <a:gd name="T11" fmla="*/ 2 h 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2"/>
                          </a:moveTo>
                          <a:lnTo>
                            <a:pt x="0" y="2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0" name="Freeform 44">
                      <a:extLst>
                        <a:ext uri="{FF2B5EF4-FFF2-40B4-BE49-F238E27FC236}">
                          <a16:creationId xmlns:a16="http://schemas.microsoft.com/office/drawing/2014/main" id="{143FF352-1615-44E2-97FE-A716374C44A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885513" y="5485335"/>
                      <a:ext cx="0" cy="9571"/>
                    </a:xfrm>
                    <a:custGeom>
                      <a:avLst/>
                      <a:gdLst>
                        <a:gd name="T0" fmla="*/ 2 h 2"/>
                        <a:gd name="T1" fmla="*/ 2 h 2"/>
                        <a:gd name="T2" fmla="*/ 0 h 2"/>
                        <a:gd name="T3" fmla="*/ 0 h 2"/>
                        <a:gd name="T4" fmla="*/ 2 h 2"/>
                        <a:gd name="T5" fmla="*/ 2 h 2"/>
                      </a:gdLst>
                      <a:ahLst/>
                      <a:cxnLst>
                        <a:cxn ang="0">
                          <a:pos x="0" y="T0"/>
                        </a:cxn>
                        <a:cxn ang="0">
                          <a:pos x="0" y="T1"/>
                        </a:cxn>
                        <a:cxn ang="0">
                          <a:pos x="0" y="T2"/>
                        </a:cxn>
                        <a:cxn ang="0">
                          <a:pos x="0" y="T3"/>
                        </a:cxn>
                        <a:cxn ang="0">
                          <a:pos x="0" y="T4"/>
                        </a:cxn>
                        <a:cxn ang="0">
                          <a:pos x="0" y="T5"/>
                        </a:cxn>
                      </a:cxnLst>
                      <a:rect l="0" t="0" r="r" b="b"/>
                      <a:pathLst>
                        <a:path h="2">
                          <a:moveTo>
                            <a:pt x="0" y="2"/>
                          </a:moveTo>
                          <a:lnTo>
                            <a:pt x="0" y="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1" name="Freeform 45">
                      <a:extLst>
                        <a:ext uri="{FF2B5EF4-FFF2-40B4-BE49-F238E27FC236}">
                          <a16:creationId xmlns:a16="http://schemas.microsoft.com/office/drawing/2014/main" id="{D7565771-1A5F-4EA8-8EFC-4191896A2B4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890296" y="5475765"/>
                      <a:ext cx="9571" cy="0"/>
                    </a:xfrm>
                    <a:custGeom>
                      <a:avLst/>
                      <a:gdLst>
                        <a:gd name="T0" fmla="*/ 0 w 2"/>
                        <a:gd name="T1" fmla="*/ 0 w 2"/>
                        <a:gd name="T2" fmla="*/ 2 w 2"/>
                        <a:gd name="T3" fmla="*/ 2 w 2"/>
                        <a:gd name="T4" fmla="*/ 0 w 2"/>
                        <a:gd name="T5" fmla="*/ 0 w 2"/>
                        <a:gd name="T6" fmla="*/ 0 w 2"/>
                        <a:gd name="T7" fmla="*/ 0 w 2"/>
                        <a:gd name="T8" fmla="*/ 0 w 2"/>
                        <a:gd name="T9" fmla="*/ 0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  <a:cxn ang="0">
                          <a:pos x="T6" y="0"/>
                        </a:cxn>
                        <a:cxn ang="0">
                          <a:pos x="T7" y="0"/>
                        </a:cxn>
                        <a:cxn ang="0">
                          <a:pos x="T8" y="0"/>
                        </a:cxn>
                        <a:cxn ang="0">
                          <a:pos x="T9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2" name="Freeform 46">
                      <a:extLst>
                        <a:ext uri="{FF2B5EF4-FFF2-40B4-BE49-F238E27FC236}">
                          <a16:creationId xmlns:a16="http://schemas.microsoft.com/office/drawing/2014/main" id="{4ADCFCAB-BBB6-4655-A779-DF0967A4FF8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923794" y="5447052"/>
                      <a:ext cx="9571" cy="0"/>
                    </a:xfrm>
                    <a:custGeom>
                      <a:avLst/>
                      <a:gdLst>
                        <a:gd name="T0" fmla="*/ 2 w 2"/>
                        <a:gd name="T1" fmla="*/ 2 w 2"/>
                        <a:gd name="T2" fmla="*/ 0 w 2"/>
                        <a:gd name="T3" fmla="*/ 0 w 2"/>
                        <a:gd name="T4" fmla="*/ 0 w 2"/>
                        <a:gd name="T5" fmla="*/ 2 w 2"/>
                        <a:gd name="T6" fmla="*/ 2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  <a:cxn ang="0">
                          <a:pos x="T6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2" y="0"/>
                          </a:move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3" name="Rectangle 47">
                      <a:extLst>
                        <a:ext uri="{FF2B5EF4-FFF2-40B4-BE49-F238E27FC236}">
                          <a16:creationId xmlns:a16="http://schemas.microsoft.com/office/drawing/2014/main" id="{1EBBC9ED-6C7C-42B1-82CC-7B39C5BF98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024283" y="5241287"/>
                      <a:ext cx="4783" cy="4787"/>
                    </a:xfrm>
                    <a:prstGeom prst="rect">
                      <a:avLst/>
                    </a:pr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4" name="Freeform 48">
                      <a:extLst>
                        <a:ext uri="{FF2B5EF4-FFF2-40B4-BE49-F238E27FC236}">
                          <a16:creationId xmlns:a16="http://schemas.microsoft.com/office/drawing/2014/main" id="{768A5763-3E9E-47FC-8332-A580CBA9CB8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038642" y="5207788"/>
                      <a:ext cx="9571" cy="0"/>
                    </a:xfrm>
                    <a:custGeom>
                      <a:avLst/>
                      <a:gdLst>
                        <a:gd name="T0" fmla="*/ 0 w 2"/>
                        <a:gd name="T1" fmla="*/ 0 w 2"/>
                        <a:gd name="T2" fmla="*/ 2 w 2"/>
                        <a:gd name="T3" fmla="*/ 2 w 2"/>
                        <a:gd name="T4" fmla="*/ 0 w 2"/>
                        <a:gd name="T5" fmla="*/ 0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5" name="Freeform 49">
                      <a:extLst>
                        <a:ext uri="{FF2B5EF4-FFF2-40B4-BE49-F238E27FC236}">
                          <a16:creationId xmlns:a16="http://schemas.microsoft.com/office/drawing/2014/main" id="{FD5C7EE5-07E7-4F32-AE64-BE1F48EA72D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048212" y="5207788"/>
                      <a:ext cx="4783" cy="0"/>
                    </a:xfrm>
                    <a:custGeom>
                      <a:avLst/>
                      <a:gdLst>
                        <a:gd name="T0" fmla="*/ 0 w 1"/>
                        <a:gd name="T1" fmla="*/ 0 w 1"/>
                        <a:gd name="T2" fmla="*/ 1 w 1"/>
                        <a:gd name="T3" fmla="*/ 1 w 1"/>
                        <a:gd name="T4" fmla="*/ 0 w 1"/>
                        <a:gd name="T5" fmla="*/ 0 w 1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6" name="Freeform 50">
                      <a:extLst>
                        <a:ext uri="{FF2B5EF4-FFF2-40B4-BE49-F238E27FC236}">
                          <a16:creationId xmlns:a16="http://schemas.microsoft.com/office/drawing/2014/main" id="{48D86968-B60A-4878-A96F-32B86ADEF68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167843" y="4982881"/>
                      <a:ext cx="19141" cy="0"/>
                    </a:xfrm>
                    <a:custGeom>
                      <a:avLst/>
                      <a:gdLst>
                        <a:gd name="T0" fmla="*/ 0 w 4"/>
                        <a:gd name="T1" fmla="*/ 0 w 4"/>
                        <a:gd name="T2" fmla="*/ 4 w 4"/>
                        <a:gd name="T3" fmla="*/ 4 w 4"/>
                        <a:gd name="T4" fmla="*/ 0 w 4"/>
                        <a:gd name="T5" fmla="*/ 0 w 4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4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4" y="0"/>
                          </a:lnTo>
                          <a:lnTo>
                            <a:pt x="4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7" name="Freeform 51">
                      <a:extLst>
                        <a:ext uri="{FF2B5EF4-FFF2-40B4-BE49-F238E27FC236}">
                          <a16:creationId xmlns:a16="http://schemas.microsoft.com/office/drawing/2014/main" id="{CF9DF606-82C8-436B-BBAF-D1A84E814D4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191770" y="4982881"/>
                      <a:ext cx="43066" cy="9571"/>
                    </a:xfrm>
                    <a:custGeom>
                      <a:avLst/>
                      <a:gdLst>
                        <a:gd name="T0" fmla="*/ 7 w 9"/>
                        <a:gd name="T1" fmla="*/ 2 h 2"/>
                        <a:gd name="T2" fmla="*/ 7 w 9"/>
                        <a:gd name="T3" fmla="*/ 2 h 2"/>
                        <a:gd name="T4" fmla="*/ 9 w 9"/>
                        <a:gd name="T5" fmla="*/ 2 h 2"/>
                        <a:gd name="T6" fmla="*/ 9 w 9"/>
                        <a:gd name="T7" fmla="*/ 2 h 2"/>
                        <a:gd name="T8" fmla="*/ 7 w 9"/>
                        <a:gd name="T9" fmla="*/ 2 h 2"/>
                        <a:gd name="T10" fmla="*/ 7 w 9"/>
                        <a:gd name="T11" fmla="*/ 2 h 2"/>
                        <a:gd name="T12" fmla="*/ 7 w 9"/>
                        <a:gd name="T13" fmla="*/ 2 h 2"/>
                        <a:gd name="T14" fmla="*/ 7 w 9"/>
                        <a:gd name="T15" fmla="*/ 2 h 2"/>
                        <a:gd name="T16" fmla="*/ 4 w 9"/>
                        <a:gd name="T17" fmla="*/ 0 h 2"/>
                        <a:gd name="T18" fmla="*/ 2 w 9"/>
                        <a:gd name="T19" fmla="*/ 0 h 2"/>
                        <a:gd name="T20" fmla="*/ 2 w 9"/>
                        <a:gd name="T21" fmla="*/ 0 h 2"/>
                        <a:gd name="T22" fmla="*/ 0 w 9"/>
                        <a:gd name="T23" fmla="*/ 0 h 2"/>
                        <a:gd name="T24" fmla="*/ 0 w 9"/>
                        <a:gd name="T25" fmla="*/ 0 h 2"/>
                        <a:gd name="T26" fmla="*/ 2 w 9"/>
                        <a:gd name="T27" fmla="*/ 0 h 2"/>
                        <a:gd name="T28" fmla="*/ 2 w 9"/>
                        <a:gd name="T29" fmla="*/ 0 h 2"/>
                        <a:gd name="T30" fmla="*/ 4 w 9"/>
                        <a:gd name="T31" fmla="*/ 0 h 2"/>
                        <a:gd name="T32" fmla="*/ 7 w 9"/>
                        <a:gd name="T33" fmla="*/ 2 h 2"/>
                        <a:gd name="T34" fmla="*/ 7 w 9"/>
                        <a:gd name="T35" fmla="*/ 2 h 2"/>
                        <a:gd name="T36" fmla="*/ 7 w 9"/>
                        <a:gd name="T37" fmla="*/ 2 h 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</a:cxnLst>
                      <a:rect l="0" t="0" r="r" b="b"/>
                      <a:pathLst>
                        <a:path w="9" h="2">
                          <a:moveTo>
                            <a:pt x="7" y="2"/>
                          </a:moveTo>
                          <a:lnTo>
                            <a:pt x="7" y="2"/>
                          </a:lnTo>
                          <a:lnTo>
                            <a:pt x="9" y="2"/>
                          </a:lnTo>
                          <a:lnTo>
                            <a:pt x="9" y="2"/>
                          </a:lnTo>
                          <a:lnTo>
                            <a:pt x="7" y="2"/>
                          </a:lnTo>
                          <a:lnTo>
                            <a:pt x="7" y="2"/>
                          </a:lnTo>
                          <a:lnTo>
                            <a:pt x="7" y="2"/>
                          </a:lnTo>
                          <a:lnTo>
                            <a:pt x="7" y="2"/>
                          </a:lnTo>
                          <a:lnTo>
                            <a:pt x="4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7" y="2"/>
                          </a:lnTo>
                          <a:lnTo>
                            <a:pt x="7" y="2"/>
                          </a:lnTo>
                          <a:lnTo>
                            <a:pt x="7" y="2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8" name="Freeform 52">
                      <a:extLst>
                        <a:ext uri="{FF2B5EF4-FFF2-40B4-BE49-F238E27FC236}">
                          <a16:creationId xmlns:a16="http://schemas.microsoft.com/office/drawing/2014/main" id="{82A95863-3DC9-4907-9DCB-3F611BA8179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239624" y="4982881"/>
                      <a:ext cx="9571" cy="0"/>
                    </a:xfrm>
                    <a:custGeom>
                      <a:avLst/>
                      <a:gdLst>
                        <a:gd name="T0" fmla="*/ 0 w 2"/>
                        <a:gd name="T1" fmla="*/ 0 w 2"/>
                        <a:gd name="T2" fmla="*/ 2 w 2"/>
                        <a:gd name="T3" fmla="*/ 2 w 2"/>
                        <a:gd name="T4" fmla="*/ 0 w 2"/>
                        <a:gd name="T5" fmla="*/ 0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9" name="Freeform 53">
                      <a:extLst>
                        <a:ext uri="{FF2B5EF4-FFF2-40B4-BE49-F238E27FC236}">
                          <a16:creationId xmlns:a16="http://schemas.microsoft.com/office/drawing/2014/main" id="{545D6674-68AA-436F-BFB2-8D9130EBB39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340113" y="4810610"/>
                      <a:ext cx="4783" cy="9571"/>
                    </a:xfrm>
                    <a:custGeom>
                      <a:avLst/>
                      <a:gdLst>
                        <a:gd name="T0" fmla="*/ 0 w 1"/>
                        <a:gd name="T1" fmla="*/ 2 h 2"/>
                        <a:gd name="T2" fmla="*/ 0 w 1"/>
                        <a:gd name="T3" fmla="*/ 2 h 2"/>
                        <a:gd name="T4" fmla="*/ 1 w 1"/>
                        <a:gd name="T5" fmla="*/ 0 h 2"/>
                        <a:gd name="T6" fmla="*/ 1 w 1"/>
                        <a:gd name="T7" fmla="*/ 0 h 2"/>
                        <a:gd name="T8" fmla="*/ 0 w 1"/>
                        <a:gd name="T9" fmla="*/ 2 h 2"/>
                        <a:gd name="T10" fmla="*/ 0 w 1"/>
                        <a:gd name="T11" fmla="*/ 2 h 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2"/>
                          </a:moveTo>
                          <a:lnTo>
                            <a:pt x="0" y="2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0" name="Freeform 54">
                      <a:extLst>
                        <a:ext uri="{FF2B5EF4-FFF2-40B4-BE49-F238E27FC236}">
                          <a16:creationId xmlns:a16="http://schemas.microsoft.com/office/drawing/2014/main" id="{93B564EC-E200-4CF3-8F27-BF284799D30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421465" y="4690976"/>
                      <a:ext cx="0" cy="4787"/>
                    </a:xfrm>
                    <a:custGeom>
                      <a:avLst/>
                      <a:gdLst>
                        <a:gd name="T0" fmla="*/ 0 h 1"/>
                        <a:gd name="T1" fmla="*/ 0 h 1"/>
                        <a:gd name="T2" fmla="*/ 0 h 1"/>
                        <a:gd name="T3" fmla="*/ 0 h 1"/>
                        <a:gd name="T4" fmla="*/ 1 h 1"/>
                        <a:gd name="T5" fmla="*/ 1 h 1"/>
                        <a:gd name="T6" fmla="*/ 0 h 1"/>
                        <a:gd name="T7" fmla="*/ 0 h 1"/>
                        <a:gd name="T8" fmla="*/ 0 h 1"/>
                        <a:gd name="T9" fmla="*/ 0 h 1"/>
                      </a:gdLst>
                      <a:ahLst/>
                      <a:cxnLst>
                        <a:cxn ang="0">
                          <a:pos x="0" y="T0"/>
                        </a:cxn>
                        <a:cxn ang="0">
                          <a:pos x="0" y="T1"/>
                        </a:cxn>
                        <a:cxn ang="0">
                          <a:pos x="0" y="T2"/>
                        </a:cxn>
                        <a:cxn ang="0">
                          <a:pos x="0" y="T3"/>
                        </a:cxn>
                        <a:cxn ang="0">
                          <a:pos x="0" y="T4"/>
                        </a:cxn>
                        <a:cxn ang="0">
                          <a:pos x="0" y="T5"/>
                        </a:cxn>
                        <a:cxn ang="0">
                          <a:pos x="0" y="T6"/>
                        </a:cxn>
                        <a:cxn ang="0">
                          <a:pos x="0" y="T7"/>
                        </a:cxn>
                        <a:cxn ang="0">
                          <a:pos x="0" y="T8"/>
                        </a:cxn>
                        <a:cxn ang="0">
                          <a:pos x="0" y="T9"/>
                        </a:cxn>
                      </a:cxnLst>
                      <a:rect l="0" t="0" r="r" b="b"/>
                      <a:pathLst>
                        <a:path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1" name="Freeform 56">
                      <a:extLst>
                        <a:ext uri="{FF2B5EF4-FFF2-40B4-BE49-F238E27FC236}">
                          <a16:creationId xmlns:a16="http://schemas.microsoft.com/office/drawing/2014/main" id="{4356FBE1-CEEE-46FA-BA17-99F292902F5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066852" y="1992075"/>
                      <a:ext cx="1617428" cy="1780127"/>
                    </a:xfrm>
                    <a:custGeom>
                      <a:avLst/>
                      <a:gdLst>
                        <a:gd name="T0" fmla="*/ 324 w 338"/>
                        <a:gd name="T1" fmla="*/ 143 h 372"/>
                        <a:gd name="T2" fmla="*/ 289 w 338"/>
                        <a:gd name="T3" fmla="*/ 195 h 372"/>
                        <a:gd name="T4" fmla="*/ 289 w 338"/>
                        <a:gd name="T5" fmla="*/ 182 h 372"/>
                        <a:gd name="T6" fmla="*/ 302 w 338"/>
                        <a:gd name="T7" fmla="*/ 153 h 372"/>
                        <a:gd name="T8" fmla="*/ 309 w 338"/>
                        <a:gd name="T9" fmla="*/ 129 h 372"/>
                        <a:gd name="T10" fmla="*/ 296 w 338"/>
                        <a:gd name="T11" fmla="*/ 119 h 372"/>
                        <a:gd name="T12" fmla="*/ 287 w 338"/>
                        <a:gd name="T13" fmla="*/ 121 h 372"/>
                        <a:gd name="T14" fmla="*/ 289 w 338"/>
                        <a:gd name="T15" fmla="*/ 102 h 372"/>
                        <a:gd name="T16" fmla="*/ 290 w 338"/>
                        <a:gd name="T17" fmla="*/ 92 h 372"/>
                        <a:gd name="T18" fmla="*/ 277 w 338"/>
                        <a:gd name="T19" fmla="*/ 87 h 372"/>
                        <a:gd name="T20" fmla="*/ 268 w 338"/>
                        <a:gd name="T21" fmla="*/ 85 h 372"/>
                        <a:gd name="T22" fmla="*/ 265 w 338"/>
                        <a:gd name="T23" fmla="*/ 75 h 372"/>
                        <a:gd name="T24" fmla="*/ 250 w 338"/>
                        <a:gd name="T25" fmla="*/ 73 h 372"/>
                        <a:gd name="T26" fmla="*/ 236 w 338"/>
                        <a:gd name="T27" fmla="*/ 75 h 372"/>
                        <a:gd name="T28" fmla="*/ 207 w 338"/>
                        <a:gd name="T29" fmla="*/ 63 h 372"/>
                        <a:gd name="T30" fmla="*/ 195 w 338"/>
                        <a:gd name="T31" fmla="*/ 61 h 372"/>
                        <a:gd name="T32" fmla="*/ 163 w 338"/>
                        <a:gd name="T33" fmla="*/ 55 h 372"/>
                        <a:gd name="T34" fmla="*/ 146 w 338"/>
                        <a:gd name="T35" fmla="*/ 39 h 372"/>
                        <a:gd name="T36" fmla="*/ 136 w 338"/>
                        <a:gd name="T37" fmla="*/ 27 h 372"/>
                        <a:gd name="T38" fmla="*/ 124 w 338"/>
                        <a:gd name="T39" fmla="*/ 21 h 372"/>
                        <a:gd name="T40" fmla="*/ 111 w 338"/>
                        <a:gd name="T41" fmla="*/ 26 h 372"/>
                        <a:gd name="T42" fmla="*/ 102 w 338"/>
                        <a:gd name="T43" fmla="*/ 31 h 372"/>
                        <a:gd name="T44" fmla="*/ 100 w 338"/>
                        <a:gd name="T45" fmla="*/ 24 h 372"/>
                        <a:gd name="T46" fmla="*/ 104 w 338"/>
                        <a:gd name="T47" fmla="*/ 12 h 372"/>
                        <a:gd name="T48" fmla="*/ 107 w 338"/>
                        <a:gd name="T49" fmla="*/ 0 h 372"/>
                        <a:gd name="T50" fmla="*/ 72 w 338"/>
                        <a:gd name="T51" fmla="*/ 16 h 372"/>
                        <a:gd name="T52" fmla="*/ 38 w 338"/>
                        <a:gd name="T53" fmla="*/ 21 h 372"/>
                        <a:gd name="T54" fmla="*/ 31 w 338"/>
                        <a:gd name="T55" fmla="*/ 21 h 372"/>
                        <a:gd name="T56" fmla="*/ 27 w 338"/>
                        <a:gd name="T57" fmla="*/ 43 h 372"/>
                        <a:gd name="T58" fmla="*/ 26 w 338"/>
                        <a:gd name="T59" fmla="*/ 80 h 372"/>
                        <a:gd name="T60" fmla="*/ 4 w 338"/>
                        <a:gd name="T61" fmla="*/ 104 h 372"/>
                        <a:gd name="T62" fmla="*/ 0 w 338"/>
                        <a:gd name="T63" fmla="*/ 124 h 372"/>
                        <a:gd name="T64" fmla="*/ 10 w 338"/>
                        <a:gd name="T65" fmla="*/ 134 h 372"/>
                        <a:gd name="T66" fmla="*/ 4 w 338"/>
                        <a:gd name="T67" fmla="*/ 153 h 372"/>
                        <a:gd name="T68" fmla="*/ 2 w 338"/>
                        <a:gd name="T69" fmla="*/ 190 h 372"/>
                        <a:gd name="T70" fmla="*/ 17 w 338"/>
                        <a:gd name="T71" fmla="*/ 202 h 372"/>
                        <a:gd name="T72" fmla="*/ 39 w 338"/>
                        <a:gd name="T73" fmla="*/ 209 h 372"/>
                        <a:gd name="T74" fmla="*/ 56 w 338"/>
                        <a:gd name="T75" fmla="*/ 211 h 372"/>
                        <a:gd name="T76" fmla="*/ 68 w 338"/>
                        <a:gd name="T77" fmla="*/ 231 h 372"/>
                        <a:gd name="T78" fmla="*/ 85 w 338"/>
                        <a:gd name="T79" fmla="*/ 248 h 372"/>
                        <a:gd name="T80" fmla="*/ 102 w 338"/>
                        <a:gd name="T81" fmla="*/ 262 h 372"/>
                        <a:gd name="T82" fmla="*/ 107 w 338"/>
                        <a:gd name="T83" fmla="*/ 275 h 372"/>
                        <a:gd name="T84" fmla="*/ 104 w 338"/>
                        <a:gd name="T85" fmla="*/ 284 h 372"/>
                        <a:gd name="T86" fmla="*/ 104 w 338"/>
                        <a:gd name="T87" fmla="*/ 292 h 372"/>
                        <a:gd name="T88" fmla="*/ 111 w 338"/>
                        <a:gd name="T89" fmla="*/ 319 h 372"/>
                        <a:gd name="T90" fmla="*/ 105 w 338"/>
                        <a:gd name="T91" fmla="*/ 328 h 372"/>
                        <a:gd name="T92" fmla="*/ 114 w 338"/>
                        <a:gd name="T93" fmla="*/ 350 h 372"/>
                        <a:gd name="T94" fmla="*/ 119 w 338"/>
                        <a:gd name="T95" fmla="*/ 360 h 372"/>
                        <a:gd name="T96" fmla="*/ 134 w 338"/>
                        <a:gd name="T97" fmla="*/ 363 h 372"/>
                        <a:gd name="T98" fmla="*/ 311 w 338"/>
                        <a:gd name="T99" fmla="*/ 336 h 372"/>
                        <a:gd name="T100" fmla="*/ 301 w 338"/>
                        <a:gd name="T101" fmla="*/ 291 h 372"/>
                        <a:gd name="T102" fmla="*/ 309 w 338"/>
                        <a:gd name="T103" fmla="*/ 260 h 372"/>
                        <a:gd name="T104" fmla="*/ 318 w 338"/>
                        <a:gd name="T105" fmla="*/ 204 h 372"/>
                        <a:gd name="T106" fmla="*/ 324 w 338"/>
                        <a:gd name="T107" fmla="*/ 172 h 372"/>
                        <a:gd name="T108" fmla="*/ 338 w 338"/>
                        <a:gd name="T109" fmla="*/ 138 h 372"/>
                        <a:gd name="T110" fmla="*/ 335 w 338"/>
                        <a:gd name="T111" fmla="*/ 124 h 37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</a:cxnLst>
                      <a:rect l="0" t="0" r="r" b="b"/>
                      <a:pathLst>
                        <a:path w="338" h="372">
                          <a:moveTo>
                            <a:pt x="335" y="124"/>
                          </a:moveTo>
                          <a:lnTo>
                            <a:pt x="335" y="124"/>
                          </a:lnTo>
                          <a:lnTo>
                            <a:pt x="331" y="128"/>
                          </a:lnTo>
                          <a:lnTo>
                            <a:pt x="328" y="133"/>
                          </a:lnTo>
                          <a:lnTo>
                            <a:pt x="324" y="143"/>
                          </a:lnTo>
                          <a:lnTo>
                            <a:pt x="324" y="143"/>
                          </a:lnTo>
                          <a:lnTo>
                            <a:pt x="319" y="151"/>
                          </a:lnTo>
                          <a:lnTo>
                            <a:pt x="312" y="162"/>
                          </a:lnTo>
                          <a:lnTo>
                            <a:pt x="312" y="162"/>
                          </a:lnTo>
                          <a:lnTo>
                            <a:pt x="289" y="195"/>
                          </a:lnTo>
                          <a:lnTo>
                            <a:pt x="289" y="195"/>
                          </a:lnTo>
                          <a:lnTo>
                            <a:pt x="289" y="189"/>
                          </a:lnTo>
                          <a:lnTo>
                            <a:pt x="289" y="189"/>
                          </a:lnTo>
                          <a:lnTo>
                            <a:pt x="289" y="182"/>
                          </a:lnTo>
                          <a:lnTo>
                            <a:pt x="289" y="182"/>
                          </a:lnTo>
                          <a:lnTo>
                            <a:pt x="290" y="177"/>
                          </a:lnTo>
                          <a:lnTo>
                            <a:pt x="292" y="170"/>
                          </a:lnTo>
                          <a:lnTo>
                            <a:pt x="299" y="160"/>
                          </a:lnTo>
                          <a:lnTo>
                            <a:pt x="299" y="160"/>
                          </a:lnTo>
                          <a:lnTo>
                            <a:pt x="302" y="153"/>
                          </a:lnTo>
                          <a:lnTo>
                            <a:pt x="304" y="146"/>
                          </a:lnTo>
                          <a:lnTo>
                            <a:pt x="307" y="133"/>
                          </a:lnTo>
                          <a:lnTo>
                            <a:pt x="307" y="133"/>
                          </a:lnTo>
                          <a:lnTo>
                            <a:pt x="309" y="129"/>
                          </a:lnTo>
                          <a:lnTo>
                            <a:pt x="309" y="129"/>
                          </a:lnTo>
                          <a:lnTo>
                            <a:pt x="302" y="126"/>
                          </a:lnTo>
                          <a:lnTo>
                            <a:pt x="302" y="126"/>
                          </a:lnTo>
                          <a:lnTo>
                            <a:pt x="299" y="122"/>
                          </a:lnTo>
                          <a:lnTo>
                            <a:pt x="296" y="119"/>
                          </a:lnTo>
                          <a:lnTo>
                            <a:pt x="296" y="119"/>
                          </a:lnTo>
                          <a:lnTo>
                            <a:pt x="294" y="119"/>
                          </a:lnTo>
                          <a:lnTo>
                            <a:pt x="290" y="119"/>
                          </a:lnTo>
                          <a:lnTo>
                            <a:pt x="289" y="121"/>
                          </a:lnTo>
                          <a:lnTo>
                            <a:pt x="287" y="121"/>
                          </a:lnTo>
                          <a:lnTo>
                            <a:pt x="287" y="121"/>
                          </a:lnTo>
                          <a:lnTo>
                            <a:pt x="287" y="119"/>
                          </a:lnTo>
                          <a:lnTo>
                            <a:pt x="287" y="116"/>
                          </a:lnTo>
                          <a:lnTo>
                            <a:pt x="287" y="112"/>
                          </a:lnTo>
                          <a:lnTo>
                            <a:pt x="287" y="112"/>
                          </a:lnTo>
                          <a:lnTo>
                            <a:pt x="289" y="102"/>
                          </a:lnTo>
                          <a:lnTo>
                            <a:pt x="289" y="102"/>
                          </a:lnTo>
                          <a:lnTo>
                            <a:pt x="290" y="97"/>
                          </a:lnTo>
                          <a:lnTo>
                            <a:pt x="292" y="94"/>
                          </a:lnTo>
                          <a:lnTo>
                            <a:pt x="292" y="94"/>
                          </a:lnTo>
                          <a:lnTo>
                            <a:pt x="290" y="92"/>
                          </a:lnTo>
                          <a:lnTo>
                            <a:pt x="289" y="90"/>
                          </a:lnTo>
                          <a:lnTo>
                            <a:pt x="285" y="90"/>
                          </a:lnTo>
                          <a:lnTo>
                            <a:pt x="285" y="90"/>
                          </a:lnTo>
                          <a:lnTo>
                            <a:pt x="282" y="89"/>
                          </a:lnTo>
                          <a:lnTo>
                            <a:pt x="277" y="87"/>
                          </a:lnTo>
                          <a:lnTo>
                            <a:pt x="277" y="87"/>
                          </a:lnTo>
                          <a:lnTo>
                            <a:pt x="272" y="87"/>
                          </a:lnTo>
                          <a:lnTo>
                            <a:pt x="270" y="87"/>
                          </a:lnTo>
                          <a:lnTo>
                            <a:pt x="268" y="85"/>
                          </a:lnTo>
                          <a:lnTo>
                            <a:pt x="268" y="85"/>
                          </a:lnTo>
                          <a:lnTo>
                            <a:pt x="268" y="82"/>
                          </a:lnTo>
                          <a:lnTo>
                            <a:pt x="268" y="78"/>
                          </a:lnTo>
                          <a:lnTo>
                            <a:pt x="267" y="77"/>
                          </a:lnTo>
                          <a:lnTo>
                            <a:pt x="267" y="77"/>
                          </a:lnTo>
                          <a:lnTo>
                            <a:pt x="265" y="75"/>
                          </a:lnTo>
                          <a:lnTo>
                            <a:pt x="263" y="75"/>
                          </a:lnTo>
                          <a:lnTo>
                            <a:pt x="258" y="77"/>
                          </a:lnTo>
                          <a:lnTo>
                            <a:pt x="258" y="77"/>
                          </a:lnTo>
                          <a:lnTo>
                            <a:pt x="253" y="75"/>
                          </a:lnTo>
                          <a:lnTo>
                            <a:pt x="250" y="73"/>
                          </a:lnTo>
                          <a:lnTo>
                            <a:pt x="250" y="73"/>
                          </a:lnTo>
                          <a:lnTo>
                            <a:pt x="245" y="75"/>
                          </a:lnTo>
                          <a:lnTo>
                            <a:pt x="240" y="75"/>
                          </a:lnTo>
                          <a:lnTo>
                            <a:pt x="240" y="75"/>
                          </a:lnTo>
                          <a:lnTo>
                            <a:pt x="236" y="75"/>
                          </a:lnTo>
                          <a:lnTo>
                            <a:pt x="233" y="72"/>
                          </a:lnTo>
                          <a:lnTo>
                            <a:pt x="233" y="72"/>
                          </a:lnTo>
                          <a:lnTo>
                            <a:pt x="226" y="68"/>
                          </a:lnTo>
                          <a:lnTo>
                            <a:pt x="221" y="66"/>
                          </a:lnTo>
                          <a:lnTo>
                            <a:pt x="207" y="63"/>
                          </a:lnTo>
                          <a:lnTo>
                            <a:pt x="207" y="63"/>
                          </a:lnTo>
                          <a:lnTo>
                            <a:pt x="200" y="61"/>
                          </a:lnTo>
                          <a:lnTo>
                            <a:pt x="200" y="61"/>
                          </a:lnTo>
                          <a:lnTo>
                            <a:pt x="195" y="61"/>
                          </a:lnTo>
                          <a:lnTo>
                            <a:pt x="195" y="61"/>
                          </a:lnTo>
                          <a:lnTo>
                            <a:pt x="184" y="58"/>
                          </a:lnTo>
                          <a:lnTo>
                            <a:pt x="184" y="58"/>
                          </a:lnTo>
                          <a:lnTo>
                            <a:pt x="172" y="56"/>
                          </a:lnTo>
                          <a:lnTo>
                            <a:pt x="172" y="56"/>
                          </a:lnTo>
                          <a:lnTo>
                            <a:pt x="163" y="55"/>
                          </a:lnTo>
                          <a:lnTo>
                            <a:pt x="163" y="55"/>
                          </a:lnTo>
                          <a:lnTo>
                            <a:pt x="156" y="53"/>
                          </a:lnTo>
                          <a:lnTo>
                            <a:pt x="153" y="49"/>
                          </a:lnTo>
                          <a:lnTo>
                            <a:pt x="150" y="44"/>
                          </a:lnTo>
                          <a:lnTo>
                            <a:pt x="146" y="39"/>
                          </a:lnTo>
                          <a:lnTo>
                            <a:pt x="146" y="39"/>
                          </a:lnTo>
                          <a:lnTo>
                            <a:pt x="141" y="31"/>
                          </a:lnTo>
                          <a:lnTo>
                            <a:pt x="141" y="31"/>
                          </a:lnTo>
                          <a:lnTo>
                            <a:pt x="136" y="27"/>
                          </a:lnTo>
                          <a:lnTo>
                            <a:pt x="136" y="27"/>
                          </a:lnTo>
                          <a:lnTo>
                            <a:pt x="136" y="27"/>
                          </a:lnTo>
                          <a:lnTo>
                            <a:pt x="136" y="27"/>
                          </a:lnTo>
                          <a:lnTo>
                            <a:pt x="131" y="27"/>
                          </a:lnTo>
                          <a:lnTo>
                            <a:pt x="129" y="26"/>
                          </a:lnTo>
                          <a:lnTo>
                            <a:pt x="124" y="21"/>
                          </a:lnTo>
                          <a:lnTo>
                            <a:pt x="124" y="21"/>
                          </a:lnTo>
                          <a:lnTo>
                            <a:pt x="119" y="21"/>
                          </a:lnTo>
                          <a:lnTo>
                            <a:pt x="117" y="22"/>
                          </a:lnTo>
                          <a:lnTo>
                            <a:pt x="114" y="24"/>
                          </a:lnTo>
                          <a:lnTo>
                            <a:pt x="111" y="26"/>
                          </a:lnTo>
                          <a:lnTo>
                            <a:pt x="111" y="26"/>
                          </a:lnTo>
                          <a:lnTo>
                            <a:pt x="109" y="31"/>
                          </a:lnTo>
                          <a:lnTo>
                            <a:pt x="105" y="31"/>
                          </a:lnTo>
                          <a:lnTo>
                            <a:pt x="102" y="31"/>
                          </a:lnTo>
                          <a:lnTo>
                            <a:pt x="102" y="31"/>
                          </a:lnTo>
                          <a:lnTo>
                            <a:pt x="100" y="29"/>
                          </a:lnTo>
                          <a:lnTo>
                            <a:pt x="99" y="27"/>
                          </a:lnTo>
                          <a:lnTo>
                            <a:pt x="99" y="27"/>
                          </a:lnTo>
                          <a:lnTo>
                            <a:pt x="99" y="26"/>
                          </a:lnTo>
                          <a:lnTo>
                            <a:pt x="100" y="24"/>
                          </a:lnTo>
                          <a:lnTo>
                            <a:pt x="104" y="24"/>
                          </a:lnTo>
                          <a:lnTo>
                            <a:pt x="104" y="24"/>
                          </a:lnTo>
                          <a:lnTo>
                            <a:pt x="105" y="22"/>
                          </a:lnTo>
                          <a:lnTo>
                            <a:pt x="105" y="19"/>
                          </a:lnTo>
                          <a:lnTo>
                            <a:pt x="104" y="12"/>
                          </a:lnTo>
                          <a:lnTo>
                            <a:pt x="104" y="12"/>
                          </a:lnTo>
                          <a:lnTo>
                            <a:pt x="105" y="7"/>
                          </a:lnTo>
                          <a:lnTo>
                            <a:pt x="107" y="4"/>
                          </a:lnTo>
                          <a:lnTo>
                            <a:pt x="107" y="0"/>
                          </a:lnTo>
                          <a:lnTo>
                            <a:pt x="107" y="0"/>
                          </a:lnTo>
                          <a:lnTo>
                            <a:pt x="94" y="4"/>
                          </a:lnTo>
                          <a:lnTo>
                            <a:pt x="87" y="5"/>
                          </a:lnTo>
                          <a:lnTo>
                            <a:pt x="82" y="9"/>
                          </a:lnTo>
                          <a:lnTo>
                            <a:pt x="82" y="9"/>
                          </a:lnTo>
                          <a:lnTo>
                            <a:pt x="72" y="16"/>
                          </a:lnTo>
                          <a:lnTo>
                            <a:pt x="60" y="21"/>
                          </a:lnTo>
                          <a:lnTo>
                            <a:pt x="60" y="21"/>
                          </a:lnTo>
                          <a:lnTo>
                            <a:pt x="49" y="22"/>
                          </a:lnTo>
                          <a:lnTo>
                            <a:pt x="43" y="21"/>
                          </a:lnTo>
                          <a:lnTo>
                            <a:pt x="38" y="21"/>
                          </a:lnTo>
                          <a:lnTo>
                            <a:pt x="38" y="21"/>
                          </a:lnTo>
                          <a:lnTo>
                            <a:pt x="38" y="21"/>
                          </a:lnTo>
                          <a:lnTo>
                            <a:pt x="36" y="21"/>
                          </a:lnTo>
                          <a:lnTo>
                            <a:pt x="36" y="21"/>
                          </a:lnTo>
                          <a:lnTo>
                            <a:pt x="31" y="21"/>
                          </a:lnTo>
                          <a:lnTo>
                            <a:pt x="27" y="22"/>
                          </a:lnTo>
                          <a:lnTo>
                            <a:pt x="26" y="26"/>
                          </a:lnTo>
                          <a:lnTo>
                            <a:pt x="26" y="29"/>
                          </a:lnTo>
                          <a:lnTo>
                            <a:pt x="26" y="36"/>
                          </a:lnTo>
                          <a:lnTo>
                            <a:pt x="27" y="43"/>
                          </a:lnTo>
                          <a:lnTo>
                            <a:pt x="27" y="43"/>
                          </a:lnTo>
                          <a:lnTo>
                            <a:pt x="27" y="68"/>
                          </a:lnTo>
                          <a:lnTo>
                            <a:pt x="27" y="68"/>
                          </a:lnTo>
                          <a:lnTo>
                            <a:pt x="27" y="77"/>
                          </a:lnTo>
                          <a:lnTo>
                            <a:pt x="26" y="80"/>
                          </a:lnTo>
                          <a:lnTo>
                            <a:pt x="22" y="85"/>
                          </a:lnTo>
                          <a:lnTo>
                            <a:pt x="22" y="85"/>
                          </a:lnTo>
                          <a:lnTo>
                            <a:pt x="16" y="90"/>
                          </a:lnTo>
                          <a:lnTo>
                            <a:pt x="9" y="97"/>
                          </a:lnTo>
                          <a:lnTo>
                            <a:pt x="4" y="104"/>
                          </a:lnTo>
                          <a:lnTo>
                            <a:pt x="0" y="112"/>
                          </a:lnTo>
                          <a:lnTo>
                            <a:pt x="0" y="112"/>
                          </a:lnTo>
                          <a:lnTo>
                            <a:pt x="0" y="119"/>
                          </a:lnTo>
                          <a:lnTo>
                            <a:pt x="0" y="122"/>
                          </a:lnTo>
                          <a:lnTo>
                            <a:pt x="0" y="124"/>
                          </a:lnTo>
                          <a:lnTo>
                            <a:pt x="0" y="124"/>
                          </a:lnTo>
                          <a:lnTo>
                            <a:pt x="5" y="128"/>
                          </a:lnTo>
                          <a:lnTo>
                            <a:pt x="9" y="131"/>
                          </a:lnTo>
                          <a:lnTo>
                            <a:pt x="9" y="131"/>
                          </a:lnTo>
                          <a:lnTo>
                            <a:pt x="10" y="134"/>
                          </a:lnTo>
                          <a:lnTo>
                            <a:pt x="10" y="136"/>
                          </a:lnTo>
                          <a:lnTo>
                            <a:pt x="9" y="141"/>
                          </a:lnTo>
                          <a:lnTo>
                            <a:pt x="9" y="141"/>
                          </a:lnTo>
                          <a:lnTo>
                            <a:pt x="5" y="148"/>
                          </a:lnTo>
                          <a:lnTo>
                            <a:pt x="4" y="153"/>
                          </a:lnTo>
                          <a:lnTo>
                            <a:pt x="4" y="153"/>
                          </a:lnTo>
                          <a:lnTo>
                            <a:pt x="2" y="178"/>
                          </a:lnTo>
                          <a:lnTo>
                            <a:pt x="2" y="178"/>
                          </a:lnTo>
                          <a:lnTo>
                            <a:pt x="2" y="185"/>
                          </a:lnTo>
                          <a:lnTo>
                            <a:pt x="2" y="190"/>
                          </a:lnTo>
                          <a:lnTo>
                            <a:pt x="2" y="190"/>
                          </a:lnTo>
                          <a:lnTo>
                            <a:pt x="7" y="195"/>
                          </a:lnTo>
                          <a:lnTo>
                            <a:pt x="12" y="197"/>
                          </a:lnTo>
                          <a:lnTo>
                            <a:pt x="12" y="197"/>
                          </a:lnTo>
                          <a:lnTo>
                            <a:pt x="17" y="202"/>
                          </a:lnTo>
                          <a:lnTo>
                            <a:pt x="22" y="204"/>
                          </a:lnTo>
                          <a:lnTo>
                            <a:pt x="22" y="204"/>
                          </a:lnTo>
                          <a:lnTo>
                            <a:pt x="34" y="207"/>
                          </a:lnTo>
                          <a:lnTo>
                            <a:pt x="34" y="207"/>
                          </a:lnTo>
                          <a:lnTo>
                            <a:pt x="39" y="209"/>
                          </a:lnTo>
                          <a:lnTo>
                            <a:pt x="44" y="209"/>
                          </a:lnTo>
                          <a:lnTo>
                            <a:pt x="44" y="209"/>
                          </a:lnTo>
                          <a:lnTo>
                            <a:pt x="51" y="209"/>
                          </a:lnTo>
                          <a:lnTo>
                            <a:pt x="53" y="209"/>
                          </a:lnTo>
                          <a:lnTo>
                            <a:pt x="56" y="211"/>
                          </a:lnTo>
                          <a:lnTo>
                            <a:pt x="56" y="211"/>
                          </a:lnTo>
                          <a:lnTo>
                            <a:pt x="61" y="221"/>
                          </a:lnTo>
                          <a:lnTo>
                            <a:pt x="61" y="221"/>
                          </a:lnTo>
                          <a:lnTo>
                            <a:pt x="68" y="231"/>
                          </a:lnTo>
                          <a:lnTo>
                            <a:pt x="68" y="231"/>
                          </a:lnTo>
                          <a:lnTo>
                            <a:pt x="73" y="236"/>
                          </a:lnTo>
                          <a:lnTo>
                            <a:pt x="78" y="240"/>
                          </a:lnTo>
                          <a:lnTo>
                            <a:pt x="78" y="240"/>
                          </a:lnTo>
                          <a:lnTo>
                            <a:pt x="82" y="243"/>
                          </a:lnTo>
                          <a:lnTo>
                            <a:pt x="85" y="248"/>
                          </a:lnTo>
                          <a:lnTo>
                            <a:pt x="85" y="248"/>
                          </a:lnTo>
                          <a:lnTo>
                            <a:pt x="89" y="251"/>
                          </a:lnTo>
                          <a:lnTo>
                            <a:pt x="94" y="255"/>
                          </a:lnTo>
                          <a:lnTo>
                            <a:pt x="99" y="258"/>
                          </a:lnTo>
                          <a:lnTo>
                            <a:pt x="102" y="262"/>
                          </a:lnTo>
                          <a:lnTo>
                            <a:pt x="102" y="262"/>
                          </a:lnTo>
                          <a:lnTo>
                            <a:pt x="105" y="267"/>
                          </a:lnTo>
                          <a:lnTo>
                            <a:pt x="105" y="274"/>
                          </a:lnTo>
                          <a:lnTo>
                            <a:pt x="105" y="274"/>
                          </a:lnTo>
                          <a:lnTo>
                            <a:pt x="107" y="275"/>
                          </a:lnTo>
                          <a:lnTo>
                            <a:pt x="107" y="277"/>
                          </a:lnTo>
                          <a:lnTo>
                            <a:pt x="107" y="277"/>
                          </a:lnTo>
                          <a:lnTo>
                            <a:pt x="105" y="280"/>
                          </a:lnTo>
                          <a:lnTo>
                            <a:pt x="104" y="284"/>
                          </a:lnTo>
                          <a:lnTo>
                            <a:pt x="104" y="284"/>
                          </a:lnTo>
                          <a:lnTo>
                            <a:pt x="102" y="287"/>
                          </a:lnTo>
                          <a:lnTo>
                            <a:pt x="104" y="291"/>
                          </a:lnTo>
                          <a:lnTo>
                            <a:pt x="104" y="291"/>
                          </a:lnTo>
                          <a:lnTo>
                            <a:pt x="104" y="292"/>
                          </a:lnTo>
                          <a:lnTo>
                            <a:pt x="104" y="292"/>
                          </a:lnTo>
                          <a:lnTo>
                            <a:pt x="104" y="301"/>
                          </a:lnTo>
                          <a:lnTo>
                            <a:pt x="107" y="307"/>
                          </a:lnTo>
                          <a:lnTo>
                            <a:pt x="107" y="307"/>
                          </a:lnTo>
                          <a:lnTo>
                            <a:pt x="111" y="314"/>
                          </a:lnTo>
                          <a:lnTo>
                            <a:pt x="111" y="319"/>
                          </a:lnTo>
                          <a:lnTo>
                            <a:pt x="111" y="319"/>
                          </a:lnTo>
                          <a:lnTo>
                            <a:pt x="111" y="323"/>
                          </a:lnTo>
                          <a:lnTo>
                            <a:pt x="109" y="324"/>
                          </a:lnTo>
                          <a:lnTo>
                            <a:pt x="105" y="328"/>
                          </a:lnTo>
                          <a:lnTo>
                            <a:pt x="105" y="328"/>
                          </a:lnTo>
                          <a:lnTo>
                            <a:pt x="105" y="331"/>
                          </a:lnTo>
                          <a:lnTo>
                            <a:pt x="105" y="335"/>
                          </a:lnTo>
                          <a:lnTo>
                            <a:pt x="107" y="340"/>
                          </a:lnTo>
                          <a:lnTo>
                            <a:pt x="111" y="345"/>
                          </a:lnTo>
                          <a:lnTo>
                            <a:pt x="114" y="350"/>
                          </a:lnTo>
                          <a:lnTo>
                            <a:pt x="114" y="350"/>
                          </a:lnTo>
                          <a:lnTo>
                            <a:pt x="116" y="355"/>
                          </a:lnTo>
                          <a:lnTo>
                            <a:pt x="116" y="358"/>
                          </a:lnTo>
                          <a:lnTo>
                            <a:pt x="119" y="360"/>
                          </a:lnTo>
                          <a:lnTo>
                            <a:pt x="119" y="360"/>
                          </a:lnTo>
                          <a:lnTo>
                            <a:pt x="121" y="362"/>
                          </a:lnTo>
                          <a:lnTo>
                            <a:pt x="124" y="362"/>
                          </a:lnTo>
                          <a:lnTo>
                            <a:pt x="131" y="363"/>
                          </a:lnTo>
                          <a:lnTo>
                            <a:pt x="131" y="363"/>
                          </a:lnTo>
                          <a:lnTo>
                            <a:pt x="134" y="363"/>
                          </a:lnTo>
                          <a:lnTo>
                            <a:pt x="136" y="367"/>
                          </a:lnTo>
                          <a:lnTo>
                            <a:pt x="139" y="372"/>
                          </a:lnTo>
                          <a:lnTo>
                            <a:pt x="312" y="355"/>
                          </a:lnTo>
                          <a:lnTo>
                            <a:pt x="312" y="355"/>
                          </a:lnTo>
                          <a:lnTo>
                            <a:pt x="311" y="336"/>
                          </a:lnTo>
                          <a:lnTo>
                            <a:pt x="311" y="336"/>
                          </a:lnTo>
                          <a:lnTo>
                            <a:pt x="309" y="324"/>
                          </a:lnTo>
                          <a:lnTo>
                            <a:pt x="306" y="313"/>
                          </a:lnTo>
                          <a:lnTo>
                            <a:pt x="302" y="302"/>
                          </a:lnTo>
                          <a:lnTo>
                            <a:pt x="301" y="291"/>
                          </a:lnTo>
                          <a:lnTo>
                            <a:pt x="301" y="291"/>
                          </a:lnTo>
                          <a:lnTo>
                            <a:pt x="302" y="280"/>
                          </a:lnTo>
                          <a:lnTo>
                            <a:pt x="306" y="270"/>
                          </a:lnTo>
                          <a:lnTo>
                            <a:pt x="306" y="270"/>
                          </a:lnTo>
                          <a:lnTo>
                            <a:pt x="309" y="260"/>
                          </a:lnTo>
                          <a:lnTo>
                            <a:pt x="309" y="250"/>
                          </a:lnTo>
                          <a:lnTo>
                            <a:pt x="309" y="250"/>
                          </a:lnTo>
                          <a:lnTo>
                            <a:pt x="311" y="238"/>
                          </a:lnTo>
                          <a:lnTo>
                            <a:pt x="312" y="226"/>
                          </a:lnTo>
                          <a:lnTo>
                            <a:pt x="318" y="204"/>
                          </a:lnTo>
                          <a:lnTo>
                            <a:pt x="318" y="204"/>
                          </a:lnTo>
                          <a:lnTo>
                            <a:pt x="318" y="192"/>
                          </a:lnTo>
                          <a:lnTo>
                            <a:pt x="319" y="180"/>
                          </a:lnTo>
                          <a:lnTo>
                            <a:pt x="319" y="180"/>
                          </a:lnTo>
                          <a:lnTo>
                            <a:pt x="324" y="172"/>
                          </a:lnTo>
                          <a:lnTo>
                            <a:pt x="331" y="162"/>
                          </a:lnTo>
                          <a:lnTo>
                            <a:pt x="331" y="162"/>
                          </a:lnTo>
                          <a:lnTo>
                            <a:pt x="336" y="150"/>
                          </a:lnTo>
                          <a:lnTo>
                            <a:pt x="338" y="138"/>
                          </a:lnTo>
                          <a:lnTo>
                            <a:pt x="338" y="138"/>
                          </a:lnTo>
                          <a:lnTo>
                            <a:pt x="338" y="129"/>
                          </a:lnTo>
                          <a:lnTo>
                            <a:pt x="336" y="126"/>
                          </a:lnTo>
                          <a:lnTo>
                            <a:pt x="335" y="124"/>
                          </a:lnTo>
                          <a:lnTo>
                            <a:pt x="335" y="124"/>
                          </a:lnTo>
                          <a:lnTo>
                            <a:pt x="335" y="124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2" name="Freeform 58">
                      <a:extLst>
                        <a:ext uri="{FF2B5EF4-FFF2-40B4-BE49-F238E27FC236}">
                          <a16:creationId xmlns:a16="http://schemas.microsoft.com/office/drawing/2014/main" id="{A993337E-DAAB-411E-8388-0FFDA5ED383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84633" y="2365327"/>
                      <a:ext cx="2225158" cy="1406874"/>
                    </a:xfrm>
                    <a:custGeom>
                      <a:avLst/>
                      <a:gdLst>
                        <a:gd name="T0" fmla="*/ 463 w 465"/>
                        <a:gd name="T1" fmla="*/ 73 h 294"/>
                        <a:gd name="T2" fmla="*/ 446 w 465"/>
                        <a:gd name="T3" fmla="*/ 55 h 294"/>
                        <a:gd name="T4" fmla="*/ 445 w 465"/>
                        <a:gd name="T5" fmla="*/ 46 h 294"/>
                        <a:gd name="T6" fmla="*/ 445 w 465"/>
                        <a:gd name="T7" fmla="*/ 38 h 294"/>
                        <a:gd name="T8" fmla="*/ 446 w 465"/>
                        <a:gd name="T9" fmla="*/ 27 h 294"/>
                        <a:gd name="T10" fmla="*/ 450 w 465"/>
                        <a:gd name="T11" fmla="*/ 17 h 294"/>
                        <a:gd name="T12" fmla="*/ 348 w 465"/>
                        <a:gd name="T13" fmla="*/ 16 h 294"/>
                        <a:gd name="T14" fmla="*/ 19 w 465"/>
                        <a:gd name="T15" fmla="*/ 0 h 294"/>
                        <a:gd name="T16" fmla="*/ 0 w 465"/>
                        <a:gd name="T17" fmla="*/ 245 h 294"/>
                        <a:gd name="T18" fmla="*/ 161 w 465"/>
                        <a:gd name="T19" fmla="*/ 257 h 294"/>
                        <a:gd name="T20" fmla="*/ 309 w 465"/>
                        <a:gd name="T21" fmla="*/ 262 h 294"/>
                        <a:gd name="T22" fmla="*/ 339 w 465"/>
                        <a:gd name="T23" fmla="*/ 262 h 294"/>
                        <a:gd name="T24" fmla="*/ 343 w 465"/>
                        <a:gd name="T25" fmla="*/ 262 h 294"/>
                        <a:gd name="T26" fmla="*/ 348 w 465"/>
                        <a:gd name="T27" fmla="*/ 263 h 294"/>
                        <a:gd name="T28" fmla="*/ 355 w 465"/>
                        <a:gd name="T29" fmla="*/ 267 h 294"/>
                        <a:gd name="T30" fmla="*/ 360 w 465"/>
                        <a:gd name="T31" fmla="*/ 272 h 294"/>
                        <a:gd name="T32" fmla="*/ 365 w 465"/>
                        <a:gd name="T33" fmla="*/ 274 h 294"/>
                        <a:gd name="T34" fmla="*/ 372 w 465"/>
                        <a:gd name="T35" fmla="*/ 275 h 294"/>
                        <a:gd name="T36" fmla="*/ 384 w 465"/>
                        <a:gd name="T37" fmla="*/ 274 h 294"/>
                        <a:gd name="T38" fmla="*/ 397 w 465"/>
                        <a:gd name="T39" fmla="*/ 274 h 294"/>
                        <a:gd name="T40" fmla="*/ 402 w 465"/>
                        <a:gd name="T41" fmla="*/ 274 h 294"/>
                        <a:gd name="T42" fmla="*/ 407 w 465"/>
                        <a:gd name="T43" fmla="*/ 277 h 294"/>
                        <a:gd name="T44" fmla="*/ 414 w 465"/>
                        <a:gd name="T45" fmla="*/ 279 h 294"/>
                        <a:gd name="T46" fmla="*/ 419 w 465"/>
                        <a:gd name="T47" fmla="*/ 279 h 294"/>
                        <a:gd name="T48" fmla="*/ 426 w 465"/>
                        <a:gd name="T49" fmla="*/ 279 h 294"/>
                        <a:gd name="T50" fmla="*/ 433 w 465"/>
                        <a:gd name="T51" fmla="*/ 284 h 294"/>
                        <a:gd name="T52" fmla="*/ 435 w 465"/>
                        <a:gd name="T53" fmla="*/ 287 h 294"/>
                        <a:gd name="T54" fmla="*/ 440 w 465"/>
                        <a:gd name="T55" fmla="*/ 289 h 294"/>
                        <a:gd name="T56" fmla="*/ 446 w 465"/>
                        <a:gd name="T57" fmla="*/ 292 h 294"/>
                        <a:gd name="T58" fmla="*/ 453 w 465"/>
                        <a:gd name="T59" fmla="*/ 294 h 294"/>
                        <a:gd name="T60" fmla="*/ 453 w 465"/>
                        <a:gd name="T61" fmla="*/ 294 h 294"/>
                        <a:gd name="T62" fmla="*/ 453 w 465"/>
                        <a:gd name="T63" fmla="*/ 291 h 294"/>
                        <a:gd name="T64" fmla="*/ 451 w 465"/>
                        <a:gd name="T65" fmla="*/ 279 h 294"/>
                        <a:gd name="T66" fmla="*/ 453 w 465"/>
                        <a:gd name="T67" fmla="*/ 274 h 294"/>
                        <a:gd name="T68" fmla="*/ 453 w 465"/>
                        <a:gd name="T69" fmla="*/ 267 h 294"/>
                        <a:gd name="T70" fmla="*/ 451 w 465"/>
                        <a:gd name="T71" fmla="*/ 262 h 294"/>
                        <a:gd name="T72" fmla="*/ 451 w 465"/>
                        <a:gd name="T73" fmla="*/ 257 h 294"/>
                        <a:gd name="T74" fmla="*/ 453 w 465"/>
                        <a:gd name="T75" fmla="*/ 250 h 294"/>
                        <a:gd name="T76" fmla="*/ 455 w 465"/>
                        <a:gd name="T77" fmla="*/ 246 h 294"/>
                        <a:gd name="T78" fmla="*/ 455 w 465"/>
                        <a:gd name="T79" fmla="*/ 245 h 294"/>
                        <a:gd name="T80" fmla="*/ 451 w 465"/>
                        <a:gd name="T81" fmla="*/ 240 h 294"/>
                        <a:gd name="T82" fmla="*/ 450 w 465"/>
                        <a:gd name="T83" fmla="*/ 236 h 294"/>
                        <a:gd name="T84" fmla="*/ 450 w 465"/>
                        <a:gd name="T85" fmla="*/ 233 h 294"/>
                        <a:gd name="T86" fmla="*/ 451 w 465"/>
                        <a:gd name="T87" fmla="*/ 228 h 294"/>
                        <a:gd name="T88" fmla="*/ 451 w 465"/>
                        <a:gd name="T89" fmla="*/ 223 h 294"/>
                        <a:gd name="T90" fmla="*/ 465 w 465"/>
                        <a:gd name="T91" fmla="*/ 223 h 2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</a:cxnLst>
                      <a:rect l="0" t="0" r="r" b="b"/>
                      <a:pathLst>
                        <a:path w="465" h="294">
                          <a:moveTo>
                            <a:pt x="463" y="73"/>
                          </a:moveTo>
                          <a:lnTo>
                            <a:pt x="463" y="73"/>
                          </a:lnTo>
                          <a:lnTo>
                            <a:pt x="455" y="65"/>
                          </a:lnTo>
                          <a:lnTo>
                            <a:pt x="446" y="55"/>
                          </a:lnTo>
                          <a:lnTo>
                            <a:pt x="446" y="55"/>
                          </a:lnTo>
                          <a:lnTo>
                            <a:pt x="445" y="46"/>
                          </a:lnTo>
                          <a:lnTo>
                            <a:pt x="445" y="38"/>
                          </a:lnTo>
                          <a:lnTo>
                            <a:pt x="445" y="38"/>
                          </a:lnTo>
                          <a:lnTo>
                            <a:pt x="445" y="33"/>
                          </a:lnTo>
                          <a:lnTo>
                            <a:pt x="446" y="27"/>
                          </a:lnTo>
                          <a:lnTo>
                            <a:pt x="450" y="17"/>
                          </a:lnTo>
                          <a:lnTo>
                            <a:pt x="450" y="17"/>
                          </a:lnTo>
                          <a:lnTo>
                            <a:pt x="406" y="17"/>
                          </a:lnTo>
                          <a:lnTo>
                            <a:pt x="348" y="16"/>
                          </a:lnTo>
                          <a:lnTo>
                            <a:pt x="217" y="11"/>
                          </a:lnTo>
                          <a:lnTo>
                            <a:pt x="19" y="0"/>
                          </a:lnTo>
                          <a:lnTo>
                            <a:pt x="12" y="78"/>
                          </a:lnTo>
                          <a:lnTo>
                            <a:pt x="0" y="245"/>
                          </a:lnTo>
                          <a:lnTo>
                            <a:pt x="0" y="245"/>
                          </a:lnTo>
                          <a:lnTo>
                            <a:pt x="161" y="257"/>
                          </a:lnTo>
                          <a:lnTo>
                            <a:pt x="267" y="260"/>
                          </a:lnTo>
                          <a:lnTo>
                            <a:pt x="309" y="262"/>
                          </a:lnTo>
                          <a:lnTo>
                            <a:pt x="339" y="262"/>
                          </a:lnTo>
                          <a:lnTo>
                            <a:pt x="339" y="262"/>
                          </a:lnTo>
                          <a:lnTo>
                            <a:pt x="343" y="262"/>
                          </a:lnTo>
                          <a:lnTo>
                            <a:pt x="343" y="262"/>
                          </a:lnTo>
                          <a:lnTo>
                            <a:pt x="348" y="263"/>
                          </a:lnTo>
                          <a:lnTo>
                            <a:pt x="348" y="263"/>
                          </a:lnTo>
                          <a:lnTo>
                            <a:pt x="355" y="267"/>
                          </a:lnTo>
                          <a:lnTo>
                            <a:pt x="355" y="267"/>
                          </a:lnTo>
                          <a:lnTo>
                            <a:pt x="360" y="272"/>
                          </a:lnTo>
                          <a:lnTo>
                            <a:pt x="360" y="272"/>
                          </a:lnTo>
                          <a:lnTo>
                            <a:pt x="365" y="274"/>
                          </a:lnTo>
                          <a:lnTo>
                            <a:pt x="365" y="274"/>
                          </a:lnTo>
                          <a:lnTo>
                            <a:pt x="372" y="275"/>
                          </a:lnTo>
                          <a:lnTo>
                            <a:pt x="372" y="275"/>
                          </a:lnTo>
                          <a:lnTo>
                            <a:pt x="384" y="274"/>
                          </a:lnTo>
                          <a:lnTo>
                            <a:pt x="384" y="274"/>
                          </a:lnTo>
                          <a:lnTo>
                            <a:pt x="397" y="274"/>
                          </a:lnTo>
                          <a:lnTo>
                            <a:pt x="397" y="274"/>
                          </a:lnTo>
                          <a:lnTo>
                            <a:pt x="402" y="274"/>
                          </a:lnTo>
                          <a:lnTo>
                            <a:pt x="402" y="274"/>
                          </a:lnTo>
                          <a:lnTo>
                            <a:pt x="406" y="275"/>
                          </a:lnTo>
                          <a:lnTo>
                            <a:pt x="407" y="277"/>
                          </a:lnTo>
                          <a:lnTo>
                            <a:pt x="407" y="277"/>
                          </a:lnTo>
                          <a:lnTo>
                            <a:pt x="414" y="279"/>
                          </a:lnTo>
                          <a:lnTo>
                            <a:pt x="419" y="279"/>
                          </a:lnTo>
                          <a:lnTo>
                            <a:pt x="419" y="279"/>
                          </a:lnTo>
                          <a:lnTo>
                            <a:pt x="426" y="279"/>
                          </a:lnTo>
                          <a:lnTo>
                            <a:pt x="426" y="279"/>
                          </a:lnTo>
                          <a:lnTo>
                            <a:pt x="429" y="280"/>
                          </a:lnTo>
                          <a:lnTo>
                            <a:pt x="433" y="284"/>
                          </a:lnTo>
                          <a:lnTo>
                            <a:pt x="433" y="284"/>
                          </a:lnTo>
                          <a:lnTo>
                            <a:pt x="435" y="287"/>
                          </a:lnTo>
                          <a:lnTo>
                            <a:pt x="440" y="289"/>
                          </a:lnTo>
                          <a:lnTo>
                            <a:pt x="440" y="289"/>
                          </a:lnTo>
                          <a:lnTo>
                            <a:pt x="446" y="292"/>
                          </a:lnTo>
                          <a:lnTo>
                            <a:pt x="446" y="292"/>
                          </a:lnTo>
                          <a:lnTo>
                            <a:pt x="453" y="294"/>
                          </a:lnTo>
                          <a:lnTo>
                            <a:pt x="453" y="294"/>
                          </a:lnTo>
                          <a:lnTo>
                            <a:pt x="453" y="294"/>
                          </a:lnTo>
                          <a:lnTo>
                            <a:pt x="453" y="294"/>
                          </a:lnTo>
                          <a:lnTo>
                            <a:pt x="453" y="291"/>
                          </a:lnTo>
                          <a:lnTo>
                            <a:pt x="453" y="291"/>
                          </a:lnTo>
                          <a:lnTo>
                            <a:pt x="451" y="285"/>
                          </a:lnTo>
                          <a:lnTo>
                            <a:pt x="451" y="279"/>
                          </a:lnTo>
                          <a:lnTo>
                            <a:pt x="451" y="279"/>
                          </a:lnTo>
                          <a:lnTo>
                            <a:pt x="453" y="274"/>
                          </a:lnTo>
                          <a:lnTo>
                            <a:pt x="453" y="267"/>
                          </a:lnTo>
                          <a:lnTo>
                            <a:pt x="453" y="267"/>
                          </a:lnTo>
                          <a:lnTo>
                            <a:pt x="451" y="265"/>
                          </a:lnTo>
                          <a:lnTo>
                            <a:pt x="451" y="262"/>
                          </a:lnTo>
                          <a:lnTo>
                            <a:pt x="451" y="262"/>
                          </a:lnTo>
                          <a:lnTo>
                            <a:pt x="451" y="257"/>
                          </a:lnTo>
                          <a:lnTo>
                            <a:pt x="451" y="257"/>
                          </a:lnTo>
                          <a:lnTo>
                            <a:pt x="453" y="250"/>
                          </a:lnTo>
                          <a:lnTo>
                            <a:pt x="453" y="250"/>
                          </a:lnTo>
                          <a:lnTo>
                            <a:pt x="455" y="246"/>
                          </a:lnTo>
                          <a:lnTo>
                            <a:pt x="455" y="245"/>
                          </a:lnTo>
                          <a:lnTo>
                            <a:pt x="455" y="245"/>
                          </a:lnTo>
                          <a:lnTo>
                            <a:pt x="453" y="241"/>
                          </a:lnTo>
                          <a:lnTo>
                            <a:pt x="451" y="240"/>
                          </a:lnTo>
                          <a:lnTo>
                            <a:pt x="451" y="240"/>
                          </a:lnTo>
                          <a:lnTo>
                            <a:pt x="450" y="236"/>
                          </a:lnTo>
                          <a:lnTo>
                            <a:pt x="450" y="233"/>
                          </a:lnTo>
                          <a:lnTo>
                            <a:pt x="450" y="233"/>
                          </a:lnTo>
                          <a:lnTo>
                            <a:pt x="451" y="229"/>
                          </a:lnTo>
                          <a:lnTo>
                            <a:pt x="451" y="228"/>
                          </a:lnTo>
                          <a:lnTo>
                            <a:pt x="451" y="228"/>
                          </a:lnTo>
                          <a:lnTo>
                            <a:pt x="451" y="223"/>
                          </a:lnTo>
                          <a:lnTo>
                            <a:pt x="451" y="223"/>
                          </a:lnTo>
                          <a:lnTo>
                            <a:pt x="465" y="223"/>
                          </a:lnTo>
                          <a:lnTo>
                            <a:pt x="463" y="73"/>
                          </a:lnTo>
                          <a:close/>
                        </a:path>
                      </a:pathLst>
                    </a:custGeom>
                    <a:solidFill>
                      <a:srgbClr val="73A9A9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3" name="Freeform 59">
                      <a:extLst>
                        <a:ext uri="{FF2B5EF4-FFF2-40B4-BE49-F238E27FC236}">
                          <a16:creationId xmlns:a16="http://schemas.microsoft.com/office/drawing/2014/main" id="{A918156A-FFE9-4FFE-94AB-871A31B3912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6454710" y="3585577"/>
                      <a:ext cx="1306382" cy="1569574"/>
                    </a:xfrm>
                    <a:custGeom>
                      <a:avLst/>
                      <a:gdLst>
                        <a:gd name="T0" fmla="*/ 243 w 273"/>
                        <a:gd name="T1" fmla="*/ 8 h 328"/>
                        <a:gd name="T2" fmla="*/ 224 w 273"/>
                        <a:gd name="T3" fmla="*/ 24 h 328"/>
                        <a:gd name="T4" fmla="*/ 216 w 273"/>
                        <a:gd name="T5" fmla="*/ 34 h 328"/>
                        <a:gd name="T6" fmla="*/ 205 w 273"/>
                        <a:gd name="T7" fmla="*/ 39 h 328"/>
                        <a:gd name="T8" fmla="*/ 199 w 273"/>
                        <a:gd name="T9" fmla="*/ 51 h 328"/>
                        <a:gd name="T10" fmla="*/ 195 w 273"/>
                        <a:gd name="T11" fmla="*/ 58 h 328"/>
                        <a:gd name="T12" fmla="*/ 180 w 273"/>
                        <a:gd name="T13" fmla="*/ 63 h 328"/>
                        <a:gd name="T14" fmla="*/ 168 w 273"/>
                        <a:gd name="T15" fmla="*/ 61 h 328"/>
                        <a:gd name="T16" fmla="*/ 161 w 273"/>
                        <a:gd name="T17" fmla="*/ 64 h 328"/>
                        <a:gd name="T18" fmla="*/ 155 w 273"/>
                        <a:gd name="T19" fmla="*/ 73 h 328"/>
                        <a:gd name="T20" fmla="*/ 148 w 273"/>
                        <a:gd name="T21" fmla="*/ 73 h 328"/>
                        <a:gd name="T22" fmla="*/ 126 w 273"/>
                        <a:gd name="T23" fmla="*/ 73 h 328"/>
                        <a:gd name="T24" fmla="*/ 114 w 273"/>
                        <a:gd name="T25" fmla="*/ 75 h 328"/>
                        <a:gd name="T26" fmla="*/ 112 w 273"/>
                        <a:gd name="T27" fmla="*/ 73 h 328"/>
                        <a:gd name="T28" fmla="*/ 124 w 273"/>
                        <a:gd name="T29" fmla="*/ 66 h 328"/>
                        <a:gd name="T30" fmla="*/ 107 w 273"/>
                        <a:gd name="T31" fmla="*/ 64 h 328"/>
                        <a:gd name="T32" fmla="*/ 104 w 273"/>
                        <a:gd name="T33" fmla="*/ 61 h 328"/>
                        <a:gd name="T34" fmla="*/ 90 w 273"/>
                        <a:gd name="T35" fmla="*/ 59 h 328"/>
                        <a:gd name="T36" fmla="*/ 82 w 273"/>
                        <a:gd name="T37" fmla="*/ 58 h 328"/>
                        <a:gd name="T38" fmla="*/ 36 w 273"/>
                        <a:gd name="T39" fmla="*/ 63 h 328"/>
                        <a:gd name="T40" fmla="*/ 34 w 273"/>
                        <a:gd name="T41" fmla="*/ 299 h 328"/>
                        <a:gd name="T42" fmla="*/ 46 w 273"/>
                        <a:gd name="T43" fmla="*/ 297 h 328"/>
                        <a:gd name="T44" fmla="*/ 54 w 273"/>
                        <a:gd name="T45" fmla="*/ 299 h 328"/>
                        <a:gd name="T46" fmla="*/ 68 w 273"/>
                        <a:gd name="T47" fmla="*/ 302 h 328"/>
                        <a:gd name="T48" fmla="*/ 83 w 273"/>
                        <a:gd name="T49" fmla="*/ 312 h 328"/>
                        <a:gd name="T50" fmla="*/ 102 w 273"/>
                        <a:gd name="T51" fmla="*/ 316 h 328"/>
                        <a:gd name="T52" fmla="*/ 127 w 273"/>
                        <a:gd name="T53" fmla="*/ 312 h 328"/>
                        <a:gd name="T54" fmla="*/ 144 w 273"/>
                        <a:gd name="T55" fmla="*/ 314 h 328"/>
                        <a:gd name="T56" fmla="*/ 163 w 273"/>
                        <a:gd name="T57" fmla="*/ 328 h 328"/>
                        <a:gd name="T58" fmla="*/ 163 w 273"/>
                        <a:gd name="T59" fmla="*/ 328 h 328"/>
                        <a:gd name="T60" fmla="*/ 178 w 273"/>
                        <a:gd name="T61" fmla="*/ 326 h 328"/>
                        <a:gd name="T62" fmla="*/ 180 w 273"/>
                        <a:gd name="T63" fmla="*/ 322 h 328"/>
                        <a:gd name="T64" fmla="*/ 183 w 273"/>
                        <a:gd name="T65" fmla="*/ 317 h 328"/>
                        <a:gd name="T66" fmla="*/ 188 w 273"/>
                        <a:gd name="T67" fmla="*/ 314 h 328"/>
                        <a:gd name="T68" fmla="*/ 190 w 273"/>
                        <a:gd name="T69" fmla="*/ 311 h 328"/>
                        <a:gd name="T70" fmla="*/ 187 w 273"/>
                        <a:gd name="T71" fmla="*/ 300 h 328"/>
                        <a:gd name="T72" fmla="*/ 188 w 273"/>
                        <a:gd name="T73" fmla="*/ 290 h 328"/>
                        <a:gd name="T74" fmla="*/ 190 w 273"/>
                        <a:gd name="T75" fmla="*/ 278 h 328"/>
                        <a:gd name="T76" fmla="*/ 195 w 273"/>
                        <a:gd name="T77" fmla="*/ 273 h 328"/>
                        <a:gd name="T78" fmla="*/ 200 w 273"/>
                        <a:gd name="T79" fmla="*/ 277 h 328"/>
                        <a:gd name="T80" fmla="*/ 209 w 273"/>
                        <a:gd name="T81" fmla="*/ 277 h 328"/>
                        <a:gd name="T82" fmla="*/ 211 w 273"/>
                        <a:gd name="T83" fmla="*/ 270 h 328"/>
                        <a:gd name="T84" fmla="*/ 212 w 273"/>
                        <a:gd name="T85" fmla="*/ 258 h 328"/>
                        <a:gd name="T86" fmla="*/ 221 w 273"/>
                        <a:gd name="T87" fmla="*/ 249 h 328"/>
                        <a:gd name="T88" fmla="*/ 234 w 273"/>
                        <a:gd name="T89" fmla="*/ 243 h 328"/>
                        <a:gd name="T90" fmla="*/ 239 w 273"/>
                        <a:gd name="T91" fmla="*/ 236 h 328"/>
                        <a:gd name="T92" fmla="*/ 246 w 273"/>
                        <a:gd name="T93" fmla="*/ 226 h 328"/>
                        <a:gd name="T94" fmla="*/ 248 w 273"/>
                        <a:gd name="T95" fmla="*/ 221 h 328"/>
                        <a:gd name="T96" fmla="*/ 253 w 273"/>
                        <a:gd name="T97" fmla="*/ 214 h 328"/>
                        <a:gd name="T98" fmla="*/ 263 w 273"/>
                        <a:gd name="T99" fmla="*/ 207 h 328"/>
                        <a:gd name="T100" fmla="*/ 263 w 273"/>
                        <a:gd name="T101" fmla="*/ 200 h 328"/>
                        <a:gd name="T102" fmla="*/ 261 w 273"/>
                        <a:gd name="T103" fmla="*/ 187 h 328"/>
                        <a:gd name="T104" fmla="*/ 263 w 273"/>
                        <a:gd name="T105" fmla="*/ 171 h 328"/>
                        <a:gd name="T106" fmla="*/ 268 w 273"/>
                        <a:gd name="T107" fmla="*/ 149 h 328"/>
                        <a:gd name="T108" fmla="*/ 263 w 273"/>
                        <a:gd name="T109" fmla="*/ 136 h 328"/>
                        <a:gd name="T110" fmla="*/ 265 w 273"/>
                        <a:gd name="T111" fmla="*/ 127 h 328"/>
                        <a:gd name="T112" fmla="*/ 272 w 273"/>
                        <a:gd name="T113" fmla="*/ 122 h 328"/>
                        <a:gd name="T114" fmla="*/ 253 w 273"/>
                        <a:gd name="T115" fmla="*/ 0 h 328"/>
                        <a:gd name="T116" fmla="*/ 248 w 273"/>
                        <a:gd name="T117" fmla="*/ 3 h 32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273" h="328">
                          <a:moveTo>
                            <a:pt x="248" y="3"/>
                          </a:moveTo>
                          <a:lnTo>
                            <a:pt x="248" y="3"/>
                          </a:lnTo>
                          <a:lnTo>
                            <a:pt x="243" y="8"/>
                          </a:lnTo>
                          <a:lnTo>
                            <a:pt x="238" y="14"/>
                          </a:lnTo>
                          <a:lnTo>
                            <a:pt x="238" y="14"/>
                          </a:lnTo>
                          <a:lnTo>
                            <a:pt x="224" y="24"/>
                          </a:lnTo>
                          <a:lnTo>
                            <a:pt x="224" y="24"/>
                          </a:lnTo>
                          <a:lnTo>
                            <a:pt x="221" y="29"/>
                          </a:lnTo>
                          <a:lnTo>
                            <a:pt x="216" y="34"/>
                          </a:lnTo>
                          <a:lnTo>
                            <a:pt x="216" y="34"/>
                          </a:lnTo>
                          <a:lnTo>
                            <a:pt x="209" y="37"/>
                          </a:lnTo>
                          <a:lnTo>
                            <a:pt x="205" y="39"/>
                          </a:lnTo>
                          <a:lnTo>
                            <a:pt x="204" y="42"/>
                          </a:lnTo>
                          <a:lnTo>
                            <a:pt x="204" y="42"/>
                          </a:lnTo>
                          <a:lnTo>
                            <a:pt x="199" y="51"/>
                          </a:lnTo>
                          <a:lnTo>
                            <a:pt x="197" y="54"/>
                          </a:lnTo>
                          <a:lnTo>
                            <a:pt x="195" y="58"/>
                          </a:lnTo>
                          <a:lnTo>
                            <a:pt x="195" y="58"/>
                          </a:lnTo>
                          <a:lnTo>
                            <a:pt x="192" y="61"/>
                          </a:lnTo>
                          <a:lnTo>
                            <a:pt x="188" y="63"/>
                          </a:lnTo>
                          <a:lnTo>
                            <a:pt x="180" y="63"/>
                          </a:lnTo>
                          <a:lnTo>
                            <a:pt x="180" y="63"/>
                          </a:lnTo>
                          <a:lnTo>
                            <a:pt x="172" y="61"/>
                          </a:lnTo>
                          <a:lnTo>
                            <a:pt x="168" y="61"/>
                          </a:lnTo>
                          <a:lnTo>
                            <a:pt x="165" y="63"/>
                          </a:lnTo>
                          <a:lnTo>
                            <a:pt x="165" y="63"/>
                          </a:lnTo>
                          <a:lnTo>
                            <a:pt x="161" y="64"/>
                          </a:lnTo>
                          <a:lnTo>
                            <a:pt x="160" y="68"/>
                          </a:lnTo>
                          <a:lnTo>
                            <a:pt x="156" y="71"/>
                          </a:lnTo>
                          <a:lnTo>
                            <a:pt x="155" y="73"/>
                          </a:lnTo>
                          <a:lnTo>
                            <a:pt x="155" y="73"/>
                          </a:lnTo>
                          <a:lnTo>
                            <a:pt x="151" y="73"/>
                          </a:lnTo>
                          <a:lnTo>
                            <a:pt x="148" y="73"/>
                          </a:lnTo>
                          <a:lnTo>
                            <a:pt x="139" y="71"/>
                          </a:lnTo>
                          <a:lnTo>
                            <a:pt x="139" y="71"/>
                          </a:lnTo>
                          <a:lnTo>
                            <a:pt x="126" y="73"/>
                          </a:lnTo>
                          <a:lnTo>
                            <a:pt x="126" y="73"/>
                          </a:lnTo>
                          <a:lnTo>
                            <a:pt x="119" y="75"/>
                          </a:lnTo>
                          <a:lnTo>
                            <a:pt x="114" y="75"/>
                          </a:lnTo>
                          <a:lnTo>
                            <a:pt x="112" y="75"/>
                          </a:lnTo>
                          <a:lnTo>
                            <a:pt x="112" y="75"/>
                          </a:lnTo>
                          <a:lnTo>
                            <a:pt x="112" y="73"/>
                          </a:lnTo>
                          <a:lnTo>
                            <a:pt x="112" y="71"/>
                          </a:lnTo>
                          <a:lnTo>
                            <a:pt x="116" y="70"/>
                          </a:lnTo>
                          <a:lnTo>
                            <a:pt x="124" y="66"/>
                          </a:lnTo>
                          <a:lnTo>
                            <a:pt x="124" y="66"/>
                          </a:lnTo>
                          <a:lnTo>
                            <a:pt x="112" y="66"/>
                          </a:lnTo>
                          <a:lnTo>
                            <a:pt x="107" y="64"/>
                          </a:lnTo>
                          <a:lnTo>
                            <a:pt x="105" y="64"/>
                          </a:lnTo>
                          <a:lnTo>
                            <a:pt x="104" y="61"/>
                          </a:lnTo>
                          <a:lnTo>
                            <a:pt x="104" y="61"/>
                          </a:lnTo>
                          <a:lnTo>
                            <a:pt x="100" y="63"/>
                          </a:lnTo>
                          <a:lnTo>
                            <a:pt x="97" y="61"/>
                          </a:lnTo>
                          <a:lnTo>
                            <a:pt x="90" y="59"/>
                          </a:lnTo>
                          <a:lnTo>
                            <a:pt x="90" y="59"/>
                          </a:lnTo>
                          <a:lnTo>
                            <a:pt x="85" y="58"/>
                          </a:lnTo>
                          <a:lnTo>
                            <a:pt x="82" y="58"/>
                          </a:lnTo>
                          <a:lnTo>
                            <a:pt x="80" y="56"/>
                          </a:lnTo>
                          <a:lnTo>
                            <a:pt x="80" y="56"/>
                          </a:lnTo>
                          <a:lnTo>
                            <a:pt x="36" y="63"/>
                          </a:lnTo>
                          <a:lnTo>
                            <a:pt x="0" y="66"/>
                          </a:lnTo>
                          <a:lnTo>
                            <a:pt x="34" y="299"/>
                          </a:lnTo>
                          <a:lnTo>
                            <a:pt x="34" y="299"/>
                          </a:lnTo>
                          <a:lnTo>
                            <a:pt x="43" y="295"/>
                          </a:lnTo>
                          <a:lnTo>
                            <a:pt x="43" y="295"/>
                          </a:lnTo>
                          <a:lnTo>
                            <a:pt x="46" y="297"/>
                          </a:lnTo>
                          <a:lnTo>
                            <a:pt x="49" y="299"/>
                          </a:lnTo>
                          <a:lnTo>
                            <a:pt x="49" y="299"/>
                          </a:lnTo>
                          <a:lnTo>
                            <a:pt x="54" y="299"/>
                          </a:lnTo>
                          <a:lnTo>
                            <a:pt x="60" y="299"/>
                          </a:lnTo>
                          <a:lnTo>
                            <a:pt x="60" y="299"/>
                          </a:lnTo>
                          <a:lnTo>
                            <a:pt x="68" y="302"/>
                          </a:lnTo>
                          <a:lnTo>
                            <a:pt x="75" y="307"/>
                          </a:lnTo>
                          <a:lnTo>
                            <a:pt x="75" y="307"/>
                          </a:lnTo>
                          <a:lnTo>
                            <a:pt x="83" y="312"/>
                          </a:lnTo>
                          <a:lnTo>
                            <a:pt x="92" y="314"/>
                          </a:lnTo>
                          <a:lnTo>
                            <a:pt x="92" y="314"/>
                          </a:lnTo>
                          <a:lnTo>
                            <a:pt x="102" y="316"/>
                          </a:lnTo>
                          <a:lnTo>
                            <a:pt x="110" y="314"/>
                          </a:lnTo>
                          <a:lnTo>
                            <a:pt x="110" y="314"/>
                          </a:lnTo>
                          <a:lnTo>
                            <a:pt x="127" y="312"/>
                          </a:lnTo>
                          <a:lnTo>
                            <a:pt x="136" y="312"/>
                          </a:lnTo>
                          <a:lnTo>
                            <a:pt x="144" y="314"/>
                          </a:lnTo>
                          <a:lnTo>
                            <a:pt x="144" y="314"/>
                          </a:lnTo>
                          <a:lnTo>
                            <a:pt x="156" y="319"/>
                          </a:lnTo>
                          <a:lnTo>
                            <a:pt x="160" y="322"/>
                          </a:lnTo>
                          <a:lnTo>
                            <a:pt x="163" y="328"/>
                          </a:lnTo>
                          <a:lnTo>
                            <a:pt x="163" y="328"/>
                          </a:lnTo>
                          <a:lnTo>
                            <a:pt x="163" y="328"/>
                          </a:lnTo>
                          <a:lnTo>
                            <a:pt x="163" y="328"/>
                          </a:lnTo>
                          <a:lnTo>
                            <a:pt x="172" y="328"/>
                          </a:lnTo>
                          <a:lnTo>
                            <a:pt x="175" y="328"/>
                          </a:lnTo>
                          <a:lnTo>
                            <a:pt x="178" y="326"/>
                          </a:lnTo>
                          <a:lnTo>
                            <a:pt x="178" y="326"/>
                          </a:lnTo>
                          <a:lnTo>
                            <a:pt x="180" y="324"/>
                          </a:lnTo>
                          <a:lnTo>
                            <a:pt x="180" y="322"/>
                          </a:lnTo>
                          <a:lnTo>
                            <a:pt x="182" y="319"/>
                          </a:lnTo>
                          <a:lnTo>
                            <a:pt x="183" y="317"/>
                          </a:lnTo>
                          <a:lnTo>
                            <a:pt x="183" y="317"/>
                          </a:lnTo>
                          <a:lnTo>
                            <a:pt x="185" y="316"/>
                          </a:lnTo>
                          <a:lnTo>
                            <a:pt x="188" y="314"/>
                          </a:lnTo>
                          <a:lnTo>
                            <a:pt x="188" y="314"/>
                          </a:lnTo>
                          <a:lnTo>
                            <a:pt x="190" y="312"/>
                          </a:lnTo>
                          <a:lnTo>
                            <a:pt x="190" y="311"/>
                          </a:lnTo>
                          <a:lnTo>
                            <a:pt x="190" y="311"/>
                          </a:lnTo>
                          <a:lnTo>
                            <a:pt x="190" y="307"/>
                          </a:lnTo>
                          <a:lnTo>
                            <a:pt x="188" y="305"/>
                          </a:lnTo>
                          <a:lnTo>
                            <a:pt x="187" y="300"/>
                          </a:lnTo>
                          <a:lnTo>
                            <a:pt x="187" y="300"/>
                          </a:lnTo>
                          <a:lnTo>
                            <a:pt x="185" y="295"/>
                          </a:lnTo>
                          <a:lnTo>
                            <a:pt x="188" y="290"/>
                          </a:lnTo>
                          <a:lnTo>
                            <a:pt x="188" y="290"/>
                          </a:lnTo>
                          <a:lnTo>
                            <a:pt x="190" y="282"/>
                          </a:lnTo>
                          <a:lnTo>
                            <a:pt x="190" y="278"/>
                          </a:lnTo>
                          <a:lnTo>
                            <a:pt x="192" y="275"/>
                          </a:lnTo>
                          <a:lnTo>
                            <a:pt x="192" y="275"/>
                          </a:lnTo>
                          <a:lnTo>
                            <a:pt x="195" y="273"/>
                          </a:lnTo>
                          <a:lnTo>
                            <a:pt x="197" y="273"/>
                          </a:lnTo>
                          <a:lnTo>
                            <a:pt x="200" y="277"/>
                          </a:lnTo>
                          <a:lnTo>
                            <a:pt x="200" y="277"/>
                          </a:lnTo>
                          <a:lnTo>
                            <a:pt x="205" y="277"/>
                          </a:lnTo>
                          <a:lnTo>
                            <a:pt x="209" y="277"/>
                          </a:lnTo>
                          <a:lnTo>
                            <a:pt x="209" y="277"/>
                          </a:lnTo>
                          <a:lnTo>
                            <a:pt x="211" y="273"/>
                          </a:lnTo>
                          <a:lnTo>
                            <a:pt x="211" y="270"/>
                          </a:lnTo>
                          <a:lnTo>
                            <a:pt x="211" y="270"/>
                          </a:lnTo>
                          <a:lnTo>
                            <a:pt x="211" y="263"/>
                          </a:lnTo>
                          <a:lnTo>
                            <a:pt x="212" y="258"/>
                          </a:lnTo>
                          <a:lnTo>
                            <a:pt x="212" y="258"/>
                          </a:lnTo>
                          <a:lnTo>
                            <a:pt x="216" y="253"/>
                          </a:lnTo>
                          <a:lnTo>
                            <a:pt x="221" y="249"/>
                          </a:lnTo>
                          <a:lnTo>
                            <a:pt x="221" y="249"/>
                          </a:lnTo>
                          <a:lnTo>
                            <a:pt x="224" y="248"/>
                          </a:lnTo>
                          <a:lnTo>
                            <a:pt x="228" y="246"/>
                          </a:lnTo>
                          <a:lnTo>
                            <a:pt x="234" y="243"/>
                          </a:lnTo>
                          <a:lnTo>
                            <a:pt x="234" y="243"/>
                          </a:lnTo>
                          <a:lnTo>
                            <a:pt x="239" y="236"/>
                          </a:lnTo>
                          <a:lnTo>
                            <a:pt x="239" y="236"/>
                          </a:lnTo>
                          <a:lnTo>
                            <a:pt x="244" y="229"/>
                          </a:lnTo>
                          <a:lnTo>
                            <a:pt x="244" y="229"/>
                          </a:lnTo>
                          <a:lnTo>
                            <a:pt x="246" y="226"/>
                          </a:lnTo>
                          <a:lnTo>
                            <a:pt x="248" y="222"/>
                          </a:lnTo>
                          <a:lnTo>
                            <a:pt x="248" y="222"/>
                          </a:lnTo>
                          <a:lnTo>
                            <a:pt x="248" y="221"/>
                          </a:lnTo>
                          <a:lnTo>
                            <a:pt x="250" y="219"/>
                          </a:lnTo>
                          <a:lnTo>
                            <a:pt x="250" y="219"/>
                          </a:lnTo>
                          <a:lnTo>
                            <a:pt x="253" y="214"/>
                          </a:lnTo>
                          <a:lnTo>
                            <a:pt x="256" y="212"/>
                          </a:lnTo>
                          <a:lnTo>
                            <a:pt x="256" y="212"/>
                          </a:lnTo>
                          <a:lnTo>
                            <a:pt x="263" y="207"/>
                          </a:lnTo>
                          <a:lnTo>
                            <a:pt x="263" y="207"/>
                          </a:lnTo>
                          <a:lnTo>
                            <a:pt x="263" y="200"/>
                          </a:lnTo>
                          <a:lnTo>
                            <a:pt x="263" y="200"/>
                          </a:lnTo>
                          <a:lnTo>
                            <a:pt x="261" y="193"/>
                          </a:lnTo>
                          <a:lnTo>
                            <a:pt x="261" y="187"/>
                          </a:lnTo>
                          <a:lnTo>
                            <a:pt x="261" y="187"/>
                          </a:lnTo>
                          <a:lnTo>
                            <a:pt x="261" y="180"/>
                          </a:lnTo>
                          <a:lnTo>
                            <a:pt x="263" y="171"/>
                          </a:lnTo>
                          <a:lnTo>
                            <a:pt x="263" y="171"/>
                          </a:lnTo>
                          <a:lnTo>
                            <a:pt x="267" y="158"/>
                          </a:lnTo>
                          <a:lnTo>
                            <a:pt x="267" y="158"/>
                          </a:lnTo>
                          <a:lnTo>
                            <a:pt x="268" y="149"/>
                          </a:lnTo>
                          <a:lnTo>
                            <a:pt x="265" y="141"/>
                          </a:lnTo>
                          <a:lnTo>
                            <a:pt x="265" y="141"/>
                          </a:lnTo>
                          <a:lnTo>
                            <a:pt x="263" y="136"/>
                          </a:lnTo>
                          <a:lnTo>
                            <a:pt x="263" y="136"/>
                          </a:lnTo>
                          <a:lnTo>
                            <a:pt x="265" y="131"/>
                          </a:lnTo>
                          <a:lnTo>
                            <a:pt x="265" y="127"/>
                          </a:lnTo>
                          <a:lnTo>
                            <a:pt x="265" y="127"/>
                          </a:lnTo>
                          <a:lnTo>
                            <a:pt x="268" y="124"/>
                          </a:lnTo>
                          <a:lnTo>
                            <a:pt x="272" y="122"/>
                          </a:lnTo>
                          <a:lnTo>
                            <a:pt x="272" y="122"/>
                          </a:lnTo>
                          <a:lnTo>
                            <a:pt x="273" y="122"/>
                          </a:lnTo>
                          <a:lnTo>
                            <a:pt x="253" y="0"/>
                          </a:lnTo>
                          <a:lnTo>
                            <a:pt x="253" y="0"/>
                          </a:lnTo>
                          <a:lnTo>
                            <a:pt x="248" y="3"/>
                          </a:lnTo>
                          <a:lnTo>
                            <a:pt x="248" y="3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4" name="Freeform 60">
                      <a:extLst>
                        <a:ext uri="{FF2B5EF4-FFF2-40B4-BE49-F238E27FC236}">
                          <a16:creationId xmlns:a16="http://schemas.microsoft.com/office/drawing/2014/main" id="{DAA889AA-5133-4543-9751-B6C98E5B9CE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05989" y="4552205"/>
                      <a:ext cx="2019391" cy="1818409"/>
                    </a:xfrm>
                    <a:custGeom>
                      <a:avLst/>
                      <a:gdLst>
                        <a:gd name="T0" fmla="*/ 415 w 422"/>
                        <a:gd name="T1" fmla="*/ 294 h 380"/>
                        <a:gd name="T2" fmla="*/ 407 w 422"/>
                        <a:gd name="T3" fmla="*/ 288 h 380"/>
                        <a:gd name="T4" fmla="*/ 397 w 422"/>
                        <a:gd name="T5" fmla="*/ 273 h 380"/>
                        <a:gd name="T6" fmla="*/ 395 w 422"/>
                        <a:gd name="T7" fmla="*/ 248 h 380"/>
                        <a:gd name="T8" fmla="*/ 385 w 422"/>
                        <a:gd name="T9" fmla="*/ 232 h 380"/>
                        <a:gd name="T10" fmla="*/ 382 w 422"/>
                        <a:gd name="T11" fmla="*/ 222 h 380"/>
                        <a:gd name="T12" fmla="*/ 371 w 422"/>
                        <a:gd name="T13" fmla="*/ 222 h 380"/>
                        <a:gd name="T14" fmla="*/ 359 w 422"/>
                        <a:gd name="T15" fmla="*/ 214 h 380"/>
                        <a:gd name="T16" fmla="*/ 339 w 422"/>
                        <a:gd name="T17" fmla="*/ 193 h 380"/>
                        <a:gd name="T18" fmla="*/ 341 w 422"/>
                        <a:gd name="T19" fmla="*/ 182 h 380"/>
                        <a:gd name="T20" fmla="*/ 346 w 422"/>
                        <a:gd name="T21" fmla="*/ 166 h 380"/>
                        <a:gd name="T22" fmla="*/ 344 w 422"/>
                        <a:gd name="T23" fmla="*/ 141 h 380"/>
                        <a:gd name="T24" fmla="*/ 332 w 422"/>
                        <a:gd name="T25" fmla="*/ 136 h 380"/>
                        <a:gd name="T26" fmla="*/ 322 w 422"/>
                        <a:gd name="T27" fmla="*/ 142 h 380"/>
                        <a:gd name="T28" fmla="*/ 312 w 422"/>
                        <a:gd name="T29" fmla="*/ 127 h 380"/>
                        <a:gd name="T30" fmla="*/ 305 w 422"/>
                        <a:gd name="T31" fmla="*/ 107 h 380"/>
                        <a:gd name="T32" fmla="*/ 295 w 422"/>
                        <a:gd name="T33" fmla="*/ 102 h 380"/>
                        <a:gd name="T34" fmla="*/ 285 w 422"/>
                        <a:gd name="T35" fmla="*/ 88 h 380"/>
                        <a:gd name="T36" fmla="*/ 271 w 422"/>
                        <a:gd name="T37" fmla="*/ 78 h 380"/>
                        <a:gd name="T38" fmla="*/ 258 w 422"/>
                        <a:gd name="T39" fmla="*/ 47 h 380"/>
                        <a:gd name="T40" fmla="*/ 258 w 422"/>
                        <a:gd name="T41" fmla="*/ 30 h 380"/>
                        <a:gd name="T42" fmla="*/ 254 w 422"/>
                        <a:gd name="T43" fmla="*/ 12 h 380"/>
                        <a:gd name="T44" fmla="*/ 254 w 422"/>
                        <a:gd name="T45" fmla="*/ 10 h 380"/>
                        <a:gd name="T46" fmla="*/ 248 w 422"/>
                        <a:gd name="T47" fmla="*/ 5 h 380"/>
                        <a:gd name="T48" fmla="*/ 242 w 422"/>
                        <a:gd name="T49" fmla="*/ 0 h 380"/>
                        <a:gd name="T50" fmla="*/ 5 w 422"/>
                        <a:gd name="T51" fmla="*/ 30 h 380"/>
                        <a:gd name="T52" fmla="*/ 15 w 422"/>
                        <a:gd name="T53" fmla="*/ 41 h 380"/>
                        <a:gd name="T54" fmla="*/ 24 w 422"/>
                        <a:gd name="T55" fmla="*/ 56 h 380"/>
                        <a:gd name="T56" fmla="*/ 29 w 422"/>
                        <a:gd name="T57" fmla="*/ 64 h 380"/>
                        <a:gd name="T58" fmla="*/ 42 w 422"/>
                        <a:gd name="T59" fmla="*/ 68 h 380"/>
                        <a:gd name="T60" fmla="*/ 46 w 422"/>
                        <a:gd name="T61" fmla="*/ 80 h 380"/>
                        <a:gd name="T62" fmla="*/ 42 w 422"/>
                        <a:gd name="T63" fmla="*/ 97 h 380"/>
                        <a:gd name="T64" fmla="*/ 42 w 422"/>
                        <a:gd name="T65" fmla="*/ 107 h 380"/>
                        <a:gd name="T66" fmla="*/ 57 w 422"/>
                        <a:gd name="T67" fmla="*/ 120 h 380"/>
                        <a:gd name="T68" fmla="*/ 68 w 422"/>
                        <a:gd name="T69" fmla="*/ 134 h 380"/>
                        <a:gd name="T70" fmla="*/ 141 w 422"/>
                        <a:gd name="T71" fmla="*/ 351 h 380"/>
                        <a:gd name="T72" fmla="*/ 366 w 422"/>
                        <a:gd name="T73" fmla="*/ 339 h 380"/>
                        <a:gd name="T74" fmla="*/ 366 w 422"/>
                        <a:gd name="T75" fmla="*/ 338 h 380"/>
                        <a:gd name="T76" fmla="*/ 366 w 422"/>
                        <a:gd name="T77" fmla="*/ 339 h 380"/>
                        <a:gd name="T78" fmla="*/ 370 w 422"/>
                        <a:gd name="T79" fmla="*/ 353 h 380"/>
                        <a:gd name="T80" fmla="*/ 361 w 422"/>
                        <a:gd name="T81" fmla="*/ 372 h 380"/>
                        <a:gd name="T82" fmla="*/ 366 w 422"/>
                        <a:gd name="T83" fmla="*/ 380 h 380"/>
                        <a:gd name="T84" fmla="*/ 399 w 422"/>
                        <a:gd name="T85" fmla="*/ 378 h 380"/>
                        <a:gd name="T86" fmla="*/ 400 w 422"/>
                        <a:gd name="T87" fmla="*/ 350 h 380"/>
                        <a:gd name="T88" fmla="*/ 404 w 422"/>
                        <a:gd name="T89" fmla="*/ 341 h 380"/>
                        <a:gd name="T90" fmla="*/ 405 w 422"/>
                        <a:gd name="T91" fmla="*/ 338 h 380"/>
                        <a:gd name="T92" fmla="*/ 407 w 422"/>
                        <a:gd name="T93" fmla="*/ 333 h 380"/>
                        <a:gd name="T94" fmla="*/ 407 w 422"/>
                        <a:gd name="T95" fmla="*/ 331 h 380"/>
                        <a:gd name="T96" fmla="*/ 407 w 422"/>
                        <a:gd name="T97" fmla="*/ 331 h 380"/>
                        <a:gd name="T98" fmla="*/ 410 w 422"/>
                        <a:gd name="T99" fmla="*/ 328 h 380"/>
                        <a:gd name="T100" fmla="*/ 419 w 422"/>
                        <a:gd name="T101" fmla="*/ 328 h 380"/>
                        <a:gd name="T102" fmla="*/ 422 w 422"/>
                        <a:gd name="T103" fmla="*/ 309 h 38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</a:cxnLst>
                      <a:rect l="0" t="0" r="r" b="b"/>
                      <a:pathLst>
                        <a:path w="422" h="380">
                          <a:moveTo>
                            <a:pt x="419" y="297"/>
                          </a:moveTo>
                          <a:lnTo>
                            <a:pt x="419" y="297"/>
                          </a:lnTo>
                          <a:lnTo>
                            <a:pt x="417" y="294"/>
                          </a:lnTo>
                          <a:lnTo>
                            <a:pt x="415" y="294"/>
                          </a:lnTo>
                          <a:lnTo>
                            <a:pt x="415" y="294"/>
                          </a:lnTo>
                          <a:lnTo>
                            <a:pt x="410" y="292"/>
                          </a:lnTo>
                          <a:lnTo>
                            <a:pt x="407" y="288"/>
                          </a:lnTo>
                          <a:lnTo>
                            <a:pt x="407" y="288"/>
                          </a:lnTo>
                          <a:lnTo>
                            <a:pt x="404" y="283"/>
                          </a:lnTo>
                          <a:lnTo>
                            <a:pt x="399" y="278"/>
                          </a:lnTo>
                          <a:lnTo>
                            <a:pt x="399" y="278"/>
                          </a:lnTo>
                          <a:lnTo>
                            <a:pt x="397" y="273"/>
                          </a:lnTo>
                          <a:lnTo>
                            <a:pt x="397" y="266"/>
                          </a:lnTo>
                          <a:lnTo>
                            <a:pt x="397" y="255"/>
                          </a:lnTo>
                          <a:lnTo>
                            <a:pt x="397" y="255"/>
                          </a:lnTo>
                          <a:lnTo>
                            <a:pt x="395" y="248"/>
                          </a:lnTo>
                          <a:lnTo>
                            <a:pt x="393" y="243"/>
                          </a:lnTo>
                          <a:lnTo>
                            <a:pt x="393" y="243"/>
                          </a:lnTo>
                          <a:lnTo>
                            <a:pt x="388" y="238"/>
                          </a:lnTo>
                          <a:lnTo>
                            <a:pt x="385" y="232"/>
                          </a:lnTo>
                          <a:lnTo>
                            <a:pt x="385" y="232"/>
                          </a:lnTo>
                          <a:lnTo>
                            <a:pt x="383" y="227"/>
                          </a:lnTo>
                          <a:lnTo>
                            <a:pt x="383" y="224"/>
                          </a:lnTo>
                          <a:lnTo>
                            <a:pt x="382" y="222"/>
                          </a:lnTo>
                          <a:lnTo>
                            <a:pt x="382" y="222"/>
                          </a:lnTo>
                          <a:lnTo>
                            <a:pt x="378" y="222"/>
                          </a:lnTo>
                          <a:lnTo>
                            <a:pt x="375" y="222"/>
                          </a:lnTo>
                          <a:lnTo>
                            <a:pt x="371" y="222"/>
                          </a:lnTo>
                          <a:lnTo>
                            <a:pt x="368" y="222"/>
                          </a:lnTo>
                          <a:lnTo>
                            <a:pt x="368" y="222"/>
                          </a:lnTo>
                          <a:lnTo>
                            <a:pt x="365" y="219"/>
                          </a:lnTo>
                          <a:lnTo>
                            <a:pt x="359" y="214"/>
                          </a:lnTo>
                          <a:lnTo>
                            <a:pt x="351" y="204"/>
                          </a:lnTo>
                          <a:lnTo>
                            <a:pt x="351" y="204"/>
                          </a:lnTo>
                          <a:lnTo>
                            <a:pt x="343" y="197"/>
                          </a:lnTo>
                          <a:lnTo>
                            <a:pt x="339" y="193"/>
                          </a:lnTo>
                          <a:lnTo>
                            <a:pt x="339" y="187"/>
                          </a:lnTo>
                          <a:lnTo>
                            <a:pt x="339" y="187"/>
                          </a:lnTo>
                          <a:lnTo>
                            <a:pt x="341" y="182"/>
                          </a:lnTo>
                          <a:lnTo>
                            <a:pt x="341" y="182"/>
                          </a:lnTo>
                          <a:lnTo>
                            <a:pt x="343" y="176"/>
                          </a:lnTo>
                          <a:lnTo>
                            <a:pt x="343" y="176"/>
                          </a:lnTo>
                          <a:lnTo>
                            <a:pt x="346" y="166"/>
                          </a:lnTo>
                          <a:lnTo>
                            <a:pt x="346" y="166"/>
                          </a:lnTo>
                          <a:lnTo>
                            <a:pt x="348" y="159"/>
                          </a:lnTo>
                          <a:lnTo>
                            <a:pt x="348" y="153"/>
                          </a:lnTo>
                          <a:lnTo>
                            <a:pt x="348" y="148"/>
                          </a:lnTo>
                          <a:lnTo>
                            <a:pt x="344" y="141"/>
                          </a:lnTo>
                          <a:lnTo>
                            <a:pt x="344" y="141"/>
                          </a:lnTo>
                          <a:lnTo>
                            <a:pt x="341" y="136"/>
                          </a:lnTo>
                          <a:lnTo>
                            <a:pt x="336" y="134"/>
                          </a:lnTo>
                          <a:lnTo>
                            <a:pt x="332" y="136"/>
                          </a:lnTo>
                          <a:lnTo>
                            <a:pt x="327" y="139"/>
                          </a:lnTo>
                          <a:lnTo>
                            <a:pt x="327" y="139"/>
                          </a:lnTo>
                          <a:lnTo>
                            <a:pt x="324" y="141"/>
                          </a:lnTo>
                          <a:lnTo>
                            <a:pt x="322" y="142"/>
                          </a:lnTo>
                          <a:lnTo>
                            <a:pt x="319" y="139"/>
                          </a:lnTo>
                          <a:lnTo>
                            <a:pt x="319" y="139"/>
                          </a:lnTo>
                          <a:lnTo>
                            <a:pt x="314" y="134"/>
                          </a:lnTo>
                          <a:lnTo>
                            <a:pt x="312" y="127"/>
                          </a:lnTo>
                          <a:lnTo>
                            <a:pt x="312" y="127"/>
                          </a:lnTo>
                          <a:lnTo>
                            <a:pt x="310" y="117"/>
                          </a:lnTo>
                          <a:lnTo>
                            <a:pt x="309" y="112"/>
                          </a:lnTo>
                          <a:lnTo>
                            <a:pt x="305" y="107"/>
                          </a:lnTo>
                          <a:lnTo>
                            <a:pt x="305" y="107"/>
                          </a:lnTo>
                          <a:lnTo>
                            <a:pt x="300" y="103"/>
                          </a:lnTo>
                          <a:lnTo>
                            <a:pt x="295" y="102"/>
                          </a:lnTo>
                          <a:lnTo>
                            <a:pt x="295" y="102"/>
                          </a:lnTo>
                          <a:lnTo>
                            <a:pt x="292" y="97"/>
                          </a:lnTo>
                          <a:lnTo>
                            <a:pt x="288" y="92"/>
                          </a:lnTo>
                          <a:lnTo>
                            <a:pt x="288" y="92"/>
                          </a:lnTo>
                          <a:lnTo>
                            <a:pt x="285" y="88"/>
                          </a:lnTo>
                          <a:lnTo>
                            <a:pt x="280" y="85"/>
                          </a:lnTo>
                          <a:lnTo>
                            <a:pt x="275" y="81"/>
                          </a:lnTo>
                          <a:lnTo>
                            <a:pt x="271" y="78"/>
                          </a:lnTo>
                          <a:lnTo>
                            <a:pt x="271" y="78"/>
                          </a:lnTo>
                          <a:lnTo>
                            <a:pt x="264" y="68"/>
                          </a:lnTo>
                          <a:lnTo>
                            <a:pt x="261" y="58"/>
                          </a:lnTo>
                          <a:lnTo>
                            <a:pt x="261" y="58"/>
                          </a:lnTo>
                          <a:lnTo>
                            <a:pt x="258" y="47"/>
                          </a:lnTo>
                          <a:lnTo>
                            <a:pt x="256" y="41"/>
                          </a:lnTo>
                          <a:lnTo>
                            <a:pt x="256" y="36"/>
                          </a:lnTo>
                          <a:lnTo>
                            <a:pt x="256" y="36"/>
                          </a:lnTo>
                          <a:lnTo>
                            <a:pt x="258" y="30"/>
                          </a:lnTo>
                          <a:lnTo>
                            <a:pt x="258" y="24"/>
                          </a:lnTo>
                          <a:lnTo>
                            <a:pt x="258" y="24"/>
                          </a:lnTo>
                          <a:lnTo>
                            <a:pt x="256" y="19"/>
                          </a:lnTo>
                          <a:lnTo>
                            <a:pt x="254" y="12"/>
                          </a:lnTo>
                          <a:lnTo>
                            <a:pt x="254" y="12"/>
                          </a:lnTo>
                          <a:lnTo>
                            <a:pt x="254" y="12"/>
                          </a:lnTo>
                          <a:lnTo>
                            <a:pt x="254" y="12"/>
                          </a:lnTo>
                          <a:lnTo>
                            <a:pt x="254" y="10"/>
                          </a:lnTo>
                          <a:lnTo>
                            <a:pt x="254" y="10"/>
                          </a:lnTo>
                          <a:lnTo>
                            <a:pt x="249" y="8"/>
                          </a:lnTo>
                          <a:lnTo>
                            <a:pt x="249" y="8"/>
                          </a:lnTo>
                          <a:lnTo>
                            <a:pt x="248" y="5"/>
                          </a:lnTo>
                          <a:lnTo>
                            <a:pt x="248" y="5"/>
                          </a:lnTo>
                          <a:lnTo>
                            <a:pt x="244" y="2"/>
                          </a:lnTo>
                          <a:lnTo>
                            <a:pt x="244" y="2"/>
                          </a:lnTo>
                          <a:lnTo>
                            <a:pt x="242" y="0"/>
                          </a:lnTo>
                          <a:lnTo>
                            <a:pt x="0" y="8"/>
                          </a:lnTo>
                          <a:lnTo>
                            <a:pt x="0" y="8"/>
                          </a:lnTo>
                          <a:lnTo>
                            <a:pt x="1" y="19"/>
                          </a:lnTo>
                          <a:lnTo>
                            <a:pt x="5" y="30"/>
                          </a:lnTo>
                          <a:lnTo>
                            <a:pt x="5" y="30"/>
                          </a:lnTo>
                          <a:lnTo>
                            <a:pt x="7" y="34"/>
                          </a:lnTo>
                          <a:lnTo>
                            <a:pt x="12" y="37"/>
                          </a:lnTo>
                          <a:lnTo>
                            <a:pt x="15" y="41"/>
                          </a:lnTo>
                          <a:lnTo>
                            <a:pt x="20" y="44"/>
                          </a:lnTo>
                          <a:lnTo>
                            <a:pt x="20" y="44"/>
                          </a:lnTo>
                          <a:lnTo>
                            <a:pt x="22" y="49"/>
                          </a:lnTo>
                          <a:lnTo>
                            <a:pt x="24" y="56"/>
                          </a:lnTo>
                          <a:lnTo>
                            <a:pt x="24" y="56"/>
                          </a:lnTo>
                          <a:lnTo>
                            <a:pt x="25" y="59"/>
                          </a:lnTo>
                          <a:lnTo>
                            <a:pt x="25" y="59"/>
                          </a:lnTo>
                          <a:lnTo>
                            <a:pt x="29" y="64"/>
                          </a:lnTo>
                          <a:lnTo>
                            <a:pt x="29" y="64"/>
                          </a:lnTo>
                          <a:lnTo>
                            <a:pt x="32" y="68"/>
                          </a:lnTo>
                          <a:lnTo>
                            <a:pt x="37" y="68"/>
                          </a:lnTo>
                          <a:lnTo>
                            <a:pt x="42" y="68"/>
                          </a:lnTo>
                          <a:lnTo>
                            <a:pt x="46" y="70"/>
                          </a:lnTo>
                          <a:lnTo>
                            <a:pt x="46" y="70"/>
                          </a:lnTo>
                          <a:lnTo>
                            <a:pt x="47" y="75"/>
                          </a:lnTo>
                          <a:lnTo>
                            <a:pt x="46" y="80"/>
                          </a:lnTo>
                          <a:lnTo>
                            <a:pt x="42" y="88"/>
                          </a:lnTo>
                          <a:lnTo>
                            <a:pt x="42" y="88"/>
                          </a:lnTo>
                          <a:lnTo>
                            <a:pt x="40" y="93"/>
                          </a:lnTo>
                          <a:lnTo>
                            <a:pt x="42" y="97"/>
                          </a:lnTo>
                          <a:lnTo>
                            <a:pt x="42" y="97"/>
                          </a:lnTo>
                          <a:lnTo>
                            <a:pt x="40" y="102"/>
                          </a:lnTo>
                          <a:lnTo>
                            <a:pt x="42" y="107"/>
                          </a:lnTo>
                          <a:lnTo>
                            <a:pt x="42" y="107"/>
                          </a:lnTo>
                          <a:lnTo>
                            <a:pt x="46" y="110"/>
                          </a:lnTo>
                          <a:lnTo>
                            <a:pt x="49" y="114"/>
                          </a:lnTo>
                          <a:lnTo>
                            <a:pt x="49" y="114"/>
                          </a:lnTo>
                          <a:lnTo>
                            <a:pt x="57" y="120"/>
                          </a:lnTo>
                          <a:lnTo>
                            <a:pt x="57" y="120"/>
                          </a:lnTo>
                          <a:lnTo>
                            <a:pt x="64" y="127"/>
                          </a:lnTo>
                          <a:lnTo>
                            <a:pt x="68" y="131"/>
                          </a:lnTo>
                          <a:lnTo>
                            <a:pt x="68" y="134"/>
                          </a:lnTo>
                          <a:lnTo>
                            <a:pt x="74" y="309"/>
                          </a:lnTo>
                          <a:lnTo>
                            <a:pt x="76" y="353"/>
                          </a:lnTo>
                          <a:lnTo>
                            <a:pt x="76" y="353"/>
                          </a:lnTo>
                          <a:lnTo>
                            <a:pt x="141" y="351"/>
                          </a:lnTo>
                          <a:lnTo>
                            <a:pt x="237" y="346"/>
                          </a:lnTo>
                          <a:lnTo>
                            <a:pt x="366" y="339"/>
                          </a:lnTo>
                          <a:lnTo>
                            <a:pt x="366" y="339"/>
                          </a:lnTo>
                          <a:lnTo>
                            <a:pt x="366" y="339"/>
                          </a:lnTo>
                          <a:lnTo>
                            <a:pt x="365" y="338"/>
                          </a:lnTo>
                          <a:lnTo>
                            <a:pt x="365" y="338"/>
                          </a:lnTo>
                          <a:lnTo>
                            <a:pt x="366" y="338"/>
                          </a:lnTo>
                          <a:lnTo>
                            <a:pt x="366" y="338"/>
                          </a:lnTo>
                          <a:lnTo>
                            <a:pt x="366" y="339"/>
                          </a:lnTo>
                          <a:lnTo>
                            <a:pt x="366" y="339"/>
                          </a:lnTo>
                          <a:lnTo>
                            <a:pt x="366" y="339"/>
                          </a:lnTo>
                          <a:lnTo>
                            <a:pt x="366" y="339"/>
                          </a:lnTo>
                          <a:lnTo>
                            <a:pt x="368" y="343"/>
                          </a:lnTo>
                          <a:lnTo>
                            <a:pt x="370" y="348"/>
                          </a:lnTo>
                          <a:lnTo>
                            <a:pt x="370" y="348"/>
                          </a:lnTo>
                          <a:lnTo>
                            <a:pt x="370" y="353"/>
                          </a:lnTo>
                          <a:lnTo>
                            <a:pt x="370" y="353"/>
                          </a:lnTo>
                          <a:lnTo>
                            <a:pt x="366" y="360"/>
                          </a:lnTo>
                          <a:lnTo>
                            <a:pt x="366" y="360"/>
                          </a:lnTo>
                          <a:lnTo>
                            <a:pt x="361" y="372"/>
                          </a:lnTo>
                          <a:lnTo>
                            <a:pt x="361" y="375"/>
                          </a:lnTo>
                          <a:lnTo>
                            <a:pt x="361" y="378"/>
                          </a:lnTo>
                          <a:lnTo>
                            <a:pt x="363" y="380"/>
                          </a:lnTo>
                          <a:lnTo>
                            <a:pt x="366" y="380"/>
                          </a:lnTo>
                          <a:lnTo>
                            <a:pt x="366" y="380"/>
                          </a:lnTo>
                          <a:lnTo>
                            <a:pt x="383" y="380"/>
                          </a:lnTo>
                          <a:lnTo>
                            <a:pt x="399" y="378"/>
                          </a:lnTo>
                          <a:lnTo>
                            <a:pt x="399" y="378"/>
                          </a:lnTo>
                          <a:lnTo>
                            <a:pt x="399" y="373"/>
                          </a:lnTo>
                          <a:lnTo>
                            <a:pt x="399" y="373"/>
                          </a:lnTo>
                          <a:lnTo>
                            <a:pt x="399" y="361"/>
                          </a:lnTo>
                          <a:lnTo>
                            <a:pt x="400" y="350"/>
                          </a:lnTo>
                          <a:lnTo>
                            <a:pt x="400" y="350"/>
                          </a:lnTo>
                          <a:lnTo>
                            <a:pt x="402" y="344"/>
                          </a:lnTo>
                          <a:lnTo>
                            <a:pt x="404" y="341"/>
                          </a:lnTo>
                          <a:lnTo>
                            <a:pt x="404" y="341"/>
                          </a:lnTo>
                          <a:lnTo>
                            <a:pt x="405" y="338"/>
                          </a:lnTo>
                          <a:lnTo>
                            <a:pt x="405" y="338"/>
                          </a:lnTo>
                          <a:lnTo>
                            <a:pt x="405" y="338"/>
                          </a:lnTo>
                          <a:lnTo>
                            <a:pt x="405" y="338"/>
                          </a:lnTo>
                          <a:lnTo>
                            <a:pt x="405" y="336"/>
                          </a:lnTo>
                          <a:lnTo>
                            <a:pt x="405" y="336"/>
                          </a:lnTo>
                          <a:lnTo>
                            <a:pt x="407" y="333"/>
                          </a:lnTo>
                          <a:lnTo>
                            <a:pt x="407" y="333"/>
                          </a:lnTo>
                          <a:lnTo>
                            <a:pt x="407" y="333"/>
                          </a:lnTo>
                          <a:lnTo>
                            <a:pt x="407" y="333"/>
                          </a:lnTo>
                          <a:lnTo>
                            <a:pt x="407" y="333"/>
                          </a:lnTo>
                          <a:lnTo>
                            <a:pt x="407" y="331"/>
                          </a:lnTo>
                          <a:lnTo>
                            <a:pt x="407" y="331"/>
                          </a:lnTo>
                          <a:lnTo>
                            <a:pt x="407" y="331"/>
                          </a:lnTo>
                          <a:lnTo>
                            <a:pt x="407" y="331"/>
                          </a:lnTo>
                          <a:lnTo>
                            <a:pt x="407" y="331"/>
                          </a:lnTo>
                          <a:lnTo>
                            <a:pt x="407" y="331"/>
                          </a:lnTo>
                          <a:lnTo>
                            <a:pt x="409" y="329"/>
                          </a:lnTo>
                          <a:lnTo>
                            <a:pt x="409" y="329"/>
                          </a:lnTo>
                          <a:lnTo>
                            <a:pt x="410" y="328"/>
                          </a:lnTo>
                          <a:lnTo>
                            <a:pt x="414" y="328"/>
                          </a:lnTo>
                          <a:lnTo>
                            <a:pt x="415" y="328"/>
                          </a:lnTo>
                          <a:lnTo>
                            <a:pt x="419" y="328"/>
                          </a:lnTo>
                          <a:lnTo>
                            <a:pt x="419" y="328"/>
                          </a:lnTo>
                          <a:lnTo>
                            <a:pt x="422" y="324"/>
                          </a:lnTo>
                          <a:lnTo>
                            <a:pt x="422" y="319"/>
                          </a:lnTo>
                          <a:lnTo>
                            <a:pt x="422" y="309"/>
                          </a:lnTo>
                          <a:lnTo>
                            <a:pt x="422" y="309"/>
                          </a:lnTo>
                          <a:lnTo>
                            <a:pt x="421" y="302"/>
                          </a:lnTo>
                          <a:lnTo>
                            <a:pt x="419" y="297"/>
                          </a:lnTo>
                          <a:lnTo>
                            <a:pt x="419" y="297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45000">
                          <a:srgbClr val="CFE2E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5" name="Freeform 61">
                      <a:extLst>
                        <a:ext uri="{FF2B5EF4-FFF2-40B4-BE49-F238E27FC236}">
                          <a16:creationId xmlns:a16="http://schemas.microsoft.com/office/drawing/2014/main" id="{F4306219-9137-46D4-904F-40C978141E0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9124900" y="4212448"/>
                      <a:ext cx="368466" cy="459388"/>
                    </a:xfrm>
                    <a:custGeom>
                      <a:avLst/>
                      <a:gdLst>
                        <a:gd name="T0" fmla="*/ 67 w 77"/>
                        <a:gd name="T1" fmla="*/ 73 h 96"/>
                        <a:gd name="T2" fmla="*/ 67 w 77"/>
                        <a:gd name="T3" fmla="*/ 73 h 96"/>
                        <a:gd name="T4" fmla="*/ 58 w 77"/>
                        <a:gd name="T5" fmla="*/ 66 h 96"/>
                        <a:gd name="T6" fmla="*/ 51 w 77"/>
                        <a:gd name="T7" fmla="*/ 59 h 96"/>
                        <a:gd name="T8" fmla="*/ 51 w 77"/>
                        <a:gd name="T9" fmla="*/ 59 h 96"/>
                        <a:gd name="T10" fmla="*/ 50 w 77"/>
                        <a:gd name="T11" fmla="*/ 49 h 96"/>
                        <a:gd name="T12" fmla="*/ 48 w 77"/>
                        <a:gd name="T13" fmla="*/ 44 h 96"/>
                        <a:gd name="T14" fmla="*/ 45 w 77"/>
                        <a:gd name="T15" fmla="*/ 40 h 96"/>
                        <a:gd name="T16" fmla="*/ 45 w 77"/>
                        <a:gd name="T17" fmla="*/ 40 h 96"/>
                        <a:gd name="T18" fmla="*/ 39 w 77"/>
                        <a:gd name="T19" fmla="*/ 35 h 96"/>
                        <a:gd name="T20" fmla="*/ 36 w 77"/>
                        <a:gd name="T21" fmla="*/ 30 h 96"/>
                        <a:gd name="T22" fmla="*/ 36 w 77"/>
                        <a:gd name="T23" fmla="*/ 28 h 96"/>
                        <a:gd name="T24" fmla="*/ 36 w 77"/>
                        <a:gd name="T25" fmla="*/ 27 h 96"/>
                        <a:gd name="T26" fmla="*/ 36 w 77"/>
                        <a:gd name="T27" fmla="*/ 27 h 96"/>
                        <a:gd name="T28" fmla="*/ 39 w 77"/>
                        <a:gd name="T29" fmla="*/ 27 h 96"/>
                        <a:gd name="T30" fmla="*/ 41 w 77"/>
                        <a:gd name="T31" fmla="*/ 28 h 96"/>
                        <a:gd name="T32" fmla="*/ 41 w 77"/>
                        <a:gd name="T33" fmla="*/ 28 h 96"/>
                        <a:gd name="T34" fmla="*/ 41 w 77"/>
                        <a:gd name="T35" fmla="*/ 27 h 96"/>
                        <a:gd name="T36" fmla="*/ 41 w 77"/>
                        <a:gd name="T37" fmla="*/ 27 h 96"/>
                        <a:gd name="T38" fmla="*/ 39 w 77"/>
                        <a:gd name="T39" fmla="*/ 25 h 96"/>
                        <a:gd name="T40" fmla="*/ 38 w 77"/>
                        <a:gd name="T41" fmla="*/ 22 h 96"/>
                        <a:gd name="T42" fmla="*/ 38 w 77"/>
                        <a:gd name="T43" fmla="*/ 17 h 96"/>
                        <a:gd name="T44" fmla="*/ 38 w 77"/>
                        <a:gd name="T45" fmla="*/ 17 h 96"/>
                        <a:gd name="T46" fmla="*/ 36 w 77"/>
                        <a:gd name="T47" fmla="*/ 13 h 96"/>
                        <a:gd name="T48" fmla="*/ 34 w 77"/>
                        <a:gd name="T49" fmla="*/ 10 h 96"/>
                        <a:gd name="T50" fmla="*/ 34 w 77"/>
                        <a:gd name="T51" fmla="*/ 8 h 96"/>
                        <a:gd name="T52" fmla="*/ 34 w 77"/>
                        <a:gd name="T53" fmla="*/ 8 h 96"/>
                        <a:gd name="T54" fmla="*/ 36 w 77"/>
                        <a:gd name="T55" fmla="*/ 5 h 96"/>
                        <a:gd name="T56" fmla="*/ 36 w 77"/>
                        <a:gd name="T57" fmla="*/ 3 h 96"/>
                        <a:gd name="T58" fmla="*/ 36 w 77"/>
                        <a:gd name="T59" fmla="*/ 3 h 96"/>
                        <a:gd name="T60" fmla="*/ 34 w 77"/>
                        <a:gd name="T61" fmla="*/ 3 h 96"/>
                        <a:gd name="T62" fmla="*/ 34 w 77"/>
                        <a:gd name="T63" fmla="*/ 3 h 96"/>
                        <a:gd name="T64" fmla="*/ 31 w 77"/>
                        <a:gd name="T65" fmla="*/ 1 h 96"/>
                        <a:gd name="T66" fmla="*/ 26 w 77"/>
                        <a:gd name="T67" fmla="*/ 1 h 96"/>
                        <a:gd name="T68" fmla="*/ 26 w 77"/>
                        <a:gd name="T69" fmla="*/ 1 h 96"/>
                        <a:gd name="T70" fmla="*/ 22 w 77"/>
                        <a:gd name="T71" fmla="*/ 0 h 96"/>
                        <a:gd name="T72" fmla="*/ 19 w 77"/>
                        <a:gd name="T73" fmla="*/ 1 h 96"/>
                        <a:gd name="T74" fmla="*/ 19 w 77"/>
                        <a:gd name="T75" fmla="*/ 1 h 96"/>
                        <a:gd name="T76" fmla="*/ 11 w 77"/>
                        <a:gd name="T77" fmla="*/ 6 h 96"/>
                        <a:gd name="T78" fmla="*/ 11 w 77"/>
                        <a:gd name="T79" fmla="*/ 6 h 96"/>
                        <a:gd name="T80" fmla="*/ 9 w 77"/>
                        <a:gd name="T81" fmla="*/ 6 h 96"/>
                        <a:gd name="T82" fmla="*/ 7 w 77"/>
                        <a:gd name="T83" fmla="*/ 8 h 96"/>
                        <a:gd name="T84" fmla="*/ 7 w 77"/>
                        <a:gd name="T85" fmla="*/ 8 h 96"/>
                        <a:gd name="T86" fmla="*/ 7 w 77"/>
                        <a:gd name="T87" fmla="*/ 12 h 96"/>
                        <a:gd name="T88" fmla="*/ 7 w 77"/>
                        <a:gd name="T89" fmla="*/ 12 h 96"/>
                        <a:gd name="T90" fmla="*/ 2 w 77"/>
                        <a:gd name="T91" fmla="*/ 15 h 96"/>
                        <a:gd name="T92" fmla="*/ 2 w 77"/>
                        <a:gd name="T93" fmla="*/ 15 h 96"/>
                        <a:gd name="T94" fmla="*/ 0 w 77"/>
                        <a:gd name="T95" fmla="*/ 18 h 96"/>
                        <a:gd name="T96" fmla="*/ 17 w 77"/>
                        <a:gd name="T97" fmla="*/ 15 h 96"/>
                        <a:gd name="T98" fmla="*/ 34 w 77"/>
                        <a:gd name="T99" fmla="*/ 96 h 96"/>
                        <a:gd name="T100" fmla="*/ 77 w 77"/>
                        <a:gd name="T101" fmla="*/ 84 h 96"/>
                        <a:gd name="T102" fmla="*/ 77 w 77"/>
                        <a:gd name="T103" fmla="*/ 84 h 96"/>
                        <a:gd name="T104" fmla="*/ 75 w 77"/>
                        <a:gd name="T105" fmla="*/ 84 h 96"/>
                        <a:gd name="T106" fmla="*/ 75 w 77"/>
                        <a:gd name="T107" fmla="*/ 84 h 96"/>
                        <a:gd name="T108" fmla="*/ 72 w 77"/>
                        <a:gd name="T109" fmla="*/ 78 h 96"/>
                        <a:gd name="T110" fmla="*/ 67 w 77"/>
                        <a:gd name="T111" fmla="*/ 73 h 96"/>
                        <a:gd name="T112" fmla="*/ 67 w 77"/>
                        <a:gd name="T113" fmla="*/ 73 h 9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</a:cxnLst>
                      <a:rect l="0" t="0" r="r" b="b"/>
                      <a:pathLst>
                        <a:path w="77" h="96">
                          <a:moveTo>
                            <a:pt x="67" y="73"/>
                          </a:moveTo>
                          <a:lnTo>
                            <a:pt x="67" y="73"/>
                          </a:lnTo>
                          <a:lnTo>
                            <a:pt x="58" y="66"/>
                          </a:lnTo>
                          <a:lnTo>
                            <a:pt x="51" y="59"/>
                          </a:lnTo>
                          <a:lnTo>
                            <a:pt x="51" y="59"/>
                          </a:lnTo>
                          <a:lnTo>
                            <a:pt x="50" y="49"/>
                          </a:lnTo>
                          <a:lnTo>
                            <a:pt x="48" y="44"/>
                          </a:lnTo>
                          <a:lnTo>
                            <a:pt x="45" y="40"/>
                          </a:lnTo>
                          <a:lnTo>
                            <a:pt x="45" y="40"/>
                          </a:lnTo>
                          <a:lnTo>
                            <a:pt x="39" y="35"/>
                          </a:lnTo>
                          <a:lnTo>
                            <a:pt x="36" y="30"/>
                          </a:lnTo>
                          <a:lnTo>
                            <a:pt x="36" y="28"/>
                          </a:lnTo>
                          <a:lnTo>
                            <a:pt x="36" y="27"/>
                          </a:lnTo>
                          <a:lnTo>
                            <a:pt x="36" y="27"/>
                          </a:lnTo>
                          <a:lnTo>
                            <a:pt x="39" y="27"/>
                          </a:lnTo>
                          <a:lnTo>
                            <a:pt x="41" y="28"/>
                          </a:lnTo>
                          <a:lnTo>
                            <a:pt x="41" y="28"/>
                          </a:lnTo>
                          <a:lnTo>
                            <a:pt x="41" y="27"/>
                          </a:lnTo>
                          <a:lnTo>
                            <a:pt x="41" y="27"/>
                          </a:lnTo>
                          <a:lnTo>
                            <a:pt x="39" y="25"/>
                          </a:lnTo>
                          <a:lnTo>
                            <a:pt x="38" y="22"/>
                          </a:lnTo>
                          <a:lnTo>
                            <a:pt x="38" y="17"/>
                          </a:lnTo>
                          <a:lnTo>
                            <a:pt x="38" y="17"/>
                          </a:lnTo>
                          <a:lnTo>
                            <a:pt x="36" y="13"/>
                          </a:lnTo>
                          <a:lnTo>
                            <a:pt x="34" y="10"/>
                          </a:lnTo>
                          <a:lnTo>
                            <a:pt x="34" y="8"/>
                          </a:lnTo>
                          <a:lnTo>
                            <a:pt x="34" y="8"/>
                          </a:lnTo>
                          <a:lnTo>
                            <a:pt x="36" y="5"/>
                          </a:lnTo>
                          <a:lnTo>
                            <a:pt x="36" y="3"/>
                          </a:lnTo>
                          <a:lnTo>
                            <a:pt x="36" y="3"/>
                          </a:lnTo>
                          <a:lnTo>
                            <a:pt x="34" y="3"/>
                          </a:lnTo>
                          <a:lnTo>
                            <a:pt x="34" y="3"/>
                          </a:lnTo>
                          <a:lnTo>
                            <a:pt x="31" y="1"/>
                          </a:lnTo>
                          <a:lnTo>
                            <a:pt x="26" y="1"/>
                          </a:lnTo>
                          <a:lnTo>
                            <a:pt x="26" y="1"/>
                          </a:lnTo>
                          <a:lnTo>
                            <a:pt x="22" y="0"/>
                          </a:lnTo>
                          <a:lnTo>
                            <a:pt x="19" y="1"/>
                          </a:lnTo>
                          <a:lnTo>
                            <a:pt x="19" y="1"/>
                          </a:lnTo>
                          <a:lnTo>
                            <a:pt x="11" y="6"/>
                          </a:lnTo>
                          <a:lnTo>
                            <a:pt x="11" y="6"/>
                          </a:lnTo>
                          <a:lnTo>
                            <a:pt x="9" y="6"/>
                          </a:lnTo>
                          <a:lnTo>
                            <a:pt x="7" y="8"/>
                          </a:lnTo>
                          <a:lnTo>
                            <a:pt x="7" y="8"/>
                          </a:lnTo>
                          <a:lnTo>
                            <a:pt x="7" y="12"/>
                          </a:lnTo>
                          <a:lnTo>
                            <a:pt x="7" y="12"/>
                          </a:lnTo>
                          <a:lnTo>
                            <a:pt x="2" y="15"/>
                          </a:lnTo>
                          <a:lnTo>
                            <a:pt x="2" y="15"/>
                          </a:lnTo>
                          <a:lnTo>
                            <a:pt x="0" y="18"/>
                          </a:lnTo>
                          <a:lnTo>
                            <a:pt x="17" y="15"/>
                          </a:lnTo>
                          <a:lnTo>
                            <a:pt x="34" y="96"/>
                          </a:lnTo>
                          <a:lnTo>
                            <a:pt x="77" y="84"/>
                          </a:lnTo>
                          <a:lnTo>
                            <a:pt x="77" y="84"/>
                          </a:lnTo>
                          <a:lnTo>
                            <a:pt x="75" y="84"/>
                          </a:lnTo>
                          <a:lnTo>
                            <a:pt x="75" y="84"/>
                          </a:lnTo>
                          <a:lnTo>
                            <a:pt x="72" y="78"/>
                          </a:lnTo>
                          <a:lnTo>
                            <a:pt x="67" y="73"/>
                          </a:lnTo>
                          <a:lnTo>
                            <a:pt x="67" y="73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6" name="Freeform 62">
                      <a:extLst>
                        <a:ext uri="{FF2B5EF4-FFF2-40B4-BE49-F238E27FC236}">
                          <a16:creationId xmlns:a16="http://schemas.microsoft.com/office/drawing/2014/main" id="{19C035D6-4DB5-42CF-A9C9-8AC6C060A8D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34599" y="3073551"/>
                      <a:ext cx="267977" cy="334969"/>
                    </a:xfrm>
                    <a:custGeom>
                      <a:avLst/>
                      <a:gdLst>
                        <a:gd name="T0" fmla="*/ 29 w 56"/>
                        <a:gd name="T1" fmla="*/ 0 h 70"/>
                        <a:gd name="T2" fmla="*/ 29 w 56"/>
                        <a:gd name="T3" fmla="*/ 0 h 70"/>
                        <a:gd name="T4" fmla="*/ 0 w 56"/>
                        <a:gd name="T5" fmla="*/ 5 h 70"/>
                        <a:gd name="T6" fmla="*/ 17 w 56"/>
                        <a:gd name="T7" fmla="*/ 70 h 70"/>
                        <a:gd name="T8" fmla="*/ 17 w 56"/>
                        <a:gd name="T9" fmla="*/ 70 h 70"/>
                        <a:gd name="T10" fmla="*/ 18 w 56"/>
                        <a:gd name="T11" fmla="*/ 70 h 70"/>
                        <a:gd name="T12" fmla="*/ 20 w 56"/>
                        <a:gd name="T13" fmla="*/ 68 h 70"/>
                        <a:gd name="T14" fmla="*/ 20 w 56"/>
                        <a:gd name="T15" fmla="*/ 68 h 70"/>
                        <a:gd name="T16" fmla="*/ 20 w 56"/>
                        <a:gd name="T17" fmla="*/ 65 h 70"/>
                        <a:gd name="T18" fmla="*/ 17 w 56"/>
                        <a:gd name="T19" fmla="*/ 63 h 70"/>
                        <a:gd name="T20" fmla="*/ 17 w 56"/>
                        <a:gd name="T21" fmla="*/ 63 h 70"/>
                        <a:gd name="T22" fmla="*/ 17 w 56"/>
                        <a:gd name="T23" fmla="*/ 59 h 70"/>
                        <a:gd name="T24" fmla="*/ 17 w 56"/>
                        <a:gd name="T25" fmla="*/ 59 h 70"/>
                        <a:gd name="T26" fmla="*/ 24 w 56"/>
                        <a:gd name="T27" fmla="*/ 56 h 70"/>
                        <a:gd name="T28" fmla="*/ 24 w 56"/>
                        <a:gd name="T29" fmla="*/ 56 h 70"/>
                        <a:gd name="T30" fmla="*/ 29 w 56"/>
                        <a:gd name="T31" fmla="*/ 53 h 70"/>
                        <a:gd name="T32" fmla="*/ 29 w 56"/>
                        <a:gd name="T33" fmla="*/ 53 h 70"/>
                        <a:gd name="T34" fmla="*/ 35 w 56"/>
                        <a:gd name="T35" fmla="*/ 53 h 70"/>
                        <a:gd name="T36" fmla="*/ 35 w 56"/>
                        <a:gd name="T37" fmla="*/ 53 h 70"/>
                        <a:gd name="T38" fmla="*/ 37 w 56"/>
                        <a:gd name="T39" fmla="*/ 49 h 70"/>
                        <a:gd name="T40" fmla="*/ 35 w 56"/>
                        <a:gd name="T41" fmla="*/ 46 h 70"/>
                        <a:gd name="T42" fmla="*/ 34 w 56"/>
                        <a:gd name="T43" fmla="*/ 39 h 70"/>
                        <a:gd name="T44" fmla="*/ 34 w 56"/>
                        <a:gd name="T45" fmla="*/ 39 h 70"/>
                        <a:gd name="T46" fmla="*/ 34 w 56"/>
                        <a:gd name="T47" fmla="*/ 36 h 70"/>
                        <a:gd name="T48" fmla="*/ 37 w 56"/>
                        <a:gd name="T49" fmla="*/ 32 h 70"/>
                        <a:gd name="T50" fmla="*/ 41 w 56"/>
                        <a:gd name="T51" fmla="*/ 31 h 70"/>
                        <a:gd name="T52" fmla="*/ 44 w 56"/>
                        <a:gd name="T53" fmla="*/ 32 h 70"/>
                        <a:gd name="T54" fmla="*/ 44 w 56"/>
                        <a:gd name="T55" fmla="*/ 32 h 70"/>
                        <a:gd name="T56" fmla="*/ 47 w 56"/>
                        <a:gd name="T57" fmla="*/ 39 h 70"/>
                        <a:gd name="T58" fmla="*/ 49 w 56"/>
                        <a:gd name="T59" fmla="*/ 41 h 70"/>
                        <a:gd name="T60" fmla="*/ 52 w 56"/>
                        <a:gd name="T61" fmla="*/ 42 h 70"/>
                        <a:gd name="T62" fmla="*/ 52 w 56"/>
                        <a:gd name="T63" fmla="*/ 42 h 70"/>
                        <a:gd name="T64" fmla="*/ 54 w 56"/>
                        <a:gd name="T65" fmla="*/ 41 h 70"/>
                        <a:gd name="T66" fmla="*/ 56 w 56"/>
                        <a:gd name="T67" fmla="*/ 39 h 70"/>
                        <a:gd name="T68" fmla="*/ 56 w 56"/>
                        <a:gd name="T69" fmla="*/ 36 h 70"/>
                        <a:gd name="T70" fmla="*/ 56 w 56"/>
                        <a:gd name="T71" fmla="*/ 36 h 70"/>
                        <a:gd name="T72" fmla="*/ 49 w 56"/>
                        <a:gd name="T73" fmla="*/ 29 h 70"/>
                        <a:gd name="T74" fmla="*/ 44 w 56"/>
                        <a:gd name="T75" fmla="*/ 22 h 70"/>
                        <a:gd name="T76" fmla="*/ 35 w 56"/>
                        <a:gd name="T77" fmla="*/ 12 h 70"/>
                        <a:gd name="T78" fmla="*/ 30 w 56"/>
                        <a:gd name="T79" fmla="*/ 3 h 70"/>
                        <a:gd name="T80" fmla="*/ 29 w 56"/>
                        <a:gd name="T81" fmla="*/ 0 h 70"/>
                        <a:gd name="T82" fmla="*/ 29 w 56"/>
                        <a:gd name="T83" fmla="*/ 0 h 7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</a:cxnLst>
                      <a:rect l="0" t="0" r="r" b="b"/>
                      <a:pathLst>
                        <a:path w="56" h="70">
                          <a:moveTo>
                            <a:pt x="29" y="0"/>
                          </a:moveTo>
                          <a:lnTo>
                            <a:pt x="29" y="0"/>
                          </a:lnTo>
                          <a:lnTo>
                            <a:pt x="0" y="5"/>
                          </a:lnTo>
                          <a:lnTo>
                            <a:pt x="17" y="70"/>
                          </a:lnTo>
                          <a:lnTo>
                            <a:pt x="17" y="70"/>
                          </a:lnTo>
                          <a:lnTo>
                            <a:pt x="18" y="70"/>
                          </a:lnTo>
                          <a:lnTo>
                            <a:pt x="20" y="68"/>
                          </a:lnTo>
                          <a:lnTo>
                            <a:pt x="20" y="68"/>
                          </a:lnTo>
                          <a:lnTo>
                            <a:pt x="20" y="65"/>
                          </a:lnTo>
                          <a:lnTo>
                            <a:pt x="17" y="63"/>
                          </a:lnTo>
                          <a:lnTo>
                            <a:pt x="17" y="63"/>
                          </a:lnTo>
                          <a:lnTo>
                            <a:pt x="17" y="59"/>
                          </a:lnTo>
                          <a:lnTo>
                            <a:pt x="17" y="59"/>
                          </a:lnTo>
                          <a:lnTo>
                            <a:pt x="24" y="56"/>
                          </a:lnTo>
                          <a:lnTo>
                            <a:pt x="24" y="56"/>
                          </a:lnTo>
                          <a:lnTo>
                            <a:pt x="29" y="53"/>
                          </a:lnTo>
                          <a:lnTo>
                            <a:pt x="29" y="53"/>
                          </a:lnTo>
                          <a:lnTo>
                            <a:pt x="35" y="53"/>
                          </a:lnTo>
                          <a:lnTo>
                            <a:pt x="35" y="53"/>
                          </a:lnTo>
                          <a:lnTo>
                            <a:pt x="37" y="49"/>
                          </a:lnTo>
                          <a:lnTo>
                            <a:pt x="35" y="46"/>
                          </a:lnTo>
                          <a:lnTo>
                            <a:pt x="34" y="39"/>
                          </a:lnTo>
                          <a:lnTo>
                            <a:pt x="34" y="39"/>
                          </a:lnTo>
                          <a:lnTo>
                            <a:pt x="34" y="36"/>
                          </a:lnTo>
                          <a:lnTo>
                            <a:pt x="37" y="32"/>
                          </a:lnTo>
                          <a:lnTo>
                            <a:pt x="41" y="31"/>
                          </a:lnTo>
                          <a:lnTo>
                            <a:pt x="44" y="32"/>
                          </a:lnTo>
                          <a:lnTo>
                            <a:pt x="44" y="32"/>
                          </a:lnTo>
                          <a:lnTo>
                            <a:pt x="47" y="39"/>
                          </a:lnTo>
                          <a:lnTo>
                            <a:pt x="49" y="41"/>
                          </a:lnTo>
                          <a:lnTo>
                            <a:pt x="52" y="42"/>
                          </a:lnTo>
                          <a:lnTo>
                            <a:pt x="52" y="42"/>
                          </a:lnTo>
                          <a:lnTo>
                            <a:pt x="54" y="41"/>
                          </a:lnTo>
                          <a:lnTo>
                            <a:pt x="56" y="39"/>
                          </a:lnTo>
                          <a:lnTo>
                            <a:pt x="56" y="36"/>
                          </a:lnTo>
                          <a:lnTo>
                            <a:pt x="56" y="36"/>
                          </a:lnTo>
                          <a:lnTo>
                            <a:pt x="49" y="29"/>
                          </a:lnTo>
                          <a:lnTo>
                            <a:pt x="44" y="22"/>
                          </a:lnTo>
                          <a:lnTo>
                            <a:pt x="35" y="12"/>
                          </a:lnTo>
                          <a:lnTo>
                            <a:pt x="30" y="3"/>
                          </a:lnTo>
                          <a:lnTo>
                            <a:pt x="29" y="0"/>
                          </a:lnTo>
                          <a:lnTo>
                            <a:pt x="29" y="0"/>
                          </a:lnTo>
                          <a:close/>
                        </a:path>
                      </a:pathLst>
                    </a:custGeom>
                    <a:solidFill>
                      <a:srgbClr val="73A9A9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7" name="Freeform 63">
                      <a:extLst>
                        <a:ext uri="{FF2B5EF4-FFF2-40B4-BE49-F238E27FC236}">
                          <a16:creationId xmlns:a16="http://schemas.microsoft.com/office/drawing/2014/main" id="{0F5394BD-7A06-4AB6-8BB9-032449192C2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852013" y="2049498"/>
                      <a:ext cx="2340005" cy="1789698"/>
                    </a:xfrm>
                    <a:custGeom>
                      <a:avLst/>
                      <a:gdLst>
                        <a:gd name="T0" fmla="*/ 451 w 489"/>
                        <a:gd name="T1" fmla="*/ 323 h 374"/>
                        <a:gd name="T2" fmla="*/ 455 w 489"/>
                        <a:gd name="T3" fmla="*/ 312 h 374"/>
                        <a:gd name="T4" fmla="*/ 462 w 489"/>
                        <a:gd name="T5" fmla="*/ 297 h 374"/>
                        <a:gd name="T6" fmla="*/ 448 w 489"/>
                        <a:gd name="T7" fmla="*/ 311 h 374"/>
                        <a:gd name="T8" fmla="*/ 423 w 489"/>
                        <a:gd name="T9" fmla="*/ 321 h 374"/>
                        <a:gd name="T10" fmla="*/ 402 w 489"/>
                        <a:gd name="T11" fmla="*/ 329 h 374"/>
                        <a:gd name="T12" fmla="*/ 383 w 489"/>
                        <a:gd name="T13" fmla="*/ 340 h 374"/>
                        <a:gd name="T14" fmla="*/ 372 w 489"/>
                        <a:gd name="T15" fmla="*/ 245 h 374"/>
                        <a:gd name="T16" fmla="*/ 372 w 489"/>
                        <a:gd name="T17" fmla="*/ 234 h 374"/>
                        <a:gd name="T18" fmla="*/ 373 w 489"/>
                        <a:gd name="T19" fmla="*/ 189 h 374"/>
                        <a:gd name="T20" fmla="*/ 372 w 489"/>
                        <a:gd name="T21" fmla="*/ 177 h 374"/>
                        <a:gd name="T22" fmla="*/ 365 w 489"/>
                        <a:gd name="T23" fmla="*/ 146 h 374"/>
                        <a:gd name="T24" fmla="*/ 358 w 489"/>
                        <a:gd name="T25" fmla="*/ 127 h 374"/>
                        <a:gd name="T26" fmla="*/ 350 w 489"/>
                        <a:gd name="T27" fmla="*/ 109 h 374"/>
                        <a:gd name="T28" fmla="*/ 350 w 489"/>
                        <a:gd name="T29" fmla="*/ 90 h 374"/>
                        <a:gd name="T30" fmla="*/ 348 w 489"/>
                        <a:gd name="T31" fmla="*/ 60 h 374"/>
                        <a:gd name="T32" fmla="*/ 351 w 489"/>
                        <a:gd name="T33" fmla="*/ 48 h 374"/>
                        <a:gd name="T34" fmla="*/ 344 w 489"/>
                        <a:gd name="T35" fmla="*/ 31 h 374"/>
                        <a:gd name="T36" fmla="*/ 341 w 489"/>
                        <a:gd name="T37" fmla="*/ 10 h 374"/>
                        <a:gd name="T38" fmla="*/ 265 w 489"/>
                        <a:gd name="T39" fmla="*/ 17 h 374"/>
                        <a:gd name="T40" fmla="*/ 238 w 489"/>
                        <a:gd name="T41" fmla="*/ 31 h 374"/>
                        <a:gd name="T42" fmla="*/ 205 w 489"/>
                        <a:gd name="T43" fmla="*/ 66 h 374"/>
                        <a:gd name="T44" fmla="*/ 197 w 489"/>
                        <a:gd name="T45" fmla="*/ 88 h 374"/>
                        <a:gd name="T46" fmla="*/ 176 w 489"/>
                        <a:gd name="T47" fmla="*/ 109 h 374"/>
                        <a:gd name="T48" fmla="*/ 170 w 489"/>
                        <a:gd name="T49" fmla="*/ 122 h 374"/>
                        <a:gd name="T50" fmla="*/ 188 w 489"/>
                        <a:gd name="T51" fmla="*/ 112 h 374"/>
                        <a:gd name="T52" fmla="*/ 182 w 489"/>
                        <a:gd name="T53" fmla="*/ 136 h 374"/>
                        <a:gd name="T54" fmla="*/ 178 w 489"/>
                        <a:gd name="T55" fmla="*/ 156 h 374"/>
                        <a:gd name="T56" fmla="*/ 153 w 489"/>
                        <a:gd name="T57" fmla="*/ 182 h 374"/>
                        <a:gd name="T58" fmla="*/ 132 w 489"/>
                        <a:gd name="T59" fmla="*/ 183 h 374"/>
                        <a:gd name="T60" fmla="*/ 105 w 489"/>
                        <a:gd name="T61" fmla="*/ 192 h 374"/>
                        <a:gd name="T62" fmla="*/ 75 w 489"/>
                        <a:gd name="T63" fmla="*/ 192 h 374"/>
                        <a:gd name="T64" fmla="*/ 44 w 489"/>
                        <a:gd name="T65" fmla="*/ 197 h 374"/>
                        <a:gd name="T66" fmla="*/ 32 w 489"/>
                        <a:gd name="T67" fmla="*/ 216 h 374"/>
                        <a:gd name="T68" fmla="*/ 44 w 489"/>
                        <a:gd name="T69" fmla="*/ 233 h 374"/>
                        <a:gd name="T70" fmla="*/ 22 w 489"/>
                        <a:gd name="T71" fmla="*/ 273 h 374"/>
                        <a:gd name="T72" fmla="*/ 7 w 489"/>
                        <a:gd name="T73" fmla="*/ 292 h 374"/>
                        <a:gd name="T74" fmla="*/ 114 w 489"/>
                        <a:gd name="T75" fmla="*/ 306 h 374"/>
                        <a:gd name="T76" fmla="*/ 266 w 489"/>
                        <a:gd name="T77" fmla="*/ 273 h 374"/>
                        <a:gd name="T78" fmla="*/ 280 w 489"/>
                        <a:gd name="T79" fmla="*/ 280 h 374"/>
                        <a:gd name="T80" fmla="*/ 287 w 489"/>
                        <a:gd name="T81" fmla="*/ 295 h 374"/>
                        <a:gd name="T82" fmla="*/ 294 w 489"/>
                        <a:gd name="T83" fmla="*/ 302 h 374"/>
                        <a:gd name="T84" fmla="*/ 304 w 489"/>
                        <a:gd name="T85" fmla="*/ 307 h 374"/>
                        <a:gd name="T86" fmla="*/ 317 w 489"/>
                        <a:gd name="T87" fmla="*/ 314 h 374"/>
                        <a:gd name="T88" fmla="*/ 322 w 489"/>
                        <a:gd name="T89" fmla="*/ 321 h 374"/>
                        <a:gd name="T90" fmla="*/ 344 w 489"/>
                        <a:gd name="T91" fmla="*/ 326 h 374"/>
                        <a:gd name="T92" fmla="*/ 370 w 489"/>
                        <a:gd name="T93" fmla="*/ 340 h 374"/>
                        <a:gd name="T94" fmla="*/ 372 w 489"/>
                        <a:gd name="T95" fmla="*/ 355 h 374"/>
                        <a:gd name="T96" fmla="*/ 373 w 489"/>
                        <a:gd name="T97" fmla="*/ 372 h 374"/>
                        <a:gd name="T98" fmla="*/ 382 w 489"/>
                        <a:gd name="T99" fmla="*/ 362 h 374"/>
                        <a:gd name="T100" fmla="*/ 385 w 489"/>
                        <a:gd name="T101" fmla="*/ 367 h 374"/>
                        <a:gd name="T102" fmla="*/ 392 w 489"/>
                        <a:gd name="T103" fmla="*/ 358 h 374"/>
                        <a:gd name="T104" fmla="*/ 417 w 489"/>
                        <a:gd name="T105" fmla="*/ 345 h 374"/>
                        <a:gd name="T106" fmla="*/ 438 w 489"/>
                        <a:gd name="T107" fmla="*/ 336 h 374"/>
                        <a:gd name="T108" fmla="*/ 463 w 489"/>
                        <a:gd name="T109" fmla="*/ 326 h 374"/>
                        <a:gd name="T110" fmla="*/ 484 w 489"/>
                        <a:gd name="T111" fmla="*/ 304 h 374"/>
                        <a:gd name="T112" fmla="*/ 477 w 489"/>
                        <a:gd name="T113" fmla="*/ 302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</a:cxnLst>
                      <a:rect l="0" t="0" r="r" b="b"/>
                      <a:pathLst>
                        <a:path w="489" h="374">
                          <a:moveTo>
                            <a:pt x="467" y="311"/>
                          </a:moveTo>
                          <a:lnTo>
                            <a:pt x="467" y="311"/>
                          </a:lnTo>
                          <a:lnTo>
                            <a:pt x="460" y="314"/>
                          </a:lnTo>
                          <a:lnTo>
                            <a:pt x="456" y="318"/>
                          </a:lnTo>
                          <a:lnTo>
                            <a:pt x="456" y="318"/>
                          </a:lnTo>
                          <a:lnTo>
                            <a:pt x="451" y="323"/>
                          </a:lnTo>
                          <a:lnTo>
                            <a:pt x="448" y="324"/>
                          </a:lnTo>
                          <a:lnTo>
                            <a:pt x="445" y="324"/>
                          </a:lnTo>
                          <a:lnTo>
                            <a:pt x="445" y="324"/>
                          </a:lnTo>
                          <a:lnTo>
                            <a:pt x="446" y="321"/>
                          </a:lnTo>
                          <a:lnTo>
                            <a:pt x="448" y="318"/>
                          </a:lnTo>
                          <a:lnTo>
                            <a:pt x="455" y="312"/>
                          </a:lnTo>
                          <a:lnTo>
                            <a:pt x="455" y="312"/>
                          </a:lnTo>
                          <a:lnTo>
                            <a:pt x="462" y="306"/>
                          </a:lnTo>
                          <a:lnTo>
                            <a:pt x="463" y="302"/>
                          </a:lnTo>
                          <a:lnTo>
                            <a:pt x="465" y="297"/>
                          </a:lnTo>
                          <a:lnTo>
                            <a:pt x="465" y="297"/>
                          </a:lnTo>
                          <a:lnTo>
                            <a:pt x="462" y="297"/>
                          </a:lnTo>
                          <a:lnTo>
                            <a:pt x="460" y="299"/>
                          </a:lnTo>
                          <a:lnTo>
                            <a:pt x="456" y="304"/>
                          </a:lnTo>
                          <a:lnTo>
                            <a:pt x="456" y="304"/>
                          </a:lnTo>
                          <a:lnTo>
                            <a:pt x="451" y="307"/>
                          </a:lnTo>
                          <a:lnTo>
                            <a:pt x="448" y="311"/>
                          </a:lnTo>
                          <a:lnTo>
                            <a:pt x="448" y="311"/>
                          </a:lnTo>
                          <a:lnTo>
                            <a:pt x="439" y="316"/>
                          </a:lnTo>
                          <a:lnTo>
                            <a:pt x="439" y="316"/>
                          </a:lnTo>
                          <a:lnTo>
                            <a:pt x="431" y="318"/>
                          </a:lnTo>
                          <a:lnTo>
                            <a:pt x="431" y="318"/>
                          </a:lnTo>
                          <a:lnTo>
                            <a:pt x="426" y="318"/>
                          </a:lnTo>
                          <a:lnTo>
                            <a:pt x="423" y="321"/>
                          </a:lnTo>
                          <a:lnTo>
                            <a:pt x="423" y="321"/>
                          </a:lnTo>
                          <a:lnTo>
                            <a:pt x="416" y="328"/>
                          </a:lnTo>
                          <a:lnTo>
                            <a:pt x="416" y="328"/>
                          </a:lnTo>
                          <a:lnTo>
                            <a:pt x="411" y="329"/>
                          </a:lnTo>
                          <a:lnTo>
                            <a:pt x="407" y="329"/>
                          </a:lnTo>
                          <a:lnTo>
                            <a:pt x="402" y="329"/>
                          </a:lnTo>
                          <a:lnTo>
                            <a:pt x="399" y="329"/>
                          </a:lnTo>
                          <a:lnTo>
                            <a:pt x="399" y="329"/>
                          </a:lnTo>
                          <a:lnTo>
                            <a:pt x="395" y="333"/>
                          </a:lnTo>
                          <a:lnTo>
                            <a:pt x="392" y="338"/>
                          </a:lnTo>
                          <a:lnTo>
                            <a:pt x="389" y="340"/>
                          </a:lnTo>
                          <a:lnTo>
                            <a:pt x="383" y="340"/>
                          </a:lnTo>
                          <a:lnTo>
                            <a:pt x="383" y="340"/>
                          </a:lnTo>
                          <a:lnTo>
                            <a:pt x="387" y="335"/>
                          </a:lnTo>
                          <a:lnTo>
                            <a:pt x="389" y="329"/>
                          </a:lnTo>
                          <a:lnTo>
                            <a:pt x="389" y="329"/>
                          </a:lnTo>
                          <a:lnTo>
                            <a:pt x="390" y="326"/>
                          </a:lnTo>
                          <a:lnTo>
                            <a:pt x="372" y="245"/>
                          </a:lnTo>
                          <a:lnTo>
                            <a:pt x="372" y="245"/>
                          </a:lnTo>
                          <a:lnTo>
                            <a:pt x="372" y="243"/>
                          </a:lnTo>
                          <a:lnTo>
                            <a:pt x="372" y="243"/>
                          </a:lnTo>
                          <a:lnTo>
                            <a:pt x="372" y="239"/>
                          </a:lnTo>
                          <a:lnTo>
                            <a:pt x="372" y="239"/>
                          </a:lnTo>
                          <a:lnTo>
                            <a:pt x="372" y="234"/>
                          </a:lnTo>
                          <a:lnTo>
                            <a:pt x="372" y="234"/>
                          </a:lnTo>
                          <a:lnTo>
                            <a:pt x="373" y="221"/>
                          </a:lnTo>
                          <a:lnTo>
                            <a:pt x="373" y="221"/>
                          </a:lnTo>
                          <a:lnTo>
                            <a:pt x="373" y="206"/>
                          </a:lnTo>
                          <a:lnTo>
                            <a:pt x="373" y="190"/>
                          </a:lnTo>
                          <a:lnTo>
                            <a:pt x="373" y="189"/>
                          </a:lnTo>
                          <a:lnTo>
                            <a:pt x="373" y="189"/>
                          </a:lnTo>
                          <a:lnTo>
                            <a:pt x="373" y="189"/>
                          </a:lnTo>
                          <a:lnTo>
                            <a:pt x="372" y="183"/>
                          </a:lnTo>
                          <a:lnTo>
                            <a:pt x="372" y="183"/>
                          </a:lnTo>
                          <a:lnTo>
                            <a:pt x="372" y="177"/>
                          </a:lnTo>
                          <a:lnTo>
                            <a:pt x="372" y="177"/>
                          </a:lnTo>
                          <a:lnTo>
                            <a:pt x="372" y="172"/>
                          </a:lnTo>
                          <a:lnTo>
                            <a:pt x="372" y="165"/>
                          </a:lnTo>
                          <a:lnTo>
                            <a:pt x="372" y="165"/>
                          </a:lnTo>
                          <a:lnTo>
                            <a:pt x="367" y="151"/>
                          </a:lnTo>
                          <a:lnTo>
                            <a:pt x="367" y="151"/>
                          </a:lnTo>
                          <a:lnTo>
                            <a:pt x="365" y="146"/>
                          </a:lnTo>
                          <a:lnTo>
                            <a:pt x="365" y="146"/>
                          </a:lnTo>
                          <a:lnTo>
                            <a:pt x="365" y="143"/>
                          </a:lnTo>
                          <a:lnTo>
                            <a:pt x="365" y="143"/>
                          </a:lnTo>
                          <a:lnTo>
                            <a:pt x="363" y="139"/>
                          </a:lnTo>
                          <a:lnTo>
                            <a:pt x="363" y="139"/>
                          </a:lnTo>
                          <a:lnTo>
                            <a:pt x="358" y="127"/>
                          </a:lnTo>
                          <a:lnTo>
                            <a:pt x="358" y="127"/>
                          </a:lnTo>
                          <a:lnTo>
                            <a:pt x="355" y="122"/>
                          </a:lnTo>
                          <a:lnTo>
                            <a:pt x="351" y="117"/>
                          </a:lnTo>
                          <a:lnTo>
                            <a:pt x="351" y="117"/>
                          </a:lnTo>
                          <a:lnTo>
                            <a:pt x="350" y="114"/>
                          </a:lnTo>
                          <a:lnTo>
                            <a:pt x="350" y="109"/>
                          </a:lnTo>
                          <a:lnTo>
                            <a:pt x="350" y="104"/>
                          </a:lnTo>
                          <a:lnTo>
                            <a:pt x="350" y="104"/>
                          </a:lnTo>
                          <a:lnTo>
                            <a:pt x="350" y="97"/>
                          </a:lnTo>
                          <a:lnTo>
                            <a:pt x="350" y="97"/>
                          </a:lnTo>
                          <a:lnTo>
                            <a:pt x="350" y="92"/>
                          </a:lnTo>
                          <a:lnTo>
                            <a:pt x="350" y="90"/>
                          </a:lnTo>
                          <a:lnTo>
                            <a:pt x="350" y="90"/>
                          </a:lnTo>
                          <a:lnTo>
                            <a:pt x="346" y="77"/>
                          </a:lnTo>
                          <a:lnTo>
                            <a:pt x="346" y="71"/>
                          </a:lnTo>
                          <a:lnTo>
                            <a:pt x="346" y="65"/>
                          </a:lnTo>
                          <a:lnTo>
                            <a:pt x="346" y="65"/>
                          </a:lnTo>
                          <a:lnTo>
                            <a:pt x="348" y="60"/>
                          </a:lnTo>
                          <a:lnTo>
                            <a:pt x="348" y="60"/>
                          </a:lnTo>
                          <a:lnTo>
                            <a:pt x="350" y="54"/>
                          </a:lnTo>
                          <a:lnTo>
                            <a:pt x="350" y="54"/>
                          </a:lnTo>
                          <a:lnTo>
                            <a:pt x="350" y="51"/>
                          </a:lnTo>
                          <a:lnTo>
                            <a:pt x="350" y="51"/>
                          </a:lnTo>
                          <a:lnTo>
                            <a:pt x="351" y="48"/>
                          </a:lnTo>
                          <a:lnTo>
                            <a:pt x="351" y="48"/>
                          </a:lnTo>
                          <a:lnTo>
                            <a:pt x="350" y="43"/>
                          </a:lnTo>
                          <a:lnTo>
                            <a:pt x="350" y="43"/>
                          </a:lnTo>
                          <a:lnTo>
                            <a:pt x="346" y="36"/>
                          </a:lnTo>
                          <a:lnTo>
                            <a:pt x="346" y="36"/>
                          </a:lnTo>
                          <a:lnTo>
                            <a:pt x="344" y="31"/>
                          </a:lnTo>
                          <a:lnTo>
                            <a:pt x="344" y="31"/>
                          </a:lnTo>
                          <a:lnTo>
                            <a:pt x="344" y="26"/>
                          </a:lnTo>
                          <a:lnTo>
                            <a:pt x="343" y="22"/>
                          </a:lnTo>
                          <a:lnTo>
                            <a:pt x="343" y="22"/>
                          </a:lnTo>
                          <a:lnTo>
                            <a:pt x="341" y="15"/>
                          </a:lnTo>
                          <a:lnTo>
                            <a:pt x="341" y="10"/>
                          </a:lnTo>
                          <a:lnTo>
                            <a:pt x="341" y="10"/>
                          </a:lnTo>
                          <a:lnTo>
                            <a:pt x="339" y="0"/>
                          </a:lnTo>
                          <a:lnTo>
                            <a:pt x="339" y="0"/>
                          </a:lnTo>
                          <a:lnTo>
                            <a:pt x="305" y="7"/>
                          </a:lnTo>
                          <a:lnTo>
                            <a:pt x="305" y="7"/>
                          </a:lnTo>
                          <a:lnTo>
                            <a:pt x="265" y="17"/>
                          </a:lnTo>
                          <a:lnTo>
                            <a:pt x="265" y="17"/>
                          </a:lnTo>
                          <a:lnTo>
                            <a:pt x="248" y="21"/>
                          </a:lnTo>
                          <a:lnTo>
                            <a:pt x="248" y="21"/>
                          </a:lnTo>
                          <a:lnTo>
                            <a:pt x="243" y="24"/>
                          </a:lnTo>
                          <a:lnTo>
                            <a:pt x="243" y="24"/>
                          </a:lnTo>
                          <a:lnTo>
                            <a:pt x="238" y="31"/>
                          </a:lnTo>
                          <a:lnTo>
                            <a:pt x="238" y="31"/>
                          </a:lnTo>
                          <a:lnTo>
                            <a:pt x="226" y="41"/>
                          </a:lnTo>
                          <a:lnTo>
                            <a:pt x="215" y="53"/>
                          </a:lnTo>
                          <a:lnTo>
                            <a:pt x="215" y="53"/>
                          </a:lnTo>
                          <a:lnTo>
                            <a:pt x="205" y="66"/>
                          </a:lnTo>
                          <a:lnTo>
                            <a:pt x="205" y="66"/>
                          </a:lnTo>
                          <a:lnTo>
                            <a:pt x="200" y="71"/>
                          </a:lnTo>
                          <a:lnTo>
                            <a:pt x="197" y="77"/>
                          </a:lnTo>
                          <a:lnTo>
                            <a:pt x="197" y="77"/>
                          </a:lnTo>
                          <a:lnTo>
                            <a:pt x="197" y="83"/>
                          </a:lnTo>
                          <a:lnTo>
                            <a:pt x="197" y="83"/>
                          </a:lnTo>
                          <a:lnTo>
                            <a:pt x="197" y="88"/>
                          </a:lnTo>
                          <a:lnTo>
                            <a:pt x="195" y="92"/>
                          </a:lnTo>
                          <a:lnTo>
                            <a:pt x="188" y="99"/>
                          </a:lnTo>
                          <a:lnTo>
                            <a:pt x="188" y="99"/>
                          </a:lnTo>
                          <a:lnTo>
                            <a:pt x="182" y="104"/>
                          </a:lnTo>
                          <a:lnTo>
                            <a:pt x="176" y="109"/>
                          </a:lnTo>
                          <a:lnTo>
                            <a:pt x="176" y="109"/>
                          </a:lnTo>
                          <a:lnTo>
                            <a:pt x="170" y="114"/>
                          </a:lnTo>
                          <a:lnTo>
                            <a:pt x="166" y="117"/>
                          </a:lnTo>
                          <a:lnTo>
                            <a:pt x="165" y="121"/>
                          </a:lnTo>
                          <a:lnTo>
                            <a:pt x="165" y="121"/>
                          </a:lnTo>
                          <a:lnTo>
                            <a:pt x="166" y="122"/>
                          </a:lnTo>
                          <a:lnTo>
                            <a:pt x="170" y="122"/>
                          </a:lnTo>
                          <a:lnTo>
                            <a:pt x="176" y="119"/>
                          </a:lnTo>
                          <a:lnTo>
                            <a:pt x="176" y="119"/>
                          </a:lnTo>
                          <a:lnTo>
                            <a:pt x="182" y="114"/>
                          </a:lnTo>
                          <a:lnTo>
                            <a:pt x="183" y="112"/>
                          </a:lnTo>
                          <a:lnTo>
                            <a:pt x="188" y="112"/>
                          </a:lnTo>
                          <a:lnTo>
                            <a:pt x="188" y="112"/>
                          </a:lnTo>
                          <a:lnTo>
                            <a:pt x="187" y="117"/>
                          </a:lnTo>
                          <a:lnTo>
                            <a:pt x="187" y="117"/>
                          </a:lnTo>
                          <a:lnTo>
                            <a:pt x="185" y="122"/>
                          </a:lnTo>
                          <a:lnTo>
                            <a:pt x="183" y="127"/>
                          </a:lnTo>
                          <a:lnTo>
                            <a:pt x="182" y="131"/>
                          </a:lnTo>
                          <a:lnTo>
                            <a:pt x="182" y="136"/>
                          </a:lnTo>
                          <a:lnTo>
                            <a:pt x="182" y="136"/>
                          </a:lnTo>
                          <a:lnTo>
                            <a:pt x="183" y="143"/>
                          </a:lnTo>
                          <a:lnTo>
                            <a:pt x="185" y="148"/>
                          </a:lnTo>
                          <a:lnTo>
                            <a:pt x="183" y="151"/>
                          </a:lnTo>
                          <a:lnTo>
                            <a:pt x="178" y="156"/>
                          </a:lnTo>
                          <a:lnTo>
                            <a:pt x="178" y="156"/>
                          </a:lnTo>
                          <a:lnTo>
                            <a:pt x="170" y="161"/>
                          </a:lnTo>
                          <a:lnTo>
                            <a:pt x="166" y="165"/>
                          </a:lnTo>
                          <a:lnTo>
                            <a:pt x="163" y="170"/>
                          </a:lnTo>
                          <a:lnTo>
                            <a:pt x="163" y="170"/>
                          </a:lnTo>
                          <a:lnTo>
                            <a:pt x="158" y="178"/>
                          </a:lnTo>
                          <a:lnTo>
                            <a:pt x="153" y="182"/>
                          </a:lnTo>
                          <a:lnTo>
                            <a:pt x="148" y="182"/>
                          </a:lnTo>
                          <a:lnTo>
                            <a:pt x="148" y="182"/>
                          </a:lnTo>
                          <a:lnTo>
                            <a:pt x="143" y="182"/>
                          </a:lnTo>
                          <a:lnTo>
                            <a:pt x="137" y="182"/>
                          </a:lnTo>
                          <a:lnTo>
                            <a:pt x="137" y="182"/>
                          </a:lnTo>
                          <a:lnTo>
                            <a:pt x="132" y="183"/>
                          </a:lnTo>
                          <a:lnTo>
                            <a:pt x="127" y="187"/>
                          </a:lnTo>
                          <a:lnTo>
                            <a:pt x="127" y="187"/>
                          </a:lnTo>
                          <a:lnTo>
                            <a:pt x="117" y="190"/>
                          </a:lnTo>
                          <a:lnTo>
                            <a:pt x="112" y="192"/>
                          </a:lnTo>
                          <a:lnTo>
                            <a:pt x="105" y="192"/>
                          </a:lnTo>
                          <a:lnTo>
                            <a:pt x="105" y="192"/>
                          </a:lnTo>
                          <a:lnTo>
                            <a:pt x="95" y="189"/>
                          </a:lnTo>
                          <a:lnTo>
                            <a:pt x="90" y="189"/>
                          </a:lnTo>
                          <a:lnTo>
                            <a:pt x="85" y="189"/>
                          </a:lnTo>
                          <a:lnTo>
                            <a:pt x="85" y="189"/>
                          </a:lnTo>
                          <a:lnTo>
                            <a:pt x="80" y="190"/>
                          </a:lnTo>
                          <a:lnTo>
                            <a:pt x="75" y="192"/>
                          </a:lnTo>
                          <a:lnTo>
                            <a:pt x="75" y="192"/>
                          </a:lnTo>
                          <a:lnTo>
                            <a:pt x="64" y="190"/>
                          </a:lnTo>
                          <a:lnTo>
                            <a:pt x="64" y="190"/>
                          </a:lnTo>
                          <a:lnTo>
                            <a:pt x="59" y="192"/>
                          </a:lnTo>
                          <a:lnTo>
                            <a:pt x="54" y="194"/>
                          </a:lnTo>
                          <a:lnTo>
                            <a:pt x="44" y="197"/>
                          </a:lnTo>
                          <a:lnTo>
                            <a:pt x="44" y="197"/>
                          </a:lnTo>
                          <a:lnTo>
                            <a:pt x="34" y="202"/>
                          </a:lnTo>
                          <a:lnTo>
                            <a:pt x="27" y="207"/>
                          </a:lnTo>
                          <a:lnTo>
                            <a:pt x="27" y="207"/>
                          </a:lnTo>
                          <a:lnTo>
                            <a:pt x="31" y="212"/>
                          </a:lnTo>
                          <a:lnTo>
                            <a:pt x="32" y="216"/>
                          </a:lnTo>
                          <a:lnTo>
                            <a:pt x="32" y="216"/>
                          </a:lnTo>
                          <a:lnTo>
                            <a:pt x="37" y="219"/>
                          </a:lnTo>
                          <a:lnTo>
                            <a:pt x="41" y="222"/>
                          </a:lnTo>
                          <a:lnTo>
                            <a:pt x="41" y="222"/>
                          </a:lnTo>
                          <a:lnTo>
                            <a:pt x="42" y="228"/>
                          </a:lnTo>
                          <a:lnTo>
                            <a:pt x="44" y="233"/>
                          </a:lnTo>
                          <a:lnTo>
                            <a:pt x="42" y="245"/>
                          </a:lnTo>
                          <a:lnTo>
                            <a:pt x="42" y="245"/>
                          </a:lnTo>
                          <a:lnTo>
                            <a:pt x="39" y="253"/>
                          </a:lnTo>
                          <a:lnTo>
                            <a:pt x="32" y="262"/>
                          </a:lnTo>
                          <a:lnTo>
                            <a:pt x="32" y="262"/>
                          </a:lnTo>
                          <a:lnTo>
                            <a:pt x="22" y="273"/>
                          </a:lnTo>
                          <a:lnTo>
                            <a:pt x="22" y="273"/>
                          </a:lnTo>
                          <a:lnTo>
                            <a:pt x="17" y="279"/>
                          </a:lnTo>
                          <a:lnTo>
                            <a:pt x="12" y="284"/>
                          </a:lnTo>
                          <a:lnTo>
                            <a:pt x="12" y="284"/>
                          </a:lnTo>
                          <a:lnTo>
                            <a:pt x="8" y="290"/>
                          </a:lnTo>
                          <a:lnTo>
                            <a:pt x="7" y="292"/>
                          </a:lnTo>
                          <a:lnTo>
                            <a:pt x="5" y="295"/>
                          </a:lnTo>
                          <a:lnTo>
                            <a:pt x="5" y="295"/>
                          </a:lnTo>
                          <a:lnTo>
                            <a:pt x="0" y="295"/>
                          </a:lnTo>
                          <a:lnTo>
                            <a:pt x="5" y="329"/>
                          </a:lnTo>
                          <a:lnTo>
                            <a:pt x="5" y="329"/>
                          </a:lnTo>
                          <a:lnTo>
                            <a:pt x="114" y="306"/>
                          </a:lnTo>
                          <a:lnTo>
                            <a:pt x="200" y="287"/>
                          </a:lnTo>
                          <a:lnTo>
                            <a:pt x="261" y="273"/>
                          </a:lnTo>
                          <a:lnTo>
                            <a:pt x="261" y="273"/>
                          </a:lnTo>
                          <a:lnTo>
                            <a:pt x="263" y="273"/>
                          </a:lnTo>
                          <a:lnTo>
                            <a:pt x="263" y="273"/>
                          </a:lnTo>
                          <a:lnTo>
                            <a:pt x="266" y="273"/>
                          </a:lnTo>
                          <a:lnTo>
                            <a:pt x="270" y="275"/>
                          </a:lnTo>
                          <a:lnTo>
                            <a:pt x="270" y="275"/>
                          </a:lnTo>
                          <a:lnTo>
                            <a:pt x="275" y="279"/>
                          </a:lnTo>
                          <a:lnTo>
                            <a:pt x="275" y="279"/>
                          </a:lnTo>
                          <a:lnTo>
                            <a:pt x="280" y="280"/>
                          </a:lnTo>
                          <a:lnTo>
                            <a:pt x="280" y="280"/>
                          </a:lnTo>
                          <a:lnTo>
                            <a:pt x="285" y="282"/>
                          </a:lnTo>
                          <a:lnTo>
                            <a:pt x="285" y="282"/>
                          </a:lnTo>
                          <a:lnTo>
                            <a:pt x="287" y="285"/>
                          </a:lnTo>
                          <a:lnTo>
                            <a:pt x="287" y="285"/>
                          </a:lnTo>
                          <a:lnTo>
                            <a:pt x="287" y="290"/>
                          </a:lnTo>
                          <a:lnTo>
                            <a:pt x="287" y="295"/>
                          </a:lnTo>
                          <a:lnTo>
                            <a:pt x="287" y="295"/>
                          </a:lnTo>
                          <a:lnTo>
                            <a:pt x="292" y="301"/>
                          </a:lnTo>
                          <a:lnTo>
                            <a:pt x="292" y="301"/>
                          </a:lnTo>
                          <a:lnTo>
                            <a:pt x="292" y="302"/>
                          </a:lnTo>
                          <a:lnTo>
                            <a:pt x="294" y="302"/>
                          </a:lnTo>
                          <a:lnTo>
                            <a:pt x="294" y="302"/>
                          </a:lnTo>
                          <a:lnTo>
                            <a:pt x="295" y="302"/>
                          </a:lnTo>
                          <a:lnTo>
                            <a:pt x="295" y="302"/>
                          </a:lnTo>
                          <a:lnTo>
                            <a:pt x="299" y="304"/>
                          </a:lnTo>
                          <a:lnTo>
                            <a:pt x="302" y="304"/>
                          </a:lnTo>
                          <a:lnTo>
                            <a:pt x="302" y="304"/>
                          </a:lnTo>
                          <a:lnTo>
                            <a:pt x="304" y="307"/>
                          </a:lnTo>
                          <a:lnTo>
                            <a:pt x="307" y="309"/>
                          </a:lnTo>
                          <a:lnTo>
                            <a:pt x="307" y="309"/>
                          </a:lnTo>
                          <a:lnTo>
                            <a:pt x="312" y="311"/>
                          </a:lnTo>
                          <a:lnTo>
                            <a:pt x="316" y="312"/>
                          </a:lnTo>
                          <a:lnTo>
                            <a:pt x="317" y="314"/>
                          </a:lnTo>
                          <a:lnTo>
                            <a:pt x="317" y="314"/>
                          </a:lnTo>
                          <a:lnTo>
                            <a:pt x="319" y="319"/>
                          </a:lnTo>
                          <a:lnTo>
                            <a:pt x="319" y="319"/>
                          </a:lnTo>
                          <a:lnTo>
                            <a:pt x="319" y="319"/>
                          </a:lnTo>
                          <a:lnTo>
                            <a:pt x="319" y="319"/>
                          </a:lnTo>
                          <a:lnTo>
                            <a:pt x="321" y="321"/>
                          </a:lnTo>
                          <a:lnTo>
                            <a:pt x="322" y="321"/>
                          </a:lnTo>
                          <a:lnTo>
                            <a:pt x="322" y="321"/>
                          </a:lnTo>
                          <a:lnTo>
                            <a:pt x="333" y="323"/>
                          </a:lnTo>
                          <a:lnTo>
                            <a:pt x="333" y="323"/>
                          </a:lnTo>
                          <a:lnTo>
                            <a:pt x="338" y="324"/>
                          </a:lnTo>
                          <a:lnTo>
                            <a:pt x="338" y="324"/>
                          </a:lnTo>
                          <a:lnTo>
                            <a:pt x="344" y="326"/>
                          </a:lnTo>
                          <a:lnTo>
                            <a:pt x="344" y="326"/>
                          </a:lnTo>
                          <a:lnTo>
                            <a:pt x="355" y="329"/>
                          </a:lnTo>
                          <a:lnTo>
                            <a:pt x="355" y="329"/>
                          </a:lnTo>
                          <a:lnTo>
                            <a:pt x="363" y="333"/>
                          </a:lnTo>
                          <a:lnTo>
                            <a:pt x="367" y="335"/>
                          </a:lnTo>
                          <a:lnTo>
                            <a:pt x="370" y="340"/>
                          </a:lnTo>
                          <a:lnTo>
                            <a:pt x="370" y="340"/>
                          </a:lnTo>
                          <a:lnTo>
                            <a:pt x="372" y="345"/>
                          </a:lnTo>
                          <a:lnTo>
                            <a:pt x="373" y="348"/>
                          </a:lnTo>
                          <a:lnTo>
                            <a:pt x="372" y="351"/>
                          </a:lnTo>
                          <a:lnTo>
                            <a:pt x="372" y="351"/>
                          </a:lnTo>
                          <a:lnTo>
                            <a:pt x="372" y="355"/>
                          </a:lnTo>
                          <a:lnTo>
                            <a:pt x="372" y="358"/>
                          </a:lnTo>
                          <a:lnTo>
                            <a:pt x="372" y="358"/>
                          </a:lnTo>
                          <a:lnTo>
                            <a:pt x="373" y="365"/>
                          </a:lnTo>
                          <a:lnTo>
                            <a:pt x="373" y="365"/>
                          </a:lnTo>
                          <a:lnTo>
                            <a:pt x="373" y="368"/>
                          </a:lnTo>
                          <a:lnTo>
                            <a:pt x="373" y="372"/>
                          </a:lnTo>
                          <a:lnTo>
                            <a:pt x="373" y="372"/>
                          </a:lnTo>
                          <a:lnTo>
                            <a:pt x="375" y="374"/>
                          </a:lnTo>
                          <a:lnTo>
                            <a:pt x="375" y="374"/>
                          </a:lnTo>
                          <a:lnTo>
                            <a:pt x="377" y="367"/>
                          </a:lnTo>
                          <a:lnTo>
                            <a:pt x="378" y="363"/>
                          </a:lnTo>
                          <a:lnTo>
                            <a:pt x="382" y="362"/>
                          </a:lnTo>
                          <a:lnTo>
                            <a:pt x="382" y="362"/>
                          </a:lnTo>
                          <a:lnTo>
                            <a:pt x="382" y="367"/>
                          </a:lnTo>
                          <a:lnTo>
                            <a:pt x="383" y="368"/>
                          </a:lnTo>
                          <a:lnTo>
                            <a:pt x="385" y="368"/>
                          </a:lnTo>
                          <a:lnTo>
                            <a:pt x="385" y="368"/>
                          </a:lnTo>
                          <a:lnTo>
                            <a:pt x="385" y="367"/>
                          </a:lnTo>
                          <a:lnTo>
                            <a:pt x="385" y="365"/>
                          </a:lnTo>
                          <a:lnTo>
                            <a:pt x="387" y="362"/>
                          </a:lnTo>
                          <a:lnTo>
                            <a:pt x="387" y="362"/>
                          </a:lnTo>
                          <a:lnTo>
                            <a:pt x="389" y="360"/>
                          </a:lnTo>
                          <a:lnTo>
                            <a:pt x="392" y="358"/>
                          </a:lnTo>
                          <a:lnTo>
                            <a:pt x="392" y="358"/>
                          </a:lnTo>
                          <a:lnTo>
                            <a:pt x="399" y="355"/>
                          </a:lnTo>
                          <a:lnTo>
                            <a:pt x="399" y="355"/>
                          </a:lnTo>
                          <a:lnTo>
                            <a:pt x="406" y="353"/>
                          </a:lnTo>
                          <a:lnTo>
                            <a:pt x="406" y="353"/>
                          </a:lnTo>
                          <a:lnTo>
                            <a:pt x="411" y="348"/>
                          </a:lnTo>
                          <a:lnTo>
                            <a:pt x="417" y="345"/>
                          </a:lnTo>
                          <a:lnTo>
                            <a:pt x="417" y="345"/>
                          </a:lnTo>
                          <a:lnTo>
                            <a:pt x="423" y="343"/>
                          </a:lnTo>
                          <a:lnTo>
                            <a:pt x="428" y="340"/>
                          </a:lnTo>
                          <a:lnTo>
                            <a:pt x="428" y="340"/>
                          </a:lnTo>
                          <a:lnTo>
                            <a:pt x="433" y="336"/>
                          </a:lnTo>
                          <a:lnTo>
                            <a:pt x="438" y="336"/>
                          </a:lnTo>
                          <a:lnTo>
                            <a:pt x="443" y="335"/>
                          </a:lnTo>
                          <a:lnTo>
                            <a:pt x="448" y="333"/>
                          </a:lnTo>
                          <a:lnTo>
                            <a:pt x="448" y="333"/>
                          </a:lnTo>
                          <a:lnTo>
                            <a:pt x="458" y="328"/>
                          </a:lnTo>
                          <a:lnTo>
                            <a:pt x="458" y="328"/>
                          </a:lnTo>
                          <a:lnTo>
                            <a:pt x="463" y="326"/>
                          </a:lnTo>
                          <a:lnTo>
                            <a:pt x="468" y="323"/>
                          </a:lnTo>
                          <a:lnTo>
                            <a:pt x="468" y="323"/>
                          </a:lnTo>
                          <a:lnTo>
                            <a:pt x="473" y="316"/>
                          </a:lnTo>
                          <a:lnTo>
                            <a:pt x="478" y="309"/>
                          </a:lnTo>
                          <a:lnTo>
                            <a:pt x="478" y="309"/>
                          </a:lnTo>
                          <a:lnTo>
                            <a:pt x="484" y="304"/>
                          </a:lnTo>
                          <a:lnTo>
                            <a:pt x="487" y="301"/>
                          </a:lnTo>
                          <a:lnTo>
                            <a:pt x="489" y="297"/>
                          </a:lnTo>
                          <a:lnTo>
                            <a:pt x="489" y="297"/>
                          </a:lnTo>
                          <a:lnTo>
                            <a:pt x="482" y="299"/>
                          </a:lnTo>
                          <a:lnTo>
                            <a:pt x="477" y="302"/>
                          </a:lnTo>
                          <a:lnTo>
                            <a:pt x="477" y="302"/>
                          </a:lnTo>
                          <a:lnTo>
                            <a:pt x="472" y="307"/>
                          </a:lnTo>
                          <a:lnTo>
                            <a:pt x="470" y="309"/>
                          </a:lnTo>
                          <a:lnTo>
                            <a:pt x="467" y="311"/>
                          </a:lnTo>
                          <a:lnTo>
                            <a:pt x="467" y="311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8" name="Freeform 65">
                      <a:extLst>
                        <a:ext uri="{FF2B5EF4-FFF2-40B4-BE49-F238E27FC236}">
                          <a16:creationId xmlns:a16="http://schemas.microsoft.com/office/drawing/2014/main" id="{8E37A0F1-FCC7-4775-B8CB-6218C9A0D37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975555" y="1149864"/>
                      <a:ext cx="2067246" cy="1296814"/>
                    </a:xfrm>
                    <a:custGeom>
                      <a:avLst/>
                      <a:gdLst>
                        <a:gd name="T0" fmla="*/ 424 w 432"/>
                        <a:gd name="T1" fmla="*/ 244 h 271"/>
                        <a:gd name="T2" fmla="*/ 422 w 432"/>
                        <a:gd name="T3" fmla="*/ 239 h 271"/>
                        <a:gd name="T4" fmla="*/ 421 w 432"/>
                        <a:gd name="T5" fmla="*/ 232 h 271"/>
                        <a:gd name="T6" fmla="*/ 421 w 432"/>
                        <a:gd name="T7" fmla="*/ 225 h 271"/>
                        <a:gd name="T8" fmla="*/ 419 w 432"/>
                        <a:gd name="T9" fmla="*/ 222 h 271"/>
                        <a:gd name="T10" fmla="*/ 417 w 432"/>
                        <a:gd name="T11" fmla="*/ 219 h 271"/>
                        <a:gd name="T12" fmla="*/ 417 w 432"/>
                        <a:gd name="T13" fmla="*/ 207 h 271"/>
                        <a:gd name="T14" fmla="*/ 419 w 432"/>
                        <a:gd name="T15" fmla="*/ 203 h 271"/>
                        <a:gd name="T16" fmla="*/ 419 w 432"/>
                        <a:gd name="T17" fmla="*/ 200 h 271"/>
                        <a:gd name="T18" fmla="*/ 419 w 432"/>
                        <a:gd name="T19" fmla="*/ 193 h 271"/>
                        <a:gd name="T20" fmla="*/ 419 w 432"/>
                        <a:gd name="T21" fmla="*/ 183 h 271"/>
                        <a:gd name="T22" fmla="*/ 416 w 432"/>
                        <a:gd name="T23" fmla="*/ 176 h 271"/>
                        <a:gd name="T24" fmla="*/ 416 w 432"/>
                        <a:gd name="T25" fmla="*/ 168 h 271"/>
                        <a:gd name="T26" fmla="*/ 419 w 432"/>
                        <a:gd name="T27" fmla="*/ 161 h 271"/>
                        <a:gd name="T28" fmla="*/ 421 w 432"/>
                        <a:gd name="T29" fmla="*/ 158 h 271"/>
                        <a:gd name="T30" fmla="*/ 421 w 432"/>
                        <a:gd name="T31" fmla="*/ 154 h 271"/>
                        <a:gd name="T32" fmla="*/ 419 w 432"/>
                        <a:gd name="T33" fmla="*/ 146 h 271"/>
                        <a:gd name="T34" fmla="*/ 417 w 432"/>
                        <a:gd name="T35" fmla="*/ 142 h 271"/>
                        <a:gd name="T36" fmla="*/ 414 w 432"/>
                        <a:gd name="T37" fmla="*/ 139 h 271"/>
                        <a:gd name="T38" fmla="*/ 412 w 432"/>
                        <a:gd name="T39" fmla="*/ 136 h 271"/>
                        <a:gd name="T40" fmla="*/ 410 w 432"/>
                        <a:gd name="T41" fmla="*/ 132 h 271"/>
                        <a:gd name="T42" fmla="*/ 409 w 432"/>
                        <a:gd name="T43" fmla="*/ 125 h 271"/>
                        <a:gd name="T44" fmla="*/ 407 w 432"/>
                        <a:gd name="T45" fmla="*/ 122 h 271"/>
                        <a:gd name="T46" fmla="*/ 404 w 432"/>
                        <a:gd name="T47" fmla="*/ 119 h 271"/>
                        <a:gd name="T48" fmla="*/ 404 w 432"/>
                        <a:gd name="T49" fmla="*/ 110 h 271"/>
                        <a:gd name="T50" fmla="*/ 402 w 432"/>
                        <a:gd name="T51" fmla="*/ 95 h 271"/>
                        <a:gd name="T52" fmla="*/ 404 w 432"/>
                        <a:gd name="T53" fmla="*/ 86 h 271"/>
                        <a:gd name="T54" fmla="*/ 404 w 432"/>
                        <a:gd name="T55" fmla="*/ 80 h 271"/>
                        <a:gd name="T56" fmla="*/ 400 w 432"/>
                        <a:gd name="T57" fmla="*/ 74 h 271"/>
                        <a:gd name="T58" fmla="*/ 400 w 432"/>
                        <a:gd name="T59" fmla="*/ 73 h 271"/>
                        <a:gd name="T60" fmla="*/ 399 w 432"/>
                        <a:gd name="T61" fmla="*/ 71 h 271"/>
                        <a:gd name="T62" fmla="*/ 397 w 432"/>
                        <a:gd name="T63" fmla="*/ 63 h 271"/>
                        <a:gd name="T64" fmla="*/ 399 w 432"/>
                        <a:gd name="T65" fmla="*/ 61 h 271"/>
                        <a:gd name="T66" fmla="*/ 399 w 432"/>
                        <a:gd name="T67" fmla="*/ 52 h 271"/>
                        <a:gd name="T68" fmla="*/ 402 w 432"/>
                        <a:gd name="T69" fmla="*/ 44 h 271"/>
                        <a:gd name="T70" fmla="*/ 402 w 432"/>
                        <a:gd name="T71" fmla="*/ 40 h 271"/>
                        <a:gd name="T72" fmla="*/ 400 w 432"/>
                        <a:gd name="T73" fmla="*/ 37 h 271"/>
                        <a:gd name="T74" fmla="*/ 399 w 432"/>
                        <a:gd name="T75" fmla="*/ 30 h 271"/>
                        <a:gd name="T76" fmla="*/ 395 w 432"/>
                        <a:gd name="T77" fmla="*/ 20 h 271"/>
                        <a:gd name="T78" fmla="*/ 393 w 432"/>
                        <a:gd name="T79" fmla="*/ 13 h 271"/>
                        <a:gd name="T80" fmla="*/ 297 w 432"/>
                        <a:gd name="T81" fmla="*/ 13 h 271"/>
                        <a:gd name="T82" fmla="*/ 108 w 432"/>
                        <a:gd name="T83" fmla="*/ 5 h 271"/>
                        <a:gd name="T84" fmla="*/ 0 w 432"/>
                        <a:gd name="T85" fmla="*/ 254 h 271"/>
                        <a:gd name="T86" fmla="*/ 198 w 432"/>
                        <a:gd name="T87" fmla="*/ 265 h 271"/>
                        <a:gd name="T88" fmla="*/ 387 w 432"/>
                        <a:gd name="T89" fmla="*/ 271 h 271"/>
                        <a:gd name="T90" fmla="*/ 431 w 432"/>
                        <a:gd name="T91" fmla="*/ 271 h 271"/>
                        <a:gd name="T92" fmla="*/ 431 w 432"/>
                        <a:gd name="T93" fmla="*/ 258 h 271"/>
                        <a:gd name="T94" fmla="*/ 424 w 432"/>
                        <a:gd name="T95" fmla="*/ 244 h 2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</a:cxnLst>
                      <a:rect l="0" t="0" r="r" b="b"/>
                      <a:pathLst>
                        <a:path w="432" h="271">
                          <a:moveTo>
                            <a:pt x="424" y="244"/>
                          </a:moveTo>
                          <a:lnTo>
                            <a:pt x="424" y="244"/>
                          </a:lnTo>
                          <a:lnTo>
                            <a:pt x="422" y="239"/>
                          </a:lnTo>
                          <a:lnTo>
                            <a:pt x="422" y="239"/>
                          </a:lnTo>
                          <a:lnTo>
                            <a:pt x="421" y="236"/>
                          </a:lnTo>
                          <a:lnTo>
                            <a:pt x="421" y="232"/>
                          </a:lnTo>
                          <a:lnTo>
                            <a:pt x="421" y="232"/>
                          </a:lnTo>
                          <a:lnTo>
                            <a:pt x="421" y="225"/>
                          </a:lnTo>
                          <a:lnTo>
                            <a:pt x="421" y="225"/>
                          </a:lnTo>
                          <a:lnTo>
                            <a:pt x="419" y="222"/>
                          </a:lnTo>
                          <a:lnTo>
                            <a:pt x="417" y="219"/>
                          </a:lnTo>
                          <a:lnTo>
                            <a:pt x="417" y="219"/>
                          </a:lnTo>
                          <a:lnTo>
                            <a:pt x="417" y="212"/>
                          </a:lnTo>
                          <a:lnTo>
                            <a:pt x="417" y="207"/>
                          </a:lnTo>
                          <a:lnTo>
                            <a:pt x="417" y="207"/>
                          </a:lnTo>
                          <a:lnTo>
                            <a:pt x="419" y="203"/>
                          </a:lnTo>
                          <a:lnTo>
                            <a:pt x="419" y="200"/>
                          </a:lnTo>
                          <a:lnTo>
                            <a:pt x="419" y="200"/>
                          </a:lnTo>
                          <a:lnTo>
                            <a:pt x="419" y="193"/>
                          </a:lnTo>
                          <a:lnTo>
                            <a:pt x="419" y="193"/>
                          </a:lnTo>
                          <a:lnTo>
                            <a:pt x="419" y="188"/>
                          </a:lnTo>
                          <a:lnTo>
                            <a:pt x="419" y="183"/>
                          </a:lnTo>
                          <a:lnTo>
                            <a:pt x="419" y="183"/>
                          </a:lnTo>
                          <a:lnTo>
                            <a:pt x="416" y="176"/>
                          </a:lnTo>
                          <a:lnTo>
                            <a:pt x="416" y="171"/>
                          </a:lnTo>
                          <a:lnTo>
                            <a:pt x="416" y="168"/>
                          </a:lnTo>
                          <a:lnTo>
                            <a:pt x="416" y="168"/>
                          </a:lnTo>
                          <a:lnTo>
                            <a:pt x="419" y="161"/>
                          </a:lnTo>
                          <a:lnTo>
                            <a:pt x="419" y="161"/>
                          </a:lnTo>
                          <a:lnTo>
                            <a:pt x="421" y="158"/>
                          </a:lnTo>
                          <a:lnTo>
                            <a:pt x="421" y="154"/>
                          </a:lnTo>
                          <a:lnTo>
                            <a:pt x="421" y="154"/>
                          </a:lnTo>
                          <a:lnTo>
                            <a:pt x="421" y="149"/>
                          </a:lnTo>
                          <a:lnTo>
                            <a:pt x="419" y="146"/>
                          </a:lnTo>
                          <a:lnTo>
                            <a:pt x="419" y="146"/>
                          </a:lnTo>
                          <a:lnTo>
                            <a:pt x="417" y="142"/>
                          </a:lnTo>
                          <a:lnTo>
                            <a:pt x="417" y="142"/>
                          </a:lnTo>
                          <a:lnTo>
                            <a:pt x="414" y="139"/>
                          </a:lnTo>
                          <a:lnTo>
                            <a:pt x="414" y="139"/>
                          </a:lnTo>
                          <a:lnTo>
                            <a:pt x="412" y="136"/>
                          </a:lnTo>
                          <a:lnTo>
                            <a:pt x="410" y="132"/>
                          </a:lnTo>
                          <a:lnTo>
                            <a:pt x="410" y="132"/>
                          </a:lnTo>
                          <a:lnTo>
                            <a:pt x="410" y="129"/>
                          </a:lnTo>
                          <a:lnTo>
                            <a:pt x="409" y="125"/>
                          </a:lnTo>
                          <a:lnTo>
                            <a:pt x="409" y="125"/>
                          </a:lnTo>
                          <a:lnTo>
                            <a:pt x="407" y="122"/>
                          </a:lnTo>
                          <a:lnTo>
                            <a:pt x="404" y="119"/>
                          </a:lnTo>
                          <a:lnTo>
                            <a:pt x="404" y="119"/>
                          </a:lnTo>
                          <a:lnTo>
                            <a:pt x="404" y="110"/>
                          </a:lnTo>
                          <a:lnTo>
                            <a:pt x="404" y="110"/>
                          </a:lnTo>
                          <a:lnTo>
                            <a:pt x="402" y="102"/>
                          </a:lnTo>
                          <a:lnTo>
                            <a:pt x="402" y="95"/>
                          </a:lnTo>
                          <a:lnTo>
                            <a:pt x="402" y="95"/>
                          </a:lnTo>
                          <a:lnTo>
                            <a:pt x="404" y="86"/>
                          </a:lnTo>
                          <a:lnTo>
                            <a:pt x="404" y="80"/>
                          </a:lnTo>
                          <a:lnTo>
                            <a:pt x="404" y="80"/>
                          </a:lnTo>
                          <a:lnTo>
                            <a:pt x="400" y="74"/>
                          </a:lnTo>
                          <a:lnTo>
                            <a:pt x="400" y="74"/>
                          </a:lnTo>
                          <a:lnTo>
                            <a:pt x="400" y="73"/>
                          </a:lnTo>
                          <a:lnTo>
                            <a:pt x="400" y="73"/>
                          </a:lnTo>
                          <a:lnTo>
                            <a:pt x="399" y="71"/>
                          </a:lnTo>
                          <a:lnTo>
                            <a:pt x="399" y="71"/>
                          </a:lnTo>
                          <a:lnTo>
                            <a:pt x="397" y="66"/>
                          </a:lnTo>
                          <a:lnTo>
                            <a:pt x="397" y="63"/>
                          </a:lnTo>
                          <a:lnTo>
                            <a:pt x="399" y="61"/>
                          </a:lnTo>
                          <a:lnTo>
                            <a:pt x="399" y="61"/>
                          </a:lnTo>
                          <a:lnTo>
                            <a:pt x="399" y="52"/>
                          </a:lnTo>
                          <a:lnTo>
                            <a:pt x="399" y="52"/>
                          </a:lnTo>
                          <a:lnTo>
                            <a:pt x="400" y="49"/>
                          </a:lnTo>
                          <a:lnTo>
                            <a:pt x="402" y="44"/>
                          </a:lnTo>
                          <a:lnTo>
                            <a:pt x="402" y="44"/>
                          </a:lnTo>
                          <a:lnTo>
                            <a:pt x="402" y="40"/>
                          </a:lnTo>
                          <a:lnTo>
                            <a:pt x="400" y="37"/>
                          </a:lnTo>
                          <a:lnTo>
                            <a:pt x="400" y="37"/>
                          </a:lnTo>
                          <a:lnTo>
                            <a:pt x="399" y="30"/>
                          </a:lnTo>
                          <a:lnTo>
                            <a:pt x="399" y="30"/>
                          </a:lnTo>
                          <a:lnTo>
                            <a:pt x="395" y="25"/>
                          </a:lnTo>
                          <a:lnTo>
                            <a:pt x="395" y="20"/>
                          </a:lnTo>
                          <a:lnTo>
                            <a:pt x="395" y="20"/>
                          </a:lnTo>
                          <a:lnTo>
                            <a:pt x="393" y="13"/>
                          </a:lnTo>
                          <a:lnTo>
                            <a:pt x="393" y="13"/>
                          </a:lnTo>
                          <a:lnTo>
                            <a:pt x="297" y="13"/>
                          </a:lnTo>
                          <a:lnTo>
                            <a:pt x="200" y="10"/>
                          </a:lnTo>
                          <a:lnTo>
                            <a:pt x="108" y="5"/>
                          </a:lnTo>
                          <a:lnTo>
                            <a:pt x="17" y="0"/>
                          </a:lnTo>
                          <a:lnTo>
                            <a:pt x="0" y="254"/>
                          </a:lnTo>
                          <a:lnTo>
                            <a:pt x="0" y="254"/>
                          </a:lnTo>
                          <a:lnTo>
                            <a:pt x="198" y="265"/>
                          </a:lnTo>
                          <a:lnTo>
                            <a:pt x="329" y="270"/>
                          </a:lnTo>
                          <a:lnTo>
                            <a:pt x="387" y="271"/>
                          </a:lnTo>
                          <a:lnTo>
                            <a:pt x="431" y="271"/>
                          </a:lnTo>
                          <a:lnTo>
                            <a:pt x="431" y="271"/>
                          </a:lnTo>
                          <a:lnTo>
                            <a:pt x="432" y="265"/>
                          </a:lnTo>
                          <a:lnTo>
                            <a:pt x="431" y="258"/>
                          </a:lnTo>
                          <a:lnTo>
                            <a:pt x="431" y="258"/>
                          </a:lnTo>
                          <a:lnTo>
                            <a:pt x="424" y="244"/>
                          </a:lnTo>
                          <a:lnTo>
                            <a:pt x="424" y="244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43000">
                          <a:srgbClr val="DCEAEA"/>
                        </a:gs>
                        <a:gs pos="0">
                          <a:srgbClr val="CFE2E2"/>
                        </a:gs>
                        <a:gs pos="100000">
                          <a:schemeClr val="bg1"/>
                        </a:gs>
                      </a:gsLst>
                      <a:lin ang="10800000" scaled="1"/>
                    </a:gra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89" name="Freeform 71">
                      <a:extLst>
                        <a:ext uri="{FF2B5EF4-FFF2-40B4-BE49-F238E27FC236}">
                          <a16:creationId xmlns:a16="http://schemas.microsoft.com/office/drawing/2014/main" id="{D82B9036-EDE8-456C-AD74-97B5F5388DF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105635" y="4284228"/>
                      <a:ext cx="1435586" cy="980986"/>
                    </a:xfrm>
                    <a:custGeom>
                      <a:avLst/>
                      <a:gdLst>
                        <a:gd name="T0" fmla="*/ 295 w 300"/>
                        <a:gd name="T1" fmla="*/ 110 h 205"/>
                        <a:gd name="T2" fmla="*/ 290 w 300"/>
                        <a:gd name="T3" fmla="*/ 114 h 205"/>
                        <a:gd name="T4" fmla="*/ 283 w 300"/>
                        <a:gd name="T5" fmla="*/ 124 h 205"/>
                        <a:gd name="T6" fmla="*/ 276 w 300"/>
                        <a:gd name="T7" fmla="*/ 122 h 205"/>
                        <a:gd name="T8" fmla="*/ 285 w 300"/>
                        <a:gd name="T9" fmla="*/ 129 h 205"/>
                        <a:gd name="T10" fmla="*/ 291 w 300"/>
                        <a:gd name="T11" fmla="*/ 132 h 205"/>
                        <a:gd name="T12" fmla="*/ 281 w 300"/>
                        <a:gd name="T13" fmla="*/ 154 h 205"/>
                        <a:gd name="T14" fmla="*/ 269 w 300"/>
                        <a:gd name="T15" fmla="*/ 170 h 205"/>
                        <a:gd name="T16" fmla="*/ 266 w 300"/>
                        <a:gd name="T17" fmla="*/ 183 h 205"/>
                        <a:gd name="T18" fmla="*/ 266 w 300"/>
                        <a:gd name="T19" fmla="*/ 204 h 205"/>
                        <a:gd name="T20" fmla="*/ 258 w 300"/>
                        <a:gd name="T21" fmla="*/ 193 h 205"/>
                        <a:gd name="T22" fmla="*/ 254 w 300"/>
                        <a:gd name="T23" fmla="*/ 178 h 205"/>
                        <a:gd name="T24" fmla="*/ 256 w 300"/>
                        <a:gd name="T25" fmla="*/ 170 h 205"/>
                        <a:gd name="T26" fmla="*/ 256 w 300"/>
                        <a:gd name="T27" fmla="*/ 159 h 205"/>
                        <a:gd name="T28" fmla="*/ 259 w 300"/>
                        <a:gd name="T29" fmla="*/ 154 h 205"/>
                        <a:gd name="T30" fmla="*/ 266 w 300"/>
                        <a:gd name="T31" fmla="*/ 148 h 205"/>
                        <a:gd name="T32" fmla="*/ 263 w 300"/>
                        <a:gd name="T33" fmla="*/ 144 h 205"/>
                        <a:gd name="T34" fmla="*/ 256 w 300"/>
                        <a:gd name="T35" fmla="*/ 142 h 205"/>
                        <a:gd name="T36" fmla="*/ 249 w 300"/>
                        <a:gd name="T37" fmla="*/ 131 h 205"/>
                        <a:gd name="T38" fmla="*/ 246 w 300"/>
                        <a:gd name="T39" fmla="*/ 122 h 205"/>
                        <a:gd name="T40" fmla="*/ 247 w 300"/>
                        <a:gd name="T41" fmla="*/ 107 h 205"/>
                        <a:gd name="T42" fmla="*/ 234 w 300"/>
                        <a:gd name="T43" fmla="*/ 117 h 205"/>
                        <a:gd name="T44" fmla="*/ 222 w 300"/>
                        <a:gd name="T45" fmla="*/ 103 h 205"/>
                        <a:gd name="T46" fmla="*/ 212 w 300"/>
                        <a:gd name="T47" fmla="*/ 86 h 205"/>
                        <a:gd name="T48" fmla="*/ 198 w 300"/>
                        <a:gd name="T49" fmla="*/ 71 h 205"/>
                        <a:gd name="T50" fmla="*/ 213 w 300"/>
                        <a:gd name="T51" fmla="*/ 124 h 205"/>
                        <a:gd name="T52" fmla="*/ 200 w 300"/>
                        <a:gd name="T53" fmla="*/ 127 h 205"/>
                        <a:gd name="T54" fmla="*/ 185 w 300"/>
                        <a:gd name="T55" fmla="*/ 124 h 205"/>
                        <a:gd name="T56" fmla="*/ 161 w 300"/>
                        <a:gd name="T57" fmla="*/ 120 h 205"/>
                        <a:gd name="T58" fmla="*/ 154 w 300"/>
                        <a:gd name="T59" fmla="*/ 126 h 205"/>
                        <a:gd name="T60" fmla="*/ 152 w 300"/>
                        <a:gd name="T61" fmla="*/ 124 h 205"/>
                        <a:gd name="T62" fmla="*/ 159 w 300"/>
                        <a:gd name="T63" fmla="*/ 114 h 205"/>
                        <a:gd name="T64" fmla="*/ 161 w 300"/>
                        <a:gd name="T65" fmla="*/ 102 h 205"/>
                        <a:gd name="T66" fmla="*/ 159 w 300"/>
                        <a:gd name="T67" fmla="*/ 98 h 205"/>
                        <a:gd name="T68" fmla="*/ 159 w 300"/>
                        <a:gd name="T69" fmla="*/ 97 h 205"/>
                        <a:gd name="T70" fmla="*/ 159 w 300"/>
                        <a:gd name="T71" fmla="*/ 88 h 205"/>
                        <a:gd name="T72" fmla="*/ 157 w 300"/>
                        <a:gd name="T73" fmla="*/ 86 h 205"/>
                        <a:gd name="T74" fmla="*/ 142 w 300"/>
                        <a:gd name="T75" fmla="*/ 76 h 205"/>
                        <a:gd name="T76" fmla="*/ 135 w 300"/>
                        <a:gd name="T77" fmla="*/ 75 h 205"/>
                        <a:gd name="T78" fmla="*/ 134 w 300"/>
                        <a:gd name="T79" fmla="*/ 75 h 205"/>
                        <a:gd name="T80" fmla="*/ 132 w 300"/>
                        <a:gd name="T81" fmla="*/ 71 h 205"/>
                        <a:gd name="T82" fmla="*/ 130 w 300"/>
                        <a:gd name="T83" fmla="*/ 68 h 205"/>
                        <a:gd name="T84" fmla="*/ 129 w 300"/>
                        <a:gd name="T85" fmla="*/ 64 h 205"/>
                        <a:gd name="T86" fmla="*/ 129 w 300"/>
                        <a:gd name="T87" fmla="*/ 61 h 205"/>
                        <a:gd name="T88" fmla="*/ 125 w 300"/>
                        <a:gd name="T89" fmla="*/ 59 h 205"/>
                        <a:gd name="T90" fmla="*/ 117 w 300"/>
                        <a:gd name="T91" fmla="*/ 59 h 205"/>
                        <a:gd name="T92" fmla="*/ 115 w 300"/>
                        <a:gd name="T93" fmla="*/ 59 h 205"/>
                        <a:gd name="T94" fmla="*/ 113 w 300"/>
                        <a:gd name="T95" fmla="*/ 56 h 205"/>
                        <a:gd name="T96" fmla="*/ 110 w 300"/>
                        <a:gd name="T97" fmla="*/ 53 h 205"/>
                        <a:gd name="T98" fmla="*/ 106 w 300"/>
                        <a:gd name="T99" fmla="*/ 51 h 205"/>
                        <a:gd name="T100" fmla="*/ 98 w 300"/>
                        <a:gd name="T101" fmla="*/ 49 h 205"/>
                        <a:gd name="T102" fmla="*/ 79 w 300"/>
                        <a:gd name="T103" fmla="*/ 44 h 205"/>
                        <a:gd name="T104" fmla="*/ 73 w 300"/>
                        <a:gd name="T105" fmla="*/ 46 h 205"/>
                        <a:gd name="T106" fmla="*/ 67 w 300"/>
                        <a:gd name="T107" fmla="*/ 46 h 205"/>
                        <a:gd name="T108" fmla="*/ 61 w 300"/>
                        <a:gd name="T109" fmla="*/ 44 h 205"/>
                        <a:gd name="T110" fmla="*/ 37 w 300"/>
                        <a:gd name="T111" fmla="*/ 53 h 205"/>
                        <a:gd name="T112" fmla="*/ 22 w 300"/>
                        <a:gd name="T113" fmla="*/ 66 h 205"/>
                        <a:gd name="T114" fmla="*/ 10 w 300"/>
                        <a:gd name="T115" fmla="*/ 83 h 205"/>
                        <a:gd name="T116" fmla="*/ 3 w 300"/>
                        <a:gd name="T117" fmla="*/ 76 h 205"/>
                        <a:gd name="T118" fmla="*/ 230 w 300"/>
                        <a:gd name="T119" fmla="*/ 0 h 205"/>
                        <a:gd name="T120" fmla="*/ 298 w 300"/>
                        <a:gd name="T121" fmla="*/ 100 h 2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</a:cxnLst>
                      <a:rect l="0" t="0" r="r" b="b"/>
                      <a:pathLst>
                        <a:path w="300" h="205">
                          <a:moveTo>
                            <a:pt x="298" y="100"/>
                          </a:moveTo>
                          <a:lnTo>
                            <a:pt x="298" y="100"/>
                          </a:lnTo>
                          <a:lnTo>
                            <a:pt x="297" y="103"/>
                          </a:lnTo>
                          <a:lnTo>
                            <a:pt x="297" y="107"/>
                          </a:lnTo>
                          <a:lnTo>
                            <a:pt x="297" y="107"/>
                          </a:lnTo>
                          <a:lnTo>
                            <a:pt x="297" y="110"/>
                          </a:lnTo>
                          <a:lnTo>
                            <a:pt x="295" y="110"/>
                          </a:lnTo>
                          <a:lnTo>
                            <a:pt x="293" y="110"/>
                          </a:lnTo>
                          <a:lnTo>
                            <a:pt x="293" y="110"/>
                          </a:lnTo>
                          <a:lnTo>
                            <a:pt x="293" y="109"/>
                          </a:lnTo>
                          <a:lnTo>
                            <a:pt x="293" y="109"/>
                          </a:lnTo>
                          <a:lnTo>
                            <a:pt x="291" y="110"/>
                          </a:lnTo>
                          <a:lnTo>
                            <a:pt x="290" y="114"/>
                          </a:lnTo>
                          <a:lnTo>
                            <a:pt x="290" y="114"/>
                          </a:lnTo>
                          <a:lnTo>
                            <a:pt x="288" y="117"/>
                          </a:lnTo>
                          <a:lnTo>
                            <a:pt x="288" y="117"/>
                          </a:lnTo>
                          <a:lnTo>
                            <a:pt x="285" y="120"/>
                          </a:lnTo>
                          <a:lnTo>
                            <a:pt x="285" y="120"/>
                          </a:lnTo>
                          <a:lnTo>
                            <a:pt x="285" y="122"/>
                          </a:lnTo>
                          <a:lnTo>
                            <a:pt x="283" y="124"/>
                          </a:lnTo>
                          <a:lnTo>
                            <a:pt x="283" y="124"/>
                          </a:lnTo>
                          <a:lnTo>
                            <a:pt x="283" y="120"/>
                          </a:lnTo>
                          <a:lnTo>
                            <a:pt x="281" y="119"/>
                          </a:lnTo>
                          <a:lnTo>
                            <a:pt x="281" y="117"/>
                          </a:lnTo>
                          <a:lnTo>
                            <a:pt x="281" y="117"/>
                          </a:lnTo>
                          <a:lnTo>
                            <a:pt x="278" y="117"/>
                          </a:lnTo>
                          <a:lnTo>
                            <a:pt x="278" y="119"/>
                          </a:lnTo>
                          <a:lnTo>
                            <a:pt x="276" y="122"/>
                          </a:lnTo>
                          <a:lnTo>
                            <a:pt x="276" y="122"/>
                          </a:lnTo>
                          <a:lnTo>
                            <a:pt x="276" y="126"/>
                          </a:lnTo>
                          <a:lnTo>
                            <a:pt x="280" y="129"/>
                          </a:lnTo>
                          <a:lnTo>
                            <a:pt x="280" y="129"/>
                          </a:lnTo>
                          <a:lnTo>
                            <a:pt x="285" y="132"/>
                          </a:lnTo>
                          <a:lnTo>
                            <a:pt x="285" y="132"/>
                          </a:lnTo>
                          <a:lnTo>
                            <a:pt x="285" y="129"/>
                          </a:lnTo>
                          <a:lnTo>
                            <a:pt x="286" y="126"/>
                          </a:lnTo>
                          <a:lnTo>
                            <a:pt x="286" y="126"/>
                          </a:lnTo>
                          <a:lnTo>
                            <a:pt x="288" y="124"/>
                          </a:lnTo>
                          <a:lnTo>
                            <a:pt x="290" y="126"/>
                          </a:lnTo>
                          <a:lnTo>
                            <a:pt x="291" y="129"/>
                          </a:lnTo>
                          <a:lnTo>
                            <a:pt x="291" y="129"/>
                          </a:lnTo>
                          <a:lnTo>
                            <a:pt x="291" y="132"/>
                          </a:lnTo>
                          <a:lnTo>
                            <a:pt x="290" y="134"/>
                          </a:lnTo>
                          <a:lnTo>
                            <a:pt x="285" y="139"/>
                          </a:lnTo>
                          <a:lnTo>
                            <a:pt x="285" y="139"/>
                          </a:lnTo>
                          <a:lnTo>
                            <a:pt x="281" y="142"/>
                          </a:lnTo>
                          <a:lnTo>
                            <a:pt x="281" y="146"/>
                          </a:lnTo>
                          <a:lnTo>
                            <a:pt x="281" y="151"/>
                          </a:lnTo>
                          <a:lnTo>
                            <a:pt x="281" y="154"/>
                          </a:lnTo>
                          <a:lnTo>
                            <a:pt x="281" y="154"/>
                          </a:lnTo>
                          <a:lnTo>
                            <a:pt x="278" y="161"/>
                          </a:lnTo>
                          <a:lnTo>
                            <a:pt x="271" y="165"/>
                          </a:lnTo>
                          <a:lnTo>
                            <a:pt x="271" y="165"/>
                          </a:lnTo>
                          <a:lnTo>
                            <a:pt x="269" y="166"/>
                          </a:lnTo>
                          <a:lnTo>
                            <a:pt x="269" y="166"/>
                          </a:lnTo>
                          <a:lnTo>
                            <a:pt x="269" y="170"/>
                          </a:lnTo>
                          <a:lnTo>
                            <a:pt x="273" y="173"/>
                          </a:lnTo>
                          <a:lnTo>
                            <a:pt x="274" y="176"/>
                          </a:lnTo>
                          <a:lnTo>
                            <a:pt x="274" y="176"/>
                          </a:lnTo>
                          <a:lnTo>
                            <a:pt x="271" y="176"/>
                          </a:lnTo>
                          <a:lnTo>
                            <a:pt x="268" y="176"/>
                          </a:lnTo>
                          <a:lnTo>
                            <a:pt x="266" y="180"/>
                          </a:lnTo>
                          <a:lnTo>
                            <a:pt x="266" y="183"/>
                          </a:lnTo>
                          <a:lnTo>
                            <a:pt x="266" y="183"/>
                          </a:lnTo>
                          <a:lnTo>
                            <a:pt x="269" y="190"/>
                          </a:lnTo>
                          <a:lnTo>
                            <a:pt x="269" y="190"/>
                          </a:lnTo>
                          <a:lnTo>
                            <a:pt x="269" y="193"/>
                          </a:lnTo>
                          <a:lnTo>
                            <a:pt x="268" y="197"/>
                          </a:lnTo>
                          <a:lnTo>
                            <a:pt x="268" y="197"/>
                          </a:lnTo>
                          <a:lnTo>
                            <a:pt x="266" y="204"/>
                          </a:lnTo>
                          <a:lnTo>
                            <a:pt x="263" y="205"/>
                          </a:lnTo>
                          <a:lnTo>
                            <a:pt x="259" y="205"/>
                          </a:lnTo>
                          <a:lnTo>
                            <a:pt x="259" y="205"/>
                          </a:lnTo>
                          <a:lnTo>
                            <a:pt x="258" y="204"/>
                          </a:lnTo>
                          <a:lnTo>
                            <a:pt x="256" y="200"/>
                          </a:lnTo>
                          <a:lnTo>
                            <a:pt x="258" y="193"/>
                          </a:lnTo>
                          <a:lnTo>
                            <a:pt x="258" y="193"/>
                          </a:lnTo>
                          <a:lnTo>
                            <a:pt x="256" y="187"/>
                          </a:lnTo>
                          <a:lnTo>
                            <a:pt x="252" y="182"/>
                          </a:lnTo>
                          <a:lnTo>
                            <a:pt x="252" y="182"/>
                          </a:lnTo>
                          <a:lnTo>
                            <a:pt x="254" y="182"/>
                          </a:lnTo>
                          <a:lnTo>
                            <a:pt x="254" y="182"/>
                          </a:lnTo>
                          <a:lnTo>
                            <a:pt x="254" y="178"/>
                          </a:lnTo>
                          <a:lnTo>
                            <a:pt x="254" y="178"/>
                          </a:lnTo>
                          <a:lnTo>
                            <a:pt x="252" y="176"/>
                          </a:lnTo>
                          <a:lnTo>
                            <a:pt x="252" y="175"/>
                          </a:lnTo>
                          <a:lnTo>
                            <a:pt x="252" y="173"/>
                          </a:lnTo>
                          <a:lnTo>
                            <a:pt x="252" y="173"/>
                          </a:lnTo>
                          <a:lnTo>
                            <a:pt x="256" y="171"/>
                          </a:lnTo>
                          <a:lnTo>
                            <a:pt x="256" y="170"/>
                          </a:lnTo>
                          <a:lnTo>
                            <a:pt x="256" y="170"/>
                          </a:lnTo>
                          <a:lnTo>
                            <a:pt x="254" y="166"/>
                          </a:lnTo>
                          <a:lnTo>
                            <a:pt x="252" y="163"/>
                          </a:lnTo>
                          <a:lnTo>
                            <a:pt x="252" y="163"/>
                          </a:lnTo>
                          <a:lnTo>
                            <a:pt x="254" y="161"/>
                          </a:lnTo>
                          <a:lnTo>
                            <a:pt x="254" y="161"/>
                          </a:lnTo>
                          <a:lnTo>
                            <a:pt x="256" y="161"/>
                          </a:lnTo>
                          <a:lnTo>
                            <a:pt x="256" y="159"/>
                          </a:lnTo>
                          <a:lnTo>
                            <a:pt x="256" y="159"/>
                          </a:lnTo>
                          <a:lnTo>
                            <a:pt x="254" y="156"/>
                          </a:lnTo>
                          <a:lnTo>
                            <a:pt x="254" y="156"/>
                          </a:lnTo>
                          <a:lnTo>
                            <a:pt x="256" y="154"/>
                          </a:lnTo>
                          <a:lnTo>
                            <a:pt x="256" y="154"/>
                          </a:lnTo>
                          <a:lnTo>
                            <a:pt x="258" y="154"/>
                          </a:lnTo>
                          <a:lnTo>
                            <a:pt x="259" y="154"/>
                          </a:lnTo>
                          <a:lnTo>
                            <a:pt x="259" y="154"/>
                          </a:lnTo>
                          <a:lnTo>
                            <a:pt x="261" y="151"/>
                          </a:lnTo>
                          <a:lnTo>
                            <a:pt x="261" y="151"/>
                          </a:lnTo>
                          <a:lnTo>
                            <a:pt x="264" y="151"/>
                          </a:lnTo>
                          <a:lnTo>
                            <a:pt x="264" y="151"/>
                          </a:lnTo>
                          <a:lnTo>
                            <a:pt x="266" y="148"/>
                          </a:lnTo>
                          <a:lnTo>
                            <a:pt x="266" y="148"/>
                          </a:lnTo>
                          <a:lnTo>
                            <a:pt x="269" y="146"/>
                          </a:lnTo>
                          <a:lnTo>
                            <a:pt x="271" y="146"/>
                          </a:lnTo>
                          <a:lnTo>
                            <a:pt x="271" y="144"/>
                          </a:lnTo>
                          <a:lnTo>
                            <a:pt x="271" y="144"/>
                          </a:lnTo>
                          <a:lnTo>
                            <a:pt x="269" y="142"/>
                          </a:lnTo>
                          <a:lnTo>
                            <a:pt x="266" y="142"/>
                          </a:lnTo>
                          <a:lnTo>
                            <a:pt x="263" y="144"/>
                          </a:lnTo>
                          <a:lnTo>
                            <a:pt x="263" y="144"/>
                          </a:lnTo>
                          <a:lnTo>
                            <a:pt x="263" y="139"/>
                          </a:lnTo>
                          <a:lnTo>
                            <a:pt x="263" y="139"/>
                          </a:lnTo>
                          <a:lnTo>
                            <a:pt x="259" y="139"/>
                          </a:lnTo>
                          <a:lnTo>
                            <a:pt x="258" y="142"/>
                          </a:lnTo>
                          <a:lnTo>
                            <a:pt x="258" y="142"/>
                          </a:lnTo>
                          <a:lnTo>
                            <a:pt x="256" y="142"/>
                          </a:lnTo>
                          <a:lnTo>
                            <a:pt x="256" y="142"/>
                          </a:lnTo>
                          <a:lnTo>
                            <a:pt x="254" y="137"/>
                          </a:lnTo>
                          <a:lnTo>
                            <a:pt x="254" y="137"/>
                          </a:lnTo>
                          <a:lnTo>
                            <a:pt x="254" y="134"/>
                          </a:lnTo>
                          <a:lnTo>
                            <a:pt x="254" y="134"/>
                          </a:lnTo>
                          <a:lnTo>
                            <a:pt x="252" y="132"/>
                          </a:lnTo>
                          <a:lnTo>
                            <a:pt x="249" y="131"/>
                          </a:lnTo>
                          <a:lnTo>
                            <a:pt x="249" y="131"/>
                          </a:lnTo>
                          <a:lnTo>
                            <a:pt x="251" y="127"/>
                          </a:lnTo>
                          <a:lnTo>
                            <a:pt x="251" y="124"/>
                          </a:lnTo>
                          <a:lnTo>
                            <a:pt x="251" y="124"/>
                          </a:lnTo>
                          <a:lnTo>
                            <a:pt x="246" y="124"/>
                          </a:lnTo>
                          <a:lnTo>
                            <a:pt x="246" y="124"/>
                          </a:lnTo>
                          <a:lnTo>
                            <a:pt x="246" y="122"/>
                          </a:lnTo>
                          <a:lnTo>
                            <a:pt x="247" y="120"/>
                          </a:lnTo>
                          <a:lnTo>
                            <a:pt x="249" y="119"/>
                          </a:lnTo>
                          <a:lnTo>
                            <a:pt x="249" y="119"/>
                          </a:lnTo>
                          <a:lnTo>
                            <a:pt x="249" y="114"/>
                          </a:lnTo>
                          <a:lnTo>
                            <a:pt x="247" y="110"/>
                          </a:lnTo>
                          <a:lnTo>
                            <a:pt x="247" y="110"/>
                          </a:lnTo>
                          <a:lnTo>
                            <a:pt x="247" y="107"/>
                          </a:lnTo>
                          <a:lnTo>
                            <a:pt x="244" y="105"/>
                          </a:lnTo>
                          <a:lnTo>
                            <a:pt x="244" y="105"/>
                          </a:lnTo>
                          <a:lnTo>
                            <a:pt x="241" y="105"/>
                          </a:lnTo>
                          <a:lnTo>
                            <a:pt x="237" y="107"/>
                          </a:lnTo>
                          <a:lnTo>
                            <a:pt x="237" y="110"/>
                          </a:lnTo>
                          <a:lnTo>
                            <a:pt x="235" y="115"/>
                          </a:lnTo>
                          <a:lnTo>
                            <a:pt x="234" y="117"/>
                          </a:lnTo>
                          <a:lnTo>
                            <a:pt x="230" y="115"/>
                          </a:lnTo>
                          <a:lnTo>
                            <a:pt x="230" y="115"/>
                          </a:lnTo>
                          <a:lnTo>
                            <a:pt x="227" y="115"/>
                          </a:lnTo>
                          <a:lnTo>
                            <a:pt x="225" y="114"/>
                          </a:lnTo>
                          <a:lnTo>
                            <a:pt x="224" y="109"/>
                          </a:lnTo>
                          <a:lnTo>
                            <a:pt x="224" y="109"/>
                          </a:lnTo>
                          <a:lnTo>
                            <a:pt x="222" y="103"/>
                          </a:lnTo>
                          <a:lnTo>
                            <a:pt x="220" y="100"/>
                          </a:lnTo>
                          <a:lnTo>
                            <a:pt x="220" y="100"/>
                          </a:lnTo>
                          <a:lnTo>
                            <a:pt x="217" y="98"/>
                          </a:lnTo>
                          <a:lnTo>
                            <a:pt x="213" y="97"/>
                          </a:lnTo>
                          <a:lnTo>
                            <a:pt x="213" y="97"/>
                          </a:lnTo>
                          <a:lnTo>
                            <a:pt x="212" y="92"/>
                          </a:lnTo>
                          <a:lnTo>
                            <a:pt x="212" y="86"/>
                          </a:lnTo>
                          <a:lnTo>
                            <a:pt x="212" y="86"/>
                          </a:lnTo>
                          <a:lnTo>
                            <a:pt x="210" y="78"/>
                          </a:lnTo>
                          <a:lnTo>
                            <a:pt x="207" y="73"/>
                          </a:lnTo>
                          <a:lnTo>
                            <a:pt x="203" y="71"/>
                          </a:lnTo>
                          <a:lnTo>
                            <a:pt x="203" y="71"/>
                          </a:lnTo>
                          <a:lnTo>
                            <a:pt x="200" y="69"/>
                          </a:lnTo>
                          <a:lnTo>
                            <a:pt x="198" y="71"/>
                          </a:lnTo>
                          <a:lnTo>
                            <a:pt x="195" y="75"/>
                          </a:lnTo>
                          <a:lnTo>
                            <a:pt x="193" y="81"/>
                          </a:lnTo>
                          <a:lnTo>
                            <a:pt x="195" y="86"/>
                          </a:lnTo>
                          <a:lnTo>
                            <a:pt x="195" y="86"/>
                          </a:lnTo>
                          <a:lnTo>
                            <a:pt x="212" y="120"/>
                          </a:lnTo>
                          <a:lnTo>
                            <a:pt x="212" y="120"/>
                          </a:lnTo>
                          <a:lnTo>
                            <a:pt x="213" y="124"/>
                          </a:lnTo>
                          <a:lnTo>
                            <a:pt x="215" y="127"/>
                          </a:lnTo>
                          <a:lnTo>
                            <a:pt x="213" y="131"/>
                          </a:lnTo>
                          <a:lnTo>
                            <a:pt x="208" y="132"/>
                          </a:lnTo>
                          <a:lnTo>
                            <a:pt x="208" y="132"/>
                          </a:lnTo>
                          <a:lnTo>
                            <a:pt x="205" y="132"/>
                          </a:lnTo>
                          <a:lnTo>
                            <a:pt x="203" y="131"/>
                          </a:lnTo>
                          <a:lnTo>
                            <a:pt x="200" y="127"/>
                          </a:lnTo>
                          <a:lnTo>
                            <a:pt x="198" y="122"/>
                          </a:lnTo>
                          <a:lnTo>
                            <a:pt x="195" y="120"/>
                          </a:lnTo>
                          <a:lnTo>
                            <a:pt x="195" y="120"/>
                          </a:lnTo>
                          <a:lnTo>
                            <a:pt x="191" y="119"/>
                          </a:lnTo>
                          <a:lnTo>
                            <a:pt x="190" y="120"/>
                          </a:lnTo>
                          <a:lnTo>
                            <a:pt x="185" y="124"/>
                          </a:lnTo>
                          <a:lnTo>
                            <a:pt x="185" y="124"/>
                          </a:lnTo>
                          <a:lnTo>
                            <a:pt x="181" y="124"/>
                          </a:lnTo>
                          <a:lnTo>
                            <a:pt x="179" y="122"/>
                          </a:lnTo>
                          <a:lnTo>
                            <a:pt x="179" y="122"/>
                          </a:lnTo>
                          <a:lnTo>
                            <a:pt x="174" y="122"/>
                          </a:lnTo>
                          <a:lnTo>
                            <a:pt x="169" y="122"/>
                          </a:lnTo>
                          <a:lnTo>
                            <a:pt x="166" y="122"/>
                          </a:lnTo>
                          <a:lnTo>
                            <a:pt x="161" y="120"/>
                          </a:lnTo>
                          <a:lnTo>
                            <a:pt x="161" y="120"/>
                          </a:lnTo>
                          <a:lnTo>
                            <a:pt x="161" y="124"/>
                          </a:lnTo>
                          <a:lnTo>
                            <a:pt x="162" y="127"/>
                          </a:lnTo>
                          <a:lnTo>
                            <a:pt x="162" y="127"/>
                          </a:lnTo>
                          <a:lnTo>
                            <a:pt x="159" y="127"/>
                          </a:lnTo>
                          <a:lnTo>
                            <a:pt x="159" y="127"/>
                          </a:lnTo>
                          <a:lnTo>
                            <a:pt x="154" y="126"/>
                          </a:lnTo>
                          <a:lnTo>
                            <a:pt x="154" y="126"/>
                          </a:lnTo>
                          <a:lnTo>
                            <a:pt x="154" y="126"/>
                          </a:lnTo>
                          <a:lnTo>
                            <a:pt x="154" y="126"/>
                          </a:lnTo>
                          <a:lnTo>
                            <a:pt x="154" y="126"/>
                          </a:lnTo>
                          <a:lnTo>
                            <a:pt x="154" y="126"/>
                          </a:lnTo>
                          <a:lnTo>
                            <a:pt x="154" y="126"/>
                          </a:lnTo>
                          <a:lnTo>
                            <a:pt x="152" y="124"/>
                          </a:lnTo>
                          <a:lnTo>
                            <a:pt x="152" y="124"/>
                          </a:lnTo>
                          <a:lnTo>
                            <a:pt x="152" y="122"/>
                          </a:lnTo>
                          <a:lnTo>
                            <a:pt x="152" y="122"/>
                          </a:lnTo>
                          <a:lnTo>
                            <a:pt x="156" y="117"/>
                          </a:lnTo>
                          <a:lnTo>
                            <a:pt x="159" y="114"/>
                          </a:lnTo>
                          <a:lnTo>
                            <a:pt x="159" y="114"/>
                          </a:lnTo>
                          <a:lnTo>
                            <a:pt x="159" y="114"/>
                          </a:lnTo>
                          <a:lnTo>
                            <a:pt x="159" y="114"/>
                          </a:lnTo>
                          <a:lnTo>
                            <a:pt x="161" y="112"/>
                          </a:lnTo>
                          <a:lnTo>
                            <a:pt x="161" y="112"/>
                          </a:lnTo>
                          <a:lnTo>
                            <a:pt x="161" y="110"/>
                          </a:lnTo>
                          <a:lnTo>
                            <a:pt x="161" y="110"/>
                          </a:lnTo>
                          <a:lnTo>
                            <a:pt x="161" y="109"/>
                          </a:lnTo>
                          <a:lnTo>
                            <a:pt x="161" y="102"/>
                          </a:lnTo>
                          <a:lnTo>
                            <a:pt x="161" y="102"/>
                          </a:lnTo>
                          <a:lnTo>
                            <a:pt x="161" y="100"/>
                          </a:lnTo>
                          <a:lnTo>
                            <a:pt x="161" y="100"/>
                          </a:lnTo>
                          <a:lnTo>
                            <a:pt x="159" y="100"/>
                          </a:lnTo>
                          <a:lnTo>
                            <a:pt x="159" y="100"/>
                          </a:lnTo>
                          <a:lnTo>
                            <a:pt x="159" y="100"/>
                          </a:lnTo>
                          <a:lnTo>
                            <a:pt x="159" y="98"/>
                          </a:lnTo>
                          <a:lnTo>
                            <a:pt x="159" y="98"/>
                          </a:lnTo>
                          <a:lnTo>
                            <a:pt x="159" y="98"/>
                          </a:lnTo>
                          <a:lnTo>
                            <a:pt x="159" y="98"/>
                          </a:lnTo>
                          <a:lnTo>
                            <a:pt x="159" y="97"/>
                          </a:lnTo>
                          <a:lnTo>
                            <a:pt x="159" y="97"/>
                          </a:lnTo>
                          <a:lnTo>
                            <a:pt x="159" y="97"/>
                          </a:lnTo>
                          <a:lnTo>
                            <a:pt x="159" y="97"/>
                          </a:lnTo>
                          <a:lnTo>
                            <a:pt x="161" y="95"/>
                          </a:lnTo>
                          <a:lnTo>
                            <a:pt x="161" y="95"/>
                          </a:lnTo>
                          <a:lnTo>
                            <a:pt x="161" y="92"/>
                          </a:lnTo>
                          <a:lnTo>
                            <a:pt x="161" y="92"/>
                          </a:lnTo>
                          <a:lnTo>
                            <a:pt x="161" y="90"/>
                          </a:lnTo>
                          <a:lnTo>
                            <a:pt x="161" y="90"/>
                          </a:lnTo>
                          <a:lnTo>
                            <a:pt x="159" y="88"/>
                          </a:lnTo>
                          <a:lnTo>
                            <a:pt x="159" y="88"/>
                          </a:lnTo>
                          <a:lnTo>
                            <a:pt x="159" y="88"/>
                          </a:lnTo>
                          <a:lnTo>
                            <a:pt x="159" y="88"/>
                          </a:lnTo>
                          <a:lnTo>
                            <a:pt x="159" y="88"/>
                          </a:lnTo>
                          <a:lnTo>
                            <a:pt x="159" y="88"/>
                          </a:lnTo>
                          <a:lnTo>
                            <a:pt x="159" y="88"/>
                          </a:lnTo>
                          <a:lnTo>
                            <a:pt x="157" y="86"/>
                          </a:lnTo>
                          <a:lnTo>
                            <a:pt x="157" y="86"/>
                          </a:lnTo>
                          <a:lnTo>
                            <a:pt x="156" y="85"/>
                          </a:lnTo>
                          <a:lnTo>
                            <a:pt x="156" y="85"/>
                          </a:lnTo>
                          <a:lnTo>
                            <a:pt x="149" y="83"/>
                          </a:lnTo>
                          <a:lnTo>
                            <a:pt x="149" y="83"/>
                          </a:lnTo>
                          <a:lnTo>
                            <a:pt x="144" y="78"/>
                          </a:lnTo>
                          <a:lnTo>
                            <a:pt x="142" y="76"/>
                          </a:lnTo>
                          <a:lnTo>
                            <a:pt x="139" y="75"/>
                          </a:lnTo>
                          <a:lnTo>
                            <a:pt x="139" y="75"/>
                          </a:lnTo>
                          <a:lnTo>
                            <a:pt x="135" y="75"/>
                          </a:lnTo>
                          <a:lnTo>
                            <a:pt x="135" y="75"/>
                          </a:lnTo>
                          <a:lnTo>
                            <a:pt x="135" y="75"/>
                          </a:lnTo>
                          <a:lnTo>
                            <a:pt x="135" y="75"/>
                          </a:lnTo>
                          <a:lnTo>
                            <a:pt x="135" y="75"/>
                          </a:lnTo>
                          <a:lnTo>
                            <a:pt x="135" y="75"/>
                          </a:lnTo>
                          <a:lnTo>
                            <a:pt x="134" y="75"/>
                          </a:lnTo>
                          <a:lnTo>
                            <a:pt x="134" y="75"/>
                          </a:lnTo>
                          <a:lnTo>
                            <a:pt x="134" y="75"/>
                          </a:lnTo>
                          <a:lnTo>
                            <a:pt x="134" y="75"/>
                          </a:lnTo>
                          <a:lnTo>
                            <a:pt x="134" y="75"/>
                          </a:lnTo>
                          <a:lnTo>
                            <a:pt x="134" y="75"/>
                          </a:lnTo>
                          <a:lnTo>
                            <a:pt x="134" y="73"/>
                          </a:lnTo>
                          <a:lnTo>
                            <a:pt x="134" y="73"/>
                          </a:lnTo>
                          <a:lnTo>
                            <a:pt x="132" y="73"/>
                          </a:lnTo>
                          <a:lnTo>
                            <a:pt x="132" y="73"/>
                          </a:lnTo>
                          <a:lnTo>
                            <a:pt x="132" y="71"/>
                          </a:lnTo>
                          <a:lnTo>
                            <a:pt x="132" y="71"/>
                          </a:lnTo>
                          <a:lnTo>
                            <a:pt x="132" y="71"/>
                          </a:lnTo>
                          <a:lnTo>
                            <a:pt x="130" y="71"/>
                          </a:lnTo>
                          <a:lnTo>
                            <a:pt x="130" y="71"/>
                          </a:lnTo>
                          <a:lnTo>
                            <a:pt x="130" y="71"/>
                          </a:lnTo>
                          <a:lnTo>
                            <a:pt x="130" y="69"/>
                          </a:lnTo>
                          <a:lnTo>
                            <a:pt x="130" y="69"/>
                          </a:lnTo>
                          <a:lnTo>
                            <a:pt x="130" y="68"/>
                          </a:lnTo>
                          <a:lnTo>
                            <a:pt x="130" y="68"/>
                          </a:lnTo>
                          <a:lnTo>
                            <a:pt x="130" y="68"/>
                          </a:lnTo>
                          <a:lnTo>
                            <a:pt x="130" y="68"/>
                          </a:lnTo>
                          <a:lnTo>
                            <a:pt x="129" y="66"/>
                          </a:lnTo>
                          <a:lnTo>
                            <a:pt x="129" y="66"/>
                          </a:lnTo>
                          <a:lnTo>
                            <a:pt x="129" y="66"/>
                          </a:lnTo>
                          <a:lnTo>
                            <a:pt x="129" y="64"/>
                          </a:lnTo>
                          <a:lnTo>
                            <a:pt x="129" y="64"/>
                          </a:lnTo>
                          <a:lnTo>
                            <a:pt x="129" y="63"/>
                          </a:lnTo>
                          <a:lnTo>
                            <a:pt x="129" y="63"/>
                          </a:lnTo>
                          <a:lnTo>
                            <a:pt x="129" y="63"/>
                          </a:lnTo>
                          <a:lnTo>
                            <a:pt x="129" y="63"/>
                          </a:lnTo>
                          <a:lnTo>
                            <a:pt x="129" y="63"/>
                          </a:lnTo>
                          <a:lnTo>
                            <a:pt x="129" y="61"/>
                          </a:lnTo>
                          <a:lnTo>
                            <a:pt x="129" y="61"/>
                          </a:lnTo>
                          <a:lnTo>
                            <a:pt x="129" y="61"/>
                          </a:lnTo>
                          <a:lnTo>
                            <a:pt x="127" y="61"/>
                          </a:lnTo>
                          <a:lnTo>
                            <a:pt x="127" y="61"/>
                          </a:lnTo>
                          <a:lnTo>
                            <a:pt x="127" y="59"/>
                          </a:lnTo>
                          <a:lnTo>
                            <a:pt x="127" y="59"/>
                          </a:lnTo>
                          <a:lnTo>
                            <a:pt x="127" y="59"/>
                          </a:lnTo>
                          <a:lnTo>
                            <a:pt x="125" y="59"/>
                          </a:lnTo>
                          <a:lnTo>
                            <a:pt x="125" y="59"/>
                          </a:lnTo>
                          <a:lnTo>
                            <a:pt x="125" y="59"/>
                          </a:lnTo>
                          <a:lnTo>
                            <a:pt x="123" y="59"/>
                          </a:lnTo>
                          <a:lnTo>
                            <a:pt x="123" y="59"/>
                          </a:lnTo>
                          <a:lnTo>
                            <a:pt x="120" y="58"/>
                          </a:lnTo>
                          <a:lnTo>
                            <a:pt x="117" y="59"/>
                          </a:lnTo>
                          <a:lnTo>
                            <a:pt x="117" y="59"/>
                          </a:lnTo>
                          <a:lnTo>
                            <a:pt x="117" y="59"/>
                          </a:lnTo>
                          <a:lnTo>
                            <a:pt x="117" y="59"/>
                          </a:lnTo>
                          <a:lnTo>
                            <a:pt x="117" y="59"/>
                          </a:lnTo>
                          <a:lnTo>
                            <a:pt x="117" y="59"/>
                          </a:lnTo>
                          <a:lnTo>
                            <a:pt x="115" y="59"/>
                          </a:lnTo>
                          <a:lnTo>
                            <a:pt x="115" y="59"/>
                          </a:lnTo>
                          <a:lnTo>
                            <a:pt x="115" y="59"/>
                          </a:lnTo>
                          <a:lnTo>
                            <a:pt x="115" y="59"/>
                          </a:lnTo>
                          <a:lnTo>
                            <a:pt x="115" y="59"/>
                          </a:lnTo>
                          <a:lnTo>
                            <a:pt x="115" y="59"/>
                          </a:lnTo>
                          <a:lnTo>
                            <a:pt x="115" y="59"/>
                          </a:lnTo>
                          <a:lnTo>
                            <a:pt x="115" y="59"/>
                          </a:lnTo>
                          <a:lnTo>
                            <a:pt x="113" y="56"/>
                          </a:lnTo>
                          <a:lnTo>
                            <a:pt x="113" y="56"/>
                          </a:lnTo>
                          <a:lnTo>
                            <a:pt x="113" y="56"/>
                          </a:lnTo>
                          <a:lnTo>
                            <a:pt x="113" y="56"/>
                          </a:lnTo>
                          <a:lnTo>
                            <a:pt x="112" y="54"/>
                          </a:lnTo>
                          <a:lnTo>
                            <a:pt x="112" y="54"/>
                          </a:lnTo>
                          <a:lnTo>
                            <a:pt x="112" y="54"/>
                          </a:lnTo>
                          <a:lnTo>
                            <a:pt x="112" y="54"/>
                          </a:lnTo>
                          <a:lnTo>
                            <a:pt x="110" y="53"/>
                          </a:lnTo>
                          <a:lnTo>
                            <a:pt x="110" y="53"/>
                          </a:lnTo>
                          <a:lnTo>
                            <a:pt x="108" y="51"/>
                          </a:lnTo>
                          <a:lnTo>
                            <a:pt x="108" y="51"/>
                          </a:lnTo>
                          <a:lnTo>
                            <a:pt x="106" y="51"/>
                          </a:lnTo>
                          <a:lnTo>
                            <a:pt x="106" y="51"/>
                          </a:lnTo>
                          <a:lnTo>
                            <a:pt x="106" y="51"/>
                          </a:lnTo>
                          <a:lnTo>
                            <a:pt x="106" y="51"/>
                          </a:lnTo>
                          <a:lnTo>
                            <a:pt x="100" y="49"/>
                          </a:lnTo>
                          <a:lnTo>
                            <a:pt x="100" y="49"/>
                          </a:lnTo>
                          <a:lnTo>
                            <a:pt x="100" y="49"/>
                          </a:lnTo>
                          <a:lnTo>
                            <a:pt x="100" y="49"/>
                          </a:lnTo>
                          <a:lnTo>
                            <a:pt x="98" y="49"/>
                          </a:lnTo>
                          <a:lnTo>
                            <a:pt x="98" y="49"/>
                          </a:lnTo>
                          <a:lnTo>
                            <a:pt x="98" y="49"/>
                          </a:lnTo>
                          <a:lnTo>
                            <a:pt x="98" y="49"/>
                          </a:lnTo>
                          <a:lnTo>
                            <a:pt x="93" y="44"/>
                          </a:lnTo>
                          <a:lnTo>
                            <a:pt x="93" y="44"/>
                          </a:lnTo>
                          <a:lnTo>
                            <a:pt x="86" y="44"/>
                          </a:lnTo>
                          <a:lnTo>
                            <a:pt x="86" y="44"/>
                          </a:lnTo>
                          <a:lnTo>
                            <a:pt x="79" y="44"/>
                          </a:lnTo>
                          <a:lnTo>
                            <a:pt x="79" y="44"/>
                          </a:lnTo>
                          <a:lnTo>
                            <a:pt x="76" y="46"/>
                          </a:lnTo>
                          <a:lnTo>
                            <a:pt x="76" y="46"/>
                          </a:lnTo>
                          <a:lnTo>
                            <a:pt x="74" y="46"/>
                          </a:lnTo>
                          <a:lnTo>
                            <a:pt x="74" y="46"/>
                          </a:lnTo>
                          <a:lnTo>
                            <a:pt x="74" y="46"/>
                          </a:lnTo>
                          <a:lnTo>
                            <a:pt x="74" y="46"/>
                          </a:lnTo>
                          <a:lnTo>
                            <a:pt x="73" y="46"/>
                          </a:lnTo>
                          <a:lnTo>
                            <a:pt x="73" y="46"/>
                          </a:lnTo>
                          <a:lnTo>
                            <a:pt x="69" y="46"/>
                          </a:lnTo>
                          <a:lnTo>
                            <a:pt x="69" y="46"/>
                          </a:lnTo>
                          <a:lnTo>
                            <a:pt x="69" y="46"/>
                          </a:lnTo>
                          <a:lnTo>
                            <a:pt x="69" y="46"/>
                          </a:lnTo>
                          <a:lnTo>
                            <a:pt x="67" y="46"/>
                          </a:lnTo>
                          <a:lnTo>
                            <a:pt x="67" y="46"/>
                          </a:lnTo>
                          <a:lnTo>
                            <a:pt x="64" y="46"/>
                          </a:lnTo>
                          <a:lnTo>
                            <a:pt x="64" y="46"/>
                          </a:lnTo>
                          <a:lnTo>
                            <a:pt x="62" y="46"/>
                          </a:lnTo>
                          <a:lnTo>
                            <a:pt x="62" y="46"/>
                          </a:lnTo>
                          <a:lnTo>
                            <a:pt x="62" y="46"/>
                          </a:lnTo>
                          <a:lnTo>
                            <a:pt x="62" y="46"/>
                          </a:lnTo>
                          <a:lnTo>
                            <a:pt x="61" y="44"/>
                          </a:lnTo>
                          <a:lnTo>
                            <a:pt x="61" y="44"/>
                          </a:lnTo>
                          <a:lnTo>
                            <a:pt x="59" y="44"/>
                          </a:lnTo>
                          <a:lnTo>
                            <a:pt x="59" y="44"/>
                          </a:lnTo>
                          <a:lnTo>
                            <a:pt x="50" y="46"/>
                          </a:lnTo>
                          <a:lnTo>
                            <a:pt x="40" y="51"/>
                          </a:lnTo>
                          <a:lnTo>
                            <a:pt x="40" y="51"/>
                          </a:lnTo>
                          <a:lnTo>
                            <a:pt x="37" y="53"/>
                          </a:lnTo>
                          <a:lnTo>
                            <a:pt x="34" y="56"/>
                          </a:lnTo>
                          <a:lnTo>
                            <a:pt x="34" y="56"/>
                          </a:lnTo>
                          <a:lnTo>
                            <a:pt x="30" y="59"/>
                          </a:lnTo>
                          <a:lnTo>
                            <a:pt x="28" y="64"/>
                          </a:lnTo>
                          <a:lnTo>
                            <a:pt x="28" y="64"/>
                          </a:lnTo>
                          <a:lnTo>
                            <a:pt x="25" y="66"/>
                          </a:lnTo>
                          <a:lnTo>
                            <a:pt x="22" y="66"/>
                          </a:lnTo>
                          <a:lnTo>
                            <a:pt x="18" y="68"/>
                          </a:lnTo>
                          <a:lnTo>
                            <a:pt x="15" y="69"/>
                          </a:lnTo>
                          <a:lnTo>
                            <a:pt x="15" y="69"/>
                          </a:lnTo>
                          <a:lnTo>
                            <a:pt x="13" y="75"/>
                          </a:lnTo>
                          <a:lnTo>
                            <a:pt x="13" y="80"/>
                          </a:lnTo>
                          <a:lnTo>
                            <a:pt x="13" y="80"/>
                          </a:lnTo>
                          <a:lnTo>
                            <a:pt x="10" y="83"/>
                          </a:lnTo>
                          <a:lnTo>
                            <a:pt x="6" y="85"/>
                          </a:lnTo>
                          <a:lnTo>
                            <a:pt x="6" y="85"/>
                          </a:lnTo>
                          <a:lnTo>
                            <a:pt x="6" y="86"/>
                          </a:lnTo>
                          <a:lnTo>
                            <a:pt x="5" y="88"/>
                          </a:lnTo>
                          <a:lnTo>
                            <a:pt x="5" y="88"/>
                          </a:lnTo>
                          <a:lnTo>
                            <a:pt x="3" y="76"/>
                          </a:lnTo>
                          <a:lnTo>
                            <a:pt x="3" y="76"/>
                          </a:lnTo>
                          <a:lnTo>
                            <a:pt x="1" y="61"/>
                          </a:lnTo>
                          <a:lnTo>
                            <a:pt x="1" y="61"/>
                          </a:lnTo>
                          <a:lnTo>
                            <a:pt x="0" y="47"/>
                          </a:lnTo>
                          <a:lnTo>
                            <a:pt x="0" y="47"/>
                          </a:lnTo>
                          <a:lnTo>
                            <a:pt x="0" y="41"/>
                          </a:lnTo>
                          <a:lnTo>
                            <a:pt x="213" y="3"/>
                          </a:lnTo>
                          <a:lnTo>
                            <a:pt x="230" y="0"/>
                          </a:lnTo>
                          <a:lnTo>
                            <a:pt x="247" y="81"/>
                          </a:lnTo>
                          <a:lnTo>
                            <a:pt x="290" y="69"/>
                          </a:lnTo>
                          <a:lnTo>
                            <a:pt x="290" y="69"/>
                          </a:lnTo>
                          <a:lnTo>
                            <a:pt x="297" y="85"/>
                          </a:lnTo>
                          <a:lnTo>
                            <a:pt x="300" y="93"/>
                          </a:lnTo>
                          <a:lnTo>
                            <a:pt x="300" y="97"/>
                          </a:lnTo>
                          <a:lnTo>
                            <a:pt x="298" y="100"/>
                          </a:lnTo>
                          <a:lnTo>
                            <a:pt x="298" y="100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0" name="Freeform 72">
                      <a:extLst>
                        <a:ext uri="{FF2B5EF4-FFF2-40B4-BE49-F238E27FC236}">
                          <a16:creationId xmlns:a16="http://schemas.microsoft.com/office/drawing/2014/main" id="{8E2A3CDA-5B74-4CF2-B921-C53650D3AE7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454960" y="4504352"/>
                      <a:ext cx="4783" cy="0"/>
                    </a:xfrm>
                    <a:custGeom>
                      <a:avLst/>
                      <a:gdLst>
                        <a:gd name="T0" fmla="*/ 1 w 1"/>
                        <a:gd name="T1" fmla="*/ 1 w 1"/>
                        <a:gd name="T2" fmla="*/ 1 w 1"/>
                        <a:gd name="T3" fmla="*/ 0 w 1"/>
                        <a:gd name="T4" fmla="*/ 0 w 1"/>
                        <a:gd name="T5" fmla="*/ 1 w 1"/>
                        <a:gd name="T6" fmla="*/ 1 w 1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  <a:cxn ang="0">
                          <a:pos x="T6" y="0"/>
                        </a:cxn>
                      </a:cxnLst>
                      <a:rect l="0" t="0" r="r" b="b"/>
                      <a:pathLst>
                        <a:path w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1" name="Freeform 73">
                      <a:extLst>
                        <a:ext uri="{FF2B5EF4-FFF2-40B4-BE49-F238E27FC236}">
                          <a16:creationId xmlns:a16="http://schemas.microsoft.com/office/drawing/2014/main" id="{6E13B53C-37C9-4C94-BE19-3945B9F7AB5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612876" y="4528277"/>
                      <a:ext cx="9571" cy="0"/>
                    </a:xfrm>
                    <a:custGeom>
                      <a:avLst/>
                      <a:gdLst>
                        <a:gd name="T0" fmla="*/ 2 w 2"/>
                        <a:gd name="T1" fmla="*/ 2 w 2"/>
                        <a:gd name="T2" fmla="*/ 0 w 2"/>
                        <a:gd name="T3" fmla="*/ 0 w 2"/>
                        <a:gd name="T4" fmla="*/ 0 w 2"/>
                        <a:gd name="T5" fmla="*/ 0 w 2"/>
                        <a:gd name="T6" fmla="*/ 0 w 2"/>
                        <a:gd name="T7" fmla="*/ 0 w 2"/>
                        <a:gd name="T8" fmla="*/ 2 w 2"/>
                        <a:gd name="T9" fmla="*/ 2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  <a:cxn ang="0">
                          <a:pos x="T6" y="0"/>
                        </a:cxn>
                        <a:cxn ang="0">
                          <a:pos x="T7" y="0"/>
                        </a:cxn>
                        <a:cxn ang="0">
                          <a:pos x="T8" y="0"/>
                        </a:cxn>
                        <a:cxn ang="0">
                          <a:pos x="T9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2" y="0"/>
                          </a:move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2" name="Freeform 74">
                      <a:extLst>
                        <a:ext uri="{FF2B5EF4-FFF2-40B4-BE49-F238E27FC236}">
                          <a16:creationId xmlns:a16="http://schemas.microsoft.com/office/drawing/2014/main" id="{570B1AFD-67ED-4689-80AE-C64E181EF42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655942" y="4566560"/>
                      <a:ext cx="0" cy="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0"/>
                        </a:cxn>
                        <a:cxn ang="0">
                          <a:pos x="0" y="0"/>
                        </a:cxn>
                        <a:cxn ang="0">
                          <a:pos x="0" y="0"/>
                        </a:cxn>
                        <a:cxn ang="0">
                          <a:pos x="0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3" name="Freeform 75">
                      <a:extLst>
                        <a:ext uri="{FF2B5EF4-FFF2-40B4-BE49-F238E27FC236}">
                          <a16:creationId xmlns:a16="http://schemas.microsoft.com/office/drawing/2014/main" id="{E6BC0232-BAE1-4D3E-B3A3-1D416907762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655942" y="4566560"/>
                      <a:ext cx="9571" cy="0"/>
                    </a:xfrm>
                    <a:custGeom>
                      <a:avLst/>
                      <a:gdLst>
                        <a:gd name="T0" fmla="*/ 2 w 2"/>
                        <a:gd name="T1" fmla="*/ 2 w 2"/>
                        <a:gd name="T2" fmla="*/ 0 w 2"/>
                        <a:gd name="T3" fmla="*/ 0 w 2"/>
                        <a:gd name="T4" fmla="*/ 2 w 2"/>
                        <a:gd name="T5" fmla="*/ 2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2" y="0"/>
                          </a:move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4" name="Freeform 76">
                      <a:extLst>
                        <a:ext uri="{FF2B5EF4-FFF2-40B4-BE49-F238E27FC236}">
                          <a16:creationId xmlns:a16="http://schemas.microsoft.com/office/drawing/2014/main" id="{F8897B00-6128-4266-859B-C7625AB4AE3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665512" y="4561776"/>
                      <a:ext cx="38282" cy="4787"/>
                    </a:xfrm>
                    <a:custGeom>
                      <a:avLst/>
                      <a:gdLst>
                        <a:gd name="T0" fmla="*/ 8 w 8"/>
                        <a:gd name="T1" fmla="*/ 1 h 1"/>
                        <a:gd name="T2" fmla="*/ 8 w 8"/>
                        <a:gd name="T3" fmla="*/ 1 h 1"/>
                        <a:gd name="T4" fmla="*/ 6 w 8"/>
                        <a:gd name="T5" fmla="*/ 1 h 1"/>
                        <a:gd name="T6" fmla="*/ 6 w 8"/>
                        <a:gd name="T7" fmla="*/ 1 h 1"/>
                        <a:gd name="T8" fmla="*/ 3 w 8"/>
                        <a:gd name="T9" fmla="*/ 0 h 1"/>
                        <a:gd name="T10" fmla="*/ 0 w 8"/>
                        <a:gd name="T11" fmla="*/ 1 h 1"/>
                        <a:gd name="T12" fmla="*/ 0 w 8"/>
                        <a:gd name="T13" fmla="*/ 1 h 1"/>
                        <a:gd name="T14" fmla="*/ 0 w 8"/>
                        <a:gd name="T15" fmla="*/ 1 h 1"/>
                        <a:gd name="T16" fmla="*/ 0 w 8"/>
                        <a:gd name="T17" fmla="*/ 1 h 1"/>
                        <a:gd name="T18" fmla="*/ 0 w 8"/>
                        <a:gd name="T19" fmla="*/ 1 h 1"/>
                        <a:gd name="T20" fmla="*/ 0 w 8"/>
                        <a:gd name="T21" fmla="*/ 1 h 1"/>
                        <a:gd name="T22" fmla="*/ 3 w 8"/>
                        <a:gd name="T23" fmla="*/ 0 h 1"/>
                        <a:gd name="T24" fmla="*/ 6 w 8"/>
                        <a:gd name="T25" fmla="*/ 1 h 1"/>
                        <a:gd name="T26" fmla="*/ 6 w 8"/>
                        <a:gd name="T27" fmla="*/ 1 h 1"/>
                        <a:gd name="T28" fmla="*/ 8 w 8"/>
                        <a:gd name="T29" fmla="*/ 1 h 1"/>
                        <a:gd name="T30" fmla="*/ 8 w 8"/>
                        <a:gd name="T31" fmla="*/ 1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8" h="1">
                          <a:moveTo>
                            <a:pt x="8" y="1"/>
                          </a:moveTo>
                          <a:lnTo>
                            <a:pt x="8" y="1"/>
                          </a:lnTo>
                          <a:lnTo>
                            <a:pt x="6" y="1"/>
                          </a:lnTo>
                          <a:lnTo>
                            <a:pt x="6" y="1"/>
                          </a:lnTo>
                          <a:lnTo>
                            <a:pt x="3" y="0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3" y="0"/>
                          </a:lnTo>
                          <a:lnTo>
                            <a:pt x="6" y="1"/>
                          </a:lnTo>
                          <a:lnTo>
                            <a:pt x="6" y="1"/>
                          </a:lnTo>
                          <a:lnTo>
                            <a:pt x="8" y="1"/>
                          </a:lnTo>
                          <a:lnTo>
                            <a:pt x="8" y="1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5" name="Freeform 77">
                      <a:extLst>
                        <a:ext uri="{FF2B5EF4-FFF2-40B4-BE49-F238E27FC236}">
                          <a16:creationId xmlns:a16="http://schemas.microsoft.com/office/drawing/2014/main" id="{B390CE5C-4142-4689-9052-717268A6AD6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703795" y="4566560"/>
                      <a:ext cx="9571" cy="0"/>
                    </a:xfrm>
                    <a:custGeom>
                      <a:avLst/>
                      <a:gdLst>
                        <a:gd name="T0" fmla="*/ 2 w 2"/>
                        <a:gd name="T1" fmla="*/ 2 w 2"/>
                        <a:gd name="T2" fmla="*/ 0 w 2"/>
                        <a:gd name="T3" fmla="*/ 0 w 2"/>
                        <a:gd name="T4" fmla="*/ 2 w 2"/>
                        <a:gd name="T5" fmla="*/ 2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2" y="0"/>
                          </a:move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6" name="Freeform 78">
                      <a:extLst>
                        <a:ext uri="{FF2B5EF4-FFF2-40B4-BE49-F238E27FC236}">
                          <a16:creationId xmlns:a16="http://schemas.microsoft.com/office/drawing/2014/main" id="{817AE570-5C6F-42C7-A9B2-91E8D56D2E9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713366" y="4576131"/>
                      <a:ext cx="9571" cy="0"/>
                    </a:xfrm>
                    <a:custGeom>
                      <a:avLst/>
                      <a:gdLst>
                        <a:gd name="T0" fmla="*/ 2 w 2"/>
                        <a:gd name="T1" fmla="*/ 2 w 2"/>
                        <a:gd name="T2" fmla="*/ 0 w 2"/>
                        <a:gd name="T3" fmla="*/ 0 w 2"/>
                        <a:gd name="T4" fmla="*/ 2 w 2"/>
                        <a:gd name="T5" fmla="*/ 2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2" y="0"/>
                          </a:move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7" name="Freeform 79">
                      <a:extLst>
                        <a:ext uri="{FF2B5EF4-FFF2-40B4-BE49-F238E27FC236}">
                          <a16:creationId xmlns:a16="http://schemas.microsoft.com/office/drawing/2014/main" id="{4B099DF9-42DB-4E0E-9424-3120998A707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727722" y="4614412"/>
                      <a:ext cx="0" cy="9571"/>
                    </a:xfrm>
                    <a:custGeom>
                      <a:avLst/>
                      <a:gdLst>
                        <a:gd name="T0" fmla="*/ 2 h 2"/>
                        <a:gd name="T1" fmla="*/ 2 h 2"/>
                        <a:gd name="T2" fmla="*/ 0 h 2"/>
                        <a:gd name="T3" fmla="*/ 0 h 2"/>
                        <a:gd name="T4" fmla="*/ 2 h 2"/>
                        <a:gd name="T5" fmla="*/ 2 h 2"/>
                      </a:gdLst>
                      <a:ahLst/>
                      <a:cxnLst>
                        <a:cxn ang="0">
                          <a:pos x="0" y="T0"/>
                        </a:cxn>
                        <a:cxn ang="0">
                          <a:pos x="0" y="T1"/>
                        </a:cxn>
                        <a:cxn ang="0">
                          <a:pos x="0" y="T2"/>
                        </a:cxn>
                        <a:cxn ang="0">
                          <a:pos x="0" y="T3"/>
                        </a:cxn>
                        <a:cxn ang="0">
                          <a:pos x="0" y="T4"/>
                        </a:cxn>
                        <a:cxn ang="0">
                          <a:pos x="0" y="T5"/>
                        </a:cxn>
                      </a:cxnLst>
                      <a:rect l="0" t="0" r="r" b="b"/>
                      <a:pathLst>
                        <a:path h="2">
                          <a:moveTo>
                            <a:pt x="0" y="2"/>
                          </a:moveTo>
                          <a:lnTo>
                            <a:pt x="0" y="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8" name="Freeform 80">
                      <a:extLst>
                        <a:ext uri="{FF2B5EF4-FFF2-40B4-BE49-F238E27FC236}">
                          <a16:creationId xmlns:a16="http://schemas.microsoft.com/office/drawing/2014/main" id="{1FFA6FD8-2C48-4513-A4C2-44E3AE1AE0F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727722" y="4623983"/>
                      <a:ext cx="9571" cy="0"/>
                    </a:xfrm>
                    <a:custGeom>
                      <a:avLst/>
                      <a:gdLst>
                        <a:gd name="T0" fmla="*/ 2 w 2"/>
                        <a:gd name="T1" fmla="*/ 2 w 2"/>
                        <a:gd name="T2" fmla="*/ 0 w 2"/>
                        <a:gd name="T3" fmla="*/ 0 w 2"/>
                        <a:gd name="T4" fmla="*/ 2 w 2"/>
                        <a:gd name="T5" fmla="*/ 2 w 2"/>
                      </a:gdLst>
                      <a:ahLst/>
                      <a:cxnLst>
                        <a:cxn ang="0">
                          <a:pos x="T0" y="0"/>
                        </a:cxn>
                        <a:cxn ang="0">
                          <a:pos x="T1" y="0"/>
                        </a:cxn>
                        <a:cxn ang="0">
                          <a:pos x="T2" y="0"/>
                        </a:cxn>
                        <a:cxn ang="0">
                          <a:pos x="T3" y="0"/>
                        </a:cxn>
                        <a:cxn ang="0">
                          <a:pos x="T4" y="0"/>
                        </a:cxn>
                        <a:cxn ang="0">
                          <a:pos x="T5" y="0"/>
                        </a:cxn>
                      </a:cxnLst>
                      <a:rect l="0" t="0" r="r" b="b"/>
                      <a:pathLst>
                        <a:path w="2">
                          <a:moveTo>
                            <a:pt x="2" y="0"/>
                          </a:moveTo>
                          <a:lnTo>
                            <a:pt x="2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2" y="0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9" name="Freeform 81">
                      <a:extLst>
                        <a:ext uri="{FF2B5EF4-FFF2-40B4-BE49-F238E27FC236}">
                          <a16:creationId xmlns:a16="http://schemas.microsoft.com/office/drawing/2014/main" id="{AD79758D-8A34-4A13-AF7B-3BC2D54542B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737292" y="4623983"/>
                      <a:ext cx="9571" cy="19141"/>
                    </a:xfrm>
                    <a:custGeom>
                      <a:avLst/>
                      <a:gdLst>
                        <a:gd name="T0" fmla="*/ 2 w 2"/>
                        <a:gd name="T1" fmla="*/ 4 h 4"/>
                        <a:gd name="T2" fmla="*/ 2 w 2"/>
                        <a:gd name="T3" fmla="*/ 4 h 4"/>
                        <a:gd name="T4" fmla="*/ 0 w 2"/>
                        <a:gd name="T5" fmla="*/ 2 h 4"/>
                        <a:gd name="T6" fmla="*/ 0 w 2"/>
                        <a:gd name="T7" fmla="*/ 2 h 4"/>
                        <a:gd name="T8" fmla="*/ 0 w 2"/>
                        <a:gd name="T9" fmla="*/ 0 h 4"/>
                        <a:gd name="T10" fmla="*/ 0 w 2"/>
                        <a:gd name="T11" fmla="*/ 0 h 4"/>
                        <a:gd name="T12" fmla="*/ 0 w 2"/>
                        <a:gd name="T13" fmla="*/ 2 h 4"/>
                        <a:gd name="T14" fmla="*/ 0 w 2"/>
                        <a:gd name="T15" fmla="*/ 2 h 4"/>
                        <a:gd name="T16" fmla="*/ 2 w 2"/>
                        <a:gd name="T17" fmla="*/ 2 h 4"/>
                        <a:gd name="T18" fmla="*/ 2 w 2"/>
                        <a:gd name="T19" fmla="*/ 2 h 4"/>
                        <a:gd name="T20" fmla="*/ 2 w 2"/>
                        <a:gd name="T21" fmla="*/ 4 h 4"/>
                        <a:gd name="T22" fmla="*/ 2 w 2"/>
                        <a:gd name="T23" fmla="*/ 4 h 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2" h="4">
                          <a:moveTo>
                            <a:pt x="2" y="4"/>
                          </a:moveTo>
                          <a:lnTo>
                            <a:pt x="2" y="4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2" y="2"/>
                          </a:lnTo>
                          <a:lnTo>
                            <a:pt x="2" y="2"/>
                          </a:lnTo>
                          <a:lnTo>
                            <a:pt x="2" y="4"/>
                          </a:lnTo>
                          <a:lnTo>
                            <a:pt x="2" y="4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0" name="Freeform 82">
                      <a:extLst>
                        <a:ext uri="{FF2B5EF4-FFF2-40B4-BE49-F238E27FC236}">
                          <a16:creationId xmlns:a16="http://schemas.microsoft.com/office/drawing/2014/main" id="{EF998870-B354-48A5-8BAA-DECDED17A71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833000" y="4868034"/>
                      <a:ext cx="9571" cy="19141"/>
                    </a:xfrm>
                    <a:custGeom>
                      <a:avLst/>
                      <a:gdLst>
                        <a:gd name="T0" fmla="*/ 2 w 2"/>
                        <a:gd name="T1" fmla="*/ 4 h 4"/>
                        <a:gd name="T2" fmla="*/ 2 w 2"/>
                        <a:gd name="T3" fmla="*/ 4 h 4"/>
                        <a:gd name="T4" fmla="*/ 0 w 2"/>
                        <a:gd name="T5" fmla="*/ 2 h 4"/>
                        <a:gd name="T6" fmla="*/ 0 w 2"/>
                        <a:gd name="T7" fmla="*/ 2 h 4"/>
                        <a:gd name="T8" fmla="*/ 0 w 2"/>
                        <a:gd name="T9" fmla="*/ 0 h 4"/>
                        <a:gd name="T10" fmla="*/ 0 w 2"/>
                        <a:gd name="T11" fmla="*/ 0 h 4"/>
                        <a:gd name="T12" fmla="*/ 0 w 2"/>
                        <a:gd name="T13" fmla="*/ 2 h 4"/>
                        <a:gd name="T14" fmla="*/ 0 w 2"/>
                        <a:gd name="T15" fmla="*/ 2 h 4"/>
                        <a:gd name="T16" fmla="*/ 2 w 2"/>
                        <a:gd name="T17" fmla="*/ 4 h 4"/>
                        <a:gd name="T18" fmla="*/ 2 w 2"/>
                        <a:gd name="T19" fmla="*/ 4 h 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2" h="4">
                          <a:moveTo>
                            <a:pt x="2" y="4"/>
                          </a:moveTo>
                          <a:lnTo>
                            <a:pt x="2" y="4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2" y="4"/>
                          </a:lnTo>
                          <a:lnTo>
                            <a:pt x="2" y="4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1" name="Freeform 83">
                      <a:extLst>
                        <a:ext uri="{FF2B5EF4-FFF2-40B4-BE49-F238E27FC236}">
                          <a16:creationId xmlns:a16="http://schemas.microsoft.com/office/drawing/2014/main" id="{20D0DE54-BD37-41BF-93AF-B4C35997F03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751648" y="4643124"/>
                      <a:ext cx="105276" cy="52639"/>
                    </a:xfrm>
                    <a:custGeom>
                      <a:avLst/>
                      <a:gdLst>
                        <a:gd name="T0" fmla="*/ 22 w 22"/>
                        <a:gd name="T1" fmla="*/ 11 h 11"/>
                        <a:gd name="T2" fmla="*/ 22 w 22"/>
                        <a:gd name="T3" fmla="*/ 11 h 11"/>
                        <a:gd name="T4" fmla="*/ 21 w 22"/>
                        <a:gd name="T5" fmla="*/ 10 h 11"/>
                        <a:gd name="T6" fmla="*/ 21 w 22"/>
                        <a:gd name="T7" fmla="*/ 10 h 11"/>
                        <a:gd name="T8" fmla="*/ 14 w 22"/>
                        <a:gd name="T9" fmla="*/ 8 h 11"/>
                        <a:gd name="T10" fmla="*/ 14 w 22"/>
                        <a:gd name="T11" fmla="*/ 8 h 11"/>
                        <a:gd name="T12" fmla="*/ 9 w 22"/>
                        <a:gd name="T13" fmla="*/ 3 h 11"/>
                        <a:gd name="T14" fmla="*/ 7 w 22"/>
                        <a:gd name="T15" fmla="*/ 1 h 11"/>
                        <a:gd name="T16" fmla="*/ 4 w 22"/>
                        <a:gd name="T17" fmla="*/ 0 h 11"/>
                        <a:gd name="T18" fmla="*/ 4 w 22"/>
                        <a:gd name="T19" fmla="*/ 0 h 11"/>
                        <a:gd name="T20" fmla="*/ 0 w 22"/>
                        <a:gd name="T21" fmla="*/ 0 h 11"/>
                        <a:gd name="T22" fmla="*/ 0 w 22"/>
                        <a:gd name="T23" fmla="*/ 0 h 11"/>
                        <a:gd name="T24" fmla="*/ 0 w 22"/>
                        <a:gd name="T25" fmla="*/ 0 h 11"/>
                        <a:gd name="T26" fmla="*/ 0 w 22"/>
                        <a:gd name="T27" fmla="*/ 0 h 11"/>
                        <a:gd name="T28" fmla="*/ 0 w 22"/>
                        <a:gd name="T29" fmla="*/ 0 h 11"/>
                        <a:gd name="T30" fmla="*/ 0 w 22"/>
                        <a:gd name="T31" fmla="*/ 0 h 11"/>
                        <a:gd name="T32" fmla="*/ 4 w 22"/>
                        <a:gd name="T33" fmla="*/ 0 h 11"/>
                        <a:gd name="T34" fmla="*/ 4 w 22"/>
                        <a:gd name="T35" fmla="*/ 0 h 11"/>
                        <a:gd name="T36" fmla="*/ 7 w 22"/>
                        <a:gd name="T37" fmla="*/ 1 h 11"/>
                        <a:gd name="T38" fmla="*/ 9 w 22"/>
                        <a:gd name="T39" fmla="*/ 3 h 11"/>
                        <a:gd name="T40" fmla="*/ 14 w 22"/>
                        <a:gd name="T41" fmla="*/ 8 h 11"/>
                        <a:gd name="T42" fmla="*/ 14 w 22"/>
                        <a:gd name="T43" fmla="*/ 8 h 11"/>
                        <a:gd name="T44" fmla="*/ 21 w 22"/>
                        <a:gd name="T45" fmla="*/ 10 h 11"/>
                        <a:gd name="T46" fmla="*/ 21 w 22"/>
                        <a:gd name="T47" fmla="*/ 10 h 11"/>
                        <a:gd name="T48" fmla="*/ 22 w 22"/>
                        <a:gd name="T49" fmla="*/ 11 h 11"/>
                        <a:gd name="T50" fmla="*/ 22 w 22"/>
                        <a:gd name="T51" fmla="*/ 11 h 1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</a:cxnLst>
                      <a:rect l="0" t="0" r="r" b="b"/>
                      <a:pathLst>
                        <a:path w="22" h="11">
                          <a:moveTo>
                            <a:pt x="22" y="11"/>
                          </a:moveTo>
                          <a:lnTo>
                            <a:pt x="22" y="11"/>
                          </a:lnTo>
                          <a:lnTo>
                            <a:pt x="21" y="10"/>
                          </a:lnTo>
                          <a:lnTo>
                            <a:pt x="21" y="10"/>
                          </a:lnTo>
                          <a:lnTo>
                            <a:pt x="14" y="8"/>
                          </a:lnTo>
                          <a:lnTo>
                            <a:pt x="14" y="8"/>
                          </a:lnTo>
                          <a:lnTo>
                            <a:pt x="9" y="3"/>
                          </a:lnTo>
                          <a:lnTo>
                            <a:pt x="7" y="1"/>
                          </a:lnTo>
                          <a:lnTo>
                            <a:pt x="4" y="0"/>
                          </a:lnTo>
                          <a:lnTo>
                            <a:pt x="4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4" y="0"/>
                          </a:lnTo>
                          <a:lnTo>
                            <a:pt x="4" y="0"/>
                          </a:lnTo>
                          <a:lnTo>
                            <a:pt x="7" y="1"/>
                          </a:lnTo>
                          <a:lnTo>
                            <a:pt x="9" y="3"/>
                          </a:lnTo>
                          <a:lnTo>
                            <a:pt x="14" y="8"/>
                          </a:lnTo>
                          <a:lnTo>
                            <a:pt x="14" y="8"/>
                          </a:lnTo>
                          <a:lnTo>
                            <a:pt x="21" y="10"/>
                          </a:lnTo>
                          <a:lnTo>
                            <a:pt x="21" y="10"/>
                          </a:lnTo>
                          <a:lnTo>
                            <a:pt x="22" y="11"/>
                          </a:lnTo>
                          <a:lnTo>
                            <a:pt x="22" y="11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2" name="Freeform 84">
                      <a:extLst>
                        <a:ext uri="{FF2B5EF4-FFF2-40B4-BE49-F238E27FC236}">
                          <a16:creationId xmlns:a16="http://schemas.microsoft.com/office/drawing/2014/main" id="{D1715C73-1E7A-4718-90F0-C0D5539B5E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866495" y="4705334"/>
                      <a:ext cx="9571" cy="19141"/>
                    </a:xfrm>
                    <a:custGeom>
                      <a:avLst/>
                      <a:gdLst>
                        <a:gd name="T0" fmla="*/ 2 w 2"/>
                        <a:gd name="T1" fmla="*/ 4 h 4"/>
                        <a:gd name="T2" fmla="*/ 2 w 2"/>
                        <a:gd name="T3" fmla="*/ 4 h 4"/>
                        <a:gd name="T4" fmla="*/ 2 w 2"/>
                        <a:gd name="T5" fmla="*/ 2 h 4"/>
                        <a:gd name="T6" fmla="*/ 2 w 2"/>
                        <a:gd name="T7" fmla="*/ 2 h 4"/>
                        <a:gd name="T8" fmla="*/ 0 w 2"/>
                        <a:gd name="T9" fmla="*/ 0 h 4"/>
                        <a:gd name="T10" fmla="*/ 0 w 2"/>
                        <a:gd name="T11" fmla="*/ 0 h 4"/>
                        <a:gd name="T12" fmla="*/ 2 w 2"/>
                        <a:gd name="T13" fmla="*/ 2 h 4"/>
                        <a:gd name="T14" fmla="*/ 2 w 2"/>
                        <a:gd name="T15" fmla="*/ 2 h 4"/>
                        <a:gd name="T16" fmla="*/ 2 w 2"/>
                        <a:gd name="T17" fmla="*/ 4 h 4"/>
                        <a:gd name="T18" fmla="*/ 2 w 2"/>
                        <a:gd name="T19" fmla="*/ 4 h 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2" h="4">
                          <a:moveTo>
                            <a:pt x="2" y="4"/>
                          </a:moveTo>
                          <a:lnTo>
                            <a:pt x="2" y="4"/>
                          </a:lnTo>
                          <a:lnTo>
                            <a:pt x="2" y="2"/>
                          </a:lnTo>
                          <a:lnTo>
                            <a:pt x="2" y="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2" y="2"/>
                          </a:lnTo>
                          <a:lnTo>
                            <a:pt x="2" y="2"/>
                          </a:lnTo>
                          <a:lnTo>
                            <a:pt x="2" y="4"/>
                          </a:lnTo>
                          <a:lnTo>
                            <a:pt x="2" y="4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3" name="Freeform 85">
                      <a:extLst>
                        <a:ext uri="{FF2B5EF4-FFF2-40B4-BE49-F238E27FC236}">
                          <a16:creationId xmlns:a16="http://schemas.microsoft.com/office/drawing/2014/main" id="{8B76CDC5-92A6-47FF-8162-28ADEA755D7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876066" y="4762758"/>
                      <a:ext cx="0" cy="47853"/>
                    </a:xfrm>
                    <a:custGeom>
                      <a:avLst/>
                      <a:gdLst>
                        <a:gd name="T0" fmla="*/ 10 h 10"/>
                        <a:gd name="T1" fmla="*/ 10 h 10"/>
                        <a:gd name="T2" fmla="*/ 9 h 10"/>
                        <a:gd name="T3" fmla="*/ 2 h 10"/>
                        <a:gd name="T4" fmla="*/ 2 h 10"/>
                        <a:gd name="T5" fmla="*/ 0 h 10"/>
                        <a:gd name="T6" fmla="*/ 0 h 10"/>
                        <a:gd name="T7" fmla="*/ 2 h 10"/>
                        <a:gd name="T8" fmla="*/ 9 h 10"/>
                        <a:gd name="T9" fmla="*/ 9 h 10"/>
                        <a:gd name="T10" fmla="*/ 10 h 10"/>
                        <a:gd name="T11" fmla="*/ 10 h 10"/>
                      </a:gdLst>
                      <a:ahLst/>
                      <a:cxnLst>
                        <a:cxn ang="0">
                          <a:pos x="0" y="T0"/>
                        </a:cxn>
                        <a:cxn ang="0">
                          <a:pos x="0" y="T1"/>
                        </a:cxn>
                        <a:cxn ang="0">
                          <a:pos x="0" y="T2"/>
                        </a:cxn>
                        <a:cxn ang="0">
                          <a:pos x="0" y="T3"/>
                        </a:cxn>
                        <a:cxn ang="0">
                          <a:pos x="0" y="T4"/>
                        </a:cxn>
                        <a:cxn ang="0">
                          <a:pos x="0" y="T5"/>
                        </a:cxn>
                        <a:cxn ang="0">
                          <a:pos x="0" y="T6"/>
                        </a:cxn>
                        <a:cxn ang="0">
                          <a:pos x="0" y="T7"/>
                        </a:cxn>
                        <a:cxn ang="0">
                          <a:pos x="0" y="T8"/>
                        </a:cxn>
                        <a:cxn ang="0">
                          <a:pos x="0" y="T9"/>
                        </a:cxn>
                        <a:cxn ang="0">
                          <a:pos x="0" y="T10"/>
                        </a:cxn>
                        <a:cxn ang="0">
                          <a:pos x="0" y="T11"/>
                        </a:cxn>
                      </a:cxnLst>
                      <a:rect l="0" t="0" r="r" b="b"/>
                      <a:pathLst>
                        <a:path h="10">
                          <a:moveTo>
                            <a:pt x="0" y="10"/>
                          </a:moveTo>
                          <a:lnTo>
                            <a:pt x="0" y="10"/>
                          </a:lnTo>
                          <a:lnTo>
                            <a:pt x="0" y="9"/>
                          </a:lnTo>
                          <a:lnTo>
                            <a:pt x="0" y="2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9"/>
                          </a:lnTo>
                          <a:lnTo>
                            <a:pt x="0" y="9"/>
                          </a:lnTo>
                          <a:lnTo>
                            <a:pt x="0" y="1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4" name="Freeform 86">
                      <a:extLst>
                        <a:ext uri="{FF2B5EF4-FFF2-40B4-BE49-F238E27FC236}">
                          <a16:creationId xmlns:a16="http://schemas.microsoft.com/office/drawing/2014/main" id="{34B96B15-52E2-4B86-9C9C-6368D6E7E56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842570" y="4887175"/>
                      <a:ext cx="38282" cy="4787"/>
                    </a:xfrm>
                    <a:custGeom>
                      <a:avLst/>
                      <a:gdLst>
                        <a:gd name="T0" fmla="*/ 8 w 8"/>
                        <a:gd name="T1" fmla="*/ 1 h 1"/>
                        <a:gd name="T2" fmla="*/ 8 w 8"/>
                        <a:gd name="T3" fmla="*/ 1 h 1"/>
                        <a:gd name="T4" fmla="*/ 5 w 8"/>
                        <a:gd name="T5" fmla="*/ 1 h 1"/>
                        <a:gd name="T6" fmla="*/ 5 w 8"/>
                        <a:gd name="T7" fmla="*/ 1 h 1"/>
                        <a:gd name="T8" fmla="*/ 0 w 8"/>
                        <a:gd name="T9" fmla="*/ 0 h 1"/>
                        <a:gd name="T10" fmla="*/ 0 w 8"/>
                        <a:gd name="T11" fmla="*/ 0 h 1"/>
                        <a:gd name="T12" fmla="*/ 5 w 8"/>
                        <a:gd name="T13" fmla="*/ 1 h 1"/>
                        <a:gd name="T14" fmla="*/ 5 w 8"/>
                        <a:gd name="T15" fmla="*/ 1 h 1"/>
                        <a:gd name="T16" fmla="*/ 8 w 8"/>
                        <a:gd name="T17" fmla="*/ 1 h 1"/>
                        <a:gd name="T18" fmla="*/ 8 w 8"/>
                        <a:gd name="T19" fmla="*/ 1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8" h="1">
                          <a:moveTo>
                            <a:pt x="8" y="1"/>
                          </a:moveTo>
                          <a:lnTo>
                            <a:pt x="8" y="1"/>
                          </a:lnTo>
                          <a:lnTo>
                            <a:pt x="5" y="1"/>
                          </a:lnTo>
                          <a:lnTo>
                            <a:pt x="5" y="1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5" y="1"/>
                          </a:lnTo>
                          <a:lnTo>
                            <a:pt x="5" y="1"/>
                          </a:lnTo>
                          <a:lnTo>
                            <a:pt x="8" y="1"/>
                          </a:lnTo>
                          <a:lnTo>
                            <a:pt x="8" y="1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5" name="Freeform 87">
                      <a:extLst>
                        <a:ext uri="{FF2B5EF4-FFF2-40B4-BE49-F238E27FC236}">
                          <a16:creationId xmlns:a16="http://schemas.microsoft.com/office/drawing/2014/main" id="{A9DB181E-6FC9-4563-9031-3DFFCAF8EDB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9809199" y="1805451"/>
                      <a:ext cx="545523" cy="1105403"/>
                    </a:xfrm>
                    <a:custGeom>
                      <a:avLst/>
                      <a:gdLst>
                        <a:gd name="T0" fmla="*/ 93 w 114"/>
                        <a:gd name="T1" fmla="*/ 144 h 231"/>
                        <a:gd name="T2" fmla="*/ 92 w 114"/>
                        <a:gd name="T3" fmla="*/ 139 h 231"/>
                        <a:gd name="T4" fmla="*/ 83 w 114"/>
                        <a:gd name="T5" fmla="*/ 134 h 231"/>
                        <a:gd name="T6" fmla="*/ 80 w 114"/>
                        <a:gd name="T7" fmla="*/ 126 h 231"/>
                        <a:gd name="T8" fmla="*/ 78 w 114"/>
                        <a:gd name="T9" fmla="*/ 122 h 231"/>
                        <a:gd name="T10" fmla="*/ 44 w 114"/>
                        <a:gd name="T11" fmla="*/ 0 h 231"/>
                        <a:gd name="T12" fmla="*/ 39 w 114"/>
                        <a:gd name="T13" fmla="*/ 4 h 231"/>
                        <a:gd name="T14" fmla="*/ 34 w 114"/>
                        <a:gd name="T15" fmla="*/ 2 h 231"/>
                        <a:gd name="T16" fmla="*/ 32 w 114"/>
                        <a:gd name="T17" fmla="*/ 7 h 231"/>
                        <a:gd name="T18" fmla="*/ 25 w 114"/>
                        <a:gd name="T19" fmla="*/ 9 h 231"/>
                        <a:gd name="T20" fmla="*/ 24 w 114"/>
                        <a:gd name="T21" fmla="*/ 24 h 231"/>
                        <a:gd name="T22" fmla="*/ 15 w 114"/>
                        <a:gd name="T23" fmla="*/ 31 h 231"/>
                        <a:gd name="T24" fmla="*/ 15 w 114"/>
                        <a:gd name="T25" fmla="*/ 34 h 231"/>
                        <a:gd name="T26" fmla="*/ 20 w 114"/>
                        <a:gd name="T27" fmla="*/ 41 h 231"/>
                        <a:gd name="T28" fmla="*/ 20 w 114"/>
                        <a:gd name="T29" fmla="*/ 46 h 231"/>
                        <a:gd name="T30" fmla="*/ 17 w 114"/>
                        <a:gd name="T31" fmla="*/ 53 h 231"/>
                        <a:gd name="T32" fmla="*/ 19 w 114"/>
                        <a:gd name="T33" fmla="*/ 61 h 231"/>
                        <a:gd name="T34" fmla="*/ 19 w 114"/>
                        <a:gd name="T35" fmla="*/ 73 h 231"/>
                        <a:gd name="T36" fmla="*/ 8 w 114"/>
                        <a:gd name="T37" fmla="*/ 90 h 231"/>
                        <a:gd name="T38" fmla="*/ 2 w 114"/>
                        <a:gd name="T39" fmla="*/ 95 h 231"/>
                        <a:gd name="T40" fmla="*/ 2 w 114"/>
                        <a:gd name="T41" fmla="*/ 107 h 231"/>
                        <a:gd name="T42" fmla="*/ 5 w 114"/>
                        <a:gd name="T43" fmla="*/ 116 h 231"/>
                        <a:gd name="T44" fmla="*/ 2 w 114"/>
                        <a:gd name="T45" fmla="*/ 133 h 231"/>
                        <a:gd name="T46" fmla="*/ 3 w 114"/>
                        <a:gd name="T47" fmla="*/ 141 h 231"/>
                        <a:gd name="T48" fmla="*/ 2 w 114"/>
                        <a:gd name="T49" fmla="*/ 153 h 231"/>
                        <a:gd name="T50" fmla="*/ 2 w 114"/>
                        <a:gd name="T51" fmla="*/ 161 h 231"/>
                        <a:gd name="T52" fmla="*/ 5 w 114"/>
                        <a:gd name="T53" fmla="*/ 167 h 231"/>
                        <a:gd name="T54" fmla="*/ 3 w 114"/>
                        <a:gd name="T55" fmla="*/ 173 h 231"/>
                        <a:gd name="T56" fmla="*/ 3 w 114"/>
                        <a:gd name="T57" fmla="*/ 182 h 231"/>
                        <a:gd name="T58" fmla="*/ 5 w 114"/>
                        <a:gd name="T59" fmla="*/ 192 h 231"/>
                        <a:gd name="T60" fmla="*/ 3 w 114"/>
                        <a:gd name="T61" fmla="*/ 206 h 231"/>
                        <a:gd name="T62" fmla="*/ 10 w 114"/>
                        <a:gd name="T63" fmla="*/ 224 h 231"/>
                        <a:gd name="T64" fmla="*/ 10 w 114"/>
                        <a:gd name="T65" fmla="*/ 231 h 231"/>
                        <a:gd name="T66" fmla="*/ 76 w 114"/>
                        <a:gd name="T67" fmla="*/ 214 h 231"/>
                        <a:gd name="T68" fmla="*/ 83 w 114"/>
                        <a:gd name="T69" fmla="*/ 211 h 231"/>
                        <a:gd name="T70" fmla="*/ 98 w 114"/>
                        <a:gd name="T71" fmla="*/ 194 h 231"/>
                        <a:gd name="T72" fmla="*/ 112 w 114"/>
                        <a:gd name="T73" fmla="*/ 182 h 231"/>
                        <a:gd name="T74" fmla="*/ 114 w 114"/>
                        <a:gd name="T75" fmla="*/ 177 h 231"/>
                        <a:gd name="T76" fmla="*/ 114 w 114"/>
                        <a:gd name="T77" fmla="*/ 163 h 231"/>
                        <a:gd name="T78" fmla="*/ 114 w 114"/>
                        <a:gd name="T79" fmla="*/ 163 h 231"/>
                        <a:gd name="T80" fmla="*/ 102 w 114"/>
                        <a:gd name="T81" fmla="*/ 158 h 231"/>
                        <a:gd name="T82" fmla="*/ 95 w 114"/>
                        <a:gd name="T83" fmla="*/ 151 h 23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</a:cxnLst>
                      <a:rect l="0" t="0" r="r" b="b"/>
                      <a:pathLst>
                        <a:path w="114" h="231">
                          <a:moveTo>
                            <a:pt x="95" y="150"/>
                          </a:moveTo>
                          <a:lnTo>
                            <a:pt x="95" y="150"/>
                          </a:lnTo>
                          <a:lnTo>
                            <a:pt x="93" y="144"/>
                          </a:lnTo>
                          <a:lnTo>
                            <a:pt x="92" y="141"/>
                          </a:lnTo>
                          <a:lnTo>
                            <a:pt x="92" y="139"/>
                          </a:lnTo>
                          <a:lnTo>
                            <a:pt x="92" y="139"/>
                          </a:lnTo>
                          <a:lnTo>
                            <a:pt x="86" y="138"/>
                          </a:lnTo>
                          <a:lnTo>
                            <a:pt x="83" y="134"/>
                          </a:lnTo>
                          <a:lnTo>
                            <a:pt x="83" y="134"/>
                          </a:lnTo>
                          <a:lnTo>
                            <a:pt x="81" y="131"/>
                          </a:lnTo>
                          <a:lnTo>
                            <a:pt x="81" y="131"/>
                          </a:lnTo>
                          <a:lnTo>
                            <a:pt x="80" y="126"/>
                          </a:lnTo>
                          <a:lnTo>
                            <a:pt x="80" y="126"/>
                          </a:lnTo>
                          <a:lnTo>
                            <a:pt x="78" y="122"/>
                          </a:lnTo>
                          <a:lnTo>
                            <a:pt x="78" y="122"/>
                          </a:lnTo>
                          <a:lnTo>
                            <a:pt x="76" y="117"/>
                          </a:lnTo>
                          <a:lnTo>
                            <a:pt x="44" y="0"/>
                          </a:lnTo>
                          <a:lnTo>
                            <a:pt x="44" y="0"/>
                          </a:lnTo>
                          <a:lnTo>
                            <a:pt x="42" y="2"/>
                          </a:lnTo>
                          <a:lnTo>
                            <a:pt x="39" y="4"/>
                          </a:lnTo>
                          <a:lnTo>
                            <a:pt x="39" y="4"/>
                          </a:lnTo>
                          <a:lnTo>
                            <a:pt x="37" y="2"/>
                          </a:lnTo>
                          <a:lnTo>
                            <a:pt x="34" y="2"/>
                          </a:lnTo>
                          <a:lnTo>
                            <a:pt x="34" y="2"/>
                          </a:lnTo>
                          <a:lnTo>
                            <a:pt x="34" y="4"/>
                          </a:lnTo>
                          <a:lnTo>
                            <a:pt x="32" y="7"/>
                          </a:lnTo>
                          <a:lnTo>
                            <a:pt x="32" y="7"/>
                          </a:lnTo>
                          <a:lnTo>
                            <a:pt x="29" y="7"/>
                          </a:lnTo>
                          <a:lnTo>
                            <a:pt x="27" y="7"/>
                          </a:lnTo>
                          <a:lnTo>
                            <a:pt x="25" y="9"/>
                          </a:lnTo>
                          <a:lnTo>
                            <a:pt x="25" y="9"/>
                          </a:lnTo>
                          <a:lnTo>
                            <a:pt x="25" y="17"/>
                          </a:lnTo>
                          <a:lnTo>
                            <a:pt x="24" y="24"/>
                          </a:lnTo>
                          <a:lnTo>
                            <a:pt x="24" y="24"/>
                          </a:lnTo>
                          <a:lnTo>
                            <a:pt x="20" y="27"/>
                          </a:lnTo>
                          <a:lnTo>
                            <a:pt x="15" y="31"/>
                          </a:lnTo>
                          <a:lnTo>
                            <a:pt x="15" y="31"/>
                          </a:lnTo>
                          <a:lnTo>
                            <a:pt x="15" y="34"/>
                          </a:lnTo>
                          <a:lnTo>
                            <a:pt x="15" y="34"/>
                          </a:lnTo>
                          <a:lnTo>
                            <a:pt x="19" y="38"/>
                          </a:lnTo>
                          <a:lnTo>
                            <a:pt x="20" y="41"/>
                          </a:lnTo>
                          <a:lnTo>
                            <a:pt x="20" y="41"/>
                          </a:lnTo>
                          <a:lnTo>
                            <a:pt x="20" y="44"/>
                          </a:lnTo>
                          <a:lnTo>
                            <a:pt x="20" y="46"/>
                          </a:lnTo>
                          <a:lnTo>
                            <a:pt x="20" y="46"/>
                          </a:lnTo>
                          <a:lnTo>
                            <a:pt x="19" y="49"/>
                          </a:lnTo>
                          <a:lnTo>
                            <a:pt x="19" y="49"/>
                          </a:lnTo>
                          <a:lnTo>
                            <a:pt x="17" y="53"/>
                          </a:lnTo>
                          <a:lnTo>
                            <a:pt x="19" y="58"/>
                          </a:lnTo>
                          <a:lnTo>
                            <a:pt x="19" y="58"/>
                          </a:lnTo>
                          <a:lnTo>
                            <a:pt x="19" y="61"/>
                          </a:lnTo>
                          <a:lnTo>
                            <a:pt x="19" y="66"/>
                          </a:lnTo>
                          <a:lnTo>
                            <a:pt x="19" y="66"/>
                          </a:lnTo>
                          <a:lnTo>
                            <a:pt x="19" y="73"/>
                          </a:lnTo>
                          <a:lnTo>
                            <a:pt x="15" y="78"/>
                          </a:lnTo>
                          <a:lnTo>
                            <a:pt x="8" y="90"/>
                          </a:lnTo>
                          <a:lnTo>
                            <a:pt x="8" y="90"/>
                          </a:lnTo>
                          <a:lnTo>
                            <a:pt x="5" y="92"/>
                          </a:lnTo>
                          <a:lnTo>
                            <a:pt x="2" y="95"/>
                          </a:lnTo>
                          <a:lnTo>
                            <a:pt x="2" y="95"/>
                          </a:lnTo>
                          <a:lnTo>
                            <a:pt x="0" y="99"/>
                          </a:lnTo>
                          <a:lnTo>
                            <a:pt x="0" y="100"/>
                          </a:lnTo>
                          <a:lnTo>
                            <a:pt x="2" y="107"/>
                          </a:lnTo>
                          <a:lnTo>
                            <a:pt x="2" y="107"/>
                          </a:lnTo>
                          <a:lnTo>
                            <a:pt x="5" y="116"/>
                          </a:lnTo>
                          <a:lnTo>
                            <a:pt x="5" y="116"/>
                          </a:lnTo>
                          <a:lnTo>
                            <a:pt x="5" y="119"/>
                          </a:lnTo>
                          <a:lnTo>
                            <a:pt x="3" y="124"/>
                          </a:lnTo>
                          <a:lnTo>
                            <a:pt x="2" y="133"/>
                          </a:lnTo>
                          <a:lnTo>
                            <a:pt x="2" y="133"/>
                          </a:lnTo>
                          <a:lnTo>
                            <a:pt x="2" y="138"/>
                          </a:lnTo>
                          <a:lnTo>
                            <a:pt x="3" y="141"/>
                          </a:lnTo>
                          <a:lnTo>
                            <a:pt x="3" y="141"/>
                          </a:lnTo>
                          <a:lnTo>
                            <a:pt x="3" y="146"/>
                          </a:lnTo>
                          <a:lnTo>
                            <a:pt x="2" y="153"/>
                          </a:lnTo>
                          <a:lnTo>
                            <a:pt x="2" y="153"/>
                          </a:lnTo>
                          <a:lnTo>
                            <a:pt x="2" y="156"/>
                          </a:lnTo>
                          <a:lnTo>
                            <a:pt x="2" y="161"/>
                          </a:lnTo>
                          <a:lnTo>
                            <a:pt x="2" y="161"/>
                          </a:lnTo>
                          <a:lnTo>
                            <a:pt x="3" y="165"/>
                          </a:lnTo>
                          <a:lnTo>
                            <a:pt x="5" y="167"/>
                          </a:lnTo>
                          <a:lnTo>
                            <a:pt x="5" y="168"/>
                          </a:lnTo>
                          <a:lnTo>
                            <a:pt x="5" y="168"/>
                          </a:lnTo>
                          <a:lnTo>
                            <a:pt x="3" y="173"/>
                          </a:lnTo>
                          <a:lnTo>
                            <a:pt x="3" y="177"/>
                          </a:lnTo>
                          <a:lnTo>
                            <a:pt x="3" y="177"/>
                          </a:lnTo>
                          <a:lnTo>
                            <a:pt x="3" y="182"/>
                          </a:lnTo>
                          <a:lnTo>
                            <a:pt x="5" y="187"/>
                          </a:lnTo>
                          <a:lnTo>
                            <a:pt x="5" y="187"/>
                          </a:lnTo>
                          <a:lnTo>
                            <a:pt x="5" y="192"/>
                          </a:lnTo>
                          <a:lnTo>
                            <a:pt x="5" y="197"/>
                          </a:lnTo>
                          <a:lnTo>
                            <a:pt x="3" y="201"/>
                          </a:lnTo>
                          <a:lnTo>
                            <a:pt x="3" y="206"/>
                          </a:lnTo>
                          <a:lnTo>
                            <a:pt x="3" y="206"/>
                          </a:lnTo>
                          <a:lnTo>
                            <a:pt x="7" y="216"/>
                          </a:lnTo>
                          <a:lnTo>
                            <a:pt x="10" y="224"/>
                          </a:lnTo>
                          <a:lnTo>
                            <a:pt x="10" y="224"/>
                          </a:lnTo>
                          <a:lnTo>
                            <a:pt x="10" y="231"/>
                          </a:lnTo>
                          <a:lnTo>
                            <a:pt x="10" y="231"/>
                          </a:lnTo>
                          <a:lnTo>
                            <a:pt x="49" y="223"/>
                          </a:lnTo>
                          <a:lnTo>
                            <a:pt x="76" y="214"/>
                          </a:lnTo>
                          <a:lnTo>
                            <a:pt x="76" y="214"/>
                          </a:lnTo>
                          <a:lnTo>
                            <a:pt x="80" y="212"/>
                          </a:lnTo>
                          <a:lnTo>
                            <a:pt x="83" y="211"/>
                          </a:lnTo>
                          <a:lnTo>
                            <a:pt x="83" y="211"/>
                          </a:lnTo>
                          <a:lnTo>
                            <a:pt x="93" y="199"/>
                          </a:lnTo>
                          <a:lnTo>
                            <a:pt x="93" y="199"/>
                          </a:lnTo>
                          <a:lnTo>
                            <a:pt x="98" y="194"/>
                          </a:lnTo>
                          <a:lnTo>
                            <a:pt x="103" y="189"/>
                          </a:lnTo>
                          <a:lnTo>
                            <a:pt x="103" y="189"/>
                          </a:lnTo>
                          <a:lnTo>
                            <a:pt x="112" y="182"/>
                          </a:lnTo>
                          <a:lnTo>
                            <a:pt x="112" y="182"/>
                          </a:lnTo>
                          <a:lnTo>
                            <a:pt x="112" y="182"/>
                          </a:lnTo>
                          <a:lnTo>
                            <a:pt x="114" y="177"/>
                          </a:lnTo>
                          <a:lnTo>
                            <a:pt x="114" y="177"/>
                          </a:lnTo>
                          <a:lnTo>
                            <a:pt x="114" y="170"/>
                          </a:lnTo>
                          <a:lnTo>
                            <a:pt x="114" y="163"/>
                          </a:lnTo>
                          <a:lnTo>
                            <a:pt x="114" y="163"/>
                          </a:lnTo>
                          <a:lnTo>
                            <a:pt x="114" y="163"/>
                          </a:lnTo>
                          <a:lnTo>
                            <a:pt x="114" y="163"/>
                          </a:lnTo>
                          <a:lnTo>
                            <a:pt x="114" y="163"/>
                          </a:lnTo>
                          <a:lnTo>
                            <a:pt x="109" y="160"/>
                          </a:lnTo>
                          <a:lnTo>
                            <a:pt x="102" y="158"/>
                          </a:lnTo>
                          <a:lnTo>
                            <a:pt x="102" y="158"/>
                          </a:lnTo>
                          <a:lnTo>
                            <a:pt x="97" y="155"/>
                          </a:lnTo>
                          <a:lnTo>
                            <a:pt x="95" y="151"/>
                          </a:lnTo>
                          <a:lnTo>
                            <a:pt x="95" y="150"/>
                          </a:lnTo>
                          <a:lnTo>
                            <a:pt x="95" y="150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6" name="Freeform 88">
                      <a:extLst>
                        <a:ext uri="{FF2B5EF4-FFF2-40B4-BE49-F238E27FC236}">
                          <a16:creationId xmlns:a16="http://schemas.microsoft.com/office/drawing/2014/main" id="{D1D6B3C8-7010-4686-ABD1-875BDA444AB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9632141" y="3097478"/>
                      <a:ext cx="583806" cy="512028"/>
                    </a:xfrm>
                    <a:custGeom>
                      <a:avLst/>
                      <a:gdLst>
                        <a:gd name="T0" fmla="*/ 0 w 122"/>
                        <a:gd name="T1" fmla="*/ 24 h 107"/>
                        <a:gd name="T2" fmla="*/ 0 w 122"/>
                        <a:gd name="T3" fmla="*/ 24 h 107"/>
                        <a:gd name="T4" fmla="*/ 0 w 122"/>
                        <a:gd name="T5" fmla="*/ 26 h 107"/>
                        <a:gd name="T6" fmla="*/ 18 w 122"/>
                        <a:gd name="T7" fmla="*/ 107 h 107"/>
                        <a:gd name="T8" fmla="*/ 18 w 122"/>
                        <a:gd name="T9" fmla="*/ 107 h 107"/>
                        <a:gd name="T10" fmla="*/ 20 w 122"/>
                        <a:gd name="T11" fmla="*/ 105 h 107"/>
                        <a:gd name="T12" fmla="*/ 23 w 122"/>
                        <a:gd name="T13" fmla="*/ 105 h 107"/>
                        <a:gd name="T14" fmla="*/ 23 w 122"/>
                        <a:gd name="T15" fmla="*/ 105 h 107"/>
                        <a:gd name="T16" fmla="*/ 28 w 122"/>
                        <a:gd name="T17" fmla="*/ 104 h 107"/>
                        <a:gd name="T18" fmla="*/ 32 w 122"/>
                        <a:gd name="T19" fmla="*/ 100 h 107"/>
                        <a:gd name="T20" fmla="*/ 32 w 122"/>
                        <a:gd name="T21" fmla="*/ 100 h 107"/>
                        <a:gd name="T22" fmla="*/ 34 w 122"/>
                        <a:gd name="T23" fmla="*/ 97 h 107"/>
                        <a:gd name="T24" fmla="*/ 35 w 122"/>
                        <a:gd name="T25" fmla="*/ 93 h 107"/>
                        <a:gd name="T26" fmla="*/ 35 w 122"/>
                        <a:gd name="T27" fmla="*/ 93 h 107"/>
                        <a:gd name="T28" fmla="*/ 39 w 122"/>
                        <a:gd name="T29" fmla="*/ 92 h 107"/>
                        <a:gd name="T30" fmla="*/ 44 w 122"/>
                        <a:gd name="T31" fmla="*/ 88 h 107"/>
                        <a:gd name="T32" fmla="*/ 44 w 122"/>
                        <a:gd name="T33" fmla="*/ 88 h 107"/>
                        <a:gd name="T34" fmla="*/ 47 w 122"/>
                        <a:gd name="T35" fmla="*/ 87 h 107"/>
                        <a:gd name="T36" fmla="*/ 51 w 122"/>
                        <a:gd name="T37" fmla="*/ 83 h 107"/>
                        <a:gd name="T38" fmla="*/ 51 w 122"/>
                        <a:gd name="T39" fmla="*/ 83 h 107"/>
                        <a:gd name="T40" fmla="*/ 59 w 122"/>
                        <a:gd name="T41" fmla="*/ 80 h 107"/>
                        <a:gd name="T42" fmla="*/ 67 w 122"/>
                        <a:gd name="T43" fmla="*/ 76 h 107"/>
                        <a:gd name="T44" fmla="*/ 67 w 122"/>
                        <a:gd name="T45" fmla="*/ 76 h 107"/>
                        <a:gd name="T46" fmla="*/ 84 w 122"/>
                        <a:gd name="T47" fmla="*/ 73 h 107"/>
                        <a:gd name="T48" fmla="*/ 84 w 122"/>
                        <a:gd name="T49" fmla="*/ 73 h 107"/>
                        <a:gd name="T50" fmla="*/ 86 w 122"/>
                        <a:gd name="T51" fmla="*/ 73 h 107"/>
                        <a:gd name="T52" fmla="*/ 90 w 122"/>
                        <a:gd name="T53" fmla="*/ 71 h 107"/>
                        <a:gd name="T54" fmla="*/ 90 w 122"/>
                        <a:gd name="T55" fmla="*/ 71 h 107"/>
                        <a:gd name="T56" fmla="*/ 93 w 122"/>
                        <a:gd name="T57" fmla="*/ 68 h 107"/>
                        <a:gd name="T58" fmla="*/ 93 w 122"/>
                        <a:gd name="T59" fmla="*/ 68 h 107"/>
                        <a:gd name="T60" fmla="*/ 98 w 122"/>
                        <a:gd name="T61" fmla="*/ 65 h 107"/>
                        <a:gd name="T62" fmla="*/ 98 w 122"/>
                        <a:gd name="T63" fmla="*/ 65 h 107"/>
                        <a:gd name="T64" fmla="*/ 101 w 122"/>
                        <a:gd name="T65" fmla="*/ 63 h 107"/>
                        <a:gd name="T66" fmla="*/ 101 w 122"/>
                        <a:gd name="T67" fmla="*/ 63 h 107"/>
                        <a:gd name="T68" fmla="*/ 105 w 122"/>
                        <a:gd name="T69" fmla="*/ 60 h 107"/>
                        <a:gd name="T70" fmla="*/ 110 w 122"/>
                        <a:gd name="T71" fmla="*/ 60 h 107"/>
                        <a:gd name="T72" fmla="*/ 113 w 122"/>
                        <a:gd name="T73" fmla="*/ 60 h 107"/>
                        <a:gd name="T74" fmla="*/ 118 w 122"/>
                        <a:gd name="T75" fmla="*/ 61 h 107"/>
                        <a:gd name="T76" fmla="*/ 118 w 122"/>
                        <a:gd name="T77" fmla="*/ 61 h 107"/>
                        <a:gd name="T78" fmla="*/ 122 w 122"/>
                        <a:gd name="T79" fmla="*/ 65 h 107"/>
                        <a:gd name="T80" fmla="*/ 105 w 122"/>
                        <a:gd name="T81" fmla="*/ 0 h 107"/>
                        <a:gd name="T82" fmla="*/ 105 w 122"/>
                        <a:gd name="T83" fmla="*/ 0 h 107"/>
                        <a:gd name="T84" fmla="*/ 0 w 122"/>
                        <a:gd name="T85" fmla="*/ 24 h 107"/>
                        <a:gd name="T86" fmla="*/ 0 w 122"/>
                        <a:gd name="T87" fmla="*/ 24 h 10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</a:cxnLst>
                      <a:rect l="0" t="0" r="r" b="b"/>
                      <a:pathLst>
                        <a:path w="122" h="107">
                          <a:moveTo>
                            <a:pt x="0" y="24"/>
                          </a:moveTo>
                          <a:lnTo>
                            <a:pt x="0" y="24"/>
                          </a:lnTo>
                          <a:lnTo>
                            <a:pt x="0" y="26"/>
                          </a:lnTo>
                          <a:lnTo>
                            <a:pt x="18" y="107"/>
                          </a:lnTo>
                          <a:lnTo>
                            <a:pt x="18" y="107"/>
                          </a:lnTo>
                          <a:lnTo>
                            <a:pt x="20" y="105"/>
                          </a:lnTo>
                          <a:lnTo>
                            <a:pt x="23" y="105"/>
                          </a:lnTo>
                          <a:lnTo>
                            <a:pt x="23" y="105"/>
                          </a:lnTo>
                          <a:lnTo>
                            <a:pt x="28" y="104"/>
                          </a:lnTo>
                          <a:lnTo>
                            <a:pt x="32" y="100"/>
                          </a:lnTo>
                          <a:lnTo>
                            <a:pt x="32" y="100"/>
                          </a:lnTo>
                          <a:lnTo>
                            <a:pt x="34" y="97"/>
                          </a:lnTo>
                          <a:lnTo>
                            <a:pt x="35" y="93"/>
                          </a:lnTo>
                          <a:lnTo>
                            <a:pt x="35" y="93"/>
                          </a:lnTo>
                          <a:lnTo>
                            <a:pt x="39" y="92"/>
                          </a:lnTo>
                          <a:lnTo>
                            <a:pt x="44" y="88"/>
                          </a:lnTo>
                          <a:lnTo>
                            <a:pt x="44" y="88"/>
                          </a:lnTo>
                          <a:lnTo>
                            <a:pt x="47" y="87"/>
                          </a:lnTo>
                          <a:lnTo>
                            <a:pt x="51" y="83"/>
                          </a:lnTo>
                          <a:lnTo>
                            <a:pt x="51" y="83"/>
                          </a:lnTo>
                          <a:lnTo>
                            <a:pt x="59" y="80"/>
                          </a:lnTo>
                          <a:lnTo>
                            <a:pt x="67" y="76"/>
                          </a:lnTo>
                          <a:lnTo>
                            <a:pt x="67" y="76"/>
                          </a:lnTo>
                          <a:lnTo>
                            <a:pt x="84" y="73"/>
                          </a:lnTo>
                          <a:lnTo>
                            <a:pt x="84" y="73"/>
                          </a:lnTo>
                          <a:lnTo>
                            <a:pt x="86" y="73"/>
                          </a:lnTo>
                          <a:lnTo>
                            <a:pt x="90" y="71"/>
                          </a:lnTo>
                          <a:lnTo>
                            <a:pt x="90" y="71"/>
                          </a:lnTo>
                          <a:lnTo>
                            <a:pt x="93" y="68"/>
                          </a:lnTo>
                          <a:lnTo>
                            <a:pt x="93" y="68"/>
                          </a:lnTo>
                          <a:lnTo>
                            <a:pt x="98" y="65"/>
                          </a:lnTo>
                          <a:lnTo>
                            <a:pt x="98" y="65"/>
                          </a:lnTo>
                          <a:lnTo>
                            <a:pt x="101" y="63"/>
                          </a:lnTo>
                          <a:lnTo>
                            <a:pt x="101" y="63"/>
                          </a:lnTo>
                          <a:lnTo>
                            <a:pt x="105" y="60"/>
                          </a:lnTo>
                          <a:lnTo>
                            <a:pt x="110" y="60"/>
                          </a:lnTo>
                          <a:lnTo>
                            <a:pt x="113" y="60"/>
                          </a:lnTo>
                          <a:lnTo>
                            <a:pt x="118" y="61"/>
                          </a:lnTo>
                          <a:lnTo>
                            <a:pt x="118" y="61"/>
                          </a:lnTo>
                          <a:lnTo>
                            <a:pt x="122" y="65"/>
                          </a:lnTo>
                          <a:lnTo>
                            <a:pt x="105" y="0"/>
                          </a:lnTo>
                          <a:lnTo>
                            <a:pt x="105" y="0"/>
                          </a:lnTo>
                          <a:lnTo>
                            <a:pt x="0" y="24"/>
                          </a:lnTo>
                          <a:lnTo>
                            <a:pt x="0" y="24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7" name="Freeform 89">
                      <a:extLst>
                        <a:ext uri="{FF2B5EF4-FFF2-40B4-BE49-F238E27FC236}">
                          <a16:creationId xmlns:a16="http://schemas.microsoft.com/office/drawing/2014/main" id="{2A770326-86E3-4AA4-9456-CD838C93B9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880475" y="2303120"/>
                      <a:ext cx="1191536" cy="1631784"/>
                    </a:xfrm>
                    <a:custGeom>
                      <a:avLst/>
                      <a:gdLst>
                        <a:gd name="T0" fmla="*/ 239 w 249"/>
                        <a:gd name="T1" fmla="*/ 185 h 341"/>
                        <a:gd name="T2" fmla="*/ 237 w 249"/>
                        <a:gd name="T3" fmla="*/ 169 h 341"/>
                        <a:gd name="T4" fmla="*/ 227 w 249"/>
                        <a:gd name="T5" fmla="*/ 153 h 341"/>
                        <a:gd name="T6" fmla="*/ 224 w 249"/>
                        <a:gd name="T7" fmla="*/ 137 h 341"/>
                        <a:gd name="T8" fmla="*/ 210 w 249"/>
                        <a:gd name="T9" fmla="*/ 129 h 341"/>
                        <a:gd name="T10" fmla="*/ 198 w 249"/>
                        <a:gd name="T11" fmla="*/ 136 h 341"/>
                        <a:gd name="T12" fmla="*/ 186 w 249"/>
                        <a:gd name="T13" fmla="*/ 141 h 341"/>
                        <a:gd name="T14" fmla="*/ 181 w 249"/>
                        <a:gd name="T15" fmla="*/ 146 h 341"/>
                        <a:gd name="T16" fmla="*/ 176 w 249"/>
                        <a:gd name="T17" fmla="*/ 159 h 341"/>
                        <a:gd name="T18" fmla="*/ 168 w 249"/>
                        <a:gd name="T19" fmla="*/ 169 h 341"/>
                        <a:gd name="T20" fmla="*/ 154 w 249"/>
                        <a:gd name="T21" fmla="*/ 158 h 341"/>
                        <a:gd name="T22" fmla="*/ 159 w 249"/>
                        <a:gd name="T23" fmla="*/ 141 h 341"/>
                        <a:gd name="T24" fmla="*/ 168 w 249"/>
                        <a:gd name="T25" fmla="*/ 124 h 341"/>
                        <a:gd name="T26" fmla="*/ 178 w 249"/>
                        <a:gd name="T27" fmla="*/ 110 h 341"/>
                        <a:gd name="T28" fmla="*/ 174 w 249"/>
                        <a:gd name="T29" fmla="*/ 85 h 341"/>
                        <a:gd name="T30" fmla="*/ 173 w 249"/>
                        <a:gd name="T31" fmla="*/ 64 h 341"/>
                        <a:gd name="T32" fmla="*/ 163 w 249"/>
                        <a:gd name="T33" fmla="*/ 47 h 341"/>
                        <a:gd name="T34" fmla="*/ 173 w 249"/>
                        <a:gd name="T35" fmla="*/ 49 h 341"/>
                        <a:gd name="T36" fmla="*/ 159 w 249"/>
                        <a:gd name="T37" fmla="*/ 30 h 341"/>
                        <a:gd name="T38" fmla="*/ 141 w 249"/>
                        <a:gd name="T39" fmla="*/ 17 h 341"/>
                        <a:gd name="T40" fmla="*/ 120 w 249"/>
                        <a:gd name="T41" fmla="*/ 13 h 341"/>
                        <a:gd name="T42" fmla="*/ 103 w 249"/>
                        <a:gd name="T43" fmla="*/ 10 h 341"/>
                        <a:gd name="T44" fmla="*/ 90 w 249"/>
                        <a:gd name="T45" fmla="*/ 5 h 341"/>
                        <a:gd name="T46" fmla="*/ 78 w 249"/>
                        <a:gd name="T47" fmla="*/ 0 h 341"/>
                        <a:gd name="T48" fmla="*/ 66 w 249"/>
                        <a:gd name="T49" fmla="*/ 15 h 341"/>
                        <a:gd name="T50" fmla="*/ 76 w 249"/>
                        <a:gd name="T51" fmla="*/ 30 h 341"/>
                        <a:gd name="T52" fmla="*/ 68 w 249"/>
                        <a:gd name="T53" fmla="*/ 37 h 341"/>
                        <a:gd name="T54" fmla="*/ 56 w 249"/>
                        <a:gd name="T55" fmla="*/ 42 h 341"/>
                        <a:gd name="T56" fmla="*/ 56 w 249"/>
                        <a:gd name="T57" fmla="*/ 66 h 341"/>
                        <a:gd name="T58" fmla="*/ 54 w 249"/>
                        <a:gd name="T59" fmla="*/ 90 h 341"/>
                        <a:gd name="T60" fmla="*/ 49 w 249"/>
                        <a:gd name="T61" fmla="*/ 78 h 341"/>
                        <a:gd name="T62" fmla="*/ 42 w 249"/>
                        <a:gd name="T63" fmla="*/ 86 h 341"/>
                        <a:gd name="T64" fmla="*/ 39 w 249"/>
                        <a:gd name="T65" fmla="*/ 91 h 341"/>
                        <a:gd name="T66" fmla="*/ 44 w 249"/>
                        <a:gd name="T67" fmla="*/ 71 h 341"/>
                        <a:gd name="T68" fmla="*/ 42 w 249"/>
                        <a:gd name="T69" fmla="*/ 51 h 341"/>
                        <a:gd name="T70" fmla="*/ 35 w 249"/>
                        <a:gd name="T71" fmla="*/ 54 h 341"/>
                        <a:gd name="T72" fmla="*/ 30 w 249"/>
                        <a:gd name="T73" fmla="*/ 71 h 341"/>
                        <a:gd name="T74" fmla="*/ 23 w 249"/>
                        <a:gd name="T75" fmla="*/ 76 h 341"/>
                        <a:gd name="T76" fmla="*/ 18 w 249"/>
                        <a:gd name="T77" fmla="*/ 86 h 341"/>
                        <a:gd name="T78" fmla="*/ 10 w 249"/>
                        <a:gd name="T79" fmla="*/ 108 h 341"/>
                        <a:gd name="T80" fmla="*/ 8 w 249"/>
                        <a:gd name="T81" fmla="*/ 136 h 341"/>
                        <a:gd name="T82" fmla="*/ 1 w 249"/>
                        <a:gd name="T83" fmla="*/ 158 h 341"/>
                        <a:gd name="T84" fmla="*/ 5 w 249"/>
                        <a:gd name="T85" fmla="*/ 169 h 341"/>
                        <a:gd name="T86" fmla="*/ 1 w 249"/>
                        <a:gd name="T87" fmla="*/ 186 h 341"/>
                        <a:gd name="T88" fmla="*/ 5 w 249"/>
                        <a:gd name="T89" fmla="*/ 202 h 341"/>
                        <a:gd name="T90" fmla="*/ 12 w 249"/>
                        <a:gd name="T91" fmla="*/ 214 h 341"/>
                        <a:gd name="T92" fmla="*/ 18 w 249"/>
                        <a:gd name="T93" fmla="*/ 229 h 341"/>
                        <a:gd name="T94" fmla="*/ 27 w 249"/>
                        <a:gd name="T95" fmla="*/ 248 h 341"/>
                        <a:gd name="T96" fmla="*/ 25 w 249"/>
                        <a:gd name="T97" fmla="*/ 261 h 341"/>
                        <a:gd name="T98" fmla="*/ 23 w 249"/>
                        <a:gd name="T99" fmla="*/ 287 h 341"/>
                        <a:gd name="T100" fmla="*/ 12 w 249"/>
                        <a:gd name="T101" fmla="*/ 329 h 341"/>
                        <a:gd name="T102" fmla="*/ 120 w 249"/>
                        <a:gd name="T103" fmla="*/ 329 h 341"/>
                        <a:gd name="T104" fmla="*/ 120 w 249"/>
                        <a:gd name="T105" fmla="*/ 334 h 341"/>
                        <a:gd name="T106" fmla="*/ 198 w 249"/>
                        <a:gd name="T107" fmla="*/ 322 h 341"/>
                        <a:gd name="T108" fmla="*/ 203 w 249"/>
                        <a:gd name="T109" fmla="*/ 310 h 341"/>
                        <a:gd name="T110" fmla="*/ 210 w 249"/>
                        <a:gd name="T111" fmla="*/ 292 h 341"/>
                        <a:gd name="T112" fmla="*/ 213 w 249"/>
                        <a:gd name="T113" fmla="*/ 276 h 341"/>
                        <a:gd name="T114" fmla="*/ 230 w 249"/>
                        <a:gd name="T115" fmla="*/ 258 h 341"/>
                        <a:gd name="T116" fmla="*/ 239 w 249"/>
                        <a:gd name="T117" fmla="*/ 234 h 341"/>
                        <a:gd name="T118" fmla="*/ 242 w 249"/>
                        <a:gd name="T119" fmla="*/ 227 h 341"/>
                        <a:gd name="T120" fmla="*/ 249 w 249"/>
                        <a:gd name="T121" fmla="*/ 214 h 341"/>
                        <a:gd name="T122" fmla="*/ 246 w 249"/>
                        <a:gd name="T123" fmla="*/ 197 h 34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</a:cxnLst>
                      <a:rect l="0" t="0" r="r" b="b"/>
                      <a:pathLst>
                        <a:path w="249" h="341">
                          <a:moveTo>
                            <a:pt x="244" y="193"/>
                          </a:moveTo>
                          <a:lnTo>
                            <a:pt x="244" y="193"/>
                          </a:lnTo>
                          <a:lnTo>
                            <a:pt x="239" y="186"/>
                          </a:lnTo>
                          <a:lnTo>
                            <a:pt x="239" y="185"/>
                          </a:lnTo>
                          <a:lnTo>
                            <a:pt x="237" y="180"/>
                          </a:lnTo>
                          <a:lnTo>
                            <a:pt x="237" y="180"/>
                          </a:lnTo>
                          <a:lnTo>
                            <a:pt x="237" y="173"/>
                          </a:lnTo>
                          <a:lnTo>
                            <a:pt x="237" y="169"/>
                          </a:lnTo>
                          <a:lnTo>
                            <a:pt x="236" y="164"/>
                          </a:lnTo>
                          <a:lnTo>
                            <a:pt x="236" y="164"/>
                          </a:lnTo>
                          <a:lnTo>
                            <a:pt x="232" y="159"/>
                          </a:lnTo>
                          <a:lnTo>
                            <a:pt x="227" y="153"/>
                          </a:lnTo>
                          <a:lnTo>
                            <a:pt x="227" y="153"/>
                          </a:lnTo>
                          <a:lnTo>
                            <a:pt x="225" y="144"/>
                          </a:lnTo>
                          <a:lnTo>
                            <a:pt x="224" y="137"/>
                          </a:lnTo>
                          <a:lnTo>
                            <a:pt x="224" y="137"/>
                          </a:lnTo>
                          <a:lnTo>
                            <a:pt x="220" y="132"/>
                          </a:lnTo>
                          <a:lnTo>
                            <a:pt x="213" y="129"/>
                          </a:lnTo>
                          <a:lnTo>
                            <a:pt x="213" y="129"/>
                          </a:lnTo>
                          <a:lnTo>
                            <a:pt x="210" y="129"/>
                          </a:lnTo>
                          <a:lnTo>
                            <a:pt x="207" y="130"/>
                          </a:lnTo>
                          <a:lnTo>
                            <a:pt x="202" y="134"/>
                          </a:lnTo>
                          <a:lnTo>
                            <a:pt x="202" y="134"/>
                          </a:lnTo>
                          <a:lnTo>
                            <a:pt x="198" y="136"/>
                          </a:lnTo>
                          <a:lnTo>
                            <a:pt x="195" y="136"/>
                          </a:lnTo>
                          <a:lnTo>
                            <a:pt x="188" y="136"/>
                          </a:lnTo>
                          <a:lnTo>
                            <a:pt x="188" y="136"/>
                          </a:lnTo>
                          <a:lnTo>
                            <a:pt x="186" y="141"/>
                          </a:lnTo>
                          <a:lnTo>
                            <a:pt x="186" y="142"/>
                          </a:lnTo>
                          <a:lnTo>
                            <a:pt x="185" y="144"/>
                          </a:lnTo>
                          <a:lnTo>
                            <a:pt x="185" y="144"/>
                          </a:lnTo>
                          <a:lnTo>
                            <a:pt x="181" y="146"/>
                          </a:lnTo>
                          <a:lnTo>
                            <a:pt x="181" y="146"/>
                          </a:lnTo>
                          <a:lnTo>
                            <a:pt x="180" y="149"/>
                          </a:lnTo>
                          <a:lnTo>
                            <a:pt x="180" y="149"/>
                          </a:lnTo>
                          <a:lnTo>
                            <a:pt x="176" y="159"/>
                          </a:lnTo>
                          <a:lnTo>
                            <a:pt x="174" y="166"/>
                          </a:lnTo>
                          <a:lnTo>
                            <a:pt x="171" y="169"/>
                          </a:lnTo>
                          <a:lnTo>
                            <a:pt x="171" y="169"/>
                          </a:lnTo>
                          <a:lnTo>
                            <a:pt x="168" y="169"/>
                          </a:lnTo>
                          <a:lnTo>
                            <a:pt x="166" y="169"/>
                          </a:lnTo>
                          <a:lnTo>
                            <a:pt x="161" y="166"/>
                          </a:lnTo>
                          <a:lnTo>
                            <a:pt x="154" y="158"/>
                          </a:lnTo>
                          <a:lnTo>
                            <a:pt x="154" y="158"/>
                          </a:lnTo>
                          <a:lnTo>
                            <a:pt x="152" y="154"/>
                          </a:lnTo>
                          <a:lnTo>
                            <a:pt x="152" y="149"/>
                          </a:lnTo>
                          <a:lnTo>
                            <a:pt x="156" y="146"/>
                          </a:lnTo>
                          <a:lnTo>
                            <a:pt x="159" y="141"/>
                          </a:lnTo>
                          <a:lnTo>
                            <a:pt x="159" y="141"/>
                          </a:lnTo>
                          <a:lnTo>
                            <a:pt x="164" y="134"/>
                          </a:lnTo>
                          <a:lnTo>
                            <a:pt x="168" y="124"/>
                          </a:lnTo>
                          <a:lnTo>
                            <a:pt x="168" y="124"/>
                          </a:lnTo>
                          <a:lnTo>
                            <a:pt x="173" y="117"/>
                          </a:lnTo>
                          <a:lnTo>
                            <a:pt x="176" y="113"/>
                          </a:lnTo>
                          <a:lnTo>
                            <a:pt x="178" y="110"/>
                          </a:lnTo>
                          <a:lnTo>
                            <a:pt x="178" y="110"/>
                          </a:lnTo>
                          <a:lnTo>
                            <a:pt x="180" y="103"/>
                          </a:lnTo>
                          <a:lnTo>
                            <a:pt x="178" y="97"/>
                          </a:lnTo>
                          <a:lnTo>
                            <a:pt x="174" y="85"/>
                          </a:lnTo>
                          <a:lnTo>
                            <a:pt x="174" y="85"/>
                          </a:lnTo>
                          <a:lnTo>
                            <a:pt x="174" y="74"/>
                          </a:lnTo>
                          <a:lnTo>
                            <a:pt x="174" y="69"/>
                          </a:lnTo>
                          <a:lnTo>
                            <a:pt x="173" y="64"/>
                          </a:lnTo>
                          <a:lnTo>
                            <a:pt x="173" y="64"/>
                          </a:lnTo>
                          <a:lnTo>
                            <a:pt x="166" y="54"/>
                          </a:lnTo>
                          <a:lnTo>
                            <a:pt x="161" y="47"/>
                          </a:lnTo>
                          <a:lnTo>
                            <a:pt x="161" y="47"/>
                          </a:lnTo>
                          <a:lnTo>
                            <a:pt x="163" y="47"/>
                          </a:lnTo>
                          <a:lnTo>
                            <a:pt x="166" y="47"/>
                          </a:lnTo>
                          <a:lnTo>
                            <a:pt x="169" y="49"/>
                          </a:lnTo>
                          <a:lnTo>
                            <a:pt x="173" y="49"/>
                          </a:lnTo>
                          <a:lnTo>
                            <a:pt x="173" y="49"/>
                          </a:lnTo>
                          <a:lnTo>
                            <a:pt x="173" y="47"/>
                          </a:lnTo>
                          <a:lnTo>
                            <a:pt x="173" y="44"/>
                          </a:lnTo>
                          <a:lnTo>
                            <a:pt x="169" y="39"/>
                          </a:lnTo>
                          <a:lnTo>
                            <a:pt x="159" y="30"/>
                          </a:lnTo>
                          <a:lnTo>
                            <a:pt x="159" y="30"/>
                          </a:lnTo>
                          <a:lnTo>
                            <a:pt x="151" y="22"/>
                          </a:lnTo>
                          <a:lnTo>
                            <a:pt x="146" y="20"/>
                          </a:lnTo>
                          <a:lnTo>
                            <a:pt x="141" y="17"/>
                          </a:lnTo>
                          <a:lnTo>
                            <a:pt x="141" y="17"/>
                          </a:lnTo>
                          <a:lnTo>
                            <a:pt x="130" y="17"/>
                          </a:lnTo>
                          <a:lnTo>
                            <a:pt x="125" y="15"/>
                          </a:lnTo>
                          <a:lnTo>
                            <a:pt x="120" y="13"/>
                          </a:lnTo>
                          <a:lnTo>
                            <a:pt x="120" y="13"/>
                          </a:lnTo>
                          <a:lnTo>
                            <a:pt x="112" y="10"/>
                          </a:lnTo>
                          <a:lnTo>
                            <a:pt x="108" y="10"/>
                          </a:lnTo>
                          <a:lnTo>
                            <a:pt x="103" y="10"/>
                          </a:lnTo>
                          <a:lnTo>
                            <a:pt x="103" y="10"/>
                          </a:lnTo>
                          <a:lnTo>
                            <a:pt x="98" y="12"/>
                          </a:lnTo>
                          <a:lnTo>
                            <a:pt x="95" y="12"/>
                          </a:lnTo>
                          <a:lnTo>
                            <a:pt x="90" y="5"/>
                          </a:lnTo>
                          <a:lnTo>
                            <a:pt x="90" y="5"/>
                          </a:lnTo>
                          <a:lnTo>
                            <a:pt x="86" y="1"/>
                          </a:lnTo>
                          <a:lnTo>
                            <a:pt x="81" y="0"/>
                          </a:lnTo>
                          <a:lnTo>
                            <a:pt x="78" y="0"/>
                          </a:lnTo>
                          <a:lnTo>
                            <a:pt x="73" y="3"/>
                          </a:lnTo>
                          <a:lnTo>
                            <a:pt x="73" y="3"/>
                          </a:lnTo>
                          <a:lnTo>
                            <a:pt x="68" y="10"/>
                          </a:lnTo>
                          <a:lnTo>
                            <a:pt x="66" y="15"/>
                          </a:lnTo>
                          <a:lnTo>
                            <a:pt x="68" y="18"/>
                          </a:lnTo>
                          <a:lnTo>
                            <a:pt x="68" y="18"/>
                          </a:lnTo>
                          <a:lnTo>
                            <a:pt x="73" y="25"/>
                          </a:lnTo>
                          <a:lnTo>
                            <a:pt x="76" y="30"/>
                          </a:lnTo>
                          <a:lnTo>
                            <a:pt x="76" y="34"/>
                          </a:lnTo>
                          <a:lnTo>
                            <a:pt x="76" y="34"/>
                          </a:lnTo>
                          <a:lnTo>
                            <a:pt x="74" y="35"/>
                          </a:lnTo>
                          <a:lnTo>
                            <a:pt x="68" y="37"/>
                          </a:lnTo>
                          <a:lnTo>
                            <a:pt x="62" y="37"/>
                          </a:lnTo>
                          <a:lnTo>
                            <a:pt x="59" y="39"/>
                          </a:lnTo>
                          <a:lnTo>
                            <a:pt x="59" y="39"/>
                          </a:lnTo>
                          <a:lnTo>
                            <a:pt x="56" y="42"/>
                          </a:lnTo>
                          <a:lnTo>
                            <a:pt x="54" y="47"/>
                          </a:lnTo>
                          <a:lnTo>
                            <a:pt x="56" y="56"/>
                          </a:lnTo>
                          <a:lnTo>
                            <a:pt x="56" y="56"/>
                          </a:lnTo>
                          <a:lnTo>
                            <a:pt x="56" y="66"/>
                          </a:lnTo>
                          <a:lnTo>
                            <a:pt x="56" y="74"/>
                          </a:lnTo>
                          <a:lnTo>
                            <a:pt x="56" y="74"/>
                          </a:lnTo>
                          <a:lnTo>
                            <a:pt x="56" y="83"/>
                          </a:lnTo>
                          <a:lnTo>
                            <a:pt x="54" y="90"/>
                          </a:lnTo>
                          <a:lnTo>
                            <a:pt x="54" y="90"/>
                          </a:lnTo>
                          <a:lnTo>
                            <a:pt x="51" y="83"/>
                          </a:lnTo>
                          <a:lnTo>
                            <a:pt x="51" y="83"/>
                          </a:lnTo>
                          <a:lnTo>
                            <a:pt x="49" y="78"/>
                          </a:lnTo>
                          <a:lnTo>
                            <a:pt x="47" y="78"/>
                          </a:lnTo>
                          <a:lnTo>
                            <a:pt x="45" y="80"/>
                          </a:lnTo>
                          <a:lnTo>
                            <a:pt x="45" y="80"/>
                          </a:lnTo>
                          <a:lnTo>
                            <a:pt x="42" y="86"/>
                          </a:lnTo>
                          <a:lnTo>
                            <a:pt x="42" y="90"/>
                          </a:lnTo>
                          <a:lnTo>
                            <a:pt x="40" y="91"/>
                          </a:lnTo>
                          <a:lnTo>
                            <a:pt x="40" y="91"/>
                          </a:lnTo>
                          <a:lnTo>
                            <a:pt x="39" y="91"/>
                          </a:lnTo>
                          <a:lnTo>
                            <a:pt x="39" y="88"/>
                          </a:lnTo>
                          <a:lnTo>
                            <a:pt x="40" y="81"/>
                          </a:lnTo>
                          <a:lnTo>
                            <a:pt x="40" y="81"/>
                          </a:lnTo>
                          <a:lnTo>
                            <a:pt x="44" y="71"/>
                          </a:lnTo>
                          <a:lnTo>
                            <a:pt x="44" y="71"/>
                          </a:lnTo>
                          <a:lnTo>
                            <a:pt x="44" y="59"/>
                          </a:lnTo>
                          <a:lnTo>
                            <a:pt x="44" y="52"/>
                          </a:lnTo>
                          <a:lnTo>
                            <a:pt x="42" y="51"/>
                          </a:lnTo>
                          <a:lnTo>
                            <a:pt x="40" y="51"/>
                          </a:lnTo>
                          <a:lnTo>
                            <a:pt x="40" y="51"/>
                          </a:lnTo>
                          <a:lnTo>
                            <a:pt x="37" y="51"/>
                          </a:lnTo>
                          <a:lnTo>
                            <a:pt x="35" y="54"/>
                          </a:lnTo>
                          <a:lnTo>
                            <a:pt x="34" y="59"/>
                          </a:lnTo>
                          <a:lnTo>
                            <a:pt x="34" y="59"/>
                          </a:lnTo>
                          <a:lnTo>
                            <a:pt x="32" y="66"/>
                          </a:lnTo>
                          <a:lnTo>
                            <a:pt x="30" y="71"/>
                          </a:lnTo>
                          <a:lnTo>
                            <a:pt x="30" y="71"/>
                          </a:lnTo>
                          <a:lnTo>
                            <a:pt x="27" y="74"/>
                          </a:lnTo>
                          <a:lnTo>
                            <a:pt x="23" y="76"/>
                          </a:lnTo>
                          <a:lnTo>
                            <a:pt x="23" y="76"/>
                          </a:lnTo>
                          <a:lnTo>
                            <a:pt x="20" y="78"/>
                          </a:lnTo>
                          <a:lnTo>
                            <a:pt x="20" y="81"/>
                          </a:lnTo>
                          <a:lnTo>
                            <a:pt x="18" y="86"/>
                          </a:lnTo>
                          <a:lnTo>
                            <a:pt x="18" y="86"/>
                          </a:lnTo>
                          <a:lnTo>
                            <a:pt x="17" y="93"/>
                          </a:lnTo>
                          <a:lnTo>
                            <a:pt x="13" y="98"/>
                          </a:lnTo>
                          <a:lnTo>
                            <a:pt x="12" y="103"/>
                          </a:lnTo>
                          <a:lnTo>
                            <a:pt x="10" y="108"/>
                          </a:lnTo>
                          <a:lnTo>
                            <a:pt x="10" y="108"/>
                          </a:lnTo>
                          <a:lnTo>
                            <a:pt x="10" y="122"/>
                          </a:lnTo>
                          <a:lnTo>
                            <a:pt x="8" y="136"/>
                          </a:lnTo>
                          <a:lnTo>
                            <a:pt x="8" y="136"/>
                          </a:lnTo>
                          <a:lnTo>
                            <a:pt x="6" y="142"/>
                          </a:lnTo>
                          <a:lnTo>
                            <a:pt x="3" y="147"/>
                          </a:lnTo>
                          <a:lnTo>
                            <a:pt x="1" y="153"/>
                          </a:lnTo>
                          <a:lnTo>
                            <a:pt x="1" y="158"/>
                          </a:lnTo>
                          <a:lnTo>
                            <a:pt x="1" y="158"/>
                          </a:lnTo>
                          <a:lnTo>
                            <a:pt x="3" y="163"/>
                          </a:lnTo>
                          <a:lnTo>
                            <a:pt x="5" y="169"/>
                          </a:lnTo>
                          <a:lnTo>
                            <a:pt x="5" y="169"/>
                          </a:lnTo>
                          <a:lnTo>
                            <a:pt x="5" y="175"/>
                          </a:lnTo>
                          <a:lnTo>
                            <a:pt x="3" y="180"/>
                          </a:lnTo>
                          <a:lnTo>
                            <a:pt x="3" y="180"/>
                          </a:lnTo>
                          <a:lnTo>
                            <a:pt x="1" y="186"/>
                          </a:lnTo>
                          <a:lnTo>
                            <a:pt x="0" y="192"/>
                          </a:lnTo>
                          <a:lnTo>
                            <a:pt x="1" y="197"/>
                          </a:lnTo>
                          <a:lnTo>
                            <a:pt x="5" y="202"/>
                          </a:lnTo>
                          <a:lnTo>
                            <a:pt x="5" y="202"/>
                          </a:lnTo>
                          <a:lnTo>
                            <a:pt x="6" y="209"/>
                          </a:lnTo>
                          <a:lnTo>
                            <a:pt x="8" y="212"/>
                          </a:lnTo>
                          <a:lnTo>
                            <a:pt x="12" y="214"/>
                          </a:lnTo>
                          <a:lnTo>
                            <a:pt x="12" y="214"/>
                          </a:lnTo>
                          <a:lnTo>
                            <a:pt x="15" y="217"/>
                          </a:lnTo>
                          <a:lnTo>
                            <a:pt x="17" y="220"/>
                          </a:lnTo>
                          <a:lnTo>
                            <a:pt x="18" y="229"/>
                          </a:lnTo>
                          <a:lnTo>
                            <a:pt x="18" y="229"/>
                          </a:lnTo>
                          <a:lnTo>
                            <a:pt x="20" y="236"/>
                          </a:lnTo>
                          <a:lnTo>
                            <a:pt x="23" y="241"/>
                          </a:lnTo>
                          <a:lnTo>
                            <a:pt x="23" y="241"/>
                          </a:lnTo>
                          <a:lnTo>
                            <a:pt x="27" y="248"/>
                          </a:lnTo>
                          <a:lnTo>
                            <a:pt x="27" y="249"/>
                          </a:lnTo>
                          <a:lnTo>
                            <a:pt x="27" y="254"/>
                          </a:lnTo>
                          <a:lnTo>
                            <a:pt x="27" y="254"/>
                          </a:lnTo>
                          <a:lnTo>
                            <a:pt x="25" y="261"/>
                          </a:lnTo>
                          <a:lnTo>
                            <a:pt x="25" y="270"/>
                          </a:lnTo>
                          <a:lnTo>
                            <a:pt x="25" y="278"/>
                          </a:lnTo>
                          <a:lnTo>
                            <a:pt x="23" y="287"/>
                          </a:lnTo>
                          <a:lnTo>
                            <a:pt x="23" y="287"/>
                          </a:lnTo>
                          <a:lnTo>
                            <a:pt x="18" y="302"/>
                          </a:lnTo>
                          <a:lnTo>
                            <a:pt x="15" y="317"/>
                          </a:lnTo>
                          <a:lnTo>
                            <a:pt x="15" y="317"/>
                          </a:lnTo>
                          <a:lnTo>
                            <a:pt x="12" y="329"/>
                          </a:lnTo>
                          <a:lnTo>
                            <a:pt x="5" y="341"/>
                          </a:lnTo>
                          <a:lnTo>
                            <a:pt x="5" y="341"/>
                          </a:lnTo>
                          <a:lnTo>
                            <a:pt x="68" y="334"/>
                          </a:lnTo>
                          <a:lnTo>
                            <a:pt x="120" y="329"/>
                          </a:lnTo>
                          <a:lnTo>
                            <a:pt x="120" y="334"/>
                          </a:lnTo>
                          <a:lnTo>
                            <a:pt x="120" y="334"/>
                          </a:lnTo>
                          <a:lnTo>
                            <a:pt x="120" y="334"/>
                          </a:lnTo>
                          <a:lnTo>
                            <a:pt x="120" y="334"/>
                          </a:lnTo>
                          <a:lnTo>
                            <a:pt x="156" y="331"/>
                          </a:lnTo>
                          <a:lnTo>
                            <a:pt x="200" y="324"/>
                          </a:lnTo>
                          <a:lnTo>
                            <a:pt x="200" y="324"/>
                          </a:lnTo>
                          <a:lnTo>
                            <a:pt x="198" y="322"/>
                          </a:lnTo>
                          <a:lnTo>
                            <a:pt x="198" y="322"/>
                          </a:lnTo>
                          <a:lnTo>
                            <a:pt x="198" y="319"/>
                          </a:lnTo>
                          <a:lnTo>
                            <a:pt x="200" y="315"/>
                          </a:lnTo>
                          <a:lnTo>
                            <a:pt x="203" y="310"/>
                          </a:lnTo>
                          <a:lnTo>
                            <a:pt x="208" y="305"/>
                          </a:lnTo>
                          <a:lnTo>
                            <a:pt x="210" y="298"/>
                          </a:lnTo>
                          <a:lnTo>
                            <a:pt x="210" y="298"/>
                          </a:lnTo>
                          <a:lnTo>
                            <a:pt x="210" y="292"/>
                          </a:lnTo>
                          <a:lnTo>
                            <a:pt x="208" y="285"/>
                          </a:lnTo>
                          <a:lnTo>
                            <a:pt x="208" y="285"/>
                          </a:lnTo>
                          <a:lnTo>
                            <a:pt x="210" y="280"/>
                          </a:lnTo>
                          <a:lnTo>
                            <a:pt x="213" y="276"/>
                          </a:lnTo>
                          <a:lnTo>
                            <a:pt x="213" y="276"/>
                          </a:lnTo>
                          <a:lnTo>
                            <a:pt x="222" y="266"/>
                          </a:lnTo>
                          <a:lnTo>
                            <a:pt x="230" y="258"/>
                          </a:lnTo>
                          <a:lnTo>
                            <a:pt x="230" y="258"/>
                          </a:lnTo>
                          <a:lnTo>
                            <a:pt x="234" y="251"/>
                          </a:lnTo>
                          <a:lnTo>
                            <a:pt x="237" y="242"/>
                          </a:lnTo>
                          <a:lnTo>
                            <a:pt x="237" y="242"/>
                          </a:lnTo>
                          <a:lnTo>
                            <a:pt x="239" y="234"/>
                          </a:lnTo>
                          <a:lnTo>
                            <a:pt x="239" y="234"/>
                          </a:lnTo>
                          <a:lnTo>
                            <a:pt x="241" y="231"/>
                          </a:lnTo>
                          <a:lnTo>
                            <a:pt x="242" y="227"/>
                          </a:lnTo>
                          <a:lnTo>
                            <a:pt x="242" y="227"/>
                          </a:lnTo>
                          <a:lnTo>
                            <a:pt x="247" y="222"/>
                          </a:lnTo>
                          <a:lnTo>
                            <a:pt x="247" y="222"/>
                          </a:lnTo>
                          <a:lnTo>
                            <a:pt x="249" y="219"/>
                          </a:lnTo>
                          <a:lnTo>
                            <a:pt x="249" y="214"/>
                          </a:lnTo>
                          <a:lnTo>
                            <a:pt x="247" y="207"/>
                          </a:lnTo>
                          <a:lnTo>
                            <a:pt x="247" y="207"/>
                          </a:lnTo>
                          <a:lnTo>
                            <a:pt x="246" y="200"/>
                          </a:lnTo>
                          <a:lnTo>
                            <a:pt x="246" y="197"/>
                          </a:lnTo>
                          <a:lnTo>
                            <a:pt x="244" y="193"/>
                          </a:lnTo>
                          <a:lnTo>
                            <a:pt x="244" y="193"/>
                          </a:lnTo>
                          <a:close/>
                        </a:path>
                      </a:pathLst>
                    </a:custGeom>
                    <a:solidFill>
                      <a:srgbClr val="73A9A9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8" name="Freeform 90">
                      <a:extLst>
                        <a:ext uri="{FF2B5EF4-FFF2-40B4-BE49-F238E27FC236}">
                          <a16:creationId xmlns:a16="http://schemas.microsoft.com/office/drawing/2014/main" id="{602C5F9D-1910-4B7F-BFB6-6A418BC5168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6942808" y="5557116"/>
                      <a:ext cx="2607981" cy="1196322"/>
                    </a:xfrm>
                    <a:custGeom>
                      <a:avLst/>
                      <a:gdLst>
                        <a:gd name="T0" fmla="*/ 531 w 545"/>
                        <a:gd name="T1" fmla="*/ 90 h 250"/>
                        <a:gd name="T2" fmla="*/ 516 w 545"/>
                        <a:gd name="T3" fmla="*/ 94 h 250"/>
                        <a:gd name="T4" fmla="*/ 511 w 545"/>
                        <a:gd name="T5" fmla="*/ 97 h 250"/>
                        <a:gd name="T6" fmla="*/ 501 w 545"/>
                        <a:gd name="T7" fmla="*/ 101 h 250"/>
                        <a:gd name="T8" fmla="*/ 501 w 545"/>
                        <a:gd name="T9" fmla="*/ 118 h 250"/>
                        <a:gd name="T10" fmla="*/ 521 w 545"/>
                        <a:gd name="T11" fmla="*/ 121 h 250"/>
                        <a:gd name="T12" fmla="*/ 531 w 545"/>
                        <a:gd name="T13" fmla="*/ 145 h 250"/>
                        <a:gd name="T14" fmla="*/ 492 w 545"/>
                        <a:gd name="T15" fmla="*/ 170 h 250"/>
                        <a:gd name="T16" fmla="*/ 468 w 545"/>
                        <a:gd name="T17" fmla="*/ 177 h 250"/>
                        <a:gd name="T18" fmla="*/ 436 w 545"/>
                        <a:gd name="T19" fmla="*/ 223 h 250"/>
                        <a:gd name="T20" fmla="*/ 422 w 545"/>
                        <a:gd name="T21" fmla="*/ 223 h 250"/>
                        <a:gd name="T22" fmla="*/ 402 w 545"/>
                        <a:gd name="T23" fmla="*/ 243 h 250"/>
                        <a:gd name="T24" fmla="*/ 221 w 545"/>
                        <a:gd name="T25" fmla="*/ 185 h 250"/>
                        <a:gd name="T26" fmla="*/ 149 w 545"/>
                        <a:gd name="T27" fmla="*/ 180 h 250"/>
                        <a:gd name="T28" fmla="*/ 122 w 545"/>
                        <a:gd name="T29" fmla="*/ 189 h 250"/>
                        <a:gd name="T30" fmla="*/ 105 w 545"/>
                        <a:gd name="T31" fmla="*/ 196 h 250"/>
                        <a:gd name="T32" fmla="*/ 86 w 545"/>
                        <a:gd name="T33" fmla="*/ 201 h 250"/>
                        <a:gd name="T34" fmla="*/ 0 w 545"/>
                        <a:gd name="T35" fmla="*/ 214 h 250"/>
                        <a:gd name="T36" fmla="*/ 0 w 545"/>
                        <a:gd name="T37" fmla="*/ 207 h 250"/>
                        <a:gd name="T38" fmla="*/ 2 w 545"/>
                        <a:gd name="T39" fmla="*/ 197 h 250"/>
                        <a:gd name="T40" fmla="*/ 12 w 545"/>
                        <a:gd name="T41" fmla="*/ 187 h 250"/>
                        <a:gd name="T42" fmla="*/ 19 w 545"/>
                        <a:gd name="T43" fmla="*/ 177 h 250"/>
                        <a:gd name="T44" fmla="*/ 30 w 545"/>
                        <a:gd name="T45" fmla="*/ 163 h 250"/>
                        <a:gd name="T46" fmla="*/ 41 w 545"/>
                        <a:gd name="T47" fmla="*/ 162 h 250"/>
                        <a:gd name="T48" fmla="*/ 53 w 545"/>
                        <a:gd name="T49" fmla="*/ 158 h 250"/>
                        <a:gd name="T50" fmla="*/ 56 w 545"/>
                        <a:gd name="T51" fmla="*/ 157 h 250"/>
                        <a:gd name="T52" fmla="*/ 58 w 545"/>
                        <a:gd name="T53" fmla="*/ 153 h 250"/>
                        <a:gd name="T54" fmla="*/ 66 w 545"/>
                        <a:gd name="T55" fmla="*/ 146 h 250"/>
                        <a:gd name="T56" fmla="*/ 78 w 545"/>
                        <a:gd name="T57" fmla="*/ 141 h 250"/>
                        <a:gd name="T58" fmla="*/ 81 w 545"/>
                        <a:gd name="T59" fmla="*/ 136 h 250"/>
                        <a:gd name="T60" fmla="*/ 88 w 545"/>
                        <a:gd name="T61" fmla="*/ 119 h 250"/>
                        <a:gd name="T62" fmla="*/ 93 w 545"/>
                        <a:gd name="T63" fmla="*/ 114 h 250"/>
                        <a:gd name="T64" fmla="*/ 97 w 545"/>
                        <a:gd name="T65" fmla="*/ 118 h 250"/>
                        <a:gd name="T66" fmla="*/ 97 w 545"/>
                        <a:gd name="T67" fmla="*/ 119 h 250"/>
                        <a:gd name="T68" fmla="*/ 97 w 545"/>
                        <a:gd name="T69" fmla="*/ 123 h 250"/>
                        <a:gd name="T70" fmla="*/ 97 w 545"/>
                        <a:gd name="T71" fmla="*/ 126 h 250"/>
                        <a:gd name="T72" fmla="*/ 102 w 545"/>
                        <a:gd name="T73" fmla="*/ 128 h 250"/>
                        <a:gd name="T74" fmla="*/ 105 w 545"/>
                        <a:gd name="T75" fmla="*/ 126 h 250"/>
                        <a:gd name="T76" fmla="*/ 114 w 545"/>
                        <a:gd name="T77" fmla="*/ 118 h 250"/>
                        <a:gd name="T78" fmla="*/ 129 w 545"/>
                        <a:gd name="T79" fmla="*/ 106 h 250"/>
                        <a:gd name="T80" fmla="*/ 129 w 545"/>
                        <a:gd name="T81" fmla="*/ 65 h 250"/>
                        <a:gd name="T82" fmla="*/ 205 w 545"/>
                        <a:gd name="T83" fmla="*/ 53 h 250"/>
                        <a:gd name="T84" fmla="*/ 389 w 545"/>
                        <a:gd name="T85" fmla="*/ 22 h 250"/>
                        <a:gd name="T86" fmla="*/ 519 w 545"/>
                        <a:gd name="T87" fmla="*/ 0 h 250"/>
                        <a:gd name="T88" fmla="*/ 521 w 545"/>
                        <a:gd name="T89" fmla="*/ 0 h 250"/>
                        <a:gd name="T90" fmla="*/ 524 w 545"/>
                        <a:gd name="T91" fmla="*/ 16 h 250"/>
                        <a:gd name="T92" fmla="*/ 534 w 545"/>
                        <a:gd name="T93" fmla="*/ 12 h 250"/>
                        <a:gd name="T94" fmla="*/ 524 w 545"/>
                        <a:gd name="T95" fmla="*/ 24 h 250"/>
                        <a:gd name="T96" fmla="*/ 514 w 545"/>
                        <a:gd name="T97" fmla="*/ 21 h 250"/>
                        <a:gd name="T98" fmla="*/ 504 w 545"/>
                        <a:gd name="T99" fmla="*/ 36 h 250"/>
                        <a:gd name="T100" fmla="*/ 490 w 545"/>
                        <a:gd name="T101" fmla="*/ 33 h 250"/>
                        <a:gd name="T102" fmla="*/ 482 w 545"/>
                        <a:gd name="T103" fmla="*/ 45 h 250"/>
                        <a:gd name="T104" fmla="*/ 470 w 545"/>
                        <a:gd name="T105" fmla="*/ 33 h 250"/>
                        <a:gd name="T106" fmla="*/ 468 w 545"/>
                        <a:gd name="T107" fmla="*/ 43 h 250"/>
                        <a:gd name="T108" fmla="*/ 473 w 545"/>
                        <a:gd name="T109" fmla="*/ 55 h 250"/>
                        <a:gd name="T110" fmla="*/ 506 w 545"/>
                        <a:gd name="T111" fmla="*/ 48 h 250"/>
                        <a:gd name="T112" fmla="*/ 543 w 545"/>
                        <a:gd name="T113" fmla="*/ 46 h 25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</a:cxnLst>
                      <a:rect l="0" t="0" r="r" b="b"/>
                      <a:pathLst>
                        <a:path w="545" h="250">
                          <a:moveTo>
                            <a:pt x="545" y="63"/>
                          </a:moveTo>
                          <a:lnTo>
                            <a:pt x="545" y="63"/>
                          </a:lnTo>
                          <a:lnTo>
                            <a:pt x="545" y="70"/>
                          </a:lnTo>
                          <a:lnTo>
                            <a:pt x="538" y="77"/>
                          </a:lnTo>
                          <a:lnTo>
                            <a:pt x="538" y="77"/>
                          </a:lnTo>
                          <a:lnTo>
                            <a:pt x="534" y="82"/>
                          </a:lnTo>
                          <a:lnTo>
                            <a:pt x="531" y="90"/>
                          </a:lnTo>
                          <a:lnTo>
                            <a:pt x="526" y="97"/>
                          </a:lnTo>
                          <a:lnTo>
                            <a:pt x="523" y="99"/>
                          </a:lnTo>
                          <a:lnTo>
                            <a:pt x="519" y="99"/>
                          </a:lnTo>
                          <a:lnTo>
                            <a:pt x="519" y="99"/>
                          </a:lnTo>
                          <a:lnTo>
                            <a:pt x="517" y="95"/>
                          </a:lnTo>
                          <a:lnTo>
                            <a:pt x="517" y="94"/>
                          </a:lnTo>
                          <a:lnTo>
                            <a:pt x="516" y="94"/>
                          </a:lnTo>
                          <a:lnTo>
                            <a:pt x="516" y="94"/>
                          </a:lnTo>
                          <a:lnTo>
                            <a:pt x="514" y="94"/>
                          </a:lnTo>
                          <a:lnTo>
                            <a:pt x="514" y="97"/>
                          </a:lnTo>
                          <a:lnTo>
                            <a:pt x="514" y="101"/>
                          </a:lnTo>
                          <a:lnTo>
                            <a:pt x="514" y="101"/>
                          </a:lnTo>
                          <a:lnTo>
                            <a:pt x="512" y="99"/>
                          </a:lnTo>
                          <a:lnTo>
                            <a:pt x="511" y="97"/>
                          </a:lnTo>
                          <a:lnTo>
                            <a:pt x="509" y="94"/>
                          </a:lnTo>
                          <a:lnTo>
                            <a:pt x="506" y="92"/>
                          </a:lnTo>
                          <a:lnTo>
                            <a:pt x="506" y="92"/>
                          </a:lnTo>
                          <a:lnTo>
                            <a:pt x="504" y="94"/>
                          </a:lnTo>
                          <a:lnTo>
                            <a:pt x="502" y="95"/>
                          </a:lnTo>
                          <a:lnTo>
                            <a:pt x="502" y="99"/>
                          </a:lnTo>
                          <a:lnTo>
                            <a:pt x="501" y="101"/>
                          </a:lnTo>
                          <a:lnTo>
                            <a:pt x="501" y="101"/>
                          </a:lnTo>
                          <a:lnTo>
                            <a:pt x="504" y="106"/>
                          </a:lnTo>
                          <a:lnTo>
                            <a:pt x="506" y="109"/>
                          </a:lnTo>
                          <a:lnTo>
                            <a:pt x="506" y="112"/>
                          </a:lnTo>
                          <a:lnTo>
                            <a:pt x="506" y="112"/>
                          </a:lnTo>
                          <a:lnTo>
                            <a:pt x="504" y="114"/>
                          </a:lnTo>
                          <a:lnTo>
                            <a:pt x="501" y="118"/>
                          </a:lnTo>
                          <a:lnTo>
                            <a:pt x="501" y="121"/>
                          </a:lnTo>
                          <a:lnTo>
                            <a:pt x="502" y="123"/>
                          </a:lnTo>
                          <a:lnTo>
                            <a:pt x="502" y="123"/>
                          </a:lnTo>
                          <a:lnTo>
                            <a:pt x="506" y="124"/>
                          </a:lnTo>
                          <a:lnTo>
                            <a:pt x="511" y="123"/>
                          </a:lnTo>
                          <a:lnTo>
                            <a:pt x="521" y="121"/>
                          </a:lnTo>
                          <a:lnTo>
                            <a:pt x="521" y="121"/>
                          </a:lnTo>
                          <a:lnTo>
                            <a:pt x="528" y="121"/>
                          </a:lnTo>
                          <a:lnTo>
                            <a:pt x="531" y="123"/>
                          </a:lnTo>
                          <a:lnTo>
                            <a:pt x="534" y="126"/>
                          </a:lnTo>
                          <a:lnTo>
                            <a:pt x="536" y="131"/>
                          </a:lnTo>
                          <a:lnTo>
                            <a:pt x="536" y="131"/>
                          </a:lnTo>
                          <a:lnTo>
                            <a:pt x="534" y="138"/>
                          </a:lnTo>
                          <a:lnTo>
                            <a:pt x="531" y="145"/>
                          </a:lnTo>
                          <a:lnTo>
                            <a:pt x="523" y="157"/>
                          </a:lnTo>
                          <a:lnTo>
                            <a:pt x="523" y="157"/>
                          </a:lnTo>
                          <a:lnTo>
                            <a:pt x="519" y="162"/>
                          </a:lnTo>
                          <a:lnTo>
                            <a:pt x="514" y="165"/>
                          </a:lnTo>
                          <a:lnTo>
                            <a:pt x="502" y="167"/>
                          </a:lnTo>
                          <a:lnTo>
                            <a:pt x="502" y="167"/>
                          </a:lnTo>
                          <a:lnTo>
                            <a:pt x="492" y="170"/>
                          </a:lnTo>
                          <a:lnTo>
                            <a:pt x="485" y="170"/>
                          </a:lnTo>
                          <a:lnTo>
                            <a:pt x="480" y="170"/>
                          </a:lnTo>
                          <a:lnTo>
                            <a:pt x="480" y="170"/>
                          </a:lnTo>
                          <a:lnTo>
                            <a:pt x="480" y="170"/>
                          </a:lnTo>
                          <a:lnTo>
                            <a:pt x="480" y="170"/>
                          </a:lnTo>
                          <a:lnTo>
                            <a:pt x="468" y="177"/>
                          </a:lnTo>
                          <a:lnTo>
                            <a:pt x="468" y="177"/>
                          </a:lnTo>
                          <a:lnTo>
                            <a:pt x="461" y="180"/>
                          </a:lnTo>
                          <a:lnTo>
                            <a:pt x="455" y="187"/>
                          </a:lnTo>
                          <a:lnTo>
                            <a:pt x="455" y="187"/>
                          </a:lnTo>
                          <a:lnTo>
                            <a:pt x="448" y="196"/>
                          </a:lnTo>
                          <a:lnTo>
                            <a:pt x="445" y="204"/>
                          </a:lnTo>
                          <a:lnTo>
                            <a:pt x="436" y="223"/>
                          </a:lnTo>
                          <a:lnTo>
                            <a:pt x="436" y="223"/>
                          </a:lnTo>
                          <a:lnTo>
                            <a:pt x="431" y="231"/>
                          </a:lnTo>
                          <a:lnTo>
                            <a:pt x="424" y="240"/>
                          </a:lnTo>
                          <a:lnTo>
                            <a:pt x="424" y="240"/>
                          </a:lnTo>
                          <a:lnTo>
                            <a:pt x="424" y="231"/>
                          </a:lnTo>
                          <a:lnTo>
                            <a:pt x="426" y="221"/>
                          </a:lnTo>
                          <a:lnTo>
                            <a:pt x="426" y="221"/>
                          </a:lnTo>
                          <a:lnTo>
                            <a:pt x="422" y="223"/>
                          </a:lnTo>
                          <a:lnTo>
                            <a:pt x="421" y="224"/>
                          </a:lnTo>
                          <a:lnTo>
                            <a:pt x="419" y="231"/>
                          </a:lnTo>
                          <a:lnTo>
                            <a:pt x="419" y="231"/>
                          </a:lnTo>
                          <a:lnTo>
                            <a:pt x="417" y="235"/>
                          </a:lnTo>
                          <a:lnTo>
                            <a:pt x="412" y="238"/>
                          </a:lnTo>
                          <a:lnTo>
                            <a:pt x="412" y="238"/>
                          </a:lnTo>
                          <a:lnTo>
                            <a:pt x="402" y="243"/>
                          </a:lnTo>
                          <a:lnTo>
                            <a:pt x="394" y="250"/>
                          </a:lnTo>
                          <a:lnTo>
                            <a:pt x="394" y="250"/>
                          </a:lnTo>
                          <a:lnTo>
                            <a:pt x="305" y="187"/>
                          </a:lnTo>
                          <a:lnTo>
                            <a:pt x="305" y="187"/>
                          </a:lnTo>
                          <a:lnTo>
                            <a:pt x="305" y="189"/>
                          </a:lnTo>
                          <a:lnTo>
                            <a:pt x="232" y="201"/>
                          </a:lnTo>
                          <a:lnTo>
                            <a:pt x="221" y="185"/>
                          </a:lnTo>
                          <a:lnTo>
                            <a:pt x="221" y="185"/>
                          </a:lnTo>
                          <a:lnTo>
                            <a:pt x="212" y="185"/>
                          </a:lnTo>
                          <a:lnTo>
                            <a:pt x="212" y="185"/>
                          </a:lnTo>
                          <a:lnTo>
                            <a:pt x="210" y="184"/>
                          </a:lnTo>
                          <a:lnTo>
                            <a:pt x="210" y="182"/>
                          </a:lnTo>
                          <a:lnTo>
                            <a:pt x="209" y="177"/>
                          </a:lnTo>
                          <a:lnTo>
                            <a:pt x="149" y="180"/>
                          </a:lnTo>
                          <a:lnTo>
                            <a:pt x="149" y="180"/>
                          </a:lnTo>
                          <a:lnTo>
                            <a:pt x="144" y="184"/>
                          </a:lnTo>
                          <a:lnTo>
                            <a:pt x="139" y="185"/>
                          </a:lnTo>
                          <a:lnTo>
                            <a:pt x="139" y="185"/>
                          </a:lnTo>
                          <a:lnTo>
                            <a:pt x="127" y="185"/>
                          </a:lnTo>
                          <a:lnTo>
                            <a:pt x="127" y="185"/>
                          </a:lnTo>
                          <a:lnTo>
                            <a:pt x="122" y="189"/>
                          </a:lnTo>
                          <a:lnTo>
                            <a:pt x="119" y="192"/>
                          </a:lnTo>
                          <a:lnTo>
                            <a:pt x="119" y="192"/>
                          </a:lnTo>
                          <a:lnTo>
                            <a:pt x="115" y="192"/>
                          </a:lnTo>
                          <a:lnTo>
                            <a:pt x="112" y="192"/>
                          </a:lnTo>
                          <a:lnTo>
                            <a:pt x="107" y="194"/>
                          </a:lnTo>
                          <a:lnTo>
                            <a:pt x="107" y="194"/>
                          </a:lnTo>
                          <a:lnTo>
                            <a:pt x="105" y="196"/>
                          </a:lnTo>
                          <a:lnTo>
                            <a:pt x="102" y="196"/>
                          </a:lnTo>
                          <a:lnTo>
                            <a:pt x="102" y="196"/>
                          </a:lnTo>
                          <a:lnTo>
                            <a:pt x="97" y="197"/>
                          </a:lnTo>
                          <a:lnTo>
                            <a:pt x="97" y="197"/>
                          </a:lnTo>
                          <a:lnTo>
                            <a:pt x="92" y="199"/>
                          </a:lnTo>
                          <a:lnTo>
                            <a:pt x="86" y="201"/>
                          </a:lnTo>
                          <a:lnTo>
                            <a:pt x="86" y="201"/>
                          </a:lnTo>
                          <a:lnTo>
                            <a:pt x="83" y="204"/>
                          </a:lnTo>
                          <a:lnTo>
                            <a:pt x="83" y="204"/>
                          </a:lnTo>
                          <a:lnTo>
                            <a:pt x="46" y="213"/>
                          </a:lnTo>
                          <a:lnTo>
                            <a:pt x="0" y="219"/>
                          </a:lnTo>
                          <a:lnTo>
                            <a:pt x="0" y="219"/>
                          </a:lnTo>
                          <a:lnTo>
                            <a:pt x="0" y="214"/>
                          </a:lnTo>
                          <a:lnTo>
                            <a:pt x="0" y="214"/>
                          </a:lnTo>
                          <a:lnTo>
                            <a:pt x="0" y="209"/>
                          </a:lnTo>
                          <a:lnTo>
                            <a:pt x="0" y="209"/>
                          </a:lnTo>
                          <a:lnTo>
                            <a:pt x="0" y="207"/>
                          </a:lnTo>
                          <a:lnTo>
                            <a:pt x="0" y="207"/>
                          </a:lnTo>
                          <a:lnTo>
                            <a:pt x="0" y="207"/>
                          </a:lnTo>
                          <a:lnTo>
                            <a:pt x="0" y="207"/>
                          </a:lnTo>
                          <a:lnTo>
                            <a:pt x="0" y="207"/>
                          </a:lnTo>
                          <a:lnTo>
                            <a:pt x="2" y="206"/>
                          </a:lnTo>
                          <a:lnTo>
                            <a:pt x="2" y="206"/>
                          </a:lnTo>
                          <a:lnTo>
                            <a:pt x="2" y="204"/>
                          </a:lnTo>
                          <a:lnTo>
                            <a:pt x="3" y="202"/>
                          </a:lnTo>
                          <a:lnTo>
                            <a:pt x="3" y="202"/>
                          </a:lnTo>
                          <a:lnTo>
                            <a:pt x="2" y="197"/>
                          </a:lnTo>
                          <a:lnTo>
                            <a:pt x="2" y="197"/>
                          </a:lnTo>
                          <a:lnTo>
                            <a:pt x="2" y="196"/>
                          </a:lnTo>
                          <a:lnTo>
                            <a:pt x="2" y="196"/>
                          </a:lnTo>
                          <a:lnTo>
                            <a:pt x="3" y="196"/>
                          </a:lnTo>
                          <a:lnTo>
                            <a:pt x="3" y="196"/>
                          </a:lnTo>
                          <a:lnTo>
                            <a:pt x="5" y="192"/>
                          </a:lnTo>
                          <a:lnTo>
                            <a:pt x="7" y="190"/>
                          </a:lnTo>
                          <a:lnTo>
                            <a:pt x="12" y="187"/>
                          </a:lnTo>
                          <a:lnTo>
                            <a:pt x="12" y="187"/>
                          </a:lnTo>
                          <a:lnTo>
                            <a:pt x="12" y="187"/>
                          </a:lnTo>
                          <a:lnTo>
                            <a:pt x="12" y="187"/>
                          </a:lnTo>
                          <a:lnTo>
                            <a:pt x="14" y="185"/>
                          </a:lnTo>
                          <a:lnTo>
                            <a:pt x="14" y="185"/>
                          </a:lnTo>
                          <a:lnTo>
                            <a:pt x="19" y="177"/>
                          </a:lnTo>
                          <a:lnTo>
                            <a:pt x="19" y="177"/>
                          </a:lnTo>
                          <a:lnTo>
                            <a:pt x="20" y="175"/>
                          </a:lnTo>
                          <a:lnTo>
                            <a:pt x="20" y="175"/>
                          </a:lnTo>
                          <a:lnTo>
                            <a:pt x="22" y="170"/>
                          </a:lnTo>
                          <a:lnTo>
                            <a:pt x="22" y="170"/>
                          </a:lnTo>
                          <a:lnTo>
                            <a:pt x="27" y="165"/>
                          </a:lnTo>
                          <a:lnTo>
                            <a:pt x="27" y="165"/>
                          </a:lnTo>
                          <a:lnTo>
                            <a:pt x="30" y="163"/>
                          </a:lnTo>
                          <a:lnTo>
                            <a:pt x="34" y="163"/>
                          </a:lnTo>
                          <a:lnTo>
                            <a:pt x="34" y="163"/>
                          </a:lnTo>
                          <a:lnTo>
                            <a:pt x="37" y="162"/>
                          </a:lnTo>
                          <a:lnTo>
                            <a:pt x="37" y="162"/>
                          </a:lnTo>
                          <a:lnTo>
                            <a:pt x="39" y="162"/>
                          </a:lnTo>
                          <a:lnTo>
                            <a:pt x="39" y="162"/>
                          </a:lnTo>
                          <a:lnTo>
                            <a:pt x="41" y="162"/>
                          </a:lnTo>
                          <a:lnTo>
                            <a:pt x="41" y="162"/>
                          </a:lnTo>
                          <a:lnTo>
                            <a:pt x="41" y="162"/>
                          </a:lnTo>
                          <a:lnTo>
                            <a:pt x="46" y="160"/>
                          </a:lnTo>
                          <a:lnTo>
                            <a:pt x="46" y="160"/>
                          </a:lnTo>
                          <a:lnTo>
                            <a:pt x="49" y="160"/>
                          </a:lnTo>
                          <a:lnTo>
                            <a:pt x="53" y="158"/>
                          </a:lnTo>
                          <a:lnTo>
                            <a:pt x="53" y="158"/>
                          </a:lnTo>
                          <a:lnTo>
                            <a:pt x="53" y="158"/>
                          </a:lnTo>
                          <a:lnTo>
                            <a:pt x="53" y="158"/>
                          </a:lnTo>
                          <a:lnTo>
                            <a:pt x="54" y="158"/>
                          </a:lnTo>
                          <a:lnTo>
                            <a:pt x="54" y="158"/>
                          </a:lnTo>
                          <a:lnTo>
                            <a:pt x="54" y="157"/>
                          </a:lnTo>
                          <a:lnTo>
                            <a:pt x="54" y="157"/>
                          </a:lnTo>
                          <a:lnTo>
                            <a:pt x="56" y="157"/>
                          </a:lnTo>
                          <a:lnTo>
                            <a:pt x="56" y="157"/>
                          </a:lnTo>
                          <a:lnTo>
                            <a:pt x="56" y="157"/>
                          </a:lnTo>
                          <a:lnTo>
                            <a:pt x="56" y="157"/>
                          </a:lnTo>
                          <a:lnTo>
                            <a:pt x="58" y="153"/>
                          </a:lnTo>
                          <a:lnTo>
                            <a:pt x="58" y="153"/>
                          </a:lnTo>
                          <a:lnTo>
                            <a:pt x="58" y="153"/>
                          </a:lnTo>
                          <a:lnTo>
                            <a:pt x="58" y="153"/>
                          </a:lnTo>
                          <a:lnTo>
                            <a:pt x="63" y="148"/>
                          </a:lnTo>
                          <a:lnTo>
                            <a:pt x="63" y="148"/>
                          </a:lnTo>
                          <a:lnTo>
                            <a:pt x="63" y="148"/>
                          </a:lnTo>
                          <a:lnTo>
                            <a:pt x="63" y="148"/>
                          </a:lnTo>
                          <a:lnTo>
                            <a:pt x="64" y="148"/>
                          </a:lnTo>
                          <a:lnTo>
                            <a:pt x="64" y="148"/>
                          </a:lnTo>
                          <a:lnTo>
                            <a:pt x="66" y="146"/>
                          </a:lnTo>
                          <a:lnTo>
                            <a:pt x="66" y="146"/>
                          </a:lnTo>
                          <a:lnTo>
                            <a:pt x="66" y="146"/>
                          </a:lnTo>
                          <a:lnTo>
                            <a:pt x="68" y="146"/>
                          </a:lnTo>
                          <a:lnTo>
                            <a:pt x="68" y="146"/>
                          </a:lnTo>
                          <a:lnTo>
                            <a:pt x="73" y="145"/>
                          </a:lnTo>
                          <a:lnTo>
                            <a:pt x="73" y="145"/>
                          </a:lnTo>
                          <a:lnTo>
                            <a:pt x="78" y="141"/>
                          </a:lnTo>
                          <a:lnTo>
                            <a:pt x="78" y="141"/>
                          </a:lnTo>
                          <a:lnTo>
                            <a:pt x="80" y="140"/>
                          </a:lnTo>
                          <a:lnTo>
                            <a:pt x="80" y="140"/>
                          </a:lnTo>
                          <a:lnTo>
                            <a:pt x="80" y="138"/>
                          </a:lnTo>
                          <a:lnTo>
                            <a:pt x="80" y="138"/>
                          </a:lnTo>
                          <a:lnTo>
                            <a:pt x="81" y="136"/>
                          </a:lnTo>
                          <a:lnTo>
                            <a:pt x="81" y="136"/>
                          </a:lnTo>
                          <a:lnTo>
                            <a:pt x="81" y="134"/>
                          </a:lnTo>
                          <a:lnTo>
                            <a:pt x="81" y="134"/>
                          </a:lnTo>
                          <a:lnTo>
                            <a:pt x="85" y="124"/>
                          </a:lnTo>
                          <a:lnTo>
                            <a:pt x="85" y="124"/>
                          </a:lnTo>
                          <a:lnTo>
                            <a:pt x="86" y="123"/>
                          </a:lnTo>
                          <a:lnTo>
                            <a:pt x="86" y="123"/>
                          </a:lnTo>
                          <a:lnTo>
                            <a:pt x="88" y="119"/>
                          </a:lnTo>
                          <a:lnTo>
                            <a:pt x="88" y="119"/>
                          </a:lnTo>
                          <a:lnTo>
                            <a:pt x="88" y="119"/>
                          </a:lnTo>
                          <a:lnTo>
                            <a:pt x="88" y="119"/>
                          </a:lnTo>
                          <a:lnTo>
                            <a:pt x="90" y="118"/>
                          </a:lnTo>
                          <a:lnTo>
                            <a:pt x="90" y="118"/>
                          </a:lnTo>
                          <a:lnTo>
                            <a:pt x="93" y="114"/>
                          </a:lnTo>
                          <a:lnTo>
                            <a:pt x="93" y="114"/>
                          </a:lnTo>
                          <a:lnTo>
                            <a:pt x="97" y="114"/>
                          </a:lnTo>
                          <a:lnTo>
                            <a:pt x="97" y="114"/>
                          </a:lnTo>
                          <a:lnTo>
                            <a:pt x="97" y="114"/>
                          </a:lnTo>
                          <a:lnTo>
                            <a:pt x="97" y="114"/>
                          </a:lnTo>
                          <a:lnTo>
                            <a:pt x="97" y="118"/>
                          </a:lnTo>
                          <a:lnTo>
                            <a:pt x="97" y="118"/>
                          </a:lnTo>
                          <a:lnTo>
                            <a:pt x="97" y="118"/>
                          </a:lnTo>
                          <a:lnTo>
                            <a:pt x="97" y="118"/>
                          </a:lnTo>
                          <a:lnTo>
                            <a:pt x="97" y="118"/>
                          </a:lnTo>
                          <a:lnTo>
                            <a:pt x="97" y="118"/>
                          </a:lnTo>
                          <a:lnTo>
                            <a:pt x="97" y="119"/>
                          </a:lnTo>
                          <a:lnTo>
                            <a:pt x="97" y="119"/>
                          </a:lnTo>
                          <a:lnTo>
                            <a:pt x="97" y="119"/>
                          </a:lnTo>
                          <a:lnTo>
                            <a:pt x="97" y="119"/>
                          </a:lnTo>
                          <a:lnTo>
                            <a:pt x="97" y="121"/>
                          </a:lnTo>
                          <a:lnTo>
                            <a:pt x="97" y="121"/>
                          </a:lnTo>
                          <a:lnTo>
                            <a:pt x="97" y="121"/>
                          </a:lnTo>
                          <a:lnTo>
                            <a:pt x="97" y="121"/>
                          </a:lnTo>
                          <a:lnTo>
                            <a:pt x="97" y="121"/>
                          </a:lnTo>
                          <a:lnTo>
                            <a:pt x="97" y="121"/>
                          </a:lnTo>
                          <a:lnTo>
                            <a:pt x="97" y="123"/>
                          </a:lnTo>
                          <a:lnTo>
                            <a:pt x="97" y="123"/>
                          </a:lnTo>
                          <a:lnTo>
                            <a:pt x="97" y="123"/>
                          </a:lnTo>
                          <a:lnTo>
                            <a:pt x="97" y="123"/>
                          </a:lnTo>
                          <a:lnTo>
                            <a:pt x="97" y="124"/>
                          </a:lnTo>
                          <a:lnTo>
                            <a:pt x="97" y="124"/>
                          </a:lnTo>
                          <a:lnTo>
                            <a:pt x="97" y="126"/>
                          </a:lnTo>
                          <a:lnTo>
                            <a:pt x="97" y="126"/>
                          </a:lnTo>
                          <a:lnTo>
                            <a:pt x="97" y="128"/>
                          </a:lnTo>
                          <a:lnTo>
                            <a:pt x="97" y="128"/>
                          </a:lnTo>
                          <a:lnTo>
                            <a:pt x="97" y="128"/>
                          </a:lnTo>
                          <a:lnTo>
                            <a:pt x="97" y="128"/>
                          </a:lnTo>
                          <a:lnTo>
                            <a:pt x="98" y="128"/>
                          </a:lnTo>
                          <a:lnTo>
                            <a:pt x="102" y="128"/>
                          </a:lnTo>
                          <a:lnTo>
                            <a:pt x="102" y="128"/>
                          </a:lnTo>
                          <a:lnTo>
                            <a:pt x="102" y="128"/>
                          </a:lnTo>
                          <a:lnTo>
                            <a:pt x="102" y="128"/>
                          </a:lnTo>
                          <a:lnTo>
                            <a:pt x="102" y="128"/>
                          </a:lnTo>
                          <a:lnTo>
                            <a:pt x="102" y="128"/>
                          </a:lnTo>
                          <a:lnTo>
                            <a:pt x="103" y="128"/>
                          </a:lnTo>
                          <a:lnTo>
                            <a:pt x="103" y="128"/>
                          </a:lnTo>
                          <a:lnTo>
                            <a:pt x="105" y="126"/>
                          </a:lnTo>
                          <a:lnTo>
                            <a:pt x="105" y="126"/>
                          </a:lnTo>
                          <a:lnTo>
                            <a:pt x="107" y="126"/>
                          </a:lnTo>
                          <a:lnTo>
                            <a:pt x="107" y="126"/>
                          </a:lnTo>
                          <a:lnTo>
                            <a:pt x="109" y="124"/>
                          </a:lnTo>
                          <a:lnTo>
                            <a:pt x="109" y="124"/>
                          </a:lnTo>
                          <a:lnTo>
                            <a:pt x="114" y="118"/>
                          </a:lnTo>
                          <a:lnTo>
                            <a:pt x="114" y="118"/>
                          </a:lnTo>
                          <a:lnTo>
                            <a:pt x="117" y="114"/>
                          </a:lnTo>
                          <a:lnTo>
                            <a:pt x="120" y="112"/>
                          </a:lnTo>
                          <a:lnTo>
                            <a:pt x="120" y="112"/>
                          </a:lnTo>
                          <a:lnTo>
                            <a:pt x="124" y="111"/>
                          </a:lnTo>
                          <a:lnTo>
                            <a:pt x="127" y="109"/>
                          </a:lnTo>
                          <a:lnTo>
                            <a:pt x="127" y="109"/>
                          </a:lnTo>
                          <a:lnTo>
                            <a:pt x="129" y="106"/>
                          </a:lnTo>
                          <a:lnTo>
                            <a:pt x="129" y="104"/>
                          </a:lnTo>
                          <a:lnTo>
                            <a:pt x="131" y="102"/>
                          </a:lnTo>
                          <a:lnTo>
                            <a:pt x="126" y="65"/>
                          </a:lnTo>
                          <a:lnTo>
                            <a:pt x="126" y="65"/>
                          </a:lnTo>
                          <a:lnTo>
                            <a:pt x="127" y="65"/>
                          </a:lnTo>
                          <a:lnTo>
                            <a:pt x="127" y="65"/>
                          </a:lnTo>
                          <a:lnTo>
                            <a:pt x="129" y="65"/>
                          </a:lnTo>
                          <a:lnTo>
                            <a:pt x="129" y="65"/>
                          </a:lnTo>
                          <a:lnTo>
                            <a:pt x="163" y="60"/>
                          </a:lnTo>
                          <a:lnTo>
                            <a:pt x="163" y="60"/>
                          </a:lnTo>
                          <a:lnTo>
                            <a:pt x="200" y="53"/>
                          </a:lnTo>
                          <a:lnTo>
                            <a:pt x="200" y="53"/>
                          </a:lnTo>
                          <a:lnTo>
                            <a:pt x="205" y="53"/>
                          </a:lnTo>
                          <a:lnTo>
                            <a:pt x="205" y="53"/>
                          </a:lnTo>
                          <a:lnTo>
                            <a:pt x="288" y="39"/>
                          </a:lnTo>
                          <a:lnTo>
                            <a:pt x="288" y="39"/>
                          </a:lnTo>
                          <a:lnTo>
                            <a:pt x="292" y="39"/>
                          </a:lnTo>
                          <a:lnTo>
                            <a:pt x="292" y="39"/>
                          </a:lnTo>
                          <a:lnTo>
                            <a:pt x="292" y="39"/>
                          </a:lnTo>
                          <a:lnTo>
                            <a:pt x="292" y="39"/>
                          </a:lnTo>
                          <a:lnTo>
                            <a:pt x="389" y="22"/>
                          </a:lnTo>
                          <a:lnTo>
                            <a:pt x="389" y="22"/>
                          </a:lnTo>
                          <a:lnTo>
                            <a:pt x="390" y="22"/>
                          </a:lnTo>
                          <a:lnTo>
                            <a:pt x="390" y="22"/>
                          </a:lnTo>
                          <a:lnTo>
                            <a:pt x="519" y="0"/>
                          </a:lnTo>
                          <a:lnTo>
                            <a:pt x="519" y="0"/>
                          </a:lnTo>
                          <a:lnTo>
                            <a:pt x="519" y="0"/>
                          </a:lnTo>
                          <a:lnTo>
                            <a:pt x="519" y="0"/>
                          </a:lnTo>
                          <a:lnTo>
                            <a:pt x="521" y="0"/>
                          </a:lnTo>
                          <a:lnTo>
                            <a:pt x="521" y="0"/>
                          </a:lnTo>
                          <a:lnTo>
                            <a:pt x="521" y="0"/>
                          </a:lnTo>
                          <a:lnTo>
                            <a:pt x="521" y="0"/>
                          </a:lnTo>
                          <a:lnTo>
                            <a:pt x="521" y="0"/>
                          </a:lnTo>
                          <a:lnTo>
                            <a:pt x="521" y="0"/>
                          </a:lnTo>
                          <a:lnTo>
                            <a:pt x="521" y="0"/>
                          </a:lnTo>
                          <a:lnTo>
                            <a:pt x="521" y="4"/>
                          </a:lnTo>
                          <a:lnTo>
                            <a:pt x="521" y="4"/>
                          </a:lnTo>
                          <a:lnTo>
                            <a:pt x="523" y="4"/>
                          </a:lnTo>
                          <a:lnTo>
                            <a:pt x="523" y="4"/>
                          </a:lnTo>
                          <a:lnTo>
                            <a:pt x="523" y="7"/>
                          </a:lnTo>
                          <a:lnTo>
                            <a:pt x="523" y="12"/>
                          </a:lnTo>
                          <a:lnTo>
                            <a:pt x="524" y="16"/>
                          </a:lnTo>
                          <a:lnTo>
                            <a:pt x="528" y="17"/>
                          </a:lnTo>
                          <a:lnTo>
                            <a:pt x="528" y="17"/>
                          </a:lnTo>
                          <a:lnTo>
                            <a:pt x="529" y="12"/>
                          </a:lnTo>
                          <a:lnTo>
                            <a:pt x="529" y="7"/>
                          </a:lnTo>
                          <a:lnTo>
                            <a:pt x="529" y="7"/>
                          </a:lnTo>
                          <a:lnTo>
                            <a:pt x="533" y="9"/>
                          </a:lnTo>
                          <a:lnTo>
                            <a:pt x="534" y="12"/>
                          </a:lnTo>
                          <a:lnTo>
                            <a:pt x="534" y="19"/>
                          </a:lnTo>
                          <a:lnTo>
                            <a:pt x="534" y="19"/>
                          </a:lnTo>
                          <a:lnTo>
                            <a:pt x="540" y="28"/>
                          </a:lnTo>
                          <a:lnTo>
                            <a:pt x="540" y="28"/>
                          </a:lnTo>
                          <a:lnTo>
                            <a:pt x="534" y="28"/>
                          </a:lnTo>
                          <a:lnTo>
                            <a:pt x="529" y="26"/>
                          </a:lnTo>
                          <a:lnTo>
                            <a:pt x="524" y="24"/>
                          </a:lnTo>
                          <a:lnTo>
                            <a:pt x="523" y="24"/>
                          </a:lnTo>
                          <a:lnTo>
                            <a:pt x="523" y="26"/>
                          </a:lnTo>
                          <a:lnTo>
                            <a:pt x="523" y="26"/>
                          </a:lnTo>
                          <a:lnTo>
                            <a:pt x="521" y="26"/>
                          </a:lnTo>
                          <a:lnTo>
                            <a:pt x="517" y="24"/>
                          </a:lnTo>
                          <a:lnTo>
                            <a:pt x="514" y="21"/>
                          </a:lnTo>
                          <a:lnTo>
                            <a:pt x="514" y="21"/>
                          </a:lnTo>
                          <a:lnTo>
                            <a:pt x="512" y="21"/>
                          </a:lnTo>
                          <a:lnTo>
                            <a:pt x="511" y="22"/>
                          </a:lnTo>
                          <a:lnTo>
                            <a:pt x="511" y="28"/>
                          </a:lnTo>
                          <a:lnTo>
                            <a:pt x="509" y="36"/>
                          </a:lnTo>
                          <a:lnTo>
                            <a:pt x="509" y="36"/>
                          </a:lnTo>
                          <a:lnTo>
                            <a:pt x="506" y="36"/>
                          </a:lnTo>
                          <a:lnTo>
                            <a:pt x="504" y="36"/>
                          </a:lnTo>
                          <a:lnTo>
                            <a:pt x="501" y="33"/>
                          </a:lnTo>
                          <a:lnTo>
                            <a:pt x="501" y="33"/>
                          </a:lnTo>
                          <a:lnTo>
                            <a:pt x="495" y="29"/>
                          </a:lnTo>
                          <a:lnTo>
                            <a:pt x="489" y="28"/>
                          </a:lnTo>
                          <a:lnTo>
                            <a:pt x="489" y="28"/>
                          </a:lnTo>
                          <a:lnTo>
                            <a:pt x="489" y="31"/>
                          </a:lnTo>
                          <a:lnTo>
                            <a:pt x="490" y="33"/>
                          </a:lnTo>
                          <a:lnTo>
                            <a:pt x="494" y="38"/>
                          </a:lnTo>
                          <a:lnTo>
                            <a:pt x="495" y="39"/>
                          </a:lnTo>
                          <a:lnTo>
                            <a:pt x="495" y="41"/>
                          </a:lnTo>
                          <a:lnTo>
                            <a:pt x="494" y="43"/>
                          </a:lnTo>
                          <a:lnTo>
                            <a:pt x="489" y="45"/>
                          </a:lnTo>
                          <a:lnTo>
                            <a:pt x="489" y="45"/>
                          </a:lnTo>
                          <a:lnTo>
                            <a:pt x="482" y="45"/>
                          </a:lnTo>
                          <a:lnTo>
                            <a:pt x="480" y="45"/>
                          </a:lnTo>
                          <a:lnTo>
                            <a:pt x="477" y="43"/>
                          </a:lnTo>
                          <a:lnTo>
                            <a:pt x="477" y="43"/>
                          </a:lnTo>
                          <a:lnTo>
                            <a:pt x="475" y="39"/>
                          </a:lnTo>
                          <a:lnTo>
                            <a:pt x="475" y="36"/>
                          </a:lnTo>
                          <a:lnTo>
                            <a:pt x="473" y="34"/>
                          </a:lnTo>
                          <a:lnTo>
                            <a:pt x="470" y="33"/>
                          </a:lnTo>
                          <a:lnTo>
                            <a:pt x="470" y="33"/>
                          </a:lnTo>
                          <a:lnTo>
                            <a:pt x="470" y="36"/>
                          </a:lnTo>
                          <a:lnTo>
                            <a:pt x="472" y="39"/>
                          </a:lnTo>
                          <a:lnTo>
                            <a:pt x="472" y="39"/>
                          </a:lnTo>
                          <a:lnTo>
                            <a:pt x="468" y="39"/>
                          </a:lnTo>
                          <a:lnTo>
                            <a:pt x="468" y="39"/>
                          </a:lnTo>
                          <a:lnTo>
                            <a:pt x="468" y="43"/>
                          </a:lnTo>
                          <a:lnTo>
                            <a:pt x="467" y="48"/>
                          </a:lnTo>
                          <a:lnTo>
                            <a:pt x="467" y="51"/>
                          </a:lnTo>
                          <a:lnTo>
                            <a:pt x="467" y="55"/>
                          </a:lnTo>
                          <a:lnTo>
                            <a:pt x="467" y="55"/>
                          </a:lnTo>
                          <a:lnTo>
                            <a:pt x="468" y="56"/>
                          </a:lnTo>
                          <a:lnTo>
                            <a:pt x="470" y="56"/>
                          </a:lnTo>
                          <a:lnTo>
                            <a:pt x="473" y="55"/>
                          </a:lnTo>
                          <a:lnTo>
                            <a:pt x="480" y="50"/>
                          </a:lnTo>
                          <a:lnTo>
                            <a:pt x="480" y="50"/>
                          </a:lnTo>
                          <a:lnTo>
                            <a:pt x="485" y="50"/>
                          </a:lnTo>
                          <a:lnTo>
                            <a:pt x="489" y="50"/>
                          </a:lnTo>
                          <a:lnTo>
                            <a:pt x="497" y="50"/>
                          </a:lnTo>
                          <a:lnTo>
                            <a:pt x="497" y="50"/>
                          </a:lnTo>
                          <a:lnTo>
                            <a:pt x="506" y="48"/>
                          </a:lnTo>
                          <a:lnTo>
                            <a:pt x="514" y="45"/>
                          </a:lnTo>
                          <a:lnTo>
                            <a:pt x="514" y="45"/>
                          </a:lnTo>
                          <a:lnTo>
                            <a:pt x="521" y="43"/>
                          </a:lnTo>
                          <a:lnTo>
                            <a:pt x="529" y="41"/>
                          </a:lnTo>
                          <a:lnTo>
                            <a:pt x="536" y="43"/>
                          </a:lnTo>
                          <a:lnTo>
                            <a:pt x="540" y="45"/>
                          </a:lnTo>
                          <a:lnTo>
                            <a:pt x="543" y="46"/>
                          </a:lnTo>
                          <a:lnTo>
                            <a:pt x="543" y="46"/>
                          </a:lnTo>
                          <a:lnTo>
                            <a:pt x="545" y="50"/>
                          </a:lnTo>
                          <a:lnTo>
                            <a:pt x="545" y="55"/>
                          </a:lnTo>
                          <a:lnTo>
                            <a:pt x="545" y="63"/>
                          </a:lnTo>
                          <a:lnTo>
                            <a:pt x="545" y="63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rgbClr val="CFE2E2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9" name="Freeform 91">
                      <a:extLst>
                        <a:ext uri="{FF2B5EF4-FFF2-40B4-BE49-F238E27FC236}">
                          <a16:creationId xmlns:a16="http://schemas.microsoft.com/office/drawing/2014/main" id="{D3CA485C-C801-4055-829B-7B70F59731E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60113" y="5810734"/>
                      <a:ext cx="339755" cy="57424"/>
                    </a:xfrm>
                    <a:custGeom>
                      <a:avLst/>
                      <a:gdLst>
                        <a:gd name="T0" fmla="*/ 71 w 71"/>
                        <a:gd name="T1" fmla="*/ 0 h 12"/>
                        <a:gd name="T2" fmla="*/ 71 w 71"/>
                        <a:gd name="T3" fmla="*/ 0 h 12"/>
                        <a:gd name="T4" fmla="*/ 34 w 71"/>
                        <a:gd name="T5" fmla="*/ 7 h 12"/>
                        <a:gd name="T6" fmla="*/ 34 w 71"/>
                        <a:gd name="T7" fmla="*/ 7 h 12"/>
                        <a:gd name="T8" fmla="*/ 0 w 71"/>
                        <a:gd name="T9" fmla="*/ 12 h 12"/>
                        <a:gd name="T10" fmla="*/ 0 w 71"/>
                        <a:gd name="T11" fmla="*/ 12 h 12"/>
                        <a:gd name="T12" fmla="*/ 71 w 71"/>
                        <a:gd name="T13" fmla="*/ 0 h 12"/>
                        <a:gd name="T14" fmla="*/ 71 w 71"/>
                        <a:gd name="T15" fmla="*/ 0 h 1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71" h="12">
                          <a:moveTo>
                            <a:pt x="71" y="0"/>
                          </a:moveTo>
                          <a:lnTo>
                            <a:pt x="71" y="0"/>
                          </a:lnTo>
                          <a:lnTo>
                            <a:pt x="34" y="7"/>
                          </a:lnTo>
                          <a:lnTo>
                            <a:pt x="34" y="7"/>
                          </a:lnTo>
                          <a:lnTo>
                            <a:pt x="0" y="12"/>
                          </a:lnTo>
                          <a:lnTo>
                            <a:pt x="0" y="12"/>
                          </a:lnTo>
                          <a:lnTo>
                            <a:pt x="71" y="0"/>
                          </a:lnTo>
                          <a:lnTo>
                            <a:pt x="71" y="0"/>
                          </a:lnTo>
                          <a:close/>
                        </a:path>
                      </a:pathLst>
                    </a:custGeom>
                    <a:solidFill>
                      <a:srgbClr val="393C3F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10" name="Freeform 92">
                      <a:extLst>
                        <a:ext uri="{FF2B5EF4-FFF2-40B4-BE49-F238E27FC236}">
                          <a16:creationId xmlns:a16="http://schemas.microsoft.com/office/drawing/2014/main" id="{0004C828-85CD-4A67-81C9-3F3E97D754C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717651" y="1690603"/>
                      <a:ext cx="1713133" cy="918775"/>
                    </a:xfrm>
                    <a:custGeom>
                      <a:avLst/>
                      <a:gdLst>
                        <a:gd name="T0" fmla="*/ 344 w 358"/>
                        <a:gd name="T1" fmla="*/ 87 h 192"/>
                        <a:gd name="T2" fmla="*/ 326 w 358"/>
                        <a:gd name="T3" fmla="*/ 70 h 192"/>
                        <a:gd name="T4" fmla="*/ 307 w 358"/>
                        <a:gd name="T5" fmla="*/ 72 h 192"/>
                        <a:gd name="T6" fmla="*/ 299 w 358"/>
                        <a:gd name="T7" fmla="*/ 62 h 192"/>
                        <a:gd name="T8" fmla="*/ 288 w 358"/>
                        <a:gd name="T9" fmla="*/ 50 h 192"/>
                        <a:gd name="T10" fmla="*/ 268 w 358"/>
                        <a:gd name="T11" fmla="*/ 56 h 192"/>
                        <a:gd name="T12" fmla="*/ 244 w 358"/>
                        <a:gd name="T13" fmla="*/ 56 h 192"/>
                        <a:gd name="T14" fmla="*/ 227 w 358"/>
                        <a:gd name="T15" fmla="*/ 72 h 192"/>
                        <a:gd name="T16" fmla="*/ 216 w 358"/>
                        <a:gd name="T17" fmla="*/ 80 h 192"/>
                        <a:gd name="T18" fmla="*/ 204 w 358"/>
                        <a:gd name="T19" fmla="*/ 84 h 192"/>
                        <a:gd name="T20" fmla="*/ 199 w 358"/>
                        <a:gd name="T21" fmla="*/ 90 h 192"/>
                        <a:gd name="T22" fmla="*/ 190 w 358"/>
                        <a:gd name="T23" fmla="*/ 80 h 192"/>
                        <a:gd name="T24" fmla="*/ 178 w 358"/>
                        <a:gd name="T25" fmla="*/ 75 h 192"/>
                        <a:gd name="T26" fmla="*/ 165 w 358"/>
                        <a:gd name="T27" fmla="*/ 68 h 192"/>
                        <a:gd name="T28" fmla="*/ 154 w 358"/>
                        <a:gd name="T29" fmla="*/ 67 h 192"/>
                        <a:gd name="T30" fmla="*/ 149 w 358"/>
                        <a:gd name="T31" fmla="*/ 62 h 192"/>
                        <a:gd name="T32" fmla="*/ 143 w 358"/>
                        <a:gd name="T33" fmla="*/ 67 h 192"/>
                        <a:gd name="T34" fmla="*/ 139 w 358"/>
                        <a:gd name="T35" fmla="*/ 65 h 192"/>
                        <a:gd name="T36" fmla="*/ 132 w 358"/>
                        <a:gd name="T37" fmla="*/ 56 h 192"/>
                        <a:gd name="T38" fmla="*/ 126 w 358"/>
                        <a:gd name="T39" fmla="*/ 53 h 192"/>
                        <a:gd name="T40" fmla="*/ 119 w 358"/>
                        <a:gd name="T41" fmla="*/ 50 h 192"/>
                        <a:gd name="T42" fmla="*/ 109 w 358"/>
                        <a:gd name="T43" fmla="*/ 63 h 192"/>
                        <a:gd name="T44" fmla="*/ 104 w 358"/>
                        <a:gd name="T45" fmla="*/ 51 h 192"/>
                        <a:gd name="T46" fmla="*/ 117 w 358"/>
                        <a:gd name="T47" fmla="*/ 34 h 192"/>
                        <a:gd name="T48" fmla="*/ 134 w 358"/>
                        <a:gd name="T49" fmla="*/ 12 h 192"/>
                        <a:gd name="T50" fmla="*/ 146 w 358"/>
                        <a:gd name="T51" fmla="*/ 2 h 192"/>
                        <a:gd name="T52" fmla="*/ 122 w 358"/>
                        <a:gd name="T53" fmla="*/ 6 h 192"/>
                        <a:gd name="T54" fmla="*/ 83 w 358"/>
                        <a:gd name="T55" fmla="*/ 43 h 192"/>
                        <a:gd name="T56" fmla="*/ 58 w 358"/>
                        <a:gd name="T57" fmla="*/ 63 h 192"/>
                        <a:gd name="T58" fmla="*/ 27 w 358"/>
                        <a:gd name="T59" fmla="*/ 72 h 192"/>
                        <a:gd name="T60" fmla="*/ 0 w 358"/>
                        <a:gd name="T61" fmla="*/ 89 h 192"/>
                        <a:gd name="T62" fmla="*/ 5 w 358"/>
                        <a:gd name="T63" fmla="*/ 94 h 192"/>
                        <a:gd name="T64" fmla="*/ 17 w 358"/>
                        <a:gd name="T65" fmla="*/ 112 h 192"/>
                        <a:gd name="T66" fmla="*/ 36 w 358"/>
                        <a:gd name="T67" fmla="*/ 119 h 192"/>
                        <a:gd name="T68" fmla="*/ 64 w 358"/>
                        <a:gd name="T69" fmla="*/ 124 h 192"/>
                        <a:gd name="T70" fmla="*/ 90 w 358"/>
                        <a:gd name="T71" fmla="*/ 131 h 192"/>
                        <a:gd name="T72" fmla="*/ 104 w 358"/>
                        <a:gd name="T73" fmla="*/ 138 h 192"/>
                        <a:gd name="T74" fmla="*/ 122 w 358"/>
                        <a:gd name="T75" fmla="*/ 140 h 192"/>
                        <a:gd name="T76" fmla="*/ 131 w 358"/>
                        <a:gd name="T77" fmla="*/ 140 h 192"/>
                        <a:gd name="T78" fmla="*/ 134 w 358"/>
                        <a:gd name="T79" fmla="*/ 150 h 192"/>
                        <a:gd name="T80" fmla="*/ 149 w 358"/>
                        <a:gd name="T81" fmla="*/ 153 h 192"/>
                        <a:gd name="T82" fmla="*/ 156 w 358"/>
                        <a:gd name="T83" fmla="*/ 157 h 192"/>
                        <a:gd name="T84" fmla="*/ 151 w 358"/>
                        <a:gd name="T85" fmla="*/ 175 h 192"/>
                        <a:gd name="T86" fmla="*/ 153 w 358"/>
                        <a:gd name="T87" fmla="*/ 184 h 192"/>
                        <a:gd name="T88" fmla="*/ 163 w 358"/>
                        <a:gd name="T89" fmla="*/ 185 h 192"/>
                        <a:gd name="T90" fmla="*/ 178 w 358"/>
                        <a:gd name="T91" fmla="*/ 180 h 192"/>
                        <a:gd name="T92" fmla="*/ 183 w 358"/>
                        <a:gd name="T93" fmla="*/ 160 h 192"/>
                        <a:gd name="T94" fmla="*/ 192 w 358"/>
                        <a:gd name="T95" fmla="*/ 145 h 192"/>
                        <a:gd name="T96" fmla="*/ 199 w 358"/>
                        <a:gd name="T97" fmla="*/ 145 h 192"/>
                        <a:gd name="T98" fmla="*/ 212 w 358"/>
                        <a:gd name="T99" fmla="*/ 140 h 192"/>
                        <a:gd name="T100" fmla="*/ 222 w 358"/>
                        <a:gd name="T101" fmla="*/ 129 h 192"/>
                        <a:gd name="T102" fmla="*/ 219 w 358"/>
                        <a:gd name="T103" fmla="*/ 140 h 192"/>
                        <a:gd name="T104" fmla="*/ 221 w 358"/>
                        <a:gd name="T105" fmla="*/ 150 h 192"/>
                        <a:gd name="T106" fmla="*/ 231 w 358"/>
                        <a:gd name="T107" fmla="*/ 138 h 192"/>
                        <a:gd name="T108" fmla="*/ 256 w 358"/>
                        <a:gd name="T109" fmla="*/ 123 h 192"/>
                        <a:gd name="T110" fmla="*/ 273 w 358"/>
                        <a:gd name="T111" fmla="*/ 112 h 192"/>
                        <a:gd name="T112" fmla="*/ 285 w 358"/>
                        <a:gd name="T113" fmla="*/ 107 h 192"/>
                        <a:gd name="T114" fmla="*/ 300 w 358"/>
                        <a:gd name="T115" fmla="*/ 109 h 192"/>
                        <a:gd name="T116" fmla="*/ 321 w 358"/>
                        <a:gd name="T117" fmla="*/ 114 h 192"/>
                        <a:gd name="T118" fmla="*/ 328 w 358"/>
                        <a:gd name="T119" fmla="*/ 121 h 192"/>
                        <a:gd name="T120" fmla="*/ 333 w 358"/>
                        <a:gd name="T121" fmla="*/ 107 h 192"/>
                        <a:gd name="T122" fmla="*/ 341 w 358"/>
                        <a:gd name="T123" fmla="*/ 106 h 192"/>
                        <a:gd name="T124" fmla="*/ 356 w 358"/>
                        <a:gd name="T125" fmla="*/ 102 h 1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  <a:cxn ang="0">
                          <a:pos x="T124" y="T125"/>
                        </a:cxn>
                      </a:cxnLst>
                      <a:rect l="0" t="0" r="r" b="b"/>
                      <a:pathLst>
                        <a:path w="358" h="192">
                          <a:moveTo>
                            <a:pt x="353" y="92"/>
                          </a:moveTo>
                          <a:lnTo>
                            <a:pt x="353" y="92"/>
                          </a:lnTo>
                          <a:lnTo>
                            <a:pt x="348" y="90"/>
                          </a:lnTo>
                          <a:lnTo>
                            <a:pt x="344" y="87"/>
                          </a:lnTo>
                          <a:lnTo>
                            <a:pt x="344" y="87"/>
                          </a:lnTo>
                          <a:lnTo>
                            <a:pt x="343" y="79"/>
                          </a:lnTo>
                          <a:lnTo>
                            <a:pt x="343" y="79"/>
                          </a:lnTo>
                          <a:lnTo>
                            <a:pt x="341" y="75"/>
                          </a:lnTo>
                          <a:lnTo>
                            <a:pt x="336" y="72"/>
                          </a:lnTo>
                          <a:lnTo>
                            <a:pt x="326" y="70"/>
                          </a:lnTo>
                          <a:lnTo>
                            <a:pt x="316" y="72"/>
                          </a:lnTo>
                          <a:lnTo>
                            <a:pt x="307" y="72"/>
                          </a:lnTo>
                          <a:lnTo>
                            <a:pt x="307" y="72"/>
                          </a:lnTo>
                          <a:lnTo>
                            <a:pt x="307" y="72"/>
                          </a:lnTo>
                          <a:lnTo>
                            <a:pt x="307" y="72"/>
                          </a:lnTo>
                          <a:lnTo>
                            <a:pt x="302" y="70"/>
                          </a:lnTo>
                          <a:lnTo>
                            <a:pt x="299" y="67"/>
                          </a:lnTo>
                          <a:lnTo>
                            <a:pt x="299" y="67"/>
                          </a:lnTo>
                          <a:lnTo>
                            <a:pt x="299" y="63"/>
                          </a:lnTo>
                          <a:lnTo>
                            <a:pt x="299" y="62"/>
                          </a:lnTo>
                          <a:lnTo>
                            <a:pt x="299" y="56"/>
                          </a:lnTo>
                          <a:lnTo>
                            <a:pt x="299" y="56"/>
                          </a:lnTo>
                          <a:lnTo>
                            <a:pt x="297" y="51"/>
                          </a:lnTo>
                          <a:lnTo>
                            <a:pt x="294" y="50"/>
                          </a:lnTo>
                          <a:lnTo>
                            <a:pt x="288" y="50"/>
                          </a:lnTo>
                          <a:lnTo>
                            <a:pt x="285" y="50"/>
                          </a:lnTo>
                          <a:lnTo>
                            <a:pt x="285" y="50"/>
                          </a:lnTo>
                          <a:lnTo>
                            <a:pt x="277" y="53"/>
                          </a:lnTo>
                          <a:lnTo>
                            <a:pt x="272" y="55"/>
                          </a:lnTo>
                          <a:lnTo>
                            <a:pt x="268" y="56"/>
                          </a:lnTo>
                          <a:lnTo>
                            <a:pt x="268" y="56"/>
                          </a:lnTo>
                          <a:lnTo>
                            <a:pt x="258" y="55"/>
                          </a:lnTo>
                          <a:lnTo>
                            <a:pt x="249" y="55"/>
                          </a:lnTo>
                          <a:lnTo>
                            <a:pt x="249" y="55"/>
                          </a:lnTo>
                          <a:lnTo>
                            <a:pt x="244" y="56"/>
                          </a:lnTo>
                          <a:lnTo>
                            <a:pt x="241" y="60"/>
                          </a:lnTo>
                          <a:lnTo>
                            <a:pt x="234" y="67"/>
                          </a:lnTo>
                          <a:lnTo>
                            <a:pt x="234" y="67"/>
                          </a:lnTo>
                          <a:lnTo>
                            <a:pt x="231" y="68"/>
                          </a:lnTo>
                          <a:lnTo>
                            <a:pt x="227" y="72"/>
                          </a:lnTo>
                          <a:lnTo>
                            <a:pt x="227" y="72"/>
                          </a:lnTo>
                          <a:lnTo>
                            <a:pt x="224" y="73"/>
                          </a:lnTo>
                          <a:lnTo>
                            <a:pt x="219" y="77"/>
                          </a:lnTo>
                          <a:lnTo>
                            <a:pt x="219" y="77"/>
                          </a:lnTo>
                          <a:lnTo>
                            <a:pt x="216" y="80"/>
                          </a:lnTo>
                          <a:lnTo>
                            <a:pt x="210" y="82"/>
                          </a:lnTo>
                          <a:lnTo>
                            <a:pt x="210" y="82"/>
                          </a:lnTo>
                          <a:lnTo>
                            <a:pt x="207" y="82"/>
                          </a:lnTo>
                          <a:lnTo>
                            <a:pt x="205" y="82"/>
                          </a:lnTo>
                          <a:lnTo>
                            <a:pt x="204" y="84"/>
                          </a:lnTo>
                          <a:lnTo>
                            <a:pt x="204" y="84"/>
                          </a:lnTo>
                          <a:lnTo>
                            <a:pt x="202" y="89"/>
                          </a:lnTo>
                          <a:lnTo>
                            <a:pt x="200" y="90"/>
                          </a:lnTo>
                          <a:lnTo>
                            <a:pt x="199" y="90"/>
                          </a:lnTo>
                          <a:lnTo>
                            <a:pt x="199" y="90"/>
                          </a:lnTo>
                          <a:lnTo>
                            <a:pt x="197" y="89"/>
                          </a:lnTo>
                          <a:lnTo>
                            <a:pt x="195" y="87"/>
                          </a:lnTo>
                          <a:lnTo>
                            <a:pt x="193" y="82"/>
                          </a:lnTo>
                          <a:lnTo>
                            <a:pt x="193" y="82"/>
                          </a:lnTo>
                          <a:lnTo>
                            <a:pt x="190" y="80"/>
                          </a:lnTo>
                          <a:lnTo>
                            <a:pt x="185" y="80"/>
                          </a:lnTo>
                          <a:lnTo>
                            <a:pt x="180" y="79"/>
                          </a:lnTo>
                          <a:lnTo>
                            <a:pt x="178" y="77"/>
                          </a:lnTo>
                          <a:lnTo>
                            <a:pt x="178" y="75"/>
                          </a:lnTo>
                          <a:lnTo>
                            <a:pt x="178" y="75"/>
                          </a:lnTo>
                          <a:lnTo>
                            <a:pt x="175" y="75"/>
                          </a:lnTo>
                          <a:lnTo>
                            <a:pt x="173" y="73"/>
                          </a:lnTo>
                          <a:lnTo>
                            <a:pt x="170" y="72"/>
                          </a:lnTo>
                          <a:lnTo>
                            <a:pt x="170" y="72"/>
                          </a:lnTo>
                          <a:lnTo>
                            <a:pt x="165" y="68"/>
                          </a:lnTo>
                          <a:lnTo>
                            <a:pt x="161" y="67"/>
                          </a:lnTo>
                          <a:lnTo>
                            <a:pt x="161" y="67"/>
                          </a:lnTo>
                          <a:lnTo>
                            <a:pt x="158" y="67"/>
                          </a:lnTo>
                          <a:lnTo>
                            <a:pt x="156" y="67"/>
                          </a:lnTo>
                          <a:lnTo>
                            <a:pt x="154" y="67"/>
                          </a:lnTo>
                          <a:lnTo>
                            <a:pt x="153" y="65"/>
                          </a:lnTo>
                          <a:lnTo>
                            <a:pt x="153" y="65"/>
                          </a:lnTo>
                          <a:lnTo>
                            <a:pt x="151" y="63"/>
                          </a:lnTo>
                          <a:lnTo>
                            <a:pt x="149" y="62"/>
                          </a:lnTo>
                          <a:lnTo>
                            <a:pt x="149" y="62"/>
                          </a:lnTo>
                          <a:lnTo>
                            <a:pt x="148" y="63"/>
                          </a:lnTo>
                          <a:lnTo>
                            <a:pt x="146" y="65"/>
                          </a:lnTo>
                          <a:lnTo>
                            <a:pt x="146" y="65"/>
                          </a:lnTo>
                          <a:lnTo>
                            <a:pt x="144" y="67"/>
                          </a:lnTo>
                          <a:lnTo>
                            <a:pt x="143" y="67"/>
                          </a:lnTo>
                          <a:lnTo>
                            <a:pt x="137" y="67"/>
                          </a:lnTo>
                          <a:lnTo>
                            <a:pt x="137" y="67"/>
                          </a:lnTo>
                          <a:lnTo>
                            <a:pt x="137" y="67"/>
                          </a:lnTo>
                          <a:lnTo>
                            <a:pt x="137" y="67"/>
                          </a:lnTo>
                          <a:lnTo>
                            <a:pt x="139" y="65"/>
                          </a:lnTo>
                          <a:lnTo>
                            <a:pt x="139" y="62"/>
                          </a:lnTo>
                          <a:lnTo>
                            <a:pt x="139" y="62"/>
                          </a:lnTo>
                          <a:lnTo>
                            <a:pt x="136" y="56"/>
                          </a:lnTo>
                          <a:lnTo>
                            <a:pt x="136" y="56"/>
                          </a:lnTo>
                          <a:lnTo>
                            <a:pt x="132" y="56"/>
                          </a:lnTo>
                          <a:lnTo>
                            <a:pt x="131" y="58"/>
                          </a:lnTo>
                          <a:lnTo>
                            <a:pt x="129" y="60"/>
                          </a:lnTo>
                          <a:lnTo>
                            <a:pt x="126" y="60"/>
                          </a:lnTo>
                          <a:lnTo>
                            <a:pt x="126" y="60"/>
                          </a:lnTo>
                          <a:lnTo>
                            <a:pt x="126" y="53"/>
                          </a:lnTo>
                          <a:lnTo>
                            <a:pt x="126" y="50"/>
                          </a:lnTo>
                          <a:lnTo>
                            <a:pt x="122" y="48"/>
                          </a:lnTo>
                          <a:lnTo>
                            <a:pt x="122" y="48"/>
                          </a:lnTo>
                          <a:lnTo>
                            <a:pt x="120" y="48"/>
                          </a:lnTo>
                          <a:lnTo>
                            <a:pt x="119" y="50"/>
                          </a:lnTo>
                          <a:lnTo>
                            <a:pt x="115" y="55"/>
                          </a:lnTo>
                          <a:lnTo>
                            <a:pt x="115" y="55"/>
                          </a:lnTo>
                          <a:lnTo>
                            <a:pt x="110" y="62"/>
                          </a:lnTo>
                          <a:lnTo>
                            <a:pt x="110" y="62"/>
                          </a:lnTo>
                          <a:lnTo>
                            <a:pt x="109" y="63"/>
                          </a:lnTo>
                          <a:lnTo>
                            <a:pt x="107" y="63"/>
                          </a:lnTo>
                          <a:lnTo>
                            <a:pt x="105" y="62"/>
                          </a:lnTo>
                          <a:lnTo>
                            <a:pt x="104" y="60"/>
                          </a:lnTo>
                          <a:lnTo>
                            <a:pt x="104" y="60"/>
                          </a:lnTo>
                          <a:lnTo>
                            <a:pt x="104" y="51"/>
                          </a:lnTo>
                          <a:lnTo>
                            <a:pt x="107" y="43"/>
                          </a:lnTo>
                          <a:lnTo>
                            <a:pt x="107" y="43"/>
                          </a:lnTo>
                          <a:lnTo>
                            <a:pt x="112" y="39"/>
                          </a:lnTo>
                          <a:lnTo>
                            <a:pt x="117" y="34"/>
                          </a:lnTo>
                          <a:lnTo>
                            <a:pt x="117" y="34"/>
                          </a:lnTo>
                          <a:lnTo>
                            <a:pt x="122" y="31"/>
                          </a:lnTo>
                          <a:lnTo>
                            <a:pt x="126" y="26"/>
                          </a:lnTo>
                          <a:lnTo>
                            <a:pt x="126" y="26"/>
                          </a:lnTo>
                          <a:lnTo>
                            <a:pt x="129" y="19"/>
                          </a:lnTo>
                          <a:lnTo>
                            <a:pt x="134" y="12"/>
                          </a:lnTo>
                          <a:lnTo>
                            <a:pt x="134" y="12"/>
                          </a:lnTo>
                          <a:lnTo>
                            <a:pt x="139" y="9"/>
                          </a:lnTo>
                          <a:lnTo>
                            <a:pt x="146" y="4"/>
                          </a:lnTo>
                          <a:lnTo>
                            <a:pt x="146" y="4"/>
                          </a:lnTo>
                          <a:lnTo>
                            <a:pt x="146" y="2"/>
                          </a:lnTo>
                          <a:lnTo>
                            <a:pt x="146" y="0"/>
                          </a:lnTo>
                          <a:lnTo>
                            <a:pt x="139" y="0"/>
                          </a:lnTo>
                          <a:lnTo>
                            <a:pt x="129" y="2"/>
                          </a:lnTo>
                          <a:lnTo>
                            <a:pt x="129" y="2"/>
                          </a:lnTo>
                          <a:lnTo>
                            <a:pt x="122" y="6"/>
                          </a:lnTo>
                          <a:lnTo>
                            <a:pt x="117" y="9"/>
                          </a:lnTo>
                          <a:lnTo>
                            <a:pt x="107" y="19"/>
                          </a:lnTo>
                          <a:lnTo>
                            <a:pt x="107" y="19"/>
                          </a:lnTo>
                          <a:lnTo>
                            <a:pt x="95" y="31"/>
                          </a:lnTo>
                          <a:lnTo>
                            <a:pt x="83" y="43"/>
                          </a:lnTo>
                          <a:lnTo>
                            <a:pt x="83" y="43"/>
                          </a:lnTo>
                          <a:lnTo>
                            <a:pt x="73" y="51"/>
                          </a:lnTo>
                          <a:lnTo>
                            <a:pt x="63" y="60"/>
                          </a:lnTo>
                          <a:lnTo>
                            <a:pt x="63" y="60"/>
                          </a:lnTo>
                          <a:lnTo>
                            <a:pt x="58" y="63"/>
                          </a:lnTo>
                          <a:lnTo>
                            <a:pt x="51" y="67"/>
                          </a:lnTo>
                          <a:lnTo>
                            <a:pt x="39" y="67"/>
                          </a:lnTo>
                          <a:lnTo>
                            <a:pt x="39" y="67"/>
                          </a:lnTo>
                          <a:lnTo>
                            <a:pt x="32" y="70"/>
                          </a:lnTo>
                          <a:lnTo>
                            <a:pt x="27" y="72"/>
                          </a:lnTo>
                          <a:lnTo>
                            <a:pt x="17" y="80"/>
                          </a:lnTo>
                          <a:lnTo>
                            <a:pt x="17" y="80"/>
                          </a:lnTo>
                          <a:lnTo>
                            <a:pt x="9" y="85"/>
                          </a:lnTo>
                          <a:lnTo>
                            <a:pt x="0" y="89"/>
                          </a:lnTo>
                          <a:lnTo>
                            <a:pt x="0" y="89"/>
                          </a:lnTo>
                          <a:lnTo>
                            <a:pt x="0" y="90"/>
                          </a:lnTo>
                          <a:lnTo>
                            <a:pt x="0" y="90"/>
                          </a:lnTo>
                          <a:lnTo>
                            <a:pt x="0" y="90"/>
                          </a:lnTo>
                          <a:lnTo>
                            <a:pt x="0" y="90"/>
                          </a:lnTo>
                          <a:lnTo>
                            <a:pt x="5" y="94"/>
                          </a:lnTo>
                          <a:lnTo>
                            <a:pt x="5" y="94"/>
                          </a:lnTo>
                          <a:lnTo>
                            <a:pt x="10" y="102"/>
                          </a:lnTo>
                          <a:lnTo>
                            <a:pt x="10" y="102"/>
                          </a:lnTo>
                          <a:lnTo>
                            <a:pt x="14" y="107"/>
                          </a:lnTo>
                          <a:lnTo>
                            <a:pt x="17" y="112"/>
                          </a:lnTo>
                          <a:lnTo>
                            <a:pt x="20" y="116"/>
                          </a:lnTo>
                          <a:lnTo>
                            <a:pt x="27" y="118"/>
                          </a:lnTo>
                          <a:lnTo>
                            <a:pt x="27" y="118"/>
                          </a:lnTo>
                          <a:lnTo>
                            <a:pt x="36" y="119"/>
                          </a:lnTo>
                          <a:lnTo>
                            <a:pt x="36" y="119"/>
                          </a:lnTo>
                          <a:lnTo>
                            <a:pt x="48" y="121"/>
                          </a:lnTo>
                          <a:lnTo>
                            <a:pt x="48" y="121"/>
                          </a:lnTo>
                          <a:lnTo>
                            <a:pt x="59" y="124"/>
                          </a:lnTo>
                          <a:lnTo>
                            <a:pt x="59" y="124"/>
                          </a:lnTo>
                          <a:lnTo>
                            <a:pt x="64" y="124"/>
                          </a:lnTo>
                          <a:lnTo>
                            <a:pt x="64" y="124"/>
                          </a:lnTo>
                          <a:lnTo>
                            <a:pt x="71" y="126"/>
                          </a:lnTo>
                          <a:lnTo>
                            <a:pt x="71" y="126"/>
                          </a:lnTo>
                          <a:lnTo>
                            <a:pt x="85" y="129"/>
                          </a:lnTo>
                          <a:lnTo>
                            <a:pt x="90" y="131"/>
                          </a:lnTo>
                          <a:lnTo>
                            <a:pt x="97" y="135"/>
                          </a:lnTo>
                          <a:lnTo>
                            <a:pt x="97" y="135"/>
                          </a:lnTo>
                          <a:lnTo>
                            <a:pt x="100" y="138"/>
                          </a:lnTo>
                          <a:lnTo>
                            <a:pt x="104" y="138"/>
                          </a:lnTo>
                          <a:lnTo>
                            <a:pt x="104" y="138"/>
                          </a:lnTo>
                          <a:lnTo>
                            <a:pt x="109" y="138"/>
                          </a:lnTo>
                          <a:lnTo>
                            <a:pt x="114" y="136"/>
                          </a:lnTo>
                          <a:lnTo>
                            <a:pt x="114" y="136"/>
                          </a:lnTo>
                          <a:lnTo>
                            <a:pt x="117" y="138"/>
                          </a:lnTo>
                          <a:lnTo>
                            <a:pt x="122" y="140"/>
                          </a:lnTo>
                          <a:lnTo>
                            <a:pt x="122" y="140"/>
                          </a:lnTo>
                          <a:lnTo>
                            <a:pt x="127" y="138"/>
                          </a:lnTo>
                          <a:lnTo>
                            <a:pt x="129" y="138"/>
                          </a:lnTo>
                          <a:lnTo>
                            <a:pt x="131" y="140"/>
                          </a:lnTo>
                          <a:lnTo>
                            <a:pt x="131" y="140"/>
                          </a:lnTo>
                          <a:lnTo>
                            <a:pt x="132" y="141"/>
                          </a:lnTo>
                          <a:lnTo>
                            <a:pt x="132" y="145"/>
                          </a:lnTo>
                          <a:lnTo>
                            <a:pt x="132" y="148"/>
                          </a:lnTo>
                          <a:lnTo>
                            <a:pt x="132" y="148"/>
                          </a:lnTo>
                          <a:lnTo>
                            <a:pt x="134" y="150"/>
                          </a:lnTo>
                          <a:lnTo>
                            <a:pt x="136" y="150"/>
                          </a:lnTo>
                          <a:lnTo>
                            <a:pt x="141" y="150"/>
                          </a:lnTo>
                          <a:lnTo>
                            <a:pt x="141" y="150"/>
                          </a:lnTo>
                          <a:lnTo>
                            <a:pt x="146" y="152"/>
                          </a:lnTo>
                          <a:lnTo>
                            <a:pt x="149" y="153"/>
                          </a:lnTo>
                          <a:lnTo>
                            <a:pt x="149" y="153"/>
                          </a:lnTo>
                          <a:lnTo>
                            <a:pt x="153" y="153"/>
                          </a:lnTo>
                          <a:lnTo>
                            <a:pt x="154" y="155"/>
                          </a:lnTo>
                          <a:lnTo>
                            <a:pt x="156" y="157"/>
                          </a:lnTo>
                          <a:lnTo>
                            <a:pt x="156" y="157"/>
                          </a:lnTo>
                          <a:lnTo>
                            <a:pt x="154" y="160"/>
                          </a:lnTo>
                          <a:lnTo>
                            <a:pt x="153" y="165"/>
                          </a:lnTo>
                          <a:lnTo>
                            <a:pt x="153" y="165"/>
                          </a:lnTo>
                          <a:lnTo>
                            <a:pt x="151" y="175"/>
                          </a:lnTo>
                          <a:lnTo>
                            <a:pt x="151" y="175"/>
                          </a:lnTo>
                          <a:lnTo>
                            <a:pt x="151" y="179"/>
                          </a:lnTo>
                          <a:lnTo>
                            <a:pt x="151" y="182"/>
                          </a:lnTo>
                          <a:lnTo>
                            <a:pt x="151" y="184"/>
                          </a:lnTo>
                          <a:lnTo>
                            <a:pt x="151" y="184"/>
                          </a:lnTo>
                          <a:lnTo>
                            <a:pt x="153" y="184"/>
                          </a:lnTo>
                          <a:lnTo>
                            <a:pt x="154" y="182"/>
                          </a:lnTo>
                          <a:lnTo>
                            <a:pt x="158" y="182"/>
                          </a:lnTo>
                          <a:lnTo>
                            <a:pt x="160" y="182"/>
                          </a:lnTo>
                          <a:lnTo>
                            <a:pt x="160" y="182"/>
                          </a:lnTo>
                          <a:lnTo>
                            <a:pt x="163" y="185"/>
                          </a:lnTo>
                          <a:lnTo>
                            <a:pt x="166" y="189"/>
                          </a:lnTo>
                          <a:lnTo>
                            <a:pt x="166" y="189"/>
                          </a:lnTo>
                          <a:lnTo>
                            <a:pt x="173" y="192"/>
                          </a:lnTo>
                          <a:lnTo>
                            <a:pt x="173" y="192"/>
                          </a:lnTo>
                          <a:lnTo>
                            <a:pt x="178" y="180"/>
                          </a:lnTo>
                          <a:lnTo>
                            <a:pt x="182" y="174"/>
                          </a:lnTo>
                          <a:lnTo>
                            <a:pt x="182" y="168"/>
                          </a:lnTo>
                          <a:lnTo>
                            <a:pt x="182" y="168"/>
                          </a:lnTo>
                          <a:lnTo>
                            <a:pt x="182" y="163"/>
                          </a:lnTo>
                          <a:lnTo>
                            <a:pt x="183" y="160"/>
                          </a:lnTo>
                          <a:lnTo>
                            <a:pt x="183" y="160"/>
                          </a:lnTo>
                          <a:lnTo>
                            <a:pt x="187" y="157"/>
                          </a:lnTo>
                          <a:lnTo>
                            <a:pt x="190" y="153"/>
                          </a:lnTo>
                          <a:lnTo>
                            <a:pt x="190" y="153"/>
                          </a:lnTo>
                          <a:lnTo>
                            <a:pt x="192" y="145"/>
                          </a:lnTo>
                          <a:lnTo>
                            <a:pt x="193" y="141"/>
                          </a:lnTo>
                          <a:lnTo>
                            <a:pt x="195" y="141"/>
                          </a:lnTo>
                          <a:lnTo>
                            <a:pt x="197" y="141"/>
                          </a:lnTo>
                          <a:lnTo>
                            <a:pt x="197" y="141"/>
                          </a:lnTo>
                          <a:lnTo>
                            <a:pt x="199" y="145"/>
                          </a:lnTo>
                          <a:lnTo>
                            <a:pt x="200" y="146"/>
                          </a:lnTo>
                          <a:lnTo>
                            <a:pt x="207" y="145"/>
                          </a:lnTo>
                          <a:lnTo>
                            <a:pt x="207" y="145"/>
                          </a:lnTo>
                          <a:lnTo>
                            <a:pt x="210" y="143"/>
                          </a:lnTo>
                          <a:lnTo>
                            <a:pt x="212" y="140"/>
                          </a:lnTo>
                          <a:lnTo>
                            <a:pt x="216" y="131"/>
                          </a:lnTo>
                          <a:lnTo>
                            <a:pt x="216" y="131"/>
                          </a:lnTo>
                          <a:lnTo>
                            <a:pt x="219" y="128"/>
                          </a:lnTo>
                          <a:lnTo>
                            <a:pt x="221" y="128"/>
                          </a:lnTo>
                          <a:lnTo>
                            <a:pt x="222" y="129"/>
                          </a:lnTo>
                          <a:lnTo>
                            <a:pt x="222" y="129"/>
                          </a:lnTo>
                          <a:lnTo>
                            <a:pt x="222" y="131"/>
                          </a:lnTo>
                          <a:lnTo>
                            <a:pt x="221" y="135"/>
                          </a:lnTo>
                          <a:lnTo>
                            <a:pt x="219" y="140"/>
                          </a:lnTo>
                          <a:lnTo>
                            <a:pt x="219" y="140"/>
                          </a:lnTo>
                          <a:lnTo>
                            <a:pt x="217" y="145"/>
                          </a:lnTo>
                          <a:lnTo>
                            <a:pt x="217" y="148"/>
                          </a:lnTo>
                          <a:lnTo>
                            <a:pt x="219" y="150"/>
                          </a:lnTo>
                          <a:lnTo>
                            <a:pt x="219" y="150"/>
                          </a:lnTo>
                          <a:lnTo>
                            <a:pt x="221" y="150"/>
                          </a:lnTo>
                          <a:lnTo>
                            <a:pt x="222" y="148"/>
                          </a:lnTo>
                          <a:lnTo>
                            <a:pt x="226" y="145"/>
                          </a:lnTo>
                          <a:lnTo>
                            <a:pt x="226" y="145"/>
                          </a:lnTo>
                          <a:lnTo>
                            <a:pt x="231" y="138"/>
                          </a:lnTo>
                          <a:lnTo>
                            <a:pt x="231" y="138"/>
                          </a:lnTo>
                          <a:lnTo>
                            <a:pt x="238" y="129"/>
                          </a:lnTo>
                          <a:lnTo>
                            <a:pt x="238" y="129"/>
                          </a:lnTo>
                          <a:lnTo>
                            <a:pt x="241" y="126"/>
                          </a:lnTo>
                          <a:lnTo>
                            <a:pt x="246" y="124"/>
                          </a:lnTo>
                          <a:lnTo>
                            <a:pt x="256" y="123"/>
                          </a:lnTo>
                          <a:lnTo>
                            <a:pt x="256" y="123"/>
                          </a:lnTo>
                          <a:lnTo>
                            <a:pt x="261" y="121"/>
                          </a:lnTo>
                          <a:lnTo>
                            <a:pt x="266" y="119"/>
                          </a:lnTo>
                          <a:lnTo>
                            <a:pt x="266" y="119"/>
                          </a:lnTo>
                          <a:lnTo>
                            <a:pt x="273" y="112"/>
                          </a:lnTo>
                          <a:lnTo>
                            <a:pt x="273" y="112"/>
                          </a:lnTo>
                          <a:lnTo>
                            <a:pt x="277" y="111"/>
                          </a:lnTo>
                          <a:lnTo>
                            <a:pt x="280" y="107"/>
                          </a:lnTo>
                          <a:lnTo>
                            <a:pt x="280" y="107"/>
                          </a:lnTo>
                          <a:lnTo>
                            <a:pt x="285" y="107"/>
                          </a:lnTo>
                          <a:lnTo>
                            <a:pt x="292" y="107"/>
                          </a:lnTo>
                          <a:lnTo>
                            <a:pt x="292" y="107"/>
                          </a:lnTo>
                          <a:lnTo>
                            <a:pt x="295" y="107"/>
                          </a:lnTo>
                          <a:lnTo>
                            <a:pt x="300" y="109"/>
                          </a:lnTo>
                          <a:lnTo>
                            <a:pt x="300" y="109"/>
                          </a:lnTo>
                          <a:lnTo>
                            <a:pt x="305" y="111"/>
                          </a:lnTo>
                          <a:lnTo>
                            <a:pt x="311" y="111"/>
                          </a:lnTo>
                          <a:lnTo>
                            <a:pt x="311" y="111"/>
                          </a:lnTo>
                          <a:lnTo>
                            <a:pt x="316" y="112"/>
                          </a:lnTo>
                          <a:lnTo>
                            <a:pt x="321" y="114"/>
                          </a:lnTo>
                          <a:lnTo>
                            <a:pt x="321" y="114"/>
                          </a:lnTo>
                          <a:lnTo>
                            <a:pt x="324" y="119"/>
                          </a:lnTo>
                          <a:lnTo>
                            <a:pt x="326" y="121"/>
                          </a:lnTo>
                          <a:lnTo>
                            <a:pt x="328" y="121"/>
                          </a:lnTo>
                          <a:lnTo>
                            <a:pt x="328" y="121"/>
                          </a:lnTo>
                          <a:lnTo>
                            <a:pt x="331" y="121"/>
                          </a:lnTo>
                          <a:lnTo>
                            <a:pt x="333" y="121"/>
                          </a:lnTo>
                          <a:lnTo>
                            <a:pt x="333" y="116"/>
                          </a:lnTo>
                          <a:lnTo>
                            <a:pt x="331" y="109"/>
                          </a:lnTo>
                          <a:lnTo>
                            <a:pt x="333" y="107"/>
                          </a:lnTo>
                          <a:lnTo>
                            <a:pt x="334" y="107"/>
                          </a:lnTo>
                          <a:lnTo>
                            <a:pt x="334" y="107"/>
                          </a:lnTo>
                          <a:lnTo>
                            <a:pt x="336" y="107"/>
                          </a:lnTo>
                          <a:lnTo>
                            <a:pt x="338" y="107"/>
                          </a:lnTo>
                          <a:lnTo>
                            <a:pt x="341" y="106"/>
                          </a:lnTo>
                          <a:lnTo>
                            <a:pt x="341" y="106"/>
                          </a:lnTo>
                          <a:lnTo>
                            <a:pt x="346" y="104"/>
                          </a:lnTo>
                          <a:lnTo>
                            <a:pt x="351" y="104"/>
                          </a:lnTo>
                          <a:lnTo>
                            <a:pt x="351" y="104"/>
                          </a:lnTo>
                          <a:lnTo>
                            <a:pt x="356" y="102"/>
                          </a:lnTo>
                          <a:lnTo>
                            <a:pt x="358" y="99"/>
                          </a:lnTo>
                          <a:lnTo>
                            <a:pt x="356" y="96"/>
                          </a:lnTo>
                          <a:lnTo>
                            <a:pt x="353" y="92"/>
                          </a:lnTo>
                          <a:lnTo>
                            <a:pt x="353" y="92"/>
                          </a:lnTo>
                          <a:close/>
                        </a:path>
                      </a:pathLst>
                    </a:custGeom>
                    <a:solidFill>
                      <a:srgbClr val="73A9A9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11" name="Freeform 94">
                      <a:extLst>
                        <a:ext uri="{FF2B5EF4-FFF2-40B4-BE49-F238E27FC236}">
                          <a16:creationId xmlns:a16="http://schemas.microsoft.com/office/drawing/2014/main" id="{4B82F36D-BA3B-480E-BE9A-9208B5C3AF5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27209" y="3537724"/>
                      <a:ext cx="2598412" cy="1306385"/>
                    </a:xfrm>
                    <a:custGeom>
                      <a:avLst/>
                      <a:gdLst>
                        <a:gd name="T0" fmla="*/ 538 w 543"/>
                        <a:gd name="T1" fmla="*/ 256 h 273"/>
                        <a:gd name="T2" fmla="*/ 530 w 543"/>
                        <a:gd name="T3" fmla="*/ 249 h 273"/>
                        <a:gd name="T4" fmla="*/ 523 w 543"/>
                        <a:gd name="T5" fmla="*/ 242 h 273"/>
                        <a:gd name="T6" fmla="*/ 519 w 543"/>
                        <a:gd name="T7" fmla="*/ 231 h 273"/>
                        <a:gd name="T8" fmla="*/ 518 w 543"/>
                        <a:gd name="T9" fmla="*/ 220 h 273"/>
                        <a:gd name="T10" fmla="*/ 518 w 543"/>
                        <a:gd name="T11" fmla="*/ 219 h 273"/>
                        <a:gd name="T12" fmla="*/ 509 w 543"/>
                        <a:gd name="T13" fmla="*/ 205 h 273"/>
                        <a:gd name="T14" fmla="*/ 506 w 543"/>
                        <a:gd name="T15" fmla="*/ 202 h 273"/>
                        <a:gd name="T16" fmla="*/ 506 w 543"/>
                        <a:gd name="T17" fmla="*/ 190 h 273"/>
                        <a:gd name="T18" fmla="*/ 503 w 543"/>
                        <a:gd name="T19" fmla="*/ 183 h 273"/>
                        <a:gd name="T20" fmla="*/ 503 w 543"/>
                        <a:gd name="T21" fmla="*/ 178 h 273"/>
                        <a:gd name="T22" fmla="*/ 503 w 543"/>
                        <a:gd name="T23" fmla="*/ 169 h 273"/>
                        <a:gd name="T24" fmla="*/ 501 w 543"/>
                        <a:gd name="T25" fmla="*/ 164 h 273"/>
                        <a:gd name="T26" fmla="*/ 496 w 543"/>
                        <a:gd name="T27" fmla="*/ 156 h 273"/>
                        <a:gd name="T28" fmla="*/ 496 w 543"/>
                        <a:gd name="T29" fmla="*/ 153 h 273"/>
                        <a:gd name="T30" fmla="*/ 496 w 543"/>
                        <a:gd name="T31" fmla="*/ 147 h 273"/>
                        <a:gd name="T32" fmla="*/ 494 w 543"/>
                        <a:gd name="T33" fmla="*/ 139 h 273"/>
                        <a:gd name="T34" fmla="*/ 487 w 543"/>
                        <a:gd name="T35" fmla="*/ 134 h 273"/>
                        <a:gd name="T36" fmla="*/ 487 w 543"/>
                        <a:gd name="T37" fmla="*/ 119 h 273"/>
                        <a:gd name="T38" fmla="*/ 486 w 543"/>
                        <a:gd name="T39" fmla="*/ 112 h 273"/>
                        <a:gd name="T40" fmla="*/ 482 w 543"/>
                        <a:gd name="T41" fmla="*/ 107 h 273"/>
                        <a:gd name="T42" fmla="*/ 480 w 543"/>
                        <a:gd name="T43" fmla="*/ 100 h 273"/>
                        <a:gd name="T44" fmla="*/ 480 w 543"/>
                        <a:gd name="T45" fmla="*/ 96 h 273"/>
                        <a:gd name="T46" fmla="*/ 477 w 543"/>
                        <a:gd name="T47" fmla="*/ 95 h 273"/>
                        <a:gd name="T48" fmla="*/ 477 w 543"/>
                        <a:gd name="T49" fmla="*/ 88 h 273"/>
                        <a:gd name="T50" fmla="*/ 477 w 543"/>
                        <a:gd name="T51" fmla="*/ 83 h 273"/>
                        <a:gd name="T52" fmla="*/ 477 w 543"/>
                        <a:gd name="T53" fmla="*/ 80 h 273"/>
                        <a:gd name="T54" fmla="*/ 472 w 543"/>
                        <a:gd name="T55" fmla="*/ 71 h 273"/>
                        <a:gd name="T56" fmla="*/ 470 w 543"/>
                        <a:gd name="T57" fmla="*/ 61 h 273"/>
                        <a:gd name="T58" fmla="*/ 469 w 543"/>
                        <a:gd name="T59" fmla="*/ 56 h 273"/>
                        <a:gd name="T60" fmla="*/ 467 w 543"/>
                        <a:gd name="T61" fmla="*/ 52 h 273"/>
                        <a:gd name="T62" fmla="*/ 465 w 543"/>
                        <a:gd name="T63" fmla="*/ 49 h 273"/>
                        <a:gd name="T64" fmla="*/ 465 w 543"/>
                        <a:gd name="T65" fmla="*/ 49 h 273"/>
                        <a:gd name="T66" fmla="*/ 458 w 543"/>
                        <a:gd name="T67" fmla="*/ 47 h 273"/>
                        <a:gd name="T68" fmla="*/ 452 w 543"/>
                        <a:gd name="T69" fmla="*/ 44 h 273"/>
                        <a:gd name="T70" fmla="*/ 447 w 543"/>
                        <a:gd name="T71" fmla="*/ 42 h 273"/>
                        <a:gd name="T72" fmla="*/ 445 w 543"/>
                        <a:gd name="T73" fmla="*/ 39 h 273"/>
                        <a:gd name="T74" fmla="*/ 438 w 543"/>
                        <a:gd name="T75" fmla="*/ 34 h 273"/>
                        <a:gd name="T76" fmla="*/ 431 w 543"/>
                        <a:gd name="T77" fmla="*/ 34 h 273"/>
                        <a:gd name="T78" fmla="*/ 426 w 543"/>
                        <a:gd name="T79" fmla="*/ 34 h 273"/>
                        <a:gd name="T80" fmla="*/ 419 w 543"/>
                        <a:gd name="T81" fmla="*/ 32 h 273"/>
                        <a:gd name="T82" fmla="*/ 414 w 543"/>
                        <a:gd name="T83" fmla="*/ 29 h 273"/>
                        <a:gd name="T84" fmla="*/ 409 w 543"/>
                        <a:gd name="T85" fmla="*/ 29 h 273"/>
                        <a:gd name="T86" fmla="*/ 396 w 543"/>
                        <a:gd name="T87" fmla="*/ 29 h 273"/>
                        <a:gd name="T88" fmla="*/ 384 w 543"/>
                        <a:gd name="T89" fmla="*/ 30 h 273"/>
                        <a:gd name="T90" fmla="*/ 377 w 543"/>
                        <a:gd name="T91" fmla="*/ 29 h 273"/>
                        <a:gd name="T92" fmla="*/ 372 w 543"/>
                        <a:gd name="T93" fmla="*/ 27 h 273"/>
                        <a:gd name="T94" fmla="*/ 367 w 543"/>
                        <a:gd name="T95" fmla="*/ 22 h 273"/>
                        <a:gd name="T96" fmla="*/ 360 w 543"/>
                        <a:gd name="T97" fmla="*/ 18 h 273"/>
                        <a:gd name="T98" fmla="*/ 355 w 543"/>
                        <a:gd name="T99" fmla="*/ 17 h 273"/>
                        <a:gd name="T100" fmla="*/ 351 w 543"/>
                        <a:gd name="T101" fmla="*/ 17 h 273"/>
                        <a:gd name="T102" fmla="*/ 321 w 543"/>
                        <a:gd name="T103" fmla="*/ 17 h 273"/>
                        <a:gd name="T104" fmla="*/ 173 w 543"/>
                        <a:gd name="T105" fmla="*/ 12 h 273"/>
                        <a:gd name="T106" fmla="*/ 0 w 543"/>
                        <a:gd name="T107" fmla="*/ 169 h 273"/>
                        <a:gd name="T108" fmla="*/ 68 w 543"/>
                        <a:gd name="T109" fmla="*/ 173 h 273"/>
                        <a:gd name="T110" fmla="*/ 122 w 543"/>
                        <a:gd name="T111" fmla="*/ 173 h 273"/>
                        <a:gd name="T112" fmla="*/ 117 w 543"/>
                        <a:gd name="T113" fmla="*/ 259 h 273"/>
                        <a:gd name="T114" fmla="*/ 311 w 543"/>
                        <a:gd name="T115" fmla="*/ 270 h 273"/>
                        <a:gd name="T116" fmla="*/ 436 w 543"/>
                        <a:gd name="T117" fmla="*/ 273 h 273"/>
                        <a:gd name="T118" fmla="*/ 543 w 543"/>
                        <a:gd name="T119" fmla="*/ 271 h 273"/>
                        <a:gd name="T120" fmla="*/ 542 w 543"/>
                        <a:gd name="T121" fmla="*/ 268 h 273"/>
                        <a:gd name="T122" fmla="*/ 540 w 543"/>
                        <a:gd name="T123" fmla="*/ 261 h 273"/>
                        <a:gd name="T124" fmla="*/ 538 w 543"/>
                        <a:gd name="T125" fmla="*/ 256 h 27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  <a:cxn ang="0">
                          <a:pos x="T124" y="T125"/>
                        </a:cxn>
                      </a:cxnLst>
                      <a:rect l="0" t="0" r="r" b="b"/>
                      <a:pathLst>
                        <a:path w="543" h="273">
                          <a:moveTo>
                            <a:pt x="538" y="256"/>
                          </a:moveTo>
                          <a:lnTo>
                            <a:pt x="538" y="256"/>
                          </a:lnTo>
                          <a:lnTo>
                            <a:pt x="533" y="253"/>
                          </a:lnTo>
                          <a:lnTo>
                            <a:pt x="530" y="249"/>
                          </a:lnTo>
                          <a:lnTo>
                            <a:pt x="525" y="246"/>
                          </a:lnTo>
                          <a:lnTo>
                            <a:pt x="523" y="242"/>
                          </a:lnTo>
                          <a:lnTo>
                            <a:pt x="523" y="242"/>
                          </a:lnTo>
                          <a:lnTo>
                            <a:pt x="519" y="231"/>
                          </a:lnTo>
                          <a:lnTo>
                            <a:pt x="518" y="220"/>
                          </a:lnTo>
                          <a:lnTo>
                            <a:pt x="518" y="220"/>
                          </a:lnTo>
                          <a:lnTo>
                            <a:pt x="518" y="219"/>
                          </a:lnTo>
                          <a:lnTo>
                            <a:pt x="518" y="219"/>
                          </a:lnTo>
                          <a:lnTo>
                            <a:pt x="514" y="212"/>
                          </a:lnTo>
                          <a:lnTo>
                            <a:pt x="509" y="205"/>
                          </a:lnTo>
                          <a:lnTo>
                            <a:pt x="509" y="205"/>
                          </a:lnTo>
                          <a:lnTo>
                            <a:pt x="506" y="202"/>
                          </a:lnTo>
                          <a:lnTo>
                            <a:pt x="504" y="198"/>
                          </a:lnTo>
                          <a:lnTo>
                            <a:pt x="506" y="190"/>
                          </a:lnTo>
                          <a:lnTo>
                            <a:pt x="506" y="190"/>
                          </a:lnTo>
                          <a:lnTo>
                            <a:pt x="503" y="183"/>
                          </a:lnTo>
                          <a:lnTo>
                            <a:pt x="503" y="183"/>
                          </a:lnTo>
                          <a:lnTo>
                            <a:pt x="503" y="178"/>
                          </a:lnTo>
                          <a:lnTo>
                            <a:pt x="503" y="173"/>
                          </a:lnTo>
                          <a:lnTo>
                            <a:pt x="503" y="169"/>
                          </a:lnTo>
                          <a:lnTo>
                            <a:pt x="501" y="164"/>
                          </a:lnTo>
                          <a:lnTo>
                            <a:pt x="501" y="164"/>
                          </a:lnTo>
                          <a:lnTo>
                            <a:pt x="497" y="161"/>
                          </a:lnTo>
                          <a:lnTo>
                            <a:pt x="496" y="156"/>
                          </a:lnTo>
                          <a:lnTo>
                            <a:pt x="496" y="156"/>
                          </a:lnTo>
                          <a:lnTo>
                            <a:pt x="496" y="153"/>
                          </a:lnTo>
                          <a:lnTo>
                            <a:pt x="496" y="147"/>
                          </a:lnTo>
                          <a:lnTo>
                            <a:pt x="496" y="147"/>
                          </a:lnTo>
                          <a:lnTo>
                            <a:pt x="496" y="142"/>
                          </a:lnTo>
                          <a:lnTo>
                            <a:pt x="494" y="139"/>
                          </a:lnTo>
                          <a:lnTo>
                            <a:pt x="487" y="134"/>
                          </a:lnTo>
                          <a:lnTo>
                            <a:pt x="487" y="134"/>
                          </a:lnTo>
                          <a:lnTo>
                            <a:pt x="489" y="127"/>
                          </a:lnTo>
                          <a:lnTo>
                            <a:pt x="487" y="119"/>
                          </a:lnTo>
                          <a:lnTo>
                            <a:pt x="487" y="119"/>
                          </a:lnTo>
                          <a:lnTo>
                            <a:pt x="486" y="112"/>
                          </a:lnTo>
                          <a:lnTo>
                            <a:pt x="482" y="107"/>
                          </a:lnTo>
                          <a:lnTo>
                            <a:pt x="482" y="107"/>
                          </a:lnTo>
                          <a:lnTo>
                            <a:pt x="480" y="103"/>
                          </a:lnTo>
                          <a:lnTo>
                            <a:pt x="480" y="100"/>
                          </a:lnTo>
                          <a:lnTo>
                            <a:pt x="480" y="100"/>
                          </a:lnTo>
                          <a:lnTo>
                            <a:pt x="480" y="96"/>
                          </a:lnTo>
                          <a:lnTo>
                            <a:pt x="477" y="95"/>
                          </a:lnTo>
                          <a:lnTo>
                            <a:pt x="477" y="95"/>
                          </a:lnTo>
                          <a:lnTo>
                            <a:pt x="475" y="91"/>
                          </a:lnTo>
                          <a:lnTo>
                            <a:pt x="477" y="88"/>
                          </a:lnTo>
                          <a:lnTo>
                            <a:pt x="477" y="86"/>
                          </a:lnTo>
                          <a:lnTo>
                            <a:pt x="477" y="83"/>
                          </a:lnTo>
                          <a:lnTo>
                            <a:pt x="477" y="83"/>
                          </a:lnTo>
                          <a:lnTo>
                            <a:pt x="477" y="80"/>
                          </a:lnTo>
                          <a:lnTo>
                            <a:pt x="475" y="76"/>
                          </a:lnTo>
                          <a:lnTo>
                            <a:pt x="472" y="71"/>
                          </a:lnTo>
                          <a:lnTo>
                            <a:pt x="472" y="71"/>
                          </a:lnTo>
                          <a:lnTo>
                            <a:pt x="470" y="61"/>
                          </a:lnTo>
                          <a:lnTo>
                            <a:pt x="470" y="61"/>
                          </a:lnTo>
                          <a:lnTo>
                            <a:pt x="469" y="56"/>
                          </a:lnTo>
                          <a:lnTo>
                            <a:pt x="467" y="52"/>
                          </a:lnTo>
                          <a:lnTo>
                            <a:pt x="467" y="52"/>
                          </a:lnTo>
                          <a:lnTo>
                            <a:pt x="465" y="49"/>
                          </a:lnTo>
                          <a:lnTo>
                            <a:pt x="465" y="49"/>
                          </a:lnTo>
                          <a:lnTo>
                            <a:pt x="465" y="49"/>
                          </a:lnTo>
                          <a:lnTo>
                            <a:pt x="465" y="49"/>
                          </a:lnTo>
                          <a:lnTo>
                            <a:pt x="465" y="49"/>
                          </a:lnTo>
                          <a:lnTo>
                            <a:pt x="458" y="47"/>
                          </a:lnTo>
                          <a:lnTo>
                            <a:pt x="458" y="47"/>
                          </a:lnTo>
                          <a:lnTo>
                            <a:pt x="452" y="44"/>
                          </a:lnTo>
                          <a:lnTo>
                            <a:pt x="452" y="44"/>
                          </a:lnTo>
                          <a:lnTo>
                            <a:pt x="447" y="42"/>
                          </a:lnTo>
                          <a:lnTo>
                            <a:pt x="445" y="39"/>
                          </a:lnTo>
                          <a:lnTo>
                            <a:pt x="445" y="39"/>
                          </a:lnTo>
                          <a:lnTo>
                            <a:pt x="441" y="35"/>
                          </a:lnTo>
                          <a:lnTo>
                            <a:pt x="438" y="34"/>
                          </a:lnTo>
                          <a:lnTo>
                            <a:pt x="438" y="34"/>
                          </a:lnTo>
                          <a:lnTo>
                            <a:pt x="431" y="34"/>
                          </a:lnTo>
                          <a:lnTo>
                            <a:pt x="431" y="34"/>
                          </a:lnTo>
                          <a:lnTo>
                            <a:pt x="426" y="34"/>
                          </a:lnTo>
                          <a:lnTo>
                            <a:pt x="419" y="32"/>
                          </a:lnTo>
                          <a:lnTo>
                            <a:pt x="419" y="32"/>
                          </a:lnTo>
                          <a:lnTo>
                            <a:pt x="418" y="30"/>
                          </a:lnTo>
                          <a:lnTo>
                            <a:pt x="414" y="29"/>
                          </a:lnTo>
                          <a:lnTo>
                            <a:pt x="414" y="29"/>
                          </a:lnTo>
                          <a:lnTo>
                            <a:pt x="409" y="29"/>
                          </a:lnTo>
                          <a:lnTo>
                            <a:pt x="409" y="29"/>
                          </a:lnTo>
                          <a:lnTo>
                            <a:pt x="396" y="29"/>
                          </a:lnTo>
                          <a:lnTo>
                            <a:pt x="396" y="29"/>
                          </a:lnTo>
                          <a:lnTo>
                            <a:pt x="384" y="30"/>
                          </a:lnTo>
                          <a:lnTo>
                            <a:pt x="384" y="30"/>
                          </a:lnTo>
                          <a:lnTo>
                            <a:pt x="377" y="29"/>
                          </a:lnTo>
                          <a:lnTo>
                            <a:pt x="377" y="29"/>
                          </a:lnTo>
                          <a:lnTo>
                            <a:pt x="372" y="27"/>
                          </a:lnTo>
                          <a:lnTo>
                            <a:pt x="372" y="27"/>
                          </a:lnTo>
                          <a:lnTo>
                            <a:pt x="367" y="22"/>
                          </a:lnTo>
                          <a:lnTo>
                            <a:pt x="367" y="22"/>
                          </a:lnTo>
                          <a:lnTo>
                            <a:pt x="360" y="18"/>
                          </a:lnTo>
                          <a:lnTo>
                            <a:pt x="360" y="18"/>
                          </a:lnTo>
                          <a:lnTo>
                            <a:pt x="355" y="17"/>
                          </a:lnTo>
                          <a:lnTo>
                            <a:pt x="355" y="17"/>
                          </a:lnTo>
                          <a:lnTo>
                            <a:pt x="351" y="17"/>
                          </a:lnTo>
                          <a:lnTo>
                            <a:pt x="351" y="17"/>
                          </a:lnTo>
                          <a:lnTo>
                            <a:pt x="321" y="17"/>
                          </a:lnTo>
                          <a:lnTo>
                            <a:pt x="279" y="15"/>
                          </a:lnTo>
                          <a:lnTo>
                            <a:pt x="173" y="12"/>
                          </a:lnTo>
                          <a:lnTo>
                            <a:pt x="12" y="0"/>
                          </a:lnTo>
                          <a:lnTo>
                            <a:pt x="0" y="169"/>
                          </a:lnTo>
                          <a:lnTo>
                            <a:pt x="0" y="169"/>
                          </a:lnTo>
                          <a:lnTo>
                            <a:pt x="68" y="173"/>
                          </a:lnTo>
                          <a:lnTo>
                            <a:pt x="97" y="173"/>
                          </a:lnTo>
                          <a:lnTo>
                            <a:pt x="122" y="173"/>
                          </a:lnTo>
                          <a:lnTo>
                            <a:pt x="117" y="259"/>
                          </a:lnTo>
                          <a:lnTo>
                            <a:pt x="117" y="259"/>
                          </a:lnTo>
                          <a:lnTo>
                            <a:pt x="194" y="265"/>
                          </a:lnTo>
                          <a:lnTo>
                            <a:pt x="311" y="270"/>
                          </a:lnTo>
                          <a:lnTo>
                            <a:pt x="374" y="273"/>
                          </a:lnTo>
                          <a:lnTo>
                            <a:pt x="436" y="273"/>
                          </a:lnTo>
                          <a:lnTo>
                            <a:pt x="494" y="273"/>
                          </a:lnTo>
                          <a:lnTo>
                            <a:pt x="543" y="271"/>
                          </a:lnTo>
                          <a:lnTo>
                            <a:pt x="543" y="271"/>
                          </a:lnTo>
                          <a:lnTo>
                            <a:pt x="542" y="268"/>
                          </a:lnTo>
                          <a:lnTo>
                            <a:pt x="542" y="268"/>
                          </a:lnTo>
                          <a:lnTo>
                            <a:pt x="540" y="261"/>
                          </a:lnTo>
                          <a:lnTo>
                            <a:pt x="538" y="256"/>
                          </a:lnTo>
                          <a:lnTo>
                            <a:pt x="538" y="256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43000">
                          <a:srgbClr val="DCEAEA"/>
                        </a:gs>
                        <a:gs pos="0">
                          <a:srgbClr val="CFE2E2"/>
                        </a:gs>
                        <a:gs pos="100000">
                          <a:schemeClr val="bg1"/>
                        </a:gs>
                      </a:gsLst>
                      <a:lin ang="10800000" scaled="1"/>
                    </a:gra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12" name="Freeform 96">
                      <a:extLst>
                        <a:ext uri="{FF2B5EF4-FFF2-40B4-BE49-F238E27FC236}">
                          <a16:creationId xmlns:a16="http://schemas.microsoft.com/office/drawing/2014/main" id="{D94D567F-28CD-4048-8DD3-6B5EA6DB261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244033" y="4997235"/>
                      <a:ext cx="2191662" cy="1162827"/>
                    </a:xfrm>
                    <a:custGeom>
                      <a:avLst/>
                      <a:gdLst>
                        <a:gd name="T0" fmla="*/ 458 w 458"/>
                        <a:gd name="T1" fmla="*/ 114 h 243"/>
                        <a:gd name="T2" fmla="*/ 450 w 458"/>
                        <a:gd name="T3" fmla="*/ 124 h 243"/>
                        <a:gd name="T4" fmla="*/ 443 w 458"/>
                        <a:gd name="T5" fmla="*/ 128 h 243"/>
                        <a:gd name="T6" fmla="*/ 441 w 458"/>
                        <a:gd name="T7" fmla="*/ 129 h 243"/>
                        <a:gd name="T8" fmla="*/ 435 w 458"/>
                        <a:gd name="T9" fmla="*/ 136 h 243"/>
                        <a:gd name="T10" fmla="*/ 426 w 458"/>
                        <a:gd name="T11" fmla="*/ 150 h 243"/>
                        <a:gd name="T12" fmla="*/ 418 w 458"/>
                        <a:gd name="T13" fmla="*/ 163 h 243"/>
                        <a:gd name="T14" fmla="*/ 416 w 458"/>
                        <a:gd name="T15" fmla="*/ 165 h 243"/>
                        <a:gd name="T16" fmla="*/ 413 w 458"/>
                        <a:gd name="T17" fmla="*/ 167 h 243"/>
                        <a:gd name="T18" fmla="*/ 408 w 458"/>
                        <a:gd name="T19" fmla="*/ 168 h 243"/>
                        <a:gd name="T20" fmla="*/ 404 w 458"/>
                        <a:gd name="T21" fmla="*/ 168 h 243"/>
                        <a:gd name="T22" fmla="*/ 402 w 458"/>
                        <a:gd name="T23" fmla="*/ 170 h 243"/>
                        <a:gd name="T24" fmla="*/ 397 w 458"/>
                        <a:gd name="T25" fmla="*/ 173 h 243"/>
                        <a:gd name="T26" fmla="*/ 397 w 458"/>
                        <a:gd name="T27" fmla="*/ 175 h 243"/>
                        <a:gd name="T28" fmla="*/ 392 w 458"/>
                        <a:gd name="T29" fmla="*/ 177 h 243"/>
                        <a:gd name="T30" fmla="*/ 384 w 458"/>
                        <a:gd name="T31" fmla="*/ 182 h 243"/>
                        <a:gd name="T32" fmla="*/ 375 w 458"/>
                        <a:gd name="T33" fmla="*/ 185 h 243"/>
                        <a:gd name="T34" fmla="*/ 367 w 458"/>
                        <a:gd name="T35" fmla="*/ 189 h 243"/>
                        <a:gd name="T36" fmla="*/ 360 w 458"/>
                        <a:gd name="T37" fmla="*/ 194 h 243"/>
                        <a:gd name="T38" fmla="*/ 358 w 458"/>
                        <a:gd name="T39" fmla="*/ 195 h 243"/>
                        <a:gd name="T40" fmla="*/ 357 w 458"/>
                        <a:gd name="T41" fmla="*/ 197 h 243"/>
                        <a:gd name="T42" fmla="*/ 341 w 458"/>
                        <a:gd name="T43" fmla="*/ 201 h 243"/>
                        <a:gd name="T44" fmla="*/ 313 w 458"/>
                        <a:gd name="T45" fmla="*/ 204 h 243"/>
                        <a:gd name="T46" fmla="*/ 250 w 458"/>
                        <a:gd name="T47" fmla="*/ 211 h 243"/>
                        <a:gd name="T48" fmla="*/ 229 w 458"/>
                        <a:gd name="T49" fmla="*/ 212 h 243"/>
                        <a:gd name="T50" fmla="*/ 184 w 458"/>
                        <a:gd name="T51" fmla="*/ 216 h 243"/>
                        <a:gd name="T52" fmla="*/ 145 w 458"/>
                        <a:gd name="T53" fmla="*/ 219 h 243"/>
                        <a:gd name="T54" fmla="*/ 124 w 458"/>
                        <a:gd name="T55" fmla="*/ 219 h 243"/>
                        <a:gd name="T56" fmla="*/ 2 w 458"/>
                        <a:gd name="T57" fmla="*/ 240 h 243"/>
                        <a:gd name="T58" fmla="*/ 2 w 458"/>
                        <a:gd name="T59" fmla="*/ 238 h 243"/>
                        <a:gd name="T60" fmla="*/ 9 w 458"/>
                        <a:gd name="T61" fmla="*/ 235 h 243"/>
                        <a:gd name="T62" fmla="*/ 17 w 458"/>
                        <a:gd name="T63" fmla="*/ 216 h 243"/>
                        <a:gd name="T64" fmla="*/ 27 w 458"/>
                        <a:gd name="T65" fmla="*/ 187 h 243"/>
                        <a:gd name="T66" fmla="*/ 58 w 458"/>
                        <a:gd name="T67" fmla="*/ 185 h 243"/>
                        <a:gd name="T68" fmla="*/ 66 w 458"/>
                        <a:gd name="T69" fmla="*/ 170 h 243"/>
                        <a:gd name="T70" fmla="*/ 78 w 458"/>
                        <a:gd name="T71" fmla="*/ 160 h 243"/>
                        <a:gd name="T72" fmla="*/ 78 w 458"/>
                        <a:gd name="T73" fmla="*/ 141 h 243"/>
                        <a:gd name="T74" fmla="*/ 87 w 458"/>
                        <a:gd name="T75" fmla="*/ 126 h 243"/>
                        <a:gd name="T76" fmla="*/ 134 w 458"/>
                        <a:gd name="T77" fmla="*/ 114 h 243"/>
                        <a:gd name="T78" fmla="*/ 150 w 458"/>
                        <a:gd name="T79" fmla="*/ 112 h 243"/>
                        <a:gd name="T80" fmla="*/ 180 w 458"/>
                        <a:gd name="T81" fmla="*/ 102 h 243"/>
                        <a:gd name="T82" fmla="*/ 182 w 458"/>
                        <a:gd name="T83" fmla="*/ 87 h 243"/>
                        <a:gd name="T84" fmla="*/ 199 w 458"/>
                        <a:gd name="T85" fmla="*/ 95 h 243"/>
                        <a:gd name="T86" fmla="*/ 218 w 458"/>
                        <a:gd name="T87" fmla="*/ 97 h 243"/>
                        <a:gd name="T88" fmla="*/ 224 w 458"/>
                        <a:gd name="T89" fmla="*/ 75 h 243"/>
                        <a:gd name="T90" fmla="*/ 241 w 458"/>
                        <a:gd name="T91" fmla="*/ 48 h 243"/>
                        <a:gd name="T92" fmla="*/ 257 w 458"/>
                        <a:gd name="T93" fmla="*/ 34 h 243"/>
                        <a:gd name="T94" fmla="*/ 280 w 458"/>
                        <a:gd name="T95" fmla="*/ 24 h 243"/>
                        <a:gd name="T96" fmla="*/ 284 w 458"/>
                        <a:gd name="T97" fmla="*/ 5 h 243"/>
                        <a:gd name="T98" fmla="*/ 302 w 458"/>
                        <a:gd name="T99" fmla="*/ 4 h 243"/>
                        <a:gd name="T100" fmla="*/ 336 w 458"/>
                        <a:gd name="T101" fmla="*/ 17 h 243"/>
                        <a:gd name="T102" fmla="*/ 389 w 458"/>
                        <a:gd name="T103" fmla="*/ 17 h 243"/>
                        <a:gd name="T104" fmla="*/ 418 w 458"/>
                        <a:gd name="T105" fmla="*/ 34 h 243"/>
                        <a:gd name="T106" fmla="*/ 419 w 458"/>
                        <a:gd name="T107" fmla="*/ 43 h 243"/>
                        <a:gd name="T108" fmla="*/ 438 w 458"/>
                        <a:gd name="T109" fmla="*/ 80 h 243"/>
                        <a:gd name="T110" fmla="*/ 452 w 458"/>
                        <a:gd name="T111" fmla="*/ 99 h 24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</a:cxnLst>
                      <a:rect l="0" t="0" r="r" b="b"/>
                      <a:pathLst>
                        <a:path w="458" h="243">
                          <a:moveTo>
                            <a:pt x="458" y="114"/>
                          </a:move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lnTo>
                            <a:pt x="453" y="119"/>
                          </a:lnTo>
                          <a:lnTo>
                            <a:pt x="450" y="124"/>
                          </a:lnTo>
                          <a:lnTo>
                            <a:pt x="450" y="124"/>
                          </a:lnTo>
                          <a:lnTo>
                            <a:pt x="448" y="124"/>
                          </a:lnTo>
                          <a:lnTo>
                            <a:pt x="448" y="124"/>
                          </a:lnTo>
                          <a:lnTo>
                            <a:pt x="448" y="124"/>
                          </a:lnTo>
                          <a:lnTo>
                            <a:pt x="448" y="124"/>
                          </a:lnTo>
                          <a:lnTo>
                            <a:pt x="447" y="126"/>
                          </a:lnTo>
                          <a:lnTo>
                            <a:pt x="447" y="126"/>
                          </a:lnTo>
                          <a:lnTo>
                            <a:pt x="443" y="128"/>
                          </a:lnTo>
                          <a:lnTo>
                            <a:pt x="443" y="128"/>
                          </a:lnTo>
                          <a:lnTo>
                            <a:pt x="441" y="129"/>
                          </a:lnTo>
                          <a:lnTo>
                            <a:pt x="441" y="129"/>
                          </a:lnTo>
                          <a:lnTo>
                            <a:pt x="441" y="129"/>
                          </a:lnTo>
                          <a:lnTo>
                            <a:pt x="441" y="129"/>
                          </a:lnTo>
                          <a:lnTo>
                            <a:pt x="441" y="129"/>
                          </a:lnTo>
                          <a:lnTo>
                            <a:pt x="441" y="129"/>
                          </a:lnTo>
                          <a:lnTo>
                            <a:pt x="440" y="131"/>
                          </a:lnTo>
                          <a:lnTo>
                            <a:pt x="440" y="131"/>
                          </a:lnTo>
                          <a:lnTo>
                            <a:pt x="438" y="133"/>
                          </a:lnTo>
                          <a:lnTo>
                            <a:pt x="438" y="133"/>
                          </a:lnTo>
                          <a:lnTo>
                            <a:pt x="436" y="134"/>
                          </a:lnTo>
                          <a:lnTo>
                            <a:pt x="436" y="134"/>
                          </a:lnTo>
                          <a:lnTo>
                            <a:pt x="435" y="136"/>
                          </a:lnTo>
                          <a:lnTo>
                            <a:pt x="435" y="136"/>
                          </a:lnTo>
                          <a:lnTo>
                            <a:pt x="435" y="136"/>
                          </a:lnTo>
                          <a:lnTo>
                            <a:pt x="435" y="136"/>
                          </a:lnTo>
                          <a:lnTo>
                            <a:pt x="431" y="139"/>
                          </a:lnTo>
                          <a:lnTo>
                            <a:pt x="431" y="139"/>
                          </a:lnTo>
                          <a:lnTo>
                            <a:pt x="428" y="145"/>
                          </a:lnTo>
                          <a:lnTo>
                            <a:pt x="426" y="150"/>
                          </a:lnTo>
                          <a:lnTo>
                            <a:pt x="421" y="160"/>
                          </a:lnTo>
                          <a:lnTo>
                            <a:pt x="421" y="160"/>
                          </a:lnTo>
                          <a:lnTo>
                            <a:pt x="419" y="163"/>
                          </a:lnTo>
                          <a:lnTo>
                            <a:pt x="419" y="163"/>
                          </a:lnTo>
                          <a:lnTo>
                            <a:pt x="418" y="163"/>
                          </a:lnTo>
                          <a:lnTo>
                            <a:pt x="418" y="163"/>
                          </a:lnTo>
                          <a:lnTo>
                            <a:pt x="418" y="163"/>
                          </a:lnTo>
                          <a:lnTo>
                            <a:pt x="418" y="163"/>
                          </a:lnTo>
                          <a:lnTo>
                            <a:pt x="418" y="165"/>
                          </a:lnTo>
                          <a:lnTo>
                            <a:pt x="418" y="165"/>
                          </a:lnTo>
                          <a:lnTo>
                            <a:pt x="418" y="165"/>
                          </a:lnTo>
                          <a:lnTo>
                            <a:pt x="418" y="165"/>
                          </a:lnTo>
                          <a:lnTo>
                            <a:pt x="416" y="165"/>
                          </a:lnTo>
                          <a:lnTo>
                            <a:pt x="416" y="165"/>
                          </a:lnTo>
                          <a:lnTo>
                            <a:pt x="416" y="167"/>
                          </a:lnTo>
                          <a:lnTo>
                            <a:pt x="416" y="167"/>
                          </a:lnTo>
                          <a:lnTo>
                            <a:pt x="414" y="167"/>
                          </a:lnTo>
                          <a:lnTo>
                            <a:pt x="414" y="167"/>
                          </a:lnTo>
                          <a:lnTo>
                            <a:pt x="414" y="167"/>
                          </a:lnTo>
                          <a:lnTo>
                            <a:pt x="414" y="167"/>
                          </a:lnTo>
                          <a:lnTo>
                            <a:pt x="413" y="167"/>
                          </a:lnTo>
                          <a:lnTo>
                            <a:pt x="413" y="167"/>
                          </a:lnTo>
                          <a:lnTo>
                            <a:pt x="411" y="167"/>
                          </a:lnTo>
                          <a:lnTo>
                            <a:pt x="411" y="167"/>
                          </a:lnTo>
                          <a:lnTo>
                            <a:pt x="408" y="168"/>
                          </a:lnTo>
                          <a:lnTo>
                            <a:pt x="408" y="168"/>
                          </a:lnTo>
                          <a:lnTo>
                            <a:pt x="408" y="168"/>
                          </a:lnTo>
                          <a:lnTo>
                            <a:pt x="408" y="168"/>
                          </a:lnTo>
                          <a:lnTo>
                            <a:pt x="406" y="168"/>
                          </a:lnTo>
                          <a:lnTo>
                            <a:pt x="406" y="168"/>
                          </a:lnTo>
                          <a:lnTo>
                            <a:pt x="406" y="168"/>
                          </a:lnTo>
                          <a:lnTo>
                            <a:pt x="406" y="168"/>
                          </a:lnTo>
                          <a:lnTo>
                            <a:pt x="404" y="168"/>
                          </a:lnTo>
                          <a:lnTo>
                            <a:pt x="404" y="168"/>
                          </a:lnTo>
                          <a:lnTo>
                            <a:pt x="404" y="168"/>
                          </a:lnTo>
                          <a:lnTo>
                            <a:pt x="404" y="168"/>
                          </a:lnTo>
                          <a:lnTo>
                            <a:pt x="404" y="168"/>
                          </a:lnTo>
                          <a:lnTo>
                            <a:pt x="404" y="168"/>
                          </a:lnTo>
                          <a:lnTo>
                            <a:pt x="404" y="168"/>
                          </a:lnTo>
                          <a:lnTo>
                            <a:pt x="404" y="168"/>
                          </a:lnTo>
                          <a:lnTo>
                            <a:pt x="402" y="170"/>
                          </a:lnTo>
                          <a:lnTo>
                            <a:pt x="402" y="170"/>
                          </a:lnTo>
                          <a:lnTo>
                            <a:pt x="402" y="170"/>
                          </a:lnTo>
                          <a:lnTo>
                            <a:pt x="402" y="170"/>
                          </a:lnTo>
                          <a:lnTo>
                            <a:pt x="399" y="173"/>
                          </a:lnTo>
                          <a:lnTo>
                            <a:pt x="399" y="173"/>
                          </a:lnTo>
                          <a:lnTo>
                            <a:pt x="399" y="173"/>
                          </a:lnTo>
                          <a:lnTo>
                            <a:pt x="399" y="173"/>
                          </a:lnTo>
                          <a:lnTo>
                            <a:pt x="397" y="173"/>
                          </a:lnTo>
                          <a:lnTo>
                            <a:pt x="397" y="173"/>
                          </a:lnTo>
                          <a:lnTo>
                            <a:pt x="397" y="175"/>
                          </a:lnTo>
                          <a:lnTo>
                            <a:pt x="397" y="175"/>
                          </a:lnTo>
                          <a:lnTo>
                            <a:pt x="397" y="175"/>
                          </a:lnTo>
                          <a:lnTo>
                            <a:pt x="397" y="175"/>
                          </a:lnTo>
                          <a:lnTo>
                            <a:pt x="397" y="175"/>
                          </a:lnTo>
                          <a:lnTo>
                            <a:pt x="397" y="175"/>
                          </a:lnTo>
                          <a:lnTo>
                            <a:pt x="396" y="175"/>
                          </a:lnTo>
                          <a:lnTo>
                            <a:pt x="396" y="175"/>
                          </a:lnTo>
                          <a:lnTo>
                            <a:pt x="394" y="177"/>
                          </a:lnTo>
                          <a:lnTo>
                            <a:pt x="394" y="177"/>
                          </a:lnTo>
                          <a:lnTo>
                            <a:pt x="394" y="177"/>
                          </a:lnTo>
                          <a:lnTo>
                            <a:pt x="394" y="177"/>
                          </a:lnTo>
                          <a:lnTo>
                            <a:pt x="392" y="177"/>
                          </a:lnTo>
                          <a:lnTo>
                            <a:pt x="392" y="177"/>
                          </a:lnTo>
                          <a:lnTo>
                            <a:pt x="391" y="178"/>
                          </a:lnTo>
                          <a:lnTo>
                            <a:pt x="391" y="178"/>
                          </a:lnTo>
                          <a:lnTo>
                            <a:pt x="385" y="180"/>
                          </a:lnTo>
                          <a:lnTo>
                            <a:pt x="385" y="180"/>
                          </a:lnTo>
                          <a:lnTo>
                            <a:pt x="384" y="182"/>
                          </a:lnTo>
                          <a:lnTo>
                            <a:pt x="384" y="182"/>
                          </a:lnTo>
                          <a:lnTo>
                            <a:pt x="380" y="184"/>
                          </a:lnTo>
                          <a:lnTo>
                            <a:pt x="380" y="184"/>
                          </a:lnTo>
                          <a:lnTo>
                            <a:pt x="379" y="185"/>
                          </a:lnTo>
                          <a:lnTo>
                            <a:pt x="379" y="185"/>
                          </a:lnTo>
                          <a:lnTo>
                            <a:pt x="377" y="185"/>
                          </a:lnTo>
                          <a:lnTo>
                            <a:pt x="377" y="185"/>
                          </a:lnTo>
                          <a:lnTo>
                            <a:pt x="375" y="185"/>
                          </a:lnTo>
                          <a:lnTo>
                            <a:pt x="375" y="185"/>
                          </a:lnTo>
                          <a:lnTo>
                            <a:pt x="372" y="187"/>
                          </a:lnTo>
                          <a:lnTo>
                            <a:pt x="372" y="187"/>
                          </a:lnTo>
                          <a:lnTo>
                            <a:pt x="372" y="187"/>
                          </a:lnTo>
                          <a:lnTo>
                            <a:pt x="372" y="187"/>
                          </a:lnTo>
                          <a:lnTo>
                            <a:pt x="367" y="189"/>
                          </a:lnTo>
                          <a:lnTo>
                            <a:pt x="367" y="189"/>
                          </a:lnTo>
                          <a:lnTo>
                            <a:pt x="365" y="190"/>
                          </a:lnTo>
                          <a:lnTo>
                            <a:pt x="365" y="190"/>
                          </a:lnTo>
                          <a:lnTo>
                            <a:pt x="362" y="192"/>
                          </a:lnTo>
                          <a:lnTo>
                            <a:pt x="362" y="192"/>
                          </a:lnTo>
                          <a:lnTo>
                            <a:pt x="362" y="192"/>
                          </a:lnTo>
                          <a:lnTo>
                            <a:pt x="362" y="192"/>
                          </a:lnTo>
                          <a:lnTo>
                            <a:pt x="360" y="194"/>
                          </a:lnTo>
                          <a:lnTo>
                            <a:pt x="360" y="194"/>
                          </a:lnTo>
                          <a:lnTo>
                            <a:pt x="360" y="194"/>
                          </a:lnTo>
                          <a:lnTo>
                            <a:pt x="360" y="194"/>
                          </a:lnTo>
                          <a:lnTo>
                            <a:pt x="360" y="195"/>
                          </a:lnTo>
                          <a:lnTo>
                            <a:pt x="360" y="195"/>
                          </a:lnTo>
                          <a:lnTo>
                            <a:pt x="358" y="195"/>
                          </a:lnTo>
                          <a:lnTo>
                            <a:pt x="358" y="195"/>
                          </a:lnTo>
                          <a:lnTo>
                            <a:pt x="358" y="195"/>
                          </a:lnTo>
                          <a:lnTo>
                            <a:pt x="358" y="195"/>
                          </a:lnTo>
                          <a:lnTo>
                            <a:pt x="358" y="195"/>
                          </a:lnTo>
                          <a:lnTo>
                            <a:pt x="358" y="195"/>
                          </a:lnTo>
                          <a:lnTo>
                            <a:pt x="358" y="195"/>
                          </a:lnTo>
                          <a:lnTo>
                            <a:pt x="357" y="197"/>
                          </a:lnTo>
                          <a:lnTo>
                            <a:pt x="357" y="197"/>
                          </a:lnTo>
                          <a:lnTo>
                            <a:pt x="357" y="197"/>
                          </a:lnTo>
                          <a:lnTo>
                            <a:pt x="357" y="197"/>
                          </a:lnTo>
                          <a:lnTo>
                            <a:pt x="357" y="199"/>
                          </a:lnTo>
                          <a:lnTo>
                            <a:pt x="357" y="199"/>
                          </a:lnTo>
                          <a:lnTo>
                            <a:pt x="357" y="199"/>
                          </a:lnTo>
                          <a:lnTo>
                            <a:pt x="341" y="201"/>
                          </a:lnTo>
                          <a:lnTo>
                            <a:pt x="341" y="201"/>
                          </a:lnTo>
                          <a:lnTo>
                            <a:pt x="329" y="202"/>
                          </a:lnTo>
                          <a:lnTo>
                            <a:pt x="329" y="202"/>
                          </a:lnTo>
                          <a:lnTo>
                            <a:pt x="326" y="202"/>
                          </a:lnTo>
                          <a:lnTo>
                            <a:pt x="326" y="202"/>
                          </a:lnTo>
                          <a:lnTo>
                            <a:pt x="321" y="202"/>
                          </a:lnTo>
                          <a:lnTo>
                            <a:pt x="321" y="202"/>
                          </a:lnTo>
                          <a:lnTo>
                            <a:pt x="313" y="204"/>
                          </a:lnTo>
                          <a:lnTo>
                            <a:pt x="313" y="204"/>
                          </a:lnTo>
                          <a:lnTo>
                            <a:pt x="307" y="204"/>
                          </a:lnTo>
                          <a:lnTo>
                            <a:pt x="307" y="204"/>
                          </a:lnTo>
                          <a:lnTo>
                            <a:pt x="257" y="211"/>
                          </a:lnTo>
                          <a:lnTo>
                            <a:pt x="257" y="211"/>
                          </a:lnTo>
                          <a:lnTo>
                            <a:pt x="250" y="211"/>
                          </a:lnTo>
                          <a:lnTo>
                            <a:pt x="250" y="211"/>
                          </a:lnTo>
                          <a:lnTo>
                            <a:pt x="248" y="211"/>
                          </a:lnTo>
                          <a:lnTo>
                            <a:pt x="248" y="211"/>
                          </a:lnTo>
                          <a:lnTo>
                            <a:pt x="236" y="212"/>
                          </a:lnTo>
                          <a:lnTo>
                            <a:pt x="236" y="212"/>
                          </a:lnTo>
                          <a:lnTo>
                            <a:pt x="236" y="212"/>
                          </a:lnTo>
                          <a:lnTo>
                            <a:pt x="236" y="212"/>
                          </a:lnTo>
                          <a:lnTo>
                            <a:pt x="229" y="212"/>
                          </a:lnTo>
                          <a:lnTo>
                            <a:pt x="229" y="212"/>
                          </a:lnTo>
                          <a:lnTo>
                            <a:pt x="211" y="214"/>
                          </a:lnTo>
                          <a:lnTo>
                            <a:pt x="211" y="214"/>
                          </a:lnTo>
                          <a:lnTo>
                            <a:pt x="204" y="216"/>
                          </a:lnTo>
                          <a:lnTo>
                            <a:pt x="204" y="216"/>
                          </a:lnTo>
                          <a:lnTo>
                            <a:pt x="184" y="216"/>
                          </a:lnTo>
                          <a:lnTo>
                            <a:pt x="184" y="216"/>
                          </a:lnTo>
                          <a:lnTo>
                            <a:pt x="177" y="218"/>
                          </a:lnTo>
                          <a:lnTo>
                            <a:pt x="177" y="218"/>
                          </a:lnTo>
                          <a:lnTo>
                            <a:pt x="172" y="218"/>
                          </a:lnTo>
                          <a:lnTo>
                            <a:pt x="172" y="218"/>
                          </a:lnTo>
                          <a:lnTo>
                            <a:pt x="165" y="218"/>
                          </a:lnTo>
                          <a:lnTo>
                            <a:pt x="165" y="218"/>
                          </a:lnTo>
                          <a:lnTo>
                            <a:pt x="145" y="219"/>
                          </a:lnTo>
                          <a:lnTo>
                            <a:pt x="145" y="219"/>
                          </a:lnTo>
                          <a:lnTo>
                            <a:pt x="138" y="219"/>
                          </a:lnTo>
                          <a:lnTo>
                            <a:pt x="138" y="219"/>
                          </a:lnTo>
                          <a:lnTo>
                            <a:pt x="131" y="219"/>
                          </a:lnTo>
                          <a:lnTo>
                            <a:pt x="131" y="219"/>
                          </a:lnTo>
                          <a:lnTo>
                            <a:pt x="124" y="219"/>
                          </a:lnTo>
                          <a:lnTo>
                            <a:pt x="124" y="219"/>
                          </a:lnTo>
                          <a:lnTo>
                            <a:pt x="99" y="219"/>
                          </a:lnTo>
                          <a:lnTo>
                            <a:pt x="99" y="219"/>
                          </a:lnTo>
                          <a:lnTo>
                            <a:pt x="99" y="241"/>
                          </a:lnTo>
                          <a:lnTo>
                            <a:pt x="99" y="241"/>
                          </a:lnTo>
                          <a:lnTo>
                            <a:pt x="0" y="243"/>
                          </a:lnTo>
                          <a:lnTo>
                            <a:pt x="0" y="243"/>
                          </a:lnTo>
                          <a:lnTo>
                            <a:pt x="2" y="240"/>
                          </a:lnTo>
                          <a:lnTo>
                            <a:pt x="2" y="240"/>
                          </a:lnTo>
                          <a:lnTo>
                            <a:pt x="2" y="240"/>
                          </a:lnTo>
                          <a:lnTo>
                            <a:pt x="2" y="240"/>
                          </a:lnTo>
                          <a:lnTo>
                            <a:pt x="2" y="240"/>
                          </a:lnTo>
                          <a:lnTo>
                            <a:pt x="2" y="238"/>
                          </a:lnTo>
                          <a:lnTo>
                            <a:pt x="2" y="238"/>
                          </a:lnTo>
                          <a:lnTo>
                            <a:pt x="2" y="238"/>
                          </a:lnTo>
                          <a:lnTo>
                            <a:pt x="2" y="238"/>
                          </a:lnTo>
                          <a:lnTo>
                            <a:pt x="2" y="238"/>
                          </a:lnTo>
                          <a:lnTo>
                            <a:pt x="2" y="238"/>
                          </a:lnTo>
                          <a:lnTo>
                            <a:pt x="4" y="236"/>
                          </a:lnTo>
                          <a:lnTo>
                            <a:pt x="4" y="236"/>
                          </a:lnTo>
                          <a:lnTo>
                            <a:pt x="5" y="235"/>
                          </a:lnTo>
                          <a:lnTo>
                            <a:pt x="9" y="235"/>
                          </a:lnTo>
                          <a:lnTo>
                            <a:pt x="10" y="235"/>
                          </a:lnTo>
                          <a:lnTo>
                            <a:pt x="14" y="235"/>
                          </a:lnTo>
                          <a:lnTo>
                            <a:pt x="14" y="235"/>
                          </a:lnTo>
                          <a:lnTo>
                            <a:pt x="17" y="231"/>
                          </a:lnTo>
                          <a:lnTo>
                            <a:pt x="17" y="226"/>
                          </a:lnTo>
                          <a:lnTo>
                            <a:pt x="17" y="216"/>
                          </a:lnTo>
                          <a:lnTo>
                            <a:pt x="17" y="216"/>
                          </a:lnTo>
                          <a:lnTo>
                            <a:pt x="16" y="209"/>
                          </a:lnTo>
                          <a:lnTo>
                            <a:pt x="14" y="204"/>
                          </a:lnTo>
                          <a:lnTo>
                            <a:pt x="14" y="204"/>
                          </a:lnTo>
                          <a:lnTo>
                            <a:pt x="19" y="199"/>
                          </a:lnTo>
                          <a:lnTo>
                            <a:pt x="22" y="195"/>
                          </a:lnTo>
                          <a:lnTo>
                            <a:pt x="22" y="195"/>
                          </a:lnTo>
                          <a:lnTo>
                            <a:pt x="27" y="187"/>
                          </a:lnTo>
                          <a:lnTo>
                            <a:pt x="31" y="185"/>
                          </a:lnTo>
                          <a:lnTo>
                            <a:pt x="34" y="184"/>
                          </a:lnTo>
                          <a:lnTo>
                            <a:pt x="34" y="184"/>
                          </a:lnTo>
                          <a:lnTo>
                            <a:pt x="44" y="184"/>
                          </a:lnTo>
                          <a:lnTo>
                            <a:pt x="53" y="185"/>
                          </a:lnTo>
                          <a:lnTo>
                            <a:pt x="53" y="185"/>
                          </a:lnTo>
                          <a:lnTo>
                            <a:pt x="58" y="185"/>
                          </a:lnTo>
                          <a:lnTo>
                            <a:pt x="61" y="184"/>
                          </a:lnTo>
                          <a:lnTo>
                            <a:pt x="63" y="180"/>
                          </a:lnTo>
                          <a:lnTo>
                            <a:pt x="65" y="175"/>
                          </a:lnTo>
                          <a:lnTo>
                            <a:pt x="65" y="175"/>
                          </a:lnTo>
                          <a:lnTo>
                            <a:pt x="65" y="172"/>
                          </a:lnTo>
                          <a:lnTo>
                            <a:pt x="66" y="170"/>
                          </a:lnTo>
                          <a:lnTo>
                            <a:pt x="66" y="170"/>
                          </a:lnTo>
                          <a:lnTo>
                            <a:pt x="63" y="167"/>
                          </a:lnTo>
                          <a:lnTo>
                            <a:pt x="61" y="163"/>
                          </a:lnTo>
                          <a:lnTo>
                            <a:pt x="61" y="163"/>
                          </a:lnTo>
                          <a:lnTo>
                            <a:pt x="63" y="162"/>
                          </a:lnTo>
                          <a:lnTo>
                            <a:pt x="65" y="160"/>
                          </a:lnTo>
                          <a:lnTo>
                            <a:pt x="72" y="160"/>
                          </a:lnTo>
                          <a:lnTo>
                            <a:pt x="78" y="160"/>
                          </a:lnTo>
                          <a:lnTo>
                            <a:pt x="80" y="158"/>
                          </a:lnTo>
                          <a:lnTo>
                            <a:pt x="82" y="155"/>
                          </a:lnTo>
                          <a:lnTo>
                            <a:pt x="82" y="155"/>
                          </a:lnTo>
                          <a:lnTo>
                            <a:pt x="78" y="150"/>
                          </a:lnTo>
                          <a:lnTo>
                            <a:pt x="77" y="145"/>
                          </a:lnTo>
                          <a:lnTo>
                            <a:pt x="77" y="145"/>
                          </a:lnTo>
                          <a:lnTo>
                            <a:pt x="78" y="141"/>
                          </a:lnTo>
                          <a:lnTo>
                            <a:pt x="80" y="139"/>
                          </a:lnTo>
                          <a:lnTo>
                            <a:pt x="85" y="136"/>
                          </a:lnTo>
                          <a:lnTo>
                            <a:pt x="85" y="136"/>
                          </a:lnTo>
                          <a:lnTo>
                            <a:pt x="87" y="133"/>
                          </a:lnTo>
                          <a:lnTo>
                            <a:pt x="87" y="129"/>
                          </a:lnTo>
                          <a:lnTo>
                            <a:pt x="87" y="129"/>
                          </a:lnTo>
                          <a:lnTo>
                            <a:pt x="87" y="126"/>
                          </a:lnTo>
                          <a:lnTo>
                            <a:pt x="87" y="126"/>
                          </a:lnTo>
                          <a:lnTo>
                            <a:pt x="89" y="119"/>
                          </a:lnTo>
                          <a:lnTo>
                            <a:pt x="94" y="116"/>
                          </a:lnTo>
                          <a:lnTo>
                            <a:pt x="107" y="114"/>
                          </a:lnTo>
                          <a:lnTo>
                            <a:pt x="107" y="114"/>
                          </a:lnTo>
                          <a:lnTo>
                            <a:pt x="121" y="112"/>
                          </a:lnTo>
                          <a:lnTo>
                            <a:pt x="134" y="114"/>
                          </a:lnTo>
                          <a:lnTo>
                            <a:pt x="134" y="114"/>
                          </a:lnTo>
                          <a:lnTo>
                            <a:pt x="139" y="116"/>
                          </a:lnTo>
                          <a:lnTo>
                            <a:pt x="143" y="116"/>
                          </a:lnTo>
                          <a:lnTo>
                            <a:pt x="143" y="116"/>
                          </a:lnTo>
                          <a:lnTo>
                            <a:pt x="146" y="114"/>
                          </a:lnTo>
                          <a:lnTo>
                            <a:pt x="150" y="112"/>
                          </a:lnTo>
                          <a:lnTo>
                            <a:pt x="150" y="112"/>
                          </a:lnTo>
                          <a:lnTo>
                            <a:pt x="153" y="112"/>
                          </a:lnTo>
                          <a:lnTo>
                            <a:pt x="156" y="112"/>
                          </a:lnTo>
                          <a:lnTo>
                            <a:pt x="163" y="114"/>
                          </a:lnTo>
                          <a:lnTo>
                            <a:pt x="163" y="114"/>
                          </a:lnTo>
                          <a:lnTo>
                            <a:pt x="170" y="112"/>
                          </a:lnTo>
                          <a:lnTo>
                            <a:pt x="177" y="109"/>
                          </a:lnTo>
                          <a:lnTo>
                            <a:pt x="180" y="102"/>
                          </a:lnTo>
                          <a:lnTo>
                            <a:pt x="180" y="95"/>
                          </a:lnTo>
                          <a:lnTo>
                            <a:pt x="180" y="95"/>
                          </a:lnTo>
                          <a:lnTo>
                            <a:pt x="178" y="94"/>
                          </a:lnTo>
                          <a:lnTo>
                            <a:pt x="178" y="94"/>
                          </a:lnTo>
                          <a:lnTo>
                            <a:pt x="178" y="92"/>
                          </a:lnTo>
                          <a:lnTo>
                            <a:pt x="180" y="89"/>
                          </a:lnTo>
                          <a:lnTo>
                            <a:pt x="182" y="87"/>
                          </a:lnTo>
                          <a:lnTo>
                            <a:pt x="185" y="85"/>
                          </a:lnTo>
                          <a:lnTo>
                            <a:pt x="185" y="85"/>
                          </a:lnTo>
                          <a:lnTo>
                            <a:pt x="187" y="85"/>
                          </a:lnTo>
                          <a:lnTo>
                            <a:pt x="190" y="87"/>
                          </a:lnTo>
                          <a:lnTo>
                            <a:pt x="194" y="90"/>
                          </a:lnTo>
                          <a:lnTo>
                            <a:pt x="194" y="90"/>
                          </a:lnTo>
                          <a:lnTo>
                            <a:pt x="199" y="95"/>
                          </a:lnTo>
                          <a:lnTo>
                            <a:pt x="204" y="97"/>
                          </a:lnTo>
                          <a:lnTo>
                            <a:pt x="204" y="97"/>
                          </a:lnTo>
                          <a:lnTo>
                            <a:pt x="209" y="97"/>
                          </a:lnTo>
                          <a:lnTo>
                            <a:pt x="212" y="94"/>
                          </a:lnTo>
                          <a:lnTo>
                            <a:pt x="212" y="94"/>
                          </a:lnTo>
                          <a:lnTo>
                            <a:pt x="216" y="95"/>
                          </a:lnTo>
                          <a:lnTo>
                            <a:pt x="218" y="97"/>
                          </a:lnTo>
                          <a:lnTo>
                            <a:pt x="219" y="95"/>
                          </a:lnTo>
                          <a:lnTo>
                            <a:pt x="223" y="94"/>
                          </a:lnTo>
                          <a:lnTo>
                            <a:pt x="223" y="94"/>
                          </a:lnTo>
                          <a:lnTo>
                            <a:pt x="223" y="87"/>
                          </a:lnTo>
                          <a:lnTo>
                            <a:pt x="223" y="82"/>
                          </a:lnTo>
                          <a:lnTo>
                            <a:pt x="223" y="82"/>
                          </a:lnTo>
                          <a:lnTo>
                            <a:pt x="224" y="75"/>
                          </a:lnTo>
                          <a:lnTo>
                            <a:pt x="226" y="72"/>
                          </a:lnTo>
                          <a:lnTo>
                            <a:pt x="231" y="68"/>
                          </a:lnTo>
                          <a:lnTo>
                            <a:pt x="236" y="66"/>
                          </a:lnTo>
                          <a:lnTo>
                            <a:pt x="236" y="66"/>
                          </a:lnTo>
                          <a:lnTo>
                            <a:pt x="240" y="56"/>
                          </a:lnTo>
                          <a:lnTo>
                            <a:pt x="241" y="48"/>
                          </a:lnTo>
                          <a:lnTo>
                            <a:pt x="241" y="48"/>
                          </a:lnTo>
                          <a:lnTo>
                            <a:pt x="241" y="39"/>
                          </a:lnTo>
                          <a:lnTo>
                            <a:pt x="243" y="36"/>
                          </a:lnTo>
                          <a:lnTo>
                            <a:pt x="248" y="34"/>
                          </a:lnTo>
                          <a:lnTo>
                            <a:pt x="248" y="34"/>
                          </a:lnTo>
                          <a:lnTo>
                            <a:pt x="251" y="34"/>
                          </a:lnTo>
                          <a:lnTo>
                            <a:pt x="257" y="34"/>
                          </a:lnTo>
                          <a:lnTo>
                            <a:pt x="257" y="34"/>
                          </a:lnTo>
                          <a:lnTo>
                            <a:pt x="260" y="31"/>
                          </a:lnTo>
                          <a:lnTo>
                            <a:pt x="263" y="29"/>
                          </a:lnTo>
                          <a:lnTo>
                            <a:pt x="263" y="29"/>
                          </a:lnTo>
                          <a:lnTo>
                            <a:pt x="267" y="27"/>
                          </a:lnTo>
                          <a:lnTo>
                            <a:pt x="272" y="27"/>
                          </a:lnTo>
                          <a:lnTo>
                            <a:pt x="277" y="27"/>
                          </a:lnTo>
                          <a:lnTo>
                            <a:pt x="280" y="24"/>
                          </a:lnTo>
                          <a:lnTo>
                            <a:pt x="280" y="24"/>
                          </a:lnTo>
                          <a:lnTo>
                            <a:pt x="282" y="21"/>
                          </a:lnTo>
                          <a:lnTo>
                            <a:pt x="282" y="16"/>
                          </a:lnTo>
                          <a:lnTo>
                            <a:pt x="280" y="12"/>
                          </a:lnTo>
                          <a:lnTo>
                            <a:pt x="280" y="9"/>
                          </a:lnTo>
                          <a:lnTo>
                            <a:pt x="280" y="9"/>
                          </a:lnTo>
                          <a:lnTo>
                            <a:pt x="284" y="5"/>
                          </a:lnTo>
                          <a:lnTo>
                            <a:pt x="287" y="4"/>
                          </a:lnTo>
                          <a:lnTo>
                            <a:pt x="287" y="4"/>
                          </a:lnTo>
                          <a:lnTo>
                            <a:pt x="296" y="0"/>
                          </a:lnTo>
                          <a:lnTo>
                            <a:pt x="296" y="0"/>
                          </a:lnTo>
                          <a:lnTo>
                            <a:pt x="299" y="2"/>
                          </a:lnTo>
                          <a:lnTo>
                            <a:pt x="302" y="4"/>
                          </a:lnTo>
                          <a:lnTo>
                            <a:pt x="302" y="4"/>
                          </a:lnTo>
                          <a:lnTo>
                            <a:pt x="307" y="4"/>
                          </a:lnTo>
                          <a:lnTo>
                            <a:pt x="313" y="4"/>
                          </a:lnTo>
                          <a:lnTo>
                            <a:pt x="313" y="4"/>
                          </a:lnTo>
                          <a:lnTo>
                            <a:pt x="321" y="7"/>
                          </a:lnTo>
                          <a:lnTo>
                            <a:pt x="328" y="12"/>
                          </a:lnTo>
                          <a:lnTo>
                            <a:pt x="328" y="12"/>
                          </a:lnTo>
                          <a:lnTo>
                            <a:pt x="336" y="17"/>
                          </a:lnTo>
                          <a:lnTo>
                            <a:pt x="345" y="19"/>
                          </a:lnTo>
                          <a:lnTo>
                            <a:pt x="345" y="19"/>
                          </a:lnTo>
                          <a:lnTo>
                            <a:pt x="355" y="21"/>
                          </a:lnTo>
                          <a:lnTo>
                            <a:pt x="363" y="19"/>
                          </a:lnTo>
                          <a:lnTo>
                            <a:pt x="363" y="19"/>
                          </a:lnTo>
                          <a:lnTo>
                            <a:pt x="380" y="17"/>
                          </a:lnTo>
                          <a:lnTo>
                            <a:pt x="389" y="17"/>
                          </a:lnTo>
                          <a:lnTo>
                            <a:pt x="397" y="19"/>
                          </a:lnTo>
                          <a:lnTo>
                            <a:pt x="397" y="19"/>
                          </a:lnTo>
                          <a:lnTo>
                            <a:pt x="409" y="26"/>
                          </a:lnTo>
                          <a:lnTo>
                            <a:pt x="414" y="29"/>
                          </a:lnTo>
                          <a:lnTo>
                            <a:pt x="416" y="33"/>
                          </a:lnTo>
                          <a:lnTo>
                            <a:pt x="416" y="33"/>
                          </a:lnTo>
                          <a:lnTo>
                            <a:pt x="418" y="34"/>
                          </a:lnTo>
                          <a:lnTo>
                            <a:pt x="418" y="34"/>
                          </a:lnTo>
                          <a:lnTo>
                            <a:pt x="418" y="36"/>
                          </a:lnTo>
                          <a:lnTo>
                            <a:pt x="418" y="36"/>
                          </a:lnTo>
                          <a:lnTo>
                            <a:pt x="418" y="36"/>
                          </a:lnTo>
                          <a:lnTo>
                            <a:pt x="418" y="36"/>
                          </a:lnTo>
                          <a:lnTo>
                            <a:pt x="419" y="43"/>
                          </a:lnTo>
                          <a:lnTo>
                            <a:pt x="419" y="43"/>
                          </a:lnTo>
                          <a:lnTo>
                            <a:pt x="421" y="49"/>
                          </a:lnTo>
                          <a:lnTo>
                            <a:pt x="425" y="56"/>
                          </a:lnTo>
                          <a:lnTo>
                            <a:pt x="431" y="70"/>
                          </a:lnTo>
                          <a:lnTo>
                            <a:pt x="431" y="70"/>
                          </a:lnTo>
                          <a:lnTo>
                            <a:pt x="433" y="73"/>
                          </a:lnTo>
                          <a:lnTo>
                            <a:pt x="433" y="73"/>
                          </a:lnTo>
                          <a:lnTo>
                            <a:pt x="438" y="80"/>
                          </a:lnTo>
                          <a:lnTo>
                            <a:pt x="438" y="80"/>
                          </a:lnTo>
                          <a:lnTo>
                            <a:pt x="440" y="83"/>
                          </a:lnTo>
                          <a:lnTo>
                            <a:pt x="440" y="83"/>
                          </a:lnTo>
                          <a:lnTo>
                            <a:pt x="445" y="90"/>
                          </a:lnTo>
                          <a:lnTo>
                            <a:pt x="445" y="90"/>
                          </a:lnTo>
                          <a:lnTo>
                            <a:pt x="452" y="99"/>
                          </a:lnTo>
                          <a:lnTo>
                            <a:pt x="452" y="99"/>
                          </a:lnTo>
                          <a:lnTo>
                            <a:pt x="457" y="106"/>
                          </a:lnTo>
                          <a:lnTo>
                            <a:pt x="458" y="114"/>
                          </a:lnTo>
                          <a:lnTo>
                            <a:pt x="458" y="114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13" name="Freeform 116">
                      <a:extLst>
                        <a:ext uri="{FF2B5EF4-FFF2-40B4-BE49-F238E27FC236}">
                          <a16:creationId xmlns:a16="http://schemas.microsoft.com/office/drawing/2014/main" id="{DCB74023-4377-427F-93DC-F926C5CFE1A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8746864" y="4585700"/>
                      <a:ext cx="143558" cy="110063"/>
                    </a:xfrm>
                    <a:custGeom>
                      <a:avLst/>
                      <a:gdLst>
                        <a:gd name="T0" fmla="*/ 30 w 30"/>
                        <a:gd name="T1" fmla="*/ 13 h 23"/>
                        <a:gd name="T2" fmla="*/ 23 w 30"/>
                        <a:gd name="T3" fmla="*/ 23 h 23"/>
                        <a:gd name="T4" fmla="*/ 23 w 30"/>
                        <a:gd name="T5" fmla="*/ 23 h 23"/>
                        <a:gd name="T6" fmla="*/ 22 w 30"/>
                        <a:gd name="T7" fmla="*/ 22 h 23"/>
                        <a:gd name="T8" fmla="*/ 22 w 30"/>
                        <a:gd name="T9" fmla="*/ 22 h 23"/>
                        <a:gd name="T10" fmla="*/ 15 w 30"/>
                        <a:gd name="T11" fmla="*/ 20 h 23"/>
                        <a:gd name="T12" fmla="*/ 15 w 30"/>
                        <a:gd name="T13" fmla="*/ 20 h 23"/>
                        <a:gd name="T14" fmla="*/ 10 w 30"/>
                        <a:gd name="T15" fmla="*/ 15 h 23"/>
                        <a:gd name="T16" fmla="*/ 8 w 30"/>
                        <a:gd name="T17" fmla="*/ 13 h 23"/>
                        <a:gd name="T18" fmla="*/ 5 w 30"/>
                        <a:gd name="T19" fmla="*/ 12 h 23"/>
                        <a:gd name="T20" fmla="*/ 5 w 30"/>
                        <a:gd name="T21" fmla="*/ 12 h 23"/>
                        <a:gd name="T22" fmla="*/ 1 w 30"/>
                        <a:gd name="T23" fmla="*/ 12 h 23"/>
                        <a:gd name="T24" fmla="*/ 1 w 30"/>
                        <a:gd name="T25" fmla="*/ 12 h 23"/>
                        <a:gd name="T26" fmla="*/ 0 w 30"/>
                        <a:gd name="T27" fmla="*/ 10 h 23"/>
                        <a:gd name="T28" fmla="*/ 6 w 30"/>
                        <a:gd name="T29" fmla="*/ 0 h 23"/>
                        <a:gd name="T30" fmla="*/ 30 w 30"/>
                        <a:gd name="T31" fmla="*/ 13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30" h="23">
                          <a:moveTo>
                            <a:pt x="30" y="13"/>
                          </a:moveTo>
                          <a:lnTo>
                            <a:pt x="23" y="23"/>
                          </a:lnTo>
                          <a:lnTo>
                            <a:pt x="23" y="23"/>
                          </a:lnTo>
                          <a:lnTo>
                            <a:pt x="22" y="22"/>
                          </a:lnTo>
                          <a:lnTo>
                            <a:pt x="22" y="22"/>
                          </a:lnTo>
                          <a:lnTo>
                            <a:pt x="15" y="20"/>
                          </a:lnTo>
                          <a:lnTo>
                            <a:pt x="15" y="20"/>
                          </a:lnTo>
                          <a:lnTo>
                            <a:pt x="10" y="15"/>
                          </a:lnTo>
                          <a:lnTo>
                            <a:pt x="8" y="13"/>
                          </a:lnTo>
                          <a:lnTo>
                            <a:pt x="5" y="12"/>
                          </a:lnTo>
                          <a:lnTo>
                            <a:pt x="5" y="12"/>
                          </a:lnTo>
                          <a:lnTo>
                            <a:pt x="1" y="12"/>
                          </a:lnTo>
                          <a:lnTo>
                            <a:pt x="1" y="12"/>
                          </a:lnTo>
                          <a:lnTo>
                            <a:pt x="0" y="10"/>
                          </a:lnTo>
                          <a:lnTo>
                            <a:pt x="6" y="0"/>
                          </a:lnTo>
                          <a:lnTo>
                            <a:pt x="30" y="13"/>
                          </a:lnTo>
                          <a:close/>
                        </a:path>
                      </a:pathLst>
                    </a:custGeom>
                    <a:solidFill>
                      <a:srgbClr val="CFE2E2"/>
                    </a:solidFill>
                    <a:ln w="3175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</p:grpSp>
              <p:grpSp>
                <p:nvGrpSpPr>
                  <p:cNvPr id="17" name="Group 16">
                    <a:extLst>
                      <a:ext uri="{FF2B5EF4-FFF2-40B4-BE49-F238E27FC236}">
                        <a16:creationId xmlns:a16="http://schemas.microsoft.com/office/drawing/2014/main" id="{72DE0FB8-1AEB-4108-9968-014BB6E75DE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2138425" y="3167905"/>
                    <a:ext cx="279394" cy="157728"/>
                    <a:chOff x="2425827" y="3139427"/>
                    <a:chExt cx="324874" cy="183403"/>
                  </a:xfrm>
                </p:grpSpPr>
                <p:sp>
                  <p:nvSpPr>
                    <p:cNvPr id="42" name="Oval 41">
                      <a:extLst>
                        <a:ext uri="{FF2B5EF4-FFF2-40B4-BE49-F238E27FC236}">
                          <a16:creationId xmlns:a16="http://schemas.microsoft.com/office/drawing/2014/main" id="{4C403AF7-CE74-495A-99DE-27C47F71EF4A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425827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C6441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3" name="Oval 42">
                      <a:extLst>
                        <a:ext uri="{FF2B5EF4-FFF2-40B4-BE49-F238E27FC236}">
                          <a16:creationId xmlns:a16="http://schemas.microsoft.com/office/drawing/2014/main" id="{1582CCFA-0A0C-4CD3-A8EE-63D84BF1D58F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567298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</p:grpSp>
              <p:grpSp>
                <p:nvGrpSpPr>
                  <p:cNvPr id="18" name="Group 17">
                    <a:extLst>
                      <a:ext uri="{FF2B5EF4-FFF2-40B4-BE49-F238E27FC236}">
                        <a16:creationId xmlns:a16="http://schemas.microsoft.com/office/drawing/2014/main" id="{32FA88FA-61A0-4956-B49B-4CD29F53D8A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4211364" y="3971938"/>
                    <a:ext cx="279394" cy="157728"/>
                    <a:chOff x="2425827" y="3139427"/>
                    <a:chExt cx="324874" cy="183403"/>
                  </a:xfrm>
                </p:grpSpPr>
                <p:sp>
                  <p:nvSpPr>
                    <p:cNvPr id="40" name="Oval 39">
                      <a:extLst>
                        <a:ext uri="{FF2B5EF4-FFF2-40B4-BE49-F238E27FC236}">
                          <a16:creationId xmlns:a16="http://schemas.microsoft.com/office/drawing/2014/main" id="{F84CDE05-B11D-4515-BFDD-BB34FFD077E9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425827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C6441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1" name="Oval 40">
                      <a:extLst>
                        <a:ext uri="{FF2B5EF4-FFF2-40B4-BE49-F238E27FC236}">
                          <a16:creationId xmlns:a16="http://schemas.microsoft.com/office/drawing/2014/main" id="{11335C33-0E17-4858-A016-10409F85AB59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567298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55706E6B-0BFC-4AD8-AE48-606403C1DCB6}"/>
                      </a:ext>
                    </a:extLst>
                  </p:cNvPr>
                  <p:cNvSpPr/>
                  <p:nvPr/>
                </p:nvSpPr>
                <p:spPr>
                  <a:xfrm rot="85835" flipH="1">
                    <a:off x="4005538" y="3004140"/>
                    <a:ext cx="157728" cy="157728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grpSp>
                <p:nvGrpSpPr>
                  <p:cNvPr id="20" name="Group 19">
                    <a:extLst>
                      <a:ext uri="{FF2B5EF4-FFF2-40B4-BE49-F238E27FC236}">
                        <a16:creationId xmlns:a16="http://schemas.microsoft.com/office/drawing/2014/main" id="{14059A2A-6A4B-4F54-9FE3-D0B779A1BDEE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598134" y="2826214"/>
                    <a:ext cx="535704" cy="227543"/>
                    <a:chOff x="2127797" y="3058248"/>
                    <a:chExt cx="622904" cy="264582"/>
                  </a:xfrm>
                </p:grpSpPr>
                <p:sp>
                  <p:nvSpPr>
                    <p:cNvPr id="38" name="Oval 37">
                      <a:extLst>
                        <a:ext uri="{FF2B5EF4-FFF2-40B4-BE49-F238E27FC236}">
                          <a16:creationId xmlns:a16="http://schemas.microsoft.com/office/drawing/2014/main" id="{13F1393F-BF0C-4331-ACF7-B1369F67FF83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127797" y="3058248"/>
                      <a:ext cx="183403" cy="183404"/>
                    </a:xfrm>
                    <a:prstGeom prst="ellipse">
                      <a:avLst/>
                    </a:prstGeom>
                    <a:solidFill>
                      <a:srgbClr val="C6441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9" name="Oval 38">
                      <a:extLst>
                        <a:ext uri="{FF2B5EF4-FFF2-40B4-BE49-F238E27FC236}">
                          <a16:creationId xmlns:a16="http://schemas.microsoft.com/office/drawing/2014/main" id="{0FEE815B-4D58-4345-AB2E-60498431D476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567298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</p:grpSp>
              <p:grpSp>
                <p:nvGrpSpPr>
                  <p:cNvPr id="21" name="Group 20">
                    <a:extLst>
                      <a:ext uri="{FF2B5EF4-FFF2-40B4-BE49-F238E27FC236}">
                        <a16:creationId xmlns:a16="http://schemas.microsoft.com/office/drawing/2014/main" id="{04BC0F0D-719F-4B55-BD1C-ADD6F4A2EECC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726280" y="2748116"/>
                    <a:ext cx="216590" cy="229886"/>
                    <a:chOff x="2467149" y="3102576"/>
                    <a:chExt cx="251847" cy="267307"/>
                  </a:xfrm>
                </p:grpSpPr>
                <p:sp>
                  <p:nvSpPr>
                    <p:cNvPr id="36" name="Oval 35">
                      <a:extLst>
                        <a:ext uri="{FF2B5EF4-FFF2-40B4-BE49-F238E27FC236}">
                          <a16:creationId xmlns:a16="http://schemas.microsoft.com/office/drawing/2014/main" id="{586E83E7-8BB4-496E-A66B-7A43F2E56E1F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467149" y="3186480"/>
                      <a:ext cx="183403" cy="183403"/>
                    </a:xfrm>
                    <a:prstGeom prst="ellipse">
                      <a:avLst/>
                    </a:prstGeom>
                    <a:solidFill>
                      <a:srgbClr val="C6441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7" name="Oval 36">
                      <a:extLst>
                        <a:ext uri="{FF2B5EF4-FFF2-40B4-BE49-F238E27FC236}">
                          <a16:creationId xmlns:a16="http://schemas.microsoft.com/office/drawing/2014/main" id="{8CDE92F2-F55B-42BC-B42D-55F4DA8F51B5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535593" y="3102576"/>
                      <a:ext cx="183403" cy="183403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2E393E39-82DB-496F-B2F1-60CB32C67C3C}"/>
                      </a:ext>
                    </a:extLst>
                  </p:cNvPr>
                  <p:cNvSpPr/>
                  <p:nvPr/>
                </p:nvSpPr>
                <p:spPr>
                  <a:xfrm rot="85835" flipH="1">
                    <a:off x="3927421" y="2673012"/>
                    <a:ext cx="157728" cy="157728"/>
                  </a:xfrm>
                  <a:prstGeom prst="ellipse">
                    <a:avLst/>
                  </a:prstGeom>
                  <a:solidFill>
                    <a:srgbClr val="C6441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grpSp>
                <p:nvGrpSpPr>
                  <p:cNvPr id="23" name="Group 22">
                    <a:extLst>
                      <a:ext uri="{FF2B5EF4-FFF2-40B4-BE49-F238E27FC236}">
                        <a16:creationId xmlns:a16="http://schemas.microsoft.com/office/drawing/2014/main" id="{774AB50B-708E-4592-B0CE-482A96A7F2F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6132711" y="3557505"/>
                    <a:ext cx="279394" cy="157728"/>
                    <a:chOff x="2425827" y="3139427"/>
                    <a:chExt cx="324874" cy="183403"/>
                  </a:xfrm>
                </p:grpSpPr>
                <p:sp>
                  <p:nvSpPr>
                    <p:cNvPr id="34" name="Oval 33">
                      <a:extLst>
                        <a:ext uri="{FF2B5EF4-FFF2-40B4-BE49-F238E27FC236}">
                          <a16:creationId xmlns:a16="http://schemas.microsoft.com/office/drawing/2014/main" id="{EEA3D48B-CF4A-4C9A-A5B8-54E116CDD851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425827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C6441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5" name="Oval 34">
                      <a:extLst>
                        <a:ext uri="{FF2B5EF4-FFF2-40B4-BE49-F238E27FC236}">
                          <a16:creationId xmlns:a16="http://schemas.microsoft.com/office/drawing/2014/main" id="{55806F93-61CD-4EB9-8818-5FD6A5DAD106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567298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7536C179-5863-43F7-9F81-8C01F2B2EC2C}"/>
                      </a:ext>
                    </a:extLst>
                  </p:cNvPr>
                  <p:cNvSpPr/>
                  <p:nvPr/>
                </p:nvSpPr>
                <p:spPr>
                  <a:xfrm rot="85835" flipH="1">
                    <a:off x="6088603" y="3796902"/>
                    <a:ext cx="157728" cy="157728"/>
                  </a:xfrm>
                  <a:prstGeom prst="ellipse">
                    <a:avLst/>
                  </a:prstGeom>
                  <a:solidFill>
                    <a:srgbClr val="C6441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C1086FAD-6324-4B8F-8681-EFCBE685A67A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6619718" y="3450497"/>
                    <a:ext cx="279394" cy="157728"/>
                    <a:chOff x="2425827" y="3139427"/>
                    <a:chExt cx="324874" cy="183403"/>
                  </a:xfrm>
                </p:grpSpPr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18E0BE86-605A-492A-9C39-D4B02B40E86F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425827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C6441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3" name="Oval 32">
                      <a:extLst>
                        <a:ext uri="{FF2B5EF4-FFF2-40B4-BE49-F238E27FC236}">
                          <a16:creationId xmlns:a16="http://schemas.microsoft.com/office/drawing/2014/main" id="{AE396C33-FEEB-49F2-BC72-AFC84EACAB29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567298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</p:grpSp>
              <p:grpSp>
                <p:nvGrpSpPr>
                  <p:cNvPr id="26" name="Group 25">
                    <a:extLst>
                      <a:ext uri="{FF2B5EF4-FFF2-40B4-BE49-F238E27FC236}">
                        <a16:creationId xmlns:a16="http://schemas.microsoft.com/office/drawing/2014/main" id="{1A4FE9BF-50A1-496F-AE51-330F45519FD3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10724790" y="1449556"/>
                    <a:ext cx="279394" cy="157728"/>
                    <a:chOff x="2425827" y="3139427"/>
                    <a:chExt cx="324874" cy="183403"/>
                  </a:xfrm>
                </p:grpSpPr>
                <p:sp>
                  <p:nvSpPr>
                    <p:cNvPr id="30" name="Oval 29">
                      <a:extLst>
                        <a:ext uri="{FF2B5EF4-FFF2-40B4-BE49-F238E27FC236}">
                          <a16:creationId xmlns:a16="http://schemas.microsoft.com/office/drawing/2014/main" id="{7014B19D-DBD9-41C2-86BF-254A4C360A28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425827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C6441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1" name="Oval 30">
                      <a:extLst>
                        <a:ext uri="{FF2B5EF4-FFF2-40B4-BE49-F238E27FC236}">
                          <a16:creationId xmlns:a16="http://schemas.microsoft.com/office/drawing/2014/main" id="{9C9599A4-4B7C-417A-80B3-36D0048D4973}"/>
                        </a:ext>
                      </a:extLst>
                    </p:cNvPr>
                    <p:cNvSpPr/>
                    <p:nvPr/>
                  </p:nvSpPr>
                  <p:spPr>
                    <a:xfrm rot="21514165">
                      <a:off x="2567298" y="3139427"/>
                      <a:ext cx="183403" cy="183403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27" name="Oval 26">
                    <a:extLst>
                      <a:ext uri="{FF2B5EF4-FFF2-40B4-BE49-F238E27FC236}">
                        <a16:creationId xmlns:a16="http://schemas.microsoft.com/office/drawing/2014/main" id="{2121EE20-0E63-4290-BFF4-C7980589D13C}"/>
                      </a:ext>
                    </a:extLst>
                  </p:cNvPr>
                  <p:cNvSpPr/>
                  <p:nvPr/>
                </p:nvSpPr>
                <p:spPr>
                  <a:xfrm rot="85835" flipH="1">
                    <a:off x="10281193" y="3130472"/>
                    <a:ext cx="157728" cy="157728"/>
                  </a:xfrm>
                  <a:prstGeom prst="ellipse">
                    <a:avLst/>
                  </a:prstGeom>
                  <a:solidFill>
                    <a:srgbClr val="C6441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AD3BE557-5726-4805-B11A-42A05FF8B9CB}"/>
                      </a:ext>
                    </a:extLst>
                  </p:cNvPr>
                  <p:cNvSpPr/>
                  <p:nvPr/>
                </p:nvSpPr>
                <p:spPr>
                  <a:xfrm rot="85835" flipH="1">
                    <a:off x="9894048" y="2960320"/>
                    <a:ext cx="157728" cy="157728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9" name="Oval 28">
                    <a:extLst>
                      <a:ext uri="{FF2B5EF4-FFF2-40B4-BE49-F238E27FC236}">
                        <a16:creationId xmlns:a16="http://schemas.microsoft.com/office/drawing/2014/main" id="{371ACBE4-DE5E-4137-911B-88A572937CA5}"/>
                      </a:ext>
                    </a:extLst>
                  </p:cNvPr>
                  <p:cNvSpPr/>
                  <p:nvPr/>
                </p:nvSpPr>
                <p:spPr>
                  <a:xfrm rot="85835" flipH="1">
                    <a:off x="10234513" y="2872767"/>
                    <a:ext cx="157728" cy="157728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039AD9A3-D913-4ADB-A0F0-37D99D90044D}"/>
                    </a:ext>
                  </a:extLst>
                </p:cNvPr>
                <p:cNvSpPr/>
                <p:nvPr/>
              </p:nvSpPr>
              <p:spPr>
                <a:xfrm rot="85835" flipH="1">
                  <a:off x="9707423" y="3130711"/>
                  <a:ext cx="147824" cy="149417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7AE89CD9-F38E-48E3-A5BF-18FF9990D209}"/>
                  </a:ext>
                </a:extLst>
              </p:cNvPr>
              <p:cNvSpPr/>
              <p:nvPr/>
            </p:nvSpPr>
            <p:spPr>
              <a:xfrm rot="85835" flipH="1">
                <a:off x="3610810" y="3166493"/>
                <a:ext cx="147824" cy="149417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6333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2" grpId="0" animBg="1"/>
      <p:bldP spid="9" grpId="0" animBg="1"/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043" y="420772"/>
            <a:ext cx="10788503" cy="938881"/>
          </a:xfrm>
        </p:spPr>
        <p:txBody>
          <a:bodyPr/>
          <a:lstStyle/>
          <a:p>
            <a:r>
              <a:rPr lang="en-US" dirty="0"/>
              <a:t>Results: </a:t>
            </a:r>
            <a:r>
              <a:rPr lang="en-US" b="1" dirty="0"/>
              <a:t>Attendance, Knowledge, Satisfaction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609" y="1326984"/>
            <a:ext cx="1610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44E7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Prenatal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609" y="1883885"/>
            <a:ext cx="5454504" cy="2794300"/>
          </a:xfrm>
          <a:solidFill>
            <a:schemeClr val="bg1"/>
          </a:solidFill>
          <a:ln w="12700">
            <a:solidFill>
              <a:srgbClr val="AFD7F3"/>
            </a:solidFill>
          </a:ln>
        </p:spPr>
        <p:txBody>
          <a:bodyPr/>
          <a:lstStyle/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sz="2400" dirty="0"/>
              <a:t>81% attended at least 7/10 sessions</a:t>
            </a:r>
          </a:p>
          <a:p>
            <a:pPr>
              <a:spcBef>
                <a:spcPts val="1800"/>
              </a:spcBef>
              <a:buClr>
                <a:srgbClr val="044E70"/>
              </a:buClr>
            </a:pPr>
            <a:r>
              <a:rPr lang="en-US" sz="2400" dirty="0"/>
              <a:t>100% agree (47% strongly) that the program increased their </a:t>
            </a:r>
            <a:r>
              <a:rPr lang="en-US" sz="2400" b="1" dirty="0"/>
              <a:t>knowledge </a:t>
            </a:r>
            <a:r>
              <a:rPr lang="en-US" sz="2400" dirty="0"/>
              <a:t>about the </a:t>
            </a:r>
            <a:r>
              <a:rPr lang="en-US" sz="2400" b="1" dirty="0"/>
              <a:t>hazards of PAE and options for screening for alcohol use during pregnancy</a:t>
            </a:r>
            <a:endParaRPr lang="en-US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F69BC8C-DEF0-41DB-8C7A-40AB7374B355}"/>
              </a:ext>
            </a:extLst>
          </p:cNvPr>
          <p:cNvGrpSpPr/>
          <p:nvPr/>
        </p:nvGrpSpPr>
        <p:grpSpPr>
          <a:xfrm>
            <a:off x="6270793" y="1326984"/>
            <a:ext cx="5680202" cy="3351201"/>
            <a:chOff x="6270793" y="1326984"/>
            <a:chExt cx="5680202" cy="3351201"/>
          </a:xfrm>
        </p:grpSpPr>
        <p:sp>
          <p:nvSpPr>
            <p:cNvPr id="7" name="TextBox 6"/>
            <p:cNvSpPr txBox="1"/>
            <p:nvPr/>
          </p:nvSpPr>
          <p:spPr>
            <a:xfrm>
              <a:off x="6270793" y="1326984"/>
              <a:ext cx="16827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44E7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Pediatric</a:t>
              </a:r>
            </a:p>
          </p:txBody>
        </p:sp>
        <p:sp>
          <p:nvSpPr>
            <p:cNvPr id="4" name="Content Placeholder 2"/>
            <p:cNvSpPr txBox="1">
              <a:spLocks/>
            </p:cNvSpPr>
            <p:nvPr/>
          </p:nvSpPr>
          <p:spPr bwMode="auto">
            <a:xfrm>
              <a:off x="6270793" y="1883885"/>
              <a:ext cx="5680202" cy="27943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AFD7F3"/>
              </a:solidFill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8BD6"/>
                </a:buClr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8BD6"/>
                </a:buClr>
                <a:buChar char="–"/>
                <a:defRPr sz="2600">
                  <a:solidFill>
                    <a:schemeClr val="tx1"/>
                  </a:solidFill>
                  <a:latin typeface="Calibri" pitchFamily="34" charset="0"/>
                </a:defRPr>
              </a:lvl2pPr>
              <a:lvl3pPr marL="12573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8BD6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8BD6"/>
                </a:buClr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F8BD6"/>
                </a:buClr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>
                <a:spcBef>
                  <a:spcPts val="1800"/>
                </a:spcBef>
                <a:buClr>
                  <a:srgbClr val="044E70"/>
                </a:buClr>
              </a:pPr>
              <a:r>
                <a:rPr lang="en-US" sz="2400" kern="0" dirty="0"/>
                <a:t>64% attended at least 7/10 sessions</a:t>
              </a:r>
            </a:p>
            <a:p>
              <a:pPr>
                <a:spcBef>
                  <a:spcPts val="1800"/>
                </a:spcBef>
                <a:buClr>
                  <a:srgbClr val="044E70"/>
                </a:buClr>
              </a:pPr>
              <a:r>
                <a:rPr lang="en-US" sz="2400" kern="0" dirty="0"/>
                <a:t>92% agree (54% strongly) that the program increased their </a:t>
              </a:r>
              <a:r>
                <a:rPr lang="en-US" sz="2400" b="1" kern="0" dirty="0"/>
                <a:t>knowledge </a:t>
              </a:r>
              <a:r>
                <a:rPr lang="en-US" sz="2400" kern="0" dirty="0"/>
                <a:t>about the </a:t>
              </a:r>
              <a:r>
                <a:rPr lang="en-US" sz="2400" b="1" kern="0" dirty="0"/>
                <a:t>hazards of, and screening for, PAE among children and adolescents suspected of having an FASD</a:t>
              </a:r>
              <a:endParaRPr lang="en-US" b="1" kern="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02019" y="4959694"/>
            <a:ext cx="11748976" cy="954107"/>
          </a:xfrm>
          <a:prstGeom prst="rect">
            <a:avLst/>
          </a:prstGeom>
          <a:solidFill>
            <a:schemeClr val="bg1"/>
          </a:solidFill>
          <a:ln w="12700">
            <a:solidFill>
              <a:srgbClr val="AFD7F3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100% of participants reported that, to at least some extent, they plan to use the knowledge and skills learned in this training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034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779299"/>
              </p:ext>
            </p:extLst>
          </p:nvPr>
        </p:nvGraphicFramePr>
        <p:xfrm>
          <a:off x="706180" y="1883865"/>
          <a:ext cx="10547496" cy="3765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190500" y="6269716"/>
            <a:ext cx="11811000" cy="35365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000" b="1" dirty="0">
                <a:latin typeface="Calibri" panose="020F0502020204030204" pitchFamily="34" charset="0"/>
              </a:rPr>
              <a:t>1</a:t>
            </a:r>
            <a:r>
              <a:rPr lang="en-US" sz="2000" dirty="0">
                <a:latin typeface="Calibri" panose="020F0502020204030204" pitchFamily="34" charset="0"/>
              </a:rPr>
              <a:t>- Strongly Disagree,  </a:t>
            </a:r>
            <a:r>
              <a:rPr lang="en-US" sz="2000" b="1" dirty="0">
                <a:latin typeface="Calibri" panose="020F0502020204030204" pitchFamily="34" charset="0"/>
              </a:rPr>
              <a:t>2</a:t>
            </a:r>
            <a:r>
              <a:rPr lang="en-US" sz="2000" dirty="0">
                <a:latin typeface="Calibri" panose="020F0502020204030204" pitchFamily="34" charset="0"/>
              </a:rPr>
              <a:t>- Disagree,  </a:t>
            </a:r>
            <a:r>
              <a:rPr lang="en-US" sz="2000" b="1" dirty="0">
                <a:latin typeface="Calibri" panose="020F0502020204030204" pitchFamily="34" charset="0"/>
              </a:rPr>
              <a:t>3</a:t>
            </a:r>
            <a:r>
              <a:rPr lang="en-US" sz="2000" dirty="0">
                <a:latin typeface="Calibri" panose="020F0502020204030204" pitchFamily="34" charset="0"/>
              </a:rPr>
              <a:t>- Somewhat Disagree,  </a:t>
            </a:r>
            <a:r>
              <a:rPr lang="en-US" sz="2000" b="1" dirty="0">
                <a:latin typeface="Calibri" panose="020F0502020204030204" pitchFamily="34" charset="0"/>
              </a:rPr>
              <a:t>4</a:t>
            </a:r>
            <a:r>
              <a:rPr lang="en-US" sz="2000" dirty="0">
                <a:latin typeface="Calibri" panose="020F0502020204030204" pitchFamily="34" charset="0"/>
              </a:rPr>
              <a:t>- Somewhat Agree,  </a:t>
            </a:r>
            <a:r>
              <a:rPr lang="en-US" sz="2000" b="1" dirty="0">
                <a:latin typeface="Calibri" panose="020F0502020204030204" pitchFamily="34" charset="0"/>
              </a:rPr>
              <a:t>5</a:t>
            </a:r>
            <a:r>
              <a:rPr lang="en-US" sz="2000" dirty="0">
                <a:latin typeface="Calibri" panose="020F0502020204030204" pitchFamily="34" charset="0"/>
              </a:rPr>
              <a:t>- Agree,  </a:t>
            </a:r>
            <a:r>
              <a:rPr lang="en-US" sz="2000" b="1" dirty="0">
                <a:latin typeface="Calibri" panose="020F0502020204030204" pitchFamily="34" charset="0"/>
              </a:rPr>
              <a:t>6</a:t>
            </a:r>
            <a:r>
              <a:rPr lang="en-US" sz="2000" dirty="0">
                <a:latin typeface="Calibri" panose="020F0502020204030204" pitchFamily="34" charset="0"/>
              </a:rPr>
              <a:t>- Strongly Agree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6311153" y="5684208"/>
            <a:ext cx="4833703" cy="336403"/>
          </a:xfrm>
          <a:prstGeom prst="rect">
            <a:avLst/>
          </a:prstGeom>
          <a:solidFill>
            <a:srgbClr val="DFDFF5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000" b="1" dirty="0">
                <a:latin typeface="Calibri" panose="020F0502020204030204" pitchFamily="34" charset="0"/>
              </a:rPr>
              <a:t>Prenatal (N = 11)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365813" y="5684208"/>
            <a:ext cx="4748116" cy="339477"/>
          </a:xfrm>
          <a:prstGeom prst="rect">
            <a:avLst/>
          </a:prstGeom>
          <a:solidFill>
            <a:srgbClr val="D4E9F8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000" b="1" dirty="0">
                <a:latin typeface="Calibri" panose="020F0502020204030204" pitchFamily="34" charset="0"/>
              </a:rPr>
              <a:t>Prenatal and Pediatric (N = 19)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28193" y="184935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97542" y="2007819"/>
            <a:ext cx="874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</a:rPr>
              <a:t>**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09599" y="411455"/>
            <a:ext cx="10039110" cy="11430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rgbClr val="044E70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Results: </a:t>
            </a:r>
            <a:r>
              <a:rPr lang="en-US" b="1" kern="0" dirty="0"/>
              <a:t>Changes in Confidence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599" y="1366154"/>
            <a:ext cx="2662717" cy="461665"/>
          </a:xfrm>
          <a:prstGeom prst="rect">
            <a:avLst/>
          </a:prstGeom>
          <a:solidFill>
            <a:srgbClr val="CBE7BF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I feel comfortable…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60920" y="3242690"/>
            <a:ext cx="185070" cy="185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460920" y="3547490"/>
            <a:ext cx="185070" cy="18505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59488" y="3258930"/>
            <a:ext cx="185070" cy="185057"/>
          </a:xfrm>
          <a:prstGeom prst="rect">
            <a:avLst/>
          </a:prstGeom>
          <a:solidFill>
            <a:srgbClr val="AFD7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59488" y="3547490"/>
            <a:ext cx="185070" cy="185057"/>
          </a:xfrm>
          <a:prstGeom prst="rect">
            <a:avLst/>
          </a:prstGeom>
          <a:solidFill>
            <a:srgbClr val="1F8B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6254" y="3150552"/>
            <a:ext cx="49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64822" y="3166792"/>
            <a:ext cx="49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666254" y="3455352"/>
            <a:ext cx="665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Post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64822" y="3455352"/>
            <a:ext cx="58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Post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3EE14D-28B6-45C0-8AA8-9534F0B669D2}"/>
              </a:ext>
            </a:extLst>
          </p:cNvPr>
          <p:cNvSpPr/>
          <p:nvPr/>
        </p:nvSpPr>
        <p:spPr>
          <a:xfrm>
            <a:off x="6311153" y="1554455"/>
            <a:ext cx="5020638" cy="45330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570389" y="1225341"/>
            <a:ext cx="1220206" cy="646331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</a:rPr>
              <a:t> * p &lt; 0.05</a:t>
            </a:r>
          </a:p>
          <a:p>
            <a:pPr algn="r"/>
            <a:r>
              <a:rPr lang="en-US" dirty="0">
                <a:latin typeface="Calibri" panose="020F0502020204030204" pitchFamily="34" charset="0"/>
              </a:rPr>
              <a:t>** p &lt; 0.01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710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66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08080"/>
        </a:dk1>
        <a:lt1>
          <a:srgbClr val="FFFFFF"/>
        </a:lt1>
        <a:dk2>
          <a:srgbClr val="000066"/>
        </a:dk2>
        <a:lt2>
          <a:srgbClr val="000066"/>
        </a:lt2>
        <a:accent1>
          <a:srgbClr val="BBE0E3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66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08080"/>
        </a:dk1>
        <a:lt1>
          <a:srgbClr val="FFFFFF"/>
        </a:lt1>
        <a:dk2>
          <a:srgbClr val="000066"/>
        </a:dk2>
        <a:lt2>
          <a:srgbClr val="000066"/>
        </a:lt2>
        <a:accent1>
          <a:srgbClr val="BBE0E3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07B42CD8FE1D40A4802A78BCCB30B1" ma:contentTypeVersion="0" ma:contentTypeDescription="Create a new document." ma:contentTypeScope="" ma:versionID="e91cf6d7c43ea0eefe36e8d52b2c02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3d98945972552ac60b177c539e4b67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E20C83-D9AE-4B2F-B25E-47318A6D733B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F90D48C-D0C0-4E58-9B13-D298579465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049D101-C61A-4F11-892B-08D9A1E4EA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22322</TotalTime>
  <Words>1195</Words>
  <Application>Microsoft Office PowerPoint</Application>
  <PresentationFormat>Widescreen</PresentationFormat>
  <Paragraphs>148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Default Design</vt:lpstr>
      <vt:lpstr>1_Default Design</vt:lpstr>
      <vt:lpstr>A National Fetal Alcohol Spectrum Disorders (FASDs) Learning Collaborative for Prenatal and Pediatric Healthcare Teams</vt:lpstr>
      <vt:lpstr>PowerPoint Presentation</vt:lpstr>
      <vt:lpstr>Background</vt:lpstr>
      <vt:lpstr>Objectives</vt:lpstr>
      <vt:lpstr>Methods: Program Overview</vt:lpstr>
      <vt:lpstr>Methods: Participant Surveys </vt:lpstr>
      <vt:lpstr>Results: Demographics </vt:lpstr>
      <vt:lpstr>Results: Attendance, Knowledge, Satisfaction</vt:lpstr>
      <vt:lpstr>PowerPoint Presentation</vt:lpstr>
      <vt:lpstr>PowerPoint Presentation</vt:lpstr>
      <vt:lpstr>PowerPoint Presentation</vt:lpstr>
      <vt:lpstr>Conclusions</vt:lpstr>
      <vt:lpstr>Limitations</vt:lpstr>
      <vt:lpstr>Implications and Future Considerations</vt:lpstr>
      <vt:lpstr>PowerPoint Presentation</vt:lpstr>
    </vt:vector>
  </TitlesOfParts>
  <Company>Boston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Alford, Dan</dc:creator>
  <cp:lastModifiedBy>Alford, Daniel P</cp:lastModifiedBy>
  <cp:revision>419</cp:revision>
  <dcterms:created xsi:type="dcterms:W3CDTF">2019-04-10T16:30:54Z</dcterms:created>
  <dcterms:modified xsi:type="dcterms:W3CDTF">2022-11-12T11:22:05Z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0x0101008B07B42CD8FE1D40A4802A78BCCB30B1</vt:lpwstr>
  </property>
  <property fmtid="{D5CDD505-2E9C-101B-9397-08002B2CF9AE}" pid="3" name="ArticulateGUID">
    <vt:lpwstr>AFA3AA9D-07AD-4C4A-9787-0F67D2B05C2E</vt:lpwstr>
  </property>
  <property fmtid="{D5CDD505-2E9C-101B-9397-08002B2CF9AE}" pid="4" name="ArticulatePath">
    <vt:lpwstr>Advisory board update 10-3-2022 FINAL</vt:lpwstr>
  </property>
</Properties>
</file>