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g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2.tmp" ContentType="image/png"/>
  <Override PartName="/ppt/notesSlides/notesSlide3.xml" ContentType="application/vnd.openxmlformats-officedocument.presentationml.notesSlide+xml"/>
  <Override PartName="/ppt/media/image14.tmp" ContentType="image/png"/>
  <Override PartName="/ppt/media/image36.tmp" ContentType="image/png"/>
  <Override PartName="/ppt/media/image37.tmp"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2" r:id="rId5"/>
    <p:sldMasterId id="2147483758" r:id="rId6"/>
    <p:sldMasterId id="2147483764" r:id="rId7"/>
    <p:sldMasterId id="2147483789" r:id="rId8"/>
    <p:sldMasterId id="2147483797" r:id="rId9"/>
    <p:sldMasterId id="2147483810" r:id="rId10"/>
    <p:sldMasterId id="2147483822" r:id="rId11"/>
    <p:sldMasterId id="2147483855" r:id="rId12"/>
    <p:sldMasterId id="2147483863" r:id="rId13"/>
    <p:sldMasterId id="2147483875" r:id="rId14"/>
  </p:sldMasterIdLst>
  <p:notesMasterIdLst>
    <p:notesMasterId r:id="rId32"/>
  </p:notesMasterIdLst>
  <p:sldIdLst>
    <p:sldId id="260" r:id="rId15"/>
    <p:sldId id="6844" r:id="rId16"/>
    <p:sldId id="6837" r:id="rId17"/>
    <p:sldId id="6847" r:id="rId18"/>
    <p:sldId id="6845" r:id="rId19"/>
    <p:sldId id="6846" r:id="rId20"/>
    <p:sldId id="6777" r:id="rId21"/>
    <p:sldId id="6803" r:id="rId22"/>
    <p:sldId id="2145706597" r:id="rId23"/>
    <p:sldId id="2145706598" r:id="rId24"/>
    <p:sldId id="6838" r:id="rId25"/>
    <p:sldId id="2145706596" r:id="rId26"/>
    <p:sldId id="6150" r:id="rId27"/>
    <p:sldId id="2145706594" r:id="rId28"/>
    <p:sldId id="6841" r:id="rId29"/>
    <p:sldId id="6780" r:id="rId30"/>
    <p:sldId id="6113"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D4C32B-A9A5-48CA-AF74-7434E450C588}">
          <p14:sldIdLst>
            <p14:sldId id="260"/>
            <p14:sldId id="6844"/>
            <p14:sldId id="6837"/>
            <p14:sldId id="6847"/>
            <p14:sldId id="6845"/>
            <p14:sldId id="6846"/>
            <p14:sldId id="6777"/>
            <p14:sldId id="6803"/>
            <p14:sldId id="2145706597"/>
            <p14:sldId id="2145706598"/>
            <p14:sldId id="6838"/>
            <p14:sldId id="2145706596"/>
            <p14:sldId id="6150"/>
            <p14:sldId id="2145706594"/>
            <p14:sldId id="6841"/>
            <p14:sldId id="6780"/>
            <p14:sldId id="6113"/>
          </p14:sldIdLst>
        </p14:section>
        <p14:section name="Backup" id="{28D0CE30-6593-44F6-A761-32F22B90E27C}">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Fiellin" initials="DF" lastIdx="12" clrIdx="0">
    <p:extLst>
      <p:ext uri="{19B8F6BF-5375-455C-9EA6-DF929625EA0E}">
        <p15:presenceInfo xmlns:p15="http://schemas.microsoft.com/office/powerpoint/2012/main" userId="David Fiellin" providerId="None"/>
      </p:ext>
    </p:extLst>
  </p:cmAuthor>
  <p:cmAuthor id="2" name="D'Onofrio, Gail" initials="DG" lastIdx="3" clrIdx="1">
    <p:extLst>
      <p:ext uri="{19B8F6BF-5375-455C-9EA6-DF929625EA0E}">
        <p15:presenceInfo xmlns:p15="http://schemas.microsoft.com/office/powerpoint/2012/main" userId="S::gail.donofrio@yale.edu::57873242-cf52-43f3-bc72-bc2f9e5c0f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BD"/>
    <a:srgbClr val="0000FF"/>
    <a:srgbClr val="FFFFFF"/>
    <a:srgbClr val="FF9933"/>
    <a:srgbClr val="EA973B"/>
    <a:srgbClr val="FF9966"/>
    <a:srgbClr val="FFBC79"/>
    <a:srgbClr val="FF00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81551" autoAdjust="0"/>
  </p:normalViewPr>
  <p:slideViewPr>
    <p:cSldViewPr snapToGrid="0" showGuides="1">
      <p:cViewPr varScale="1">
        <p:scale>
          <a:sx n="74" d="100"/>
          <a:sy n="74" d="100"/>
        </p:scale>
        <p:origin x="260" y="56"/>
      </p:cViewPr>
      <p:guideLst>
        <p:guide orient="horz" pos="2160"/>
        <p:guide pos="3840"/>
      </p:guideLst>
    </p:cSldViewPr>
  </p:slideViewPr>
  <p:notesTextViewPr>
    <p:cViewPr>
      <p:scale>
        <a:sx n="3" d="2"/>
        <a:sy n="3" d="2"/>
      </p:scale>
      <p:origin x="0" y="0"/>
    </p:cViewPr>
  </p:notesTextViewPr>
  <p:sorterViewPr>
    <p:cViewPr varScale="1">
      <p:scale>
        <a:sx n="1" d="1"/>
        <a:sy n="1" d="1"/>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333517302703447E-2"/>
          <c:y val="5.8293018256965458E-2"/>
          <c:w val="0.69061341268283005"/>
          <c:h val="0.8147100709633518"/>
        </c:manualLayout>
      </c:layout>
      <c:lineChart>
        <c:grouping val="standard"/>
        <c:varyColors val="0"/>
        <c:ser>
          <c:idx val="2"/>
          <c:order val="0"/>
          <c:tx>
            <c:strRef>
              <c:f>Sheet1!$D$1</c:f>
              <c:strCache>
                <c:ptCount val="1"/>
                <c:pt idx="0">
                  <c:v>Commonly Prescribed Opioids (natural &amp; semisynthetics and methadone)</c:v>
                </c:pt>
              </c:strCache>
            </c:strRef>
          </c:tx>
          <c:spPr>
            <a:ln w="57150" cap="rnd" cmpd="sng" algn="ctr">
              <a:solidFill>
                <a:srgbClr val="00B050"/>
              </a:solidFill>
              <a:prstDash val="solid"/>
              <a:round/>
            </a:ln>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Sheet1!$D$2:$D$24</c:f>
              <c:numCache>
                <c:formatCode>#,##0</c:formatCode>
                <c:ptCount val="23"/>
                <c:pt idx="0">
                  <c:v>3442</c:v>
                </c:pt>
                <c:pt idx="1">
                  <c:v>3785</c:v>
                </c:pt>
                <c:pt idx="2">
                  <c:v>4770</c:v>
                </c:pt>
                <c:pt idx="3">
                  <c:v>6483</c:v>
                </c:pt>
                <c:pt idx="4">
                  <c:v>7461</c:v>
                </c:pt>
                <c:pt idx="5">
                  <c:v>8577</c:v>
                </c:pt>
                <c:pt idx="6">
                  <c:v>9612</c:v>
                </c:pt>
                <c:pt idx="7">
                  <c:v>11589</c:v>
                </c:pt>
                <c:pt idx="8">
                  <c:v>12796</c:v>
                </c:pt>
                <c:pt idx="9">
                  <c:v>13149</c:v>
                </c:pt>
                <c:pt idx="10">
                  <c:v>13523</c:v>
                </c:pt>
                <c:pt idx="11">
                  <c:v>14583</c:v>
                </c:pt>
                <c:pt idx="12">
                  <c:v>15140</c:v>
                </c:pt>
                <c:pt idx="13">
                  <c:v>14240</c:v>
                </c:pt>
                <c:pt idx="14">
                  <c:v>14145</c:v>
                </c:pt>
                <c:pt idx="15">
                  <c:v>14838</c:v>
                </c:pt>
                <c:pt idx="16">
                  <c:v>15281</c:v>
                </c:pt>
                <c:pt idx="17">
                  <c:v>17087</c:v>
                </c:pt>
                <c:pt idx="18">
                  <c:v>17029</c:v>
                </c:pt>
                <c:pt idx="19">
                  <c:v>14975</c:v>
                </c:pt>
                <c:pt idx="20">
                  <c:v>14139</c:v>
                </c:pt>
                <c:pt idx="21">
                  <c:v>16416</c:v>
                </c:pt>
                <c:pt idx="22">
                  <c:v>13643</c:v>
                </c:pt>
              </c:numCache>
            </c:numRef>
          </c:val>
          <c:smooth val="0"/>
          <c:extLst>
            <c:ext xmlns:c16="http://schemas.microsoft.com/office/drawing/2014/chart" uri="{C3380CC4-5D6E-409C-BE32-E72D297353CC}">
              <c16:uniqueId val="{00000002-CA1A-4945-9796-28798642C17C}"/>
            </c:ext>
          </c:extLst>
        </c:ser>
        <c:ser>
          <c:idx val="3"/>
          <c:order val="1"/>
          <c:tx>
            <c:strRef>
              <c:f>Sheet1!$E$1</c:f>
              <c:strCache>
                <c:ptCount val="1"/>
                <c:pt idx="0">
                  <c:v>Heroin</c:v>
                </c:pt>
              </c:strCache>
            </c:strRef>
          </c:tx>
          <c:spPr>
            <a:ln w="57150" cap="rnd" cmpd="sng" algn="ctr">
              <a:solidFill>
                <a:schemeClr val="accent2"/>
              </a:solidFill>
              <a:prstDash val="solid"/>
              <a:round/>
            </a:ln>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Sheet1!$E$2:$E$24</c:f>
              <c:numCache>
                <c:formatCode>#,##0</c:formatCode>
                <c:ptCount val="23"/>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pt idx="21">
                  <c:v>13165</c:v>
                </c:pt>
                <c:pt idx="22">
                  <c:v>9504</c:v>
                </c:pt>
              </c:numCache>
            </c:numRef>
          </c:val>
          <c:smooth val="0"/>
          <c:extLst>
            <c:ext xmlns:c16="http://schemas.microsoft.com/office/drawing/2014/chart" uri="{C3380CC4-5D6E-409C-BE32-E72D297353CC}">
              <c16:uniqueId val="{00000005-CA1A-4945-9796-28798642C17C}"/>
            </c:ext>
          </c:extLst>
        </c:ser>
        <c:ser>
          <c:idx val="4"/>
          <c:order val="2"/>
          <c:tx>
            <c:strRef>
              <c:f>Sheet1!$F$1</c:f>
              <c:strCache>
                <c:ptCount val="1"/>
                <c:pt idx="0">
                  <c:v>Primarily Fentanyl </c:v>
                </c:pt>
              </c:strCache>
            </c:strRef>
          </c:tx>
          <c:spPr>
            <a:ln w="57150" cap="rnd" cmpd="sng" algn="ctr">
              <a:solidFill>
                <a:srgbClr val="C00000"/>
              </a:solidFill>
              <a:prstDash val="solid"/>
              <a:round/>
            </a:ln>
            <a:effectLst/>
          </c:spPr>
          <c:marker>
            <c:symbol val="none"/>
          </c:marker>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Sheet1!$F$2:$F$24</c:f>
              <c:numCache>
                <c:formatCode>#,##0</c:formatCode>
                <c:ptCount val="23"/>
                <c:pt idx="0">
                  <c:v>730</c:v>
                </c:pt>
                <c:pt idx="1">
                  <c:v>782</c:v>
                </c:pt>
                <c:pt idx="2">
                  <c:v>957</c:v>
                </c:pt>
                <c:pt idx="3">
                  <c:v>1295</c:v>
                </c:pt>
                <c:pt idx="4">
                  <c:v>1400</c:v>
                </c:pt>
                <c:pt idx="5">
                  <c:v>1664</c:v>
                </c:pt>
                <c:pt idx="6">
                  <c:v>1742</c:v>
                </c:pt>
                <c:pt idx="7">
                  <c:v>2707</c:v>
                </c:pt>
                <c:pt idx="8">
                  <c:v>2213</c:v>
                </c:pt>
                <c:pt idx="9">
                  <c:v>2306</c:v>
                </c:pt>
                <c:pt idx="10">
                  <c:v>2946</c:v>
                </c:pt>
                <c:pt idx="11">
                  <c:v>3007</c:v>
                </c:pt>
                <c:pt idx="12">
                  <c:v>2666</c:v>
                </c:pt>
                <c:pt idx="13">
                  <c:v>2628</c:v>
                </c:pt>
                <c:pt idx="14">
                  <c:v>3105</c:v>
                </c:pt>
                <c:pt idx="15">
                  <c:v>5544</c:v>
                </c:pt>
                <c:pt idx="16">
                  <c:v>9580</c:v>
                </c:pt>
                <c:pt idx="17">
                  <c:v>19413</c:v>
                </c:pt>
                <c:pt idx="18">
                  <c:v>28466</c:v>
                </c:pt>
                <c:pt idx="19">
                  <c:v>31335</c:v>
                </c:pt>
                <c:pt idx="20">
                  <c:v>36359</c:v>
                </c:pt>
                <c:pt idx="21">
                  <c:v>56516</c:v>
                </c:pt>
                <c:pt idx="22">
                  <c:v>70420</c:v>
                </c:pt>
              </c:numCache>
            </c:numRef>
          </c:val>
          <c:smooth val="0"/>
          <c:extLst>
            <c:ext xmlns:c16="http://schemas.microsoft.com/office/drawing/2014/chart" uri="{C3380CC4-5D6E-409C-BE32-E72D297353CC}">
              <c16:uniqueId val="{00000008-CA1A-4945-9796-28798642C17C}"/>
            </c:ext>
          </c:extLst>
        </c:ser>
        <c:ser>
          <c:idx val="0"/>
          <c:order val="3"/>
          <c:tx>
            <c:strRef>
              <c:f>Sheet1!$G$1</c:f>
              <c:strCache>
                <c:ptCount val="1"/>
                <c:pt idx="0">
                  <c:v>Stimulants (predominantly cocaine and meth)</c:v>
                </c:pt>
              </c:strCache>
            </c:strRef>
          </c:tx>
          <c:spPr>
            <a:ln w="57150" cap="rnd" cmpd="sng" algn="ctr">
              <a:solidFill>
                <a:srgbClr val="20558A"/>
              </a:solidFill>
              <a:prstDash val="solid"/>
              <a:round/>
            </a:ln>
            <a:effectLst/>
          </c:spPr>
          <c:marker>
            <c:symbol val="none"/>
          </c:marker>
          <c:dPt>
            <c:idx val="18"/>
            <c:bubble3D val="0"/>
            <c:spPr>
              <a:ln w="57150" cap="rnd" cmpd="sng" algn="ctr">
                <a:solidFill>
                  <a:srgbClr val="20558A"/>
                </a:solidFill>
                <a:prstDash val="solid"/>
                <a:round/>
              </a:ln>
              <a:effectLst/>
            </c:spPr>
            <c:extLst>
              <c:ext xmlns:c16="http://schemas.microsoft.com/office/drawing/2014/chart" uri="{C3380CC4-5D6E-409C-BE32-E72D297353CC}">
                <c16:uniqueId val="{0000000A-CA1A-4945-9796-28798642C17C}"/>
              </c:ext>
            </c:extLst>
          </c:dPt>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Sheet1!$G$2:$G$24</c:f>
              <c:numCache>
                <c:formatCode>#,##0</c:formatCode>
                <c:ptCount val="23"/>
                <c:pt idx="0">
                  <c:v>4271</c:v>
                </c:pt>
                <c:pt idx="1">
                  <c:v>4017</c:v>
                </c:pt>
                <c:pt idx="2">
                  <c:v>4308</c:v>
                </c:pt>
                <c:pt idx="3">
                  <c:v>5423</c:v>
                </c:pt>
                <c:pt idx="4">
                  <c:v>6215</c:v>
                </c:pt>
                <c:pt idx="5">
                  <c:v>6591</c:v>
                </c:pt>
                <c:pt idx="6">
                  <c:v>7606</c:v>
                </c:pt>
                <c:pt idx="7">
                  <c:v>8668</c:v>
                </c:pt>
                <c:pt idx="8">
                  <c:v>7697</c:v>
                </c:pt>
                <c:pt idx="9">
                  <c:v>6320</c:v>
                </c:pt>
                <c:pt idx="10">
                  <c:v>5824</c:v>
                </c:pt>
                <c:pt idx="11">
                  <c:v>5914</c:v>
                </c:pt>
                <c:pt idx="12">
                  <c:v>6765</c:v>
                </c:pt>
                <c:pt idx="13">
                  <c:v>6879</c:v>
                </c:pt>
                <c:pt idx="14">
                  <c:v>8338</c:v>
                </c:pt>
                <c:pt idx="15">
                  <c:v>9395</c:v>
                </c:pt>
                <c:pt idx="16">
                  <c:v>12122</c:v>
                </c:pt>
                <c:pt idx="17">
                  <c:v>17258</c:v>
                </c:pt>
                <c:pt idx="18">
                  <c:v>23139</c:v>
                </c:pt>
                <c:pt idx="19">
                  <c:v>25877</c:v>
                </c:pt>
                <c:pt idx="20">
                  <c:v>30231</c:v>
                </c:pt>
                <c:pt idx="21">
                  <c:v>40643</c:v>
                </c:pt>
                <c:pt idx="22">
                  <c:v>56384</c:v>
                </c:pt>
              </c:numCache>
            </c:numRef>
          </c:val>
          <c:smooth val="0"/>
          <c:extLst>
            <c:ext xmlns:c16="http://schemas.microsoft.com/office/drawing/2014/chart" uri="{C3380CC4-5D6E-409C-BE32-E72D297353CC}">
              <c16:uniqueId val="{0000000D-CA1A-4945-9796-28798642C17C}"/>
            </c:ext>
          </c:extLst>
        </c:ser>
        <c:dLbls>
          <c:showLegendKey val="0"/>
          <c:showVal val="0"/>
          <c:showCatName val="0"/>
          <c:showSerName val="0"/>
          <c:showPercent val="0"/>
          <c:showBubbleSize val="0"/>
        </c:dLbls>
        <c:smooth val="0"/>
        <c:axId val="221578184"/>
        <c:axId val="1"/>
      </c:lineChart>
      <c:catAx>
        <c:axId val="221578184"/>
        <c:scaling>
          <c:orientation val="minMax"/>
        </c:scaling>
        <c:delete val="0"/>
        <c:axPos val="b"/>
        <c:numFmt formatCode="General" sourceLinked="1"/>
        <c:majorTickMark val="none"/>
        <c:minorTickMark val="none"/>
        <c:tickLblPos val="nextTo"/>
        <c:spPr>
          <a:noFill/>
          <a:ln w="9641" cap="flat" cmpd="sng" algn="ctr">
            <a:solidFill>
              <a:schemeClr val="tx1"/>
            </a:solidFill>
            <a:prstDash val="solid"/>
            <a:round/>
          </a:ln>
          <a:effectLst/>
        </c:spPr>
        <c:txPr>
          <a:bodyPr rot="-276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1"/>
        <c:crosses val="autoZero"/>
        <c:auto val="1"/>
        <c:lblAlgn val="ctr"/>
        <c:lblOffset val="100"/>
        <c:tickLblSkip val="1"/>
        <c:noMultiLvlLbl val="0"/>
      </c:catAx>
      <c:valAx>
        <c:axId val="1"/>
        <c:scaling>
          <c:orientation val="minMax"/>
          <c:min val="0"/>
        </c:scaling>
        <c:delete val="0"/>
        <c:axPos val="l"/>
        <c:numFmt formatCode="#,##0" sourceLinked="0"/>
        <c:majorTickMark val="none"/>
        <c:minorTickMark val="none"/>
        <c:tickLblPos val="nextTo"/>
        <c:spPr>
          <a:noFill/>
          <a:ln w="6427"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21578184"/>
        <c:crosses val="autoZero"/>
        <c:crossBetween val="between"/>
      </c:valAx>
      <c:spPr>
        <a:noFill/>
        <a:ln w="25710">
          <a:noFill/>
        </a:ln>
        <a:effectLst/>
      </c:spPr>
    </c:plotArea>
    <c:plotVisOnly val="1"/>
    <c:dispBlanksAs val="gap"/>
    <c:showDLblsOverMax val="0"/>
  </c:chart>
  <c:spPr>
    <a:noFill/>
    <a:ln w="6350" cap="flat" cmpd="sng" algn="ctr">
      <a:noFill/>
      <a:prstDash val="solid"/>
      <a:miter lim="800000"/>
    </a:ln>
    <a:effectLst/>
  </c:spPr>
  <c:txPr>
    <a:bodyPr/>
    <a:lstStyle/>
    <a:p>
      <a:pPr>
        <a:defRPr sz="1600" b="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0.7718</cdr:x>
      <cdr:y>0.24893</cdr:y>
    </cdr:from>
    <cdr:to>
      <cdr:x>0.94577</cdr:x>
      <cdr:y>0.42544</cdr:y>
    </cdr:to>
    <cdr:sp macro="" textlink="">
      <cdr:nvSpPr>
        <cdr:cNvPr id="2" name="TextBox 1">
          <a:extLst xmlns:a="http://schemas.openxmlformats.org/drawingml/2006/main">
            <a:ext uri="{FF2B5EF4-FFF2-40B4-BE49-F238E27FC236}">
              <a16:creationId xmlns:a16="http://schemas.microsoft.com/office/drawing/2014/main" id="{E40FAF8E-4674-4670-942E-BCBC0B7FB0B1}"/>
            </a:ext>
          </a:extLst>
        </cdr:cNvPr>
        <cdr:cNvSpPr txBox="1"/>
      </cdr:nvSpPr>
      <cdr:spPr>
        <a:xfrm xmlns:a="http://schemas.openxmlformats.org/drawingml/2006/main">
          <a:off x="8738755" y="1143751"/>
          <a:ext cx="1969741" cy="8109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Stimulants </a:t>
          </a:r>
          <a:r>
            <a:rPr lang="en-US" sz="1000" b="1" dirty="0"/>
            <a:t>(predominantly cocaine and meth)</a:t>
          </a:r>
          <a:r>
            <a:rPr lang="en-US" sz="1100" b="1" dirty="0"/>
            <a:t> </a:t>
          </a:r>
        </a:p>
        <a:p xmlns:a="http://schemas.openxmlformats.org/drawingml/2006/main">
          <a:r>
            <a:rPr lang="en-US" sz="1100" b="1" dirty="0">
              <a:solidFill>
                <a:srgbClr val="000099"/>
              </a:solidFill>
            </a:rPr>
            <a:t>56,384</a:t>
          </a:r>
        </a:p>
        <a:p xmlns:a="http://schemas.openxmlformats.org/drawingml/2006/main">
          <a:r>
            <a:rPr lang="en-US" b="1" dirty="0">
              <a:solidFill>
                <a:srgbClr val="000099"/>
              </a:solidFill>
            </a:rPr>
            <a:t>   </a:t>
          </a:r>
          <a:r>
            <a:rPr lang="en-US" b="1" dirty="0">
              <a:solidFill>
                <a:srgbClr val="C00000"/>
              </a:solidFill>
            </a:rPr>
            <a:t>+36.0%</a:t>
          </a:r>
          <a:endParaRPr lang="en-US" sz="1100" b="1" dirty="0">
            <a:solidFill>
              <a:srgbClr val="C00000"/>
            </a:solidFill>
          </a:endParaRPr>
        </a:p>
      </cdr:txBody>
    </cdr:sp>
  </cdr:relSizeAnchor>
  <cdr:relSizeAnchor xmlns:cdr="http://schemas.openxmlformats.org/drawingml/2006/chartDrawing">
    <cdr:from>
      <cdr:x>0.7718</cdr:x>
      <cdr:y>0.65174</cdr:y>
    </cdr:from>
    <cdr:to>
      <cdr:x>1</cdr:x>
      <cdr:y>0.71245</cdr:y>
    </cdr:to>
    <cdr:sp macro="" textlink="">
      <cdr:nvSpPr>
        <cdr:cNvPr id="3" name="TextBox 1">
          <a:extLst xmlns:a="http://schemas.openxmlformats.org/drawingml/2006/main">
            <a:ext uri="{FF2B5EF4-FFF2-40B4-BE49-F238E27FC236}">
              <a16:creationId xmlns:a16="http://schemas.microsoft.com/office/drawing/2014/main" id="{0D4607BB-96DD-444D-91FC-2CD30841A781}"/>
            </a:ext>
          </a:extLst>
        </cdr:cNvPr>
        <cdr:cNvSpPr txBox="1"/>
      </cdr:nvSpPr>
      <cdr:spPr>
        <a:xfrm xmlns:a="http://schemas.openxmlformats.org/drawingml/2006/main">
          <a:off x="8738755" y="2994476"/>
          <a:ext cx="2583782" cy="2789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t>Prescribed Opioids </a:t>
          </a:r>
          <a:r>
            <a:rPr lang="en-US" b="1" dirty="0">
              <a:solidFill>
                <a:srgbClr val="000099"/>
              </a:solidFill>
            </a:rPr>
            <a:t>13,643</a:t>
          </a:r>
          <a:endParaRPr lang="en-US" sz="1100" b="1" dirty="0">
            <a:solidFill>
              <a:srgbClr val="000099"/>
            </a:solidFill>
          </a:endParaRPr>
        </a:p>
      </cdr:txBody>
    </cdr:sp>
  </cdr:relSizeAnchor>
  <cdr:relSizeAnchor xmlns:cdr="http://schemas.openxmlformats.org/drawingml/2006/chartDrawing">
    <cdr:from>
      <cdr:x>0.7718</cdr:x>
      <cdr:y>0.06178</cdr:y>
    </cdr:from>
    <cdr:to>
      <cdr:x>1</cdr:x>
      <cdr:y>0.19795</cdr:y>
    </cdr:to>
    <cdr:sp macro="" textlink="">
      <cdr:nvSpPr>
        <cdr:cNvPr id="4" name="TextBox 1">
          <a:extLst xmlns:a="http://schemas.openxmlformats.org/drawingml/2006/main">
            <a:ext uri="{FF2B5EF4-FFF2-40B4-BE49-F238E27FC236}">
              <a16:creationId xmlns:a16="http://schemas.microsoft.com/office/drawing/2014/main" id="{382B2AD0-E2C3-414A-9A9A-2A2E0B34B4C5}"/>
            </a:ext>
          </a:extLst>
        </cdr:cNvPr>
        <cdr:cNvSpPr txBox="1"/>
      </cdr:nvSpPr>
      <cdr:spPr>
        <a:xfrm xmlns:a="http://schemas.openxmlformats.org/drawingml/2006/main">
          <a:off x="8738755" y="283841"/>
          <a:ext cx="2583782" cy="6256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Primarily Fentanyl</a:t>
          </a:r>
        </a:p>
        <a:p xmlns:a="http://schemas.openxmlformats.org/drawingml/2006/main">
          <a:r>
            <a:rPr lang="en-US" b="1" dirty="0">
              <a:solidFill>
                <a:srgbClr val="000099"/>
              </a:solidFill>
            </a:rPr>
            <a:t>70,420</a:t>
          </a:r>
        </a:p>
        <a:p xmlns:a="http://schemas.openxmlformats.org/drawingml/2006/main">
          <a:r>
            <a:rPr lang="en-US" b="1" dirty="0">
              <a:solidFill>
                <a:srgbClr val="C00000"/>
              </a:solidFill>
            </a:rPr>
            <a:t>  +24.4% </a:t>
          </a:r>
          <a:endParaRPr lang="en-US" sz="1100" b="1" dirty="0">
            <a:solidFill>
              <a:srgbClr val="C00000"/>
            </a:solidFill>
          </a:endParaRPr>
        </a:p>
      </cdr:txBody>
    </cdr:sp>
  </cdr:relSizeAnchor>
  <cdr:relSizeAnchor xmlns:cdr="http://schemas.openxmlformats.org/drawingml/2006/chartDrawing">
    <cdr:from>
      <cdr:x>0.7718</cdr:x>
      <cdr:y>0.75288</cdr:y>
    </cdr:from>
    <cdr:to>
      <cdr:x>1</cdr:x>
      <cdr:y>0.81358</cdr:y>
    </cdr:to>
    <cdr:sp macro="" textlink="">
      <cdr:nvSpPr>
        <cdr:cNvPr id="5" name="TextBox 1">
          <a:extLst xmlns:a="http://schemas.openxmlformats.org/drawingml/2006/main">
            <a:ext uri="{FF2B5EF4-FFF2-40B4-BE49-F238E27FC236}">
              <a16:creationId xmlns:a16="http://schemas.microsoft.com/office/drawing/2014/main" id="{19E6807E-E0BC-40AC-90F3-2D95B1EC1D4D}"/>
            </a:ext>
          </a:extLst>
        </cdr:cNvPr>
        <cdr:cNvSpPr txBox="1"/>
      </cdr:nvSpPr>
      <cdr:spPr>
        <a:xfrm xmlns:a="http://schemas.openxmlformats.org/drawingml/2006/main">
          <a:off x="8738755" y="3459162"/>
          <a:ext cx="2583782" cy="2789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solidFill>
                <a:schemeClr val="tx1"/>
              </a:solidFill>
            </a:rPr>
            <a:t>Heroin</a:t>
          </a:r>
          <a:r>
            <a:rPr lang="en-US" b="1" dirty="0">
              <a:solidFill>
                <a:srgbClr val="000099"/>
              </a:solidFill>
            </a:rPr>
            <a:t> 9,504</a:t>
          </a:r>
          <a:endParaRPr lang="en-US" sz="1100" b="1" dirty="0">
            <a:solidFill>
              <a:srgbClr val="000099"/>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6058D2-7738-486A-BD78-B7A9284A2DAF}" type="datetimeFigureOut">
              <a:rPr lang="en-US" smtClean="0"/>
              <a:t>11/10/2022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E9CAF12-EF1C-431E-B406-0EC8901FBB60}" type="slidenum">
              <a:rPr lang="en-US" smtClean="0"/>
              <a:t>‹#›</a:t>
            </a:fld>
            <a:endParaRPr lang="en-US"/>
          </a:p>
        </p:txBody>
      </p:sp>
    </p:spTree>
    <p:extLst>
      <p:ext uri="{BB962C8B-B14F-4D97-AF65-F5344CB8AC3E}">
        <p14:creationId xmlns:p14="http://schemas.microsoft.com/office/powerpoint/2010/main" val="605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PI/C0-I should notify the lead team asap along with filling out the form</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D46E5EA-700B-4C2F-88FC-CFCEECDBD6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32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in a Hybrid Type 1 design, Effectiveness is the most important component - Type 1 hybrid designs rigorously test the clinical intervention and secondarily gather data to inform subsequent implementation research trials - I added a red box!</a:t>
            </a:r>
          </a:p>
        </p:txBody>
      </p:sp>
      <p:sp>
        <p:nvSpPr>
          <p:cNvPr id="4" name="Slide Number Placeholder 3"/>
          <p:cNvSpPr>
            <a:spLocks noGrp="1"/>
          </p:cNvSpPr>
          <p:nvPr>
            <p:ph type="sldNum" sz="quarter" idx="5"/>
          </p:nvPr>
        </p:nvSpPr>
        <p:spPr/>
        <p:txBody>
          <a:bodyPr/>
          <a:lstStyle/>
          <a:p>
            <a:pPr marL="0" marR="0" lvl="0" indent="0" algn="r" defTabSz="912937" rtl="0" eaLnBrk="1" fontAlgn="auto" latinLnBrk="0" hangingPunct="1">
              <a:lnSpc>
                <a:spcPct val="100000"/>
              </a:lnSpc>
              <a:spcBef>
                <a:spcPts val="0"/>
              </a:spcBef>
              <a:spcAft>
                <a:spcPts val="0"/>
              </a:spcAft>
              <a:buClrTx/>
              <a:buSzTx/>
              <a:buFontTx/>
              <a:buNone/>
              <a:tabLst/>
              <a:defRPr/>
            </a:pPr>
            <a:fld id="{6D46E5EA-700B-4C2F-88FC-CFCEECDBD6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293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729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CAF12-EF1C-431E-B406-0EC8901FB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535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22C1-1EEB-499B-BECC-7D7F77351932}"/>
              </a:ext>
            </a:extLst>
          </p:cNvPr>
          <p:cNvSpPr>
            <a:spLocks noGrp="1"/>
          </p:cNvSpPr>
          <p:nvPr>
            <p:ph type="ctrTitle"/>
          </p:nvPr>
        </p:nvSpPr>
        <p:spPr>
          <a:xfrm>
            <a:off x="1524000" y="1122363"/>
            <a:ext cx="9144000" cy="2387600"/>
          </a:xfrm>
        </p:spPr>
        <p:txBody>
          <a:bodyPr anchor="b"/>
          <a:lstStyle>
            <a:lvl1pPr algn="ctr">
              <a:defRPr sz="6000">
                <a:solidFill>
                  <a:srgbClr val="000099"/>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870BEA5-20F5-420B-A28D-6CAA29D4076E}"/>
              </a:ext>
            </a:extLst>
          </p:cNvPr>
          <p:cNvSpPr>
            <a:spLocks noGrp="1"/>
          </p:cNvSpPr>
          <p:nvPr>
            <p:ph type="subTitle" idx="1"/>
          </p:nvPr>
        </p:nvSpPr>
        <p:spPr>
          <a:xfrm>
            <a:off x="1524000" y="3602038"/>
            <a:ext cx="9144000" cy="1655762"/>
          </a:xfrm>
        </p:spPr>
        <p:txBody>
          <a:bodyPr/>
          <a:lstStyle>
            <a:lvl1pPr marL="0" indent="0" algn="ctr">
              <a:buNone/>
              <a:defRPr sz="2400">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45E104C-EB14-470A-990A-3A62A6871086}"/>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C533089C-351C-40A3-8640-21B96E0F1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F0FAB-01F1-4B2C-B17B-C83C4CA10B41}"/>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145691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95813-8941-4C33-883F-42ABF15369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7E2AC7-04F0-47ED-AE20-D165E2694E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97580-B35A-42AD-9D5E-0BE1144E65A6}"/>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240E2BDA-10DD-4837-8196-0BB90527D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04351-BE97-4644-908E-76C950A63926}"/>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2710417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83BBA-8D66-4A5D-A473-62F6BCF2C49E}" type="datetimeFigureOut">
              <a:rPr lang="en-US" smtClean="0"/>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C9F59-7B89-4DFB-BF51-14F97CD60B75}" type="slidenum">
              <a:rPr lang="en-US" smtClean="0"/>
              <a:t>‹#›</a:t>
            </a:fld>
            <a:endParaRPr lang="en-US"/>
          </a:p>
        </p:txBody>
      </p:sp>
    </p:spTree>
    <p:extLst>
      <p:ext uri="{BB962C8B-B14F-4D97-AF65-F5344CB8AC3E}">
        <p14:creationId xmlns:p14="http://schemas.microsoft.com/office/powerpoint/2010/main" val="28703658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183BBA-8D66-4A5D-A473-62F6BCF2C49E}"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C9F59-7B89-4DFB-BF51-14F97CD60B75}" type="slidenum">
              <a:rPr lang="en-US" smtClean="0"/>
              <a:t>‹#›</a:t>
            </a:fld>
            <a:endParaRPr lang="en-US"/>
          </a:p>
        </p:txBody>
      </p:sp>
    </p:spTree>
    <p:extLst>
      <p:ext uri="{BB962C8B-B14F-4D97-AF65-F5344CB8AC3E}">
        <p14:creationId xmlns:p14="http://schemas.microsoft.com/office/powerpoint/2010/main" val="23488836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183BBA-8D66-4A5D-A473-62F6BCF2C49E}"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C9F59-7B89-4DFB-BF51-14F97CD60B75}" type="slidenum">
              <a:rPr lang="en-US" smtClean="0"/>
              <a:t>‹#›</a:t>
            </a:fld>
            <a:endParaRPr lang="en-US"/>
          </a:p>
        </p:txBody>
      </p:sp>
    </p:spTree>
    <p:extLst>
      <p:ext uri="{BB962C8B-B14F-4D97-AF65-F5344CB8AC3E}">
        <p14:creationId xmlns:p14="http://schemas.microsoft.com/office/powerpoint/2010/main" val="34535480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183BBA-8D66-4A5D-A473-62F6BCF2C49E}"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C9F59-7B89-4DFB-BF51-14F97CD60B75}" type="slidenum">
              <a:rPr lang="en-US" smtClean="0"/>
              <a:t>‹#›</a:t>
            </a:fld>
            <a:endParaRPr lang="en-US"/>
          </a:p>
        </p:txBody>
      </p:sp>
    </p:spTree>
    <p:extLst>
      <p:ext uri="{BB962C8B-B14F-4D97-AF65-F5344CB8AC3E}">
        <p14:creationId xmlns:p14="http://schemas.microsoft.com/office/powerpoint/2010/main" val="5651391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183BBA-8D66-4A5D-A473-62F6BCF2C49E}"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C9F59-7B89-4DFB-BF51-14F97CD60B75}" type="slidenum">
              <a:rPr lang="en-US" smtClean="0"/>
              <a:t>‹#›</a:t>
            </a:fld>
            <a:endParaRPr lang="en-US"/>
          </a:p>
        </p:txBody>
      </p:sp>
    </p:spTree>
    <p:extLst>
      <p:ext uri="{BB962C8B-B14F-4D97-AF65-F5344CB8AC3E}">
        <p14:creationId xmlns:p14="http://schemas.microsoft.com/office/powerpoint/2010/main" val="34393939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8"/>
        <p:cNvGrpSpPr/>
        <p:nvPr/>
      </p:nvGrpSpPr>
      <p:grpSpPr>
        <a:xfrm>
          <a:off x="0" y="0"/>
          <a:ext cx="0" cy="0"/>
          <a:chOff x="0" y="0"/>
          <a:chExt cx="0" cy="0"/>
        </a:xfrm>
      </p:grpSpPr>
      <p:grpSp>
        <p:nvGrpSpPr>
          <p:cNvPr id="29" name="Google Shape;29;p4"/>
          <p:cNvGrpSpPr/>
          <p:nvPr/>
        </p:nvGrpSpPr>
        <p:grpSpPr>
          <a:xfrm>
            <a:off x="0" y="5204895"/>
            <a:ext cx="12192000" cy="1653233"/>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5" name="Google Shape;35;p4"/>
          <p:cNvSpPr txBox="1">
            <a:spLocks noGrp="1"/>
          </p:cNvSpPr>
          <p:nvPr>
            <p:ph type="title"/>
          </p:nvPr>
        </p:nvSpPr>
        <p:spPr>
          <a:xfrm>
            <a:off x="415601" y="546667"/>
            <a:ext cx="11360800" cy="81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415601" y="1639833"/>
            <a:ext cx="11360800" cy="4452000"/>
          </a:xfrm>
          <a:prstGeom prst="rect">
            <a:avLst/>
          </a:prstGeom>
        </p:spPr>
        <p:txBody>
          <a:bodyPr spcFirstLastPara="1" wrap="square" lIns="91425" tIns="91425" rIns="91425" bIns="91425" anchor="t" anchorCtr="0">
            <a:noAutofit/>
          </a:bodyPr>
          <a:lstStyle>
            <a:lvl1pPr marL="457206" lvl="0" indent="-342905">
              <a:spcBef>
                <a:spcPts val="0"/>
              </a:spcBef>
              <a:spcAft>
                <a:spcPts val="0"/>
              </a:spcAft>
              <a:buSzPts val="1800"/>
              <a:buChar char="●"/>
              <a:defRPr/>
            </a:lvl1pPr>
            <a:lvl2pPr marL="914411" lvl="1" indent="-317504">
              <a:spcBef>
                <a:spcPts val="1600"/>
              </a:spcBef>
              <a:spcAft>
                <a:spcPts val="0"/>
              </a:spcAft>
              <a:buSzPts val="1400"/>
              <a:buChar char="○"/>
              <a:defRPr/>
            </a:lvl2pPr>
            <a:lvl3pPr marL="1371617" lvl="2" indent="-317504">
              <a:spcBef>
                <a:spcPts val="1600"/>
              </a:spcBef>
              <a:spcAft>
                <a:spcPts val="0"/>
              </a:spcAft>
              <a:buSzPts val="1400"/>
              <a:buChar char="■"/>
              <a:defRPr/>
            </a:lvl3pPr>
            <a:lvl4pPr marL="1828823" lvl="3" indent="-317504">
              <a:spcBef>
                <a:spcPts val="1600"/>
              </a:spcBef>
              <a:spcAft>
                <a:spcPts val="0"/>
              </a:spcAft>
              <a:buSzPts val="1400"/>
              <a:buChar char="●"/>
              <a:defRPr/>
            </a:lvl4pPr>
            <a:lvl5pPr marL="2286029" lvl="4" indent="-317504">
              <a:spcBef>
                <a:spcPts val="1600"/>
              </a:spcBef>
              <a:spcAft>
                <a:spcPts val="0"/>
              </a:spcAft>
              <a:buSzPts val="1400"/>
              <a:buChar char="○"/>
              <a:defRPr/>
            </a:lvl5pPr>
            <a:lvl6pPr marL="2743234" lvl="5" indent="-317504">
              <a:spcBef>
                <a:spcPts val="1600"/>
              </a:spcBef>
              <a:spcAft>
                <a:spcPts val="0"/>
              </a:spcAft>
              <a:buSzPts val="1400"/>
              <a:buChar char="■"/>
              <a:defRPr/>
            </a:lvl6pPr>
            <a:lvl7pPr marL="3200440" lvl="6" indent="-317504">
              <a:spcBef>
                <a:spcPts val="1600"/>
              </a:spcBef>
              <a:spcAft>
                <a:spcPts val="0"/>
              </a:spcAft>
              <a:buSzPts val="1400"/>
              <a:buChar char="●"/>
              <a:defRPr/>
            </a:lvl7pPr>
            <a:lvl8pPr marL="3657646" lvl="7" indent="-317504">
              <a:spcBef>
                <a:spcPts val="1600"/>
              </a:spcBef>
              <a:spcAft>
                <a:spcPts val="0"/>
              </a:spcAft>
              <a:buSzPts val="1400"/>
              <a:buChar char="○"/>
              <a:defRPr/>
            </a:lvl8pPr>
            <a:lvl9pPr marL="4114851" lvl="8" indent="-317504">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771208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pPr defTabSz="456534">
              <a:defRPr/>
            </a:pPr>
            <a:fld id="{86CB4B4D-7CA3-9044-876B-883B54F8677D}" type="slidenum">
              <a:rPr lang="en-US" sz="1013" smtClean="0">
                <a:solidFill>
                  <a:prstClr val="black">
                    <a:tint val="75000"/>
                  </a:prstClr>
                </a:solidFill>
              </a:rPr>
              <a:pPr defTabSz="456534">
                <a:defRPr/>
              </a:pPr>
              <a:t>‹#›</a:t>
            </a:fld>
            <a:endParaRPr lang="en-US" sz="1013">
              <a:solidFill>
                <a:prstClr val="black">
                  <a:tint val="75000"/>
                </a:prstClr>
              </a:solidFill>
            </a:endParaRPr>
          </a:p>
        </p:txBody>
      </p:sp>
    </p:spTree>
    <p:extLst>
      <p:ext uri="{BB962C8B-B14F-4D97-AF65-F5344CB8AC3E}">
        <p14:creationId xmlns:p14="http://schemas.microsoft.com/office/powerpoint/2010/main" val="2961110385"/>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Slide">
  <p:cSld name="1_Title Slide">
    <p:bg>
      <p:bgPr>
        <a:solidFill>
          <a:srgbClr val="FFFFFF"/>
        </a:solidFill>
        <a:effectLst/>
      </p:bgPr>
    </p:bg>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914399" y="2130425"/>
            <a:ext cx="10363202" cy="1470026"/>
          </a:xfrm>
          <a:prstGeom prst="rect">
            <a:avLst/>
          </a:prstGeom>
          <a:noFill/>
          <a:ln>
            <a:noFill/>
          </a:ln>
        </p:spPr>
        <p:txBody>
          <a:bodyPr spcFirstLastPara="1" wrap="square" lIns="65000" tIns="65000" rIns="65000" bIns="65000" anchor="ctr" anchorCtr="0">
            <a:noAutofit/>
          </a:bodyPr>
          <a:lstStyle>
            <a:lvl1pPr lvl="0" algn="ctr">
              <a:lnSpc>
                <a:spcPct val="100000"/>
              </a:lnSpc>
              <a:spcBef>
                <a:spcPts val="0"/>
              </a:spcBef>
              <a:spcAft>
                <a:spcPts val="0"/>
              </a:spcAft>
              <a:buClr>
                <a:srgbClr val="000000"/>
              </a:buClr>
              <a:buSzPts val="6200"/>
              <a:buFont typeface="Calibri"/>
              <a:buNone/>
              <a:defRPr sz="4359" b="0">
                <a:solidFill>
                  <a:srgbClr val="000000"/>
                </a:solidFill>
                <a:latin typeface="Calibri"/>
                <a:ea typeface="Calibri"/>
                <a:cs typeface="Calibri"/>
                <a:sym typeface="Calibri"/>
              </a:defRPr>
            </a:lvl1pPr>
            <a:lvl2pPr lvl="1" algn="ctr">
              <a:lnSpc>
                <a:spcPct val="100000"/>
              </a:lnSpc>
              <a:spcBef>
                <a:spcPts val="0"/>
              </a:spcBef>
              <a:spcAft>
                <a:spcPts val="0"/>
              </a:spcAft>
              <a:buClr>
                <a:srgbClr val="EEEEEE"/>
              </a:buClr>
              <a:buSzPts val="1800"/>
              <a:buNone/>
              <a:defRPr/>
            </a:lvl2pPr>
            <a:lvl3pPr lvl="2" algn="ctr">
              <a:lnSpc>
                <a:spcPct val="100000"/>
              </a:lnSpc>
              <a:spcBef>
                <a:spcPts val="0"/>
              </a:spcBef>
              <a:spcAft>
                <a:spcPts val="0"/>
              </a:spcAft>
              <a:buClr>
                <a:srgbClr val="EEEEEE"/>
              </a:buClr>
              <a:buSzPts val="1800"/>
              <a:buNone/>
              <a:defRPr/>
            </a:lvl3pPr>
            <a:lvl4pPr lvl="3" algn="ctr">
              <a:lnSpc>
                <a:spcPct val="100000"/>
              </a:lnSpc>
              <a:spcBef>
                <a:spcPts val="0"/>
              </a:spcBef>
              <a:spcAft>
                <a:spcPts val="0"/>
              </a:spcAft>
              <a:buClr>
                <a:srgbClr val="EEEEEE"/>
              </a:buClr>
              <a:buSzPts val="1800"/>
              <a:buNone/>
              <a:defRPr/>
            </a:lvl4pPr>
            <a:lvl5pPr lvl="4" algn="ctr">
              <a:lnSpc>
                <a:spcPct val="100000"/>
              </a:lnSpc>
              <a:spcBef>
                <a:spcPts val="0"/>
              </a:spcBef>
              <a:spcAft>
                <a:spcPts val="0"/>
              </a:spcAft>
              <a:buClr>
                <a:srgbClr val="EEEEEE"/>
              </a:buClr>
              <a:buSzPts val="1800"/>
              <a:buNone/>
              <a:defRPr/>
            </a:lvl5pPr>
            <a:lvl6pPr lvl="5" algn="ctr">
              <a:lnSpc>
                <a:spcPct val="100000"/>
              </a:lnSpc>
              <a:spcBef>
                <a:spcPts val="0"/>
              </a:spcBef>
              <a:spcAft>
                <a:spcPts val="0"/>
              </a:spcAft>
              <a:buClr>
                <a:srgbClr val="EEEEEE"/>
              </a:buClr>
              <a:buSzPts val="1800"/>
              <a:buNone/>
              <a:defRPr/>
            </a:lvl6pPr>
            <a:lvl7pPr lvl="6" algn="ctr">
              <a:lnSpc>
                <a:spcPct val="100000"/>
              </a:lnSpc>
              <a:spcBef>
                <a:spcPts val="0"/>
              </a:spcBef>
              <a:spcAft>
                <a:spcPts val="0"/>
              </a:spcAft>
              <a:buClr>
                <a:srgbClr val="EEEEEE"/>
              </a:buClr>
              <a:buSzPts val="1800"/>
              <a:buNone/>
              <a:defRPr/>
            </a:lvl7pPr>
            <a:lvl8pPr lvl="7" algn="ctr">
              <a:lnSpc>
                <a:spcPct val="100000"/>
              </a:lnSpc>
              <a:spcBef>
                <a:spcPts val="0"/>
              </a:spcBef>
              <a:spcAft>
                <a:spcPts val="0"/>
              </a:spcAft>
              <a:buClr>
                <a:srgbClr val="EEEEEE"/>
              </a:buClr>
              <a:buSzPts val="1800"/>
              <a:buNone/>
              <a:defRPr/>
            </a:lvl8pPr>
            <a:lvl9pPr lvl="8" algn="ctr">
              <a:lnSpc>
                <a:spcPct val="100000"/>
              </a:lnSpc>
              <a:spcBef>
                <a:spcPts val="0"/>
              </a:spcBef>
              <a:spcAft>
                <a:spcPts val="0"/>
              </a:spcAft>
              <a:buClr>
                <a:srgbClr val="EEEEEE"/>
              </a:buClr>
              <a:buSzPts val="1800"/>
              <a:buNone/>
              <a:defRPr/>
            </a:lvl9pPr>
          </a:lstStyle>
          <a:p>
            <a:endParaRPr/>
          </a:p>
        </p:txBody>
      </p:sp>
      <p:sp>
        <p:nvSpPr>
          <p:cNvPr id="47" name="Google Shape;47;p10"/>
          <p:cNvSpPr txBox="1">
            <a:spLocks noGrp="1"/>
          </p:cNvSpPr>
          <p:nvPr>
            <p:ph type="body" idx="1"/>
          </p:nvPr>
        </p:nvSpPr>
        <p:spPr>
          <a:xfrm>
            <a:off x="1828799" y="3886200"/>
            <a:ext cx="8534402" cy="1752600"/>
          </a:xfrm>
          <a:prstGeom prst="rect">
            <a:avLst/>
          </a:prstGeom>
          <a:noFill/>
          <a:ln>
            <a:noFill/>
          </a:ln>
        </p:spPr>
        <p:txBody>
          <a:bodyPr spcFirstLastPara="1" wrap="square" lIns="65000" tIns="65000" rIns="65000" bIns="65000" anchor="t" anchorCtr="0">
            <a:noAutofit/>
          </a:bodyPr>
          <a:lstStyle>
            <a:lvl1pPr marL="321457" lvl="0" indent="-160729" algn="ctr">
              <a:lnSpc>
                <a:spcPct val="100000"/>
              </a:lnSpc>
              <a:spcBef>
                <a:spcPts val="703"/>
              </a:spcBef>
              <a:spcAft>
                <a:spcPts val="0"/>
              </a:spcAft>
              <a:buClr>
                <a:srgbClr val="888888"/>
              </a:buClr>
              <a:buSzPts val="4400"/>
              <a:buFont typeface="Calibri"/>
              <a:buNone/>
              <a:defRPr sz="3094">
                <a:solidFill>
                  <a:srgbClr val="888888"/>
                </a:solidFill>
                <a:latin typeface="Calibri"/>
                <a:ea typeface="Calibri"/>
                <a:cs typeface="Calibri"/>
                <a:sym typeface="Calibri"/>
              </a:defRPr>
            </a:lvl1pPr>
            <a:lvl2pPr marL="642915" lvl="1" indent="-160729" algn="ctr">
              <a:lnSpc>
                <a:spcPct val="100000"/>
              </a:lnSpc>
              <a:spcBef>
                <a:spcPts val="703"/>
              </a:spcBef>
              <a:spcAft>
                <a:spcPts val="0"/>
              </a:spcAft>
              <a:buClr>
                <a:srgbClr val="888888"/>
              </a:buClr>
              <a:buSzPts val="4400"/>
              <a:buFont typeface="Calibri"/>
              <a:buNone/>
              <a:defRPr sz="3094">
                <a:solidFill>
                  <a:srgbClr val="888888"/>
                </a:solidFill>
                <a:latin typeface="Calibri"/>
                <a:ea typeface="Calibri"/>
                <a:cs typeface="Calibri"/>
                <a:sym typeface="Calibri"/>
              </a:defRPr>
            </a:lvl2pPr>
            <a:lvl3pPr marL="964372" lvl="2" indent="-160729" algn="ctr">
              <a:lnSpc>
                <a:spcPct val="100000"/>
              </a:lnSpc>
              <a:spcBef>
                <a:spcPts val="703"/>
              </a:spcBef>
              <a:spcAft>
                <a:spcPts val="0"/>
              </a:spcAft>
              <a:buClr>
                <a:srgbClr val="888888"/>
              </a:buClr>
              <a:buSzPts val="4400"/>
              <a:buFont typeface="Calibri"/>
              <a:buNone/>
              <a:defRPr sz="3094">
                <a:solidFill>
                  <a:srgbClr val="888888"/>
                </a:solidFill>
                <a:latin typeface="Calibri"/>
                <a:ea typeface="Calibri"/>
                <a:cs typeface="Calibri"/>
                <a:sym typeface="Calibri"/>
              </a:defRPr>
            </a:lvl3pPr>
            <a:lvl4pPr marL="1285829" lvl="3" indent="-160729" algn="ctr">
              <a:lnSpc>
                <a:spcPct val="100000"/>
              </a:lnSpc>
              <a:spcBef>
                <a:spcPts val="703"/>
              </a:spcBef>
              <a:spcAft>
                <a:spcPts val="0"/>
              </a:spcAft>
              <a:buClr>
                <a:srgbClr val="888888"/>
              </a:buClr>
              <a:buSzPts val="4400"/>
              <a:buFont typeface="Calibri"/>
              <a:buNone/>
              <a:defRPr sz="3094">
                <a:solidFill>
                  <a:srgbClr val="888888"/>
                </a:solidFill>
                <a:latin typeface="Calibri"/>
                <a:ea typeface="Calibri"/>
                <a:cs typeface="Calibri"/>
                <a:sym typeface="Calibri"/>
              </a:defRPr>
            </a:lvl4pPr>
            <a:lvl5pPr marL="1607287" lvl="4" indent="-160729" algn="ctr">
              <a:lnSpc>
                <a:spcPct val="100000"/>
              </a:lnSpc>
              <a:spcBef>
                <a:spcPts val="703"/>
              </a:spcBef>
              <a:spcAft>
                <a:spcPts val="0"/>
              </a:spcAft>
              <a:buClr>
                <a:srgbClr val="888888"/>
              </a:buClr>
              <a:buSzPts val="4400"/>
              <a:buFont typeface="Calibri"/>
              <a:buNone/>
              <a:defRPr sz="3094">
                <a:solidFill>
                  <a:srgbClr val="888888"/>
                </a:solidFill>
                <a:latin typeface="Calibri"/>
                <a:ea typeface="Calibri"/>
                <a:cs typeface="Calibri"/>
                <a:sym typeface="Calibri"/>
              </a:defRPr>
            </a:lvl5pPr>
            <a:lvl6pPr marL="1928744" lvl="5" indent="-212965" algn="l">
              <a:lnSpc>
                <a:spcPct val="100000"/>
              </a:lnSpc>
              <a:spcBef>
                <a:spcPts val="2953"/>
              </a:spcBef>
              <a:spcAft>
                <a:spcPts val="0"/>
              </a:spcAft>
              <a:buClr>
                <a:srgbClr val="EEEEEE"/>
              </a:buClr>
              <a:buSzPts val="1170"/>
              <a:buChar char="•"/>
              <a:defRPr/>
            </a:lvl6pPr>
            <a:lvl7pPr marL="2250201" lvl="6" indent="-212965" algn="l">
              <a:lnSpc>
                <a:spcPct val="100000"/>
              </a:lnSpc>
              <a:spcBef>
                <a:spcPts val="2953"/>
              </a:spcBef>
              <a:spcAft>
                <a:spcPts val="0"/>
              </a:spcAft>
              <a:buClr>
                <a:srgbClr val="EEEEEE"/>
              </a:buClr>
              <a:buSzPts val="1170"/>
              <a:buChar char="•"/>
              <a:defRPr/>
            </a:lvl7pPr>
            <a:lvl8pPr marL="2571659" lvl="7" indent="-212965" algn="l">
              <a:lnSpc>
                <a:spcPct val="100000"/>
              </a:lnSpc>
              <a:spcBef>
                <a:spcPts val="2953"/>
              </a:spcBef>
              <a:spcAft>
                <a:spcPts val="0"/>
              </a:spcAft>
              <a:buClr>
                <a:srgbClr val="EEEEEE"/>
              </a:buClr>
              <a:buSzPts val="1170"/>
              <a:buChar char="•"/>
              <a:defRPr/>
            </a:lvl8pPr>
            <a:lvl9pPr marL="2893116" lvl="8" indent="-212965" algn="l">
              <a:lnSpc>
                <a:spcPct val="100000"/>
              </a:lnSpc>
              <a:spcBef>
                <a:spcPts val="2953"/>
              </a:spcBef>
              <a:spcAft>
                <a:spcPts val="0"/>
              </a:spcAft>
              <a:buClr>
                <a:srgbClr val="EEEEEE"/>
              </a:buClr>
              <a:buSzPts val="1170"/>
              <a:buChar char="•"/>
              <a:defRPr/>
            </a:lvl9pPr>
          </a:lstStyle>
          <a:p>
            <a:endParaRPr/>
          </a:p>
        </p:txBody>
      </p:sp>
      <p:sp>
        <p:nvSpPr>
          <p:cNvPr id="48" name="Google Shape;48;p10"/>
          <p:cNvSpPr txBox="1">
            <a:spLocks noGrp="1"/>
          </p:cNvSpPr>
          <p:nvPr>
            <p:ph type="sldNum" idx="12"/>
          </p:nvPr>
        </p:nvSpPr>
        <p:spPr>
          <a:xfrm>
            <a:off x="11248772" y="6408360"/>
            <a:ext cx="333629" cy="261105"/>
          </a:xfrm>
          <a:prstGeom prst="rect">
            <a:avLst/>
          </a:prstGeom>
          <a:noFill/>
          <a:ln>
            <a:noFill/>
          </a:ln>
        </p:spPr>
        <p:txBody>
          <a:bodyPr spcFirstLastPara="1" wrap="square" lIns="65000" tIns="65000" rIns="65000" bIns="65000" anchor="ctr" anchorCtr="0">
            <a:noAutofit/>
          </a:bodyPr>
          <a:lstStyle>
            <a:lvl1pPr marL="0" lvl="0" indent="0" algn="r">
              <a:lnSpc>
                <a:spcPct val="100000"/>
              </a:lnSpc>
              <a:spcBef>
                <a:spcPts val="0"/>
              </a:spcBef>
              <a:spcAft>
                <a:spcPts val="0"/>
              </a:spcAft>
              <a:buClr>
                <a:srgbClr val="888888"/>
              </a:buClr>
              <a:buSzPts val="1600"/>
              <a:buFont typeface="Calibri"/>
              <a:buNone/>
              <a:defRPr sz="1125" b="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600"/>
              <a:buFont typeface="Calibri"/>
              <a:buNone/>
              <a:defRPr sz="1125" b="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600"/>
              <a:buFont typeface="Calibri"/>
              <a:buNone/>
              <a:defRPr sz="1125" b="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600"/>
              <a:buFont typeface="Calibri"/>
              <a:buNone/>
              <a:defRPr sz="1125" b="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600"/>
              <a:buFont typeface="Calibri"/>
              <a:buNone/>
              <a:defRPr sz="1125" b="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600"/>
              <a:buFont typeface="Calibri"/>
              <a:buNone/>
              <a:defRPr sz="1125" b="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600"/>
              <a:buFont typeface="Calibri"/>
              <a:buNone/>
              <a:defRPr sz="1125" b="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600"/>
              <a:buFont typeface="Calibri"/>
              <a:buNone/>
              <a:defRPr sz="1125" b="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600"/>
              <a:buFont typeface="Calibri"/>
              <a:buNone/>
              <a:defRPr sz="1125" b="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283181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resentation Title"/>
          <p:cNvSpPr txBox="1">
            <a:spLocks noGrp="1"/>
          </p:cNvSpPr>
          <p:nvPr>
            <p:ph type="title" hasCustomPrompt="1"/>
          </p:nvPr>
        </p:nvSpPr>
        <p:spPr>
          <a:xfrm>
            <a:off x="635000" y="1644650"/>
            <a:ext cx="10922000" cy="1939727"/>
          </a:xfrm>
          <a:prstGeom prst="rect">
            <a:avLst/>
          </a:prstGeom>
        </p:spPr>
        <p:txBody>
          <a:bodyPr/>
          <a:lstStyle>
            <a:lvl1pPr defTabSz="1219169">
              <a:lnSpc>
                <a:spcPct val="90000"/>
              </a:lnSpc>
              <a:defRPr sz="5800" spc="-174">
                <a:gradFill flip="none" rotWithShape="1">
                  <a:gsLst>
                    <a:gs pos="0">
                      <a:srgbClr val="1E98FD"/>
                    </a:gs>
                    <a:gs pos="100000">
                      <a:srgbClr val="FF00F7"/>
                    </a:gs>
                  </a:gsLst>
                  <a:lin ang="3960000" scaled="0"/>
                </a:gradFill>
              </a:defRPr>
            </a:lvl1pPr>
          </a:lstStyle>
          <a:p>
            <a:r>
              <a:t>Presentation Title</a:t>
            </a:r>
          </a:p>
        </p:txBody>
      </p:sp>
      <p:sp>
        <p:nvSpPr>
          <p:cNvPr id="12" name="Author and Date"/>
          <p:cNvSpPr txBox="1">
            <a:spLocks noGrp="1"/>
          </p:cNvSpPr>
          <p:nvPr>
            <p:ph type="body" sz="quarter" idx="21" hasCustomPrompt="1"/>
          </p:nvPr>
        </p:nvSpPr>
        <p:spPr>
          <a:xfrm>
            <a:off x="635000" y="6080215"/>
            <a:ext cx="10922000" cy="347028"/>
          </a:xfrm>
          <a:prstGeom prst="rect">
            <a:avLst/>
          </a:prstGeom>
        </p:spPr>
        <p:txBody>
          <a:bodyPr/>
          <a:lstStyle>
            <a:lvl1pPr marL="0" indent="0" algn="ctr" defTabSz="412750">
              <a:spcBef>
                <a:spcPts val="0"/>
              </a:spcBef>
              <a:buClrTx/>
              <a:buSzTx/>
              <a:buNone/>
              <a:defRPr sz="1750">
                <a:latin typeface="Graphik Medium"/>
                <a:ea typeface="Graphik Medium"/>
                <a:cs typeface="Graphik Medium"/>
                <a:sym typeface="Graphik Medium"/>
              </a:defRPr>
            </a:lvl1pPr>
          </a:lstStyle>
          <a:p>
            <a:r>
              <a:t>Author and Date</a:t>
            </a:r>
          </a:p>
        </p:txBody>
      </p:sp>
      <p:sp>
        <p:nvSpPr>
          <p:cNvPr id="13" name="Body Level One…"/>
          <p:cNvSpPr txBox="1">
            <a:spLocks noGrp="1"/>
          </p:cNvSpPr>
          <p:nvPr>
            <p:ph type="body" sz="quarter" idx="1" hasCustomPrompt="1"/>
          </p:nvPr>
        </p:nvSpPr>
        <p:spPr>
          <a:xfrm>
            <a:off x="635000" y="3492500"/>
            <a:ext cx="10922000" cy="1256176"/>
          </a:xfrm>
          <a:prstGeom prst="rect">
            <a:avLst/>
          </a:prstGeom>
        </p:spPr>
        <p:txBody>
          <a:bodyPr/>
          <a:lstStyle>
            <a:lvl1pPr marL="0" indent="0" algn="ctr" defTabSz="412750">
              <a:spcBef>
                <a:spcPts val="0"/>
              </a:spcBef>
              <a:buClrTx/>
              <a:buSzTx/>
              <a:buNone/>
              <a:defRPr sz="3200">
                <a:latin typeface="Graphik Medium"/>
                <a:ea typeface="Graphik Medium"/>
                <a:cs typeface="Graphik Medium"/>
                <a:sym typeface="Graphik Medium"/>
              </a:defRPr>
            </a:lvl1pPr>
            <a:lvl2pPr marL="0" indent="0" algn="ctr" defTabSz="412750">
              <a:spcBef>
                <a:spcPts val="0"/>
              </a:spcBef>
              <a:buClrTx/>
              <a:buSzTx/>
              <a:buNone/>
              <a:defRPr sz="3200">
                <a:latin typeface="Graphik Medium"/>
                <a:ea typeface="Graphik Medium"/>
                <a:cs typeface="Graphik Medium"/>
                <a:sym typeface="Graphik Medium"/>
              </a:defRPr>
            </a:lvl2pPr>
            <a:lvl3pPr marL="0" indent="0" algn="ctr" defTabSz="412750">
              <a:spcBef>
                <a:spcPts val="0"/>
              </a:spcBef>
              <a:buClrTx/>
              <a:buSzTx/>
              <a:buNone/>
              <a:defRPr sz="3200">
                <a:latin typeface="Graphik Medium"/>
                <a:ea typeface="Graphik Medium"/>
                <a:cs typeface="Graphik Medium"/>
                <a:sym typeface="Graphik Medium"/>
              </a:defRPr>
            </a:lvl3pPr>
            <a:lvl4pPr marL="0" indent="0" algn="ctr" defTabSz="412750">
              <a:spcBef>
                <a:spcPts val="0"/>
              </a:spcBef>
              <a:buClrTx/>
              <a:buSzTx/>
              <a:buNone/>
              <a:defRPr sz="3200">
                <a:latin typeface="Graphik Medium"/>
                <a:ea typeface="Graphik Medium"/>
                <a:cs typeface="Graphik Medium"/>
                <a:sym typeface="Graphik Medium"/>
              </a:defRPr>
            </a:lvl4pPr>
            <a:lvl5pPr marL="0" indent="0" algn="ctr" defTabSz="412750">
              <a:spcBef>
                <a:spcPts val="0"/>
              </a:spcBef>
              <a:buClrTx/>
              <a:buSzTx/>
              <a:buNone/>
              <a:defRPr sz="3200">
                <a:latin typeface="Graphik Medium"/>
                <a:ea typeface="Graphik Medium"/>
                <a:cs typeface="Graphik Medium"/>
                <a:sym typeface="Graphik Medium"/>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61128849"/>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Two jellyfish against a blue background"/>
          <p:cNvSpPr>
            <a:spLocks noGrp="1"/>
          </p:cNvSpPr>
          <p:nvPr>
            <p:ph type="pic" idx="21"/>
          </p:nvPr>
        </p:nvSpPr>
        <p:spPr>
          <a:xfrm>
            <a:off x="3981450" y="-12700"/>
            <a:ext cx="10325100" cy="68834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635000" y="1942554"/>
            <a:ext cx="4826000" cy="1600102"/>
          </a:xfrm>
          <a:prstGeom prst="rect">
            <a:avLst/>
          </a:prstGeom>
        </p:spPr>
        <p:txBody>
          <a:bodyPr/>
          <a:lstStyle>
            <a:lvl1pPr>
              <a:defRPr>
                <a:gradFill flip="none" rotWithShape="1">
                  <a:gsLst>
                    <a:gs pos="0">
                      <a:srgbClr val="FF00D8"/>
                    </a:gs>
                    <a:gs pos="100000">
                      <a:srgbClr val="FF542E"/>
                    </a:gs>
                  </a:gsLst>
                  <a:lin ang="3960000" scaled="0"/>
                </a:gradFill>
              </a:defRPr>
            </a:lvl1pPr>
          </a:lstStyle>
          <a:p>
            <a:r>
              <a:t>Slide Title</a:t>
            </a:r>
          </a:p>
        </p:txBody>
      </p:sp>
      <p:sp>
        <p:nvSpPr>
          <p:cNvPr id="34" name="Body Level One…"/>
          <p:cNvSpPr txBox="1">
            <a:spLocks noGrp="1"/>
          </p:cNvSpPr>
          <p:nvPr>
            <p:ph type="body" sz="quarter" idx="1" hasCustomPrompt="1"/>
          </p:nvPr>
        </p:nvSpPr>
        <p:spPr>
          <a:xfrm>
            <a:off x="635000" y="3422650"/>
            <a:ext cx="4826000" cy="2832100"/>
          </a:xfrm>
          <a:prstGeom prst="rect">
            <a:avLst/>
          </a:prstGeom>
        </p:spPr>
        <p:txBody>
          <a:bodyPr/>
          <a:lstStyle>
            <a:lvl1pPr marL="0" indent="0" algn="ctr" defTabSz="412750">
              <a:spcBef>
                <a:spcPts val="0"/>
              </a:spcBef>
              <a:buClrTx/>
              <a:buSzTx/>
              <a:buNone/>
              <a:defRPr sz="2700">
                <a:latin typeface="Graphik Medium"/>
                <a:ea typeface="Graphik Medium"/>
                <a:cs typeface="Graphik Medium"/>
                <a:sym typeface="Graphik Medium"/>
              </a:defRPr>
            </a:lvl1pPr>
            <a:lvl2pPr marL="0" indent="228600" algn="ctr" defTabSz="412750">
              <a:spcBef>
                <a:spcPts val="0"/>
              </a:spcBef>
              <a:buClrTx/>
              <a:buSzTx/>
              <a:buNone/>
              <a:defRPr sz="2700">
                <a:latin typeface="Graphik Medium"/>
                <a:ea typeface="Graphik Medium"/>
                <a:cs typeface="Graphik Medium"/>
                <a:sym typeface="Graphik Medium"/>
              </a:defRPr>
            </a:lvl2pPr>
            <a:lvl3pPr marL="0" indent="457200" algn="ctr" defTabSz="412750">
              <a:spcBef>
                <a:spcPts val="0"/>
              </a:spcBef>
              <a:buClrTx/>
              <a:buSzTx/>
              <a:buNone/>
              <a:defRPr sz="2700">
                <a:latin typeface="Graphik Medium"/>
                <a:ea typeface="Graphik Medium"/>
                <a:cs typeface="Graphik Medium"/>
                <a:sym typeface="Graphik Medium"/>
              </a:defRPr>
            </a:lvl3pPr>
            <a:lvl4pPr marL="0" indent="685800" algn="ctr" defTabSz="412750">
              <a:spcBef>
                <a:spcPts val="0"/>
              </a:spcBef>
              <a:buClrTx/>
              <a:buSzTx/>
              <a:buNone/>
              <a:defRPr sz="2700">
                <a:latin typeface="Graphik Medium"/>
                <a:ea typeface="Graphik Medium"/>
                <a:cs typeface="Graphik Medium"/>
                <a:sym typeface="Graphik Medium"/>
              </a:defRPr>
            </a:lvl4pPr>
            <a:lvl5pPr marL="0" indent="914400" algn="ctr" defTabSz="412750">
              <a:spcBef>
                <a:spcPts val="0"/>
              </a:spcBef>
              <a:buClrTx/>
              <a:buSzTx/>
              <a:buNone/>
              <a:defRPr sz="2700">
                <a:latin typeface="Graphik Medium"/>
                <a:ea typeface="Graphik Medium"/>
                <a:cs typeface="Graphik Medium"/>
                <a:sym typeface="Graphik Medium"/>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662441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77C39A-F060-43F7-AFF8-1EF70021B5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9890AF-1F18-4889-966C-C4F71E2DC2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EAD15-0950-4C41-B840-70965DCB2BB4}"/>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800E175A-653E-4A2D-80FC-CFB671297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67F33-02BF-43DD-AF7B-86F984859EFD}"/>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5711356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sz="half" idx="1" hasCustomPrompt="1"/>
          </p:nvPr>
        </p:nvSpPr>
        <p:spPr>
          <a:xfrm>
            <a:off x="635000" y="1953048"/>
            <a:ext cx="10922000" cy="2244302"/>
          </a:xfrm>
          <a:prstGeom prst="rect">
            <a:avLst/>
          </a:prstGeom>
        </p:spPr>
        <p:txBody>
          <a:bodyPr anchor="b"/>
          <a:lstStyle>
            <a:lvl1pPr marL="0" indent="0" algn="ctr" defTabSz="1219169">
              <a:lnSpc>
                <a:spcPct val="80000"/>
              </a:lnSpc>
              <a:spcBef>
                <a:spcPts val="0"/>
              </a:spcBef>
              <a:buClrTx/>
              <a:buSzTx/>
              <a:buNone/>
              <a:defRPr sz="11200" spc="-224">
                <a:gradFill flip="none" rotWithShape="1">
                  <a:gsLst>
                    <a:gs pos="0">
                      <a:srgbClr val="1E98FD"/>
                    </a:gs>
                    <a:gs pos="100000">
                      <a:srgbClr val="FF00F7"/>
                    </a:gs>
                  </a:gsLst>
                  <a:lin ang="3960000" scaled="0"/>
                </a:gradFill>
                <a:latin typeface="+mn-lt"/>
                <a:ea typeface="+mn-ea"/>
                <a:cs typeface="+mn-cs"/>
                <a:sym typeface="Graphik Semibold"/>
              </a:defRPr>
            </a:lvl1pPr>
            <a:lvl2pPr marL="0" indent="228600" algn="ctr" defTabSz="1219169">
              <a:lnSpc>
                <a:spcPct val="80000"/>
              </a:lnSpc>
              <a:spcBef>
                <a:spcPts val="0"/>
              </a:spcBef>
              <a:buClrTx/>
              <a:buSzTx/>
              <a:buNone/>
              <a:defRPr sz="11200" spc="-224">
                <a:gradFill flip="none" rotWithShape="1">
                  <a:gsLst>
                    <a:gs pos="0">
                      <a:srgbClr val="1E98FD"/>
                    </a:gs>
                    <a:gs pos="100000">
                      <a:srgbClr val="FF00F7"/>
                    </a:gs>
                  </a:gsLst>
                  <a:lin ang="3960000" scaled="0"/>
                </a:gradFill>
                <a:latin typeface="+mn-lt"/>
                <a:ea typeface="+mn-ea"/>
                <a:cs typeface="+mn-cs"/>
                <a:sym typeface="Graphik Semibold"/>
              </a:defRPr>
            </a:lvl2pPr>
            <a:lvl3pPr marL="0" indent="457200" algn="ctr" defTabSz="1219169">
              <a:lnSpc>
                <a:spcPct val="80000"/>
              </a:lnSpc>
              <a:spcBef>
                <a:spcPts val="0"/>
              </a:spcBef>
              <a:buClrTx/>
              <a:buSzTx/>
              <a:buNone/>
              <a:defRPr sz="11200" spc="-224">
                <a:gradFill flip="none" rotWithShape="1">
                  <a:gsLst>
                    <a:gs pos="0">
                      <a:srgbClr val="1E98FD"/>
                    </a:gs>
                    <a:gs pos="100000">
                      <a:srgbClr val="FF00F7"/>
                    </a:gs>
                  </a:gsLst>
                  <a:lin ang="3960000" scaled="0"/>
                </a:gradFill>
                <a:latin typeface="+mn-lt"/>
                <a:ea typeface="+mn-ea"/>
                <a:cs typeface="+mn-cs"/>
                <a:sym typeface="Graphik Semibold"/>
              </a:defRPr>
            </a:lvl3pPr>
            <a:lvl4pPr marL="0" indent="685800" algn="ctr" defTabSz="1219169">
              <a:lnSpc>
                <a:spcPct val="80000"/>
              </a:lnSpc>
              <a:spcBef>
                <a:spcPts val="0"/>
              </a:spcBef>
              <a:buClrTx/>
              <a:buSzTx/>
              <a:buNone/>
              <a:defRPr sz="11200" spc="-224">
                <a:gradFill flip="none" rotWithShape="1">
                  <a:gsLst>
                    <a:gs pos="0">
                      <a:srgbClr val="1E98FD"/>
                    </a:gs>
                    <a:gs pos="100000">
                      <a:srgbClr val="FF00F7"/>
                    </a:gs>
                  </a:gsLst>
                  <a:lin ang="3960000" scaled="0"/>
                </a:gradFill>
                <a:latin typeface="+mn-lt"/>
                <a:ea typeface="+mn-ea"/>
                <a:cs typeface="+mn-cs"/>
                <a:sym typeface="Graphik Semibold"/>
              </a:defRPr>
            </a:lvl4pPr>
            <a:lvl5pPr marL="0" indent="914400" algn="ctr" defTabSz="1219169">
              <a:lnSpc>
                <a:spcPct val="80000"/>
              </a:lnSpc>
              <a:spcBef>
                <a:spcPts val="0"/>
              </a:spcBef>
              <a:buClrTx/>
              <a:buSzTx/>
              <a:buNone/>
              <a:defRPr sz="11200" spc="-224">
                <a:gradFill flip="none" rotWithShape="1">
                  <a:gsLst>
                    <a:gs pos="0">
                      <a:srgbClr val="1E98FD"/>
                    </a:gs>
                    <a:gs pos="100000">
                      <a:srgbClr val="FF00F7"/>
                    </a:gs>
                  </a:gsLst>
                  <a:lin ang="3960000" scaled="0"/>
                </a:gradFill>
                <a:latin typeface="+mn-lt"/>
                <a:ea typeface="+mn-ea"/>
                <a:cs typeface="+mn-cs"/>
                <a:sym typeface="Graphik Semibold"/>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635000" y="4260850"/>
            <a:ext cx="10922000" cy="508000"/>
          </a:xfrm>
          <a:prstGeom prst="rect">
            <a:avLst/>
          </a:prstGeom>
        </p:spPr>
        <p:txBody>
          <a:bodyPr/>
          <a:lstStyle>
            <a:lvl1pPr marL="0" indent="0" algn="ctr" defTabSz="412750">
              <a:spcBef>
                <a:spcPts val="0"/>
              </a:spcBef>
              <a:buClrTx/>
              <a:buSzTx/>
              <a:buNone/>
              <a:defRPr sz="2200">
                <a:latin typeface="Graphik Medium"/>
                <a:ea typeface="Graphik Medium"/>
                <a:cs typeface="Graphik Medium"/>
                <a:sym typeface="Graphik Medium"/>
              </a:defRPr>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87320292"/>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35000" y="2463800"/>
            <a:ext cx="10922000" cy="1951435"/>
          </a:xfrm>
          <a:prstGeom prst="rect">
            <a:avLst/>
          </a:prstGeom>
        </p:spPr>
        <p:txBody>
          <a:bodyPr anchor="ctr"/>
          <a:lstStyle>
            <a:lvl1pPr marL="0" indent="0" algn="ctr">
              <a:spcBef>
                <a:spcPts val="0"/>
              </a:spcBef>
              <a:buClrTx/>
              <a:buSzTx/>
              <a:buNone/>
              <a:defRPr sz="4200" spc="-126">
                <a:gradFill flip="none" rotWithShape="1">
                  <a:gsLst>
                    <a:gs pos="0">
                      <a:srgbClr val="1E98FD"/>
                    </a:gs>
                    <a:gs pos="100000">
                      <a:srgbClr val="FF00F7"/>
                    </a:gs>
                  </a:gsLst>
                  <a:lin ang="3960000" scaled="0"/>
                </a:gradFill>
                <a:latin typeface="Graphik Medium"/>
                <a:ea typeface="Graphik Medium"/>
                <a:cs typeface="Graphik Medium"/>
                <a:sym typeface="Graphik Medium"/>
              </a:defRPr>
            </a:lvl1pPr>
            <a:lvl2pPr marL="0" indent="228600" algn="ctr">
              <a:spcBef>
                <a:spcPts val="0"/>
              </a:spcBef>
              <a:buClrTx/>
              <a:buSzTx/>
              <a:buNone/>
              <a:defRPr sz="4200" spc="-126">
                <a:gradFill flip="none" rotWithShape="1">
                  <a:gsLst>
                    <a:gs pos="0">
                      <a:srgbClr val="1E98FD"/>
                    </a:gs>
                    <a:gs pos="100000">
                      <a:srgbClr val="FF00F7"/>
                    </a:gs>
                  </a:gsLst>
                  <a:lin ang="3960000" scaled="0"/>
                </a:gradFill>
                <a:latin typeface="Graphik Medium"/>
                <a:ea typeface="Graphik Medium"/>
                <a:cs typeface="Graphik Medium"/>
                <a:sym typeface="Graphik Medium"/>
              </a:defRPr>
            </a:lvl2pPr>
            <a:lvl3pPr marL="0" indent="457200" algn="ctr">
              <a:spcBef>
                <a:spcPts val="0"/>
              </a:spcBef>
              <a:buClrTx/>
              <a:buSzTx/>
              <a:buNone/>
              <a:defRPr sz="4200" spc="-126">
                <a:gradFill flip="none" rotWithShape="1">
                  <a:gsLst>
                    <a:gs pos="0">
                      <a:srgbClr val="1E98FD"/>
                    </a:gs>
                    <a:gs pos="100000">
                      <a:srgbClr val="FF00F7"/>
                    </a:gs>
                  </a:gsLst>
                  <a:lin ang="3960000" scaled="0"/>
                </a:gradFill>
                <a:latin typeface="Graphik Medium"/>
                <a:ea typeface="Graphik Medium"/>
                <a:cs typeface="Graphik Medium"/>
                <a:sym typeface="Graphik Medium"/>
              </a:defRPr>
            </a:lvl3pPr>
            <a:lvl4pPr marL="0" indent="685800" algn="ctr">
              <a:spcBef>
                <a:spcPts val="0"/>
              </a:spcBef>
              <a:buClrTx/>
              <a:buSzTx/>
              <a:buNone/>
              <a:defRPr sz="4200" spc="-126">
                <a:gradFill flip="none" rotWithShape="1">
                  <a:gsLst>
                    <a:gs pos="0">
                      <a:srgbClr val="1E98FD"/>
                    </a:gs>
                    <a:gs pos="100000">
                      <a:srgbClr val="FF00F7"/>
                    </a:gs>
                  </a:gsLst>
                  <a:lin ang="3960000" scaled="0"/>
                </a:gradFill>
                <a:latin typeface="Graphik Medium"/>
                <a:ea typeface="Graphik Medium"/>
                <a:cs typeface="Graphik Medium"/>
                <a:sym typeface="Graphik Medium"/>
              </a:defRPr>
            </a:lvl4pPr>
            <a:lvl5pPr marL="0" indent="914400" algn="ctr">
              <a:spcBef>
                <a:spcPts val="0"/>
              </a:spcBef>
              <a:buClrTx/>
              <a:buSzTx/>
              <a:buNone/>
              <a:defRPr sz="4200" spc="-126">
                <a:gradFill flip="none" rotWithShape="1">
                  <a:gsLst>
                    <a:gs pos="0">
                      <a:srgbClr val="1E98FD"/>
                    </a:gs>
                    <a:gs pos="100000">
                      <a:srgbClr val="FF00F7"/>
                    </a:gs>
                  </a:gsLst>
                  <a:lin ang="3960000" scaled="0"/>
                </a:gradFill>
                <a:latin typeface="Graphik Medium"/>
                <a:ea typeface="Graphik Medium"/>
                <a:cs typeface="Graphik Medium"/>
                <a:sym typeface="Graphik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532376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1"/>
            <a:ext cx="12192000" cy="4358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914400" y="559624"/>
            <a:ext cx="10363200" cy="1470025"/>
          </a:xfrm>
        </p:spPr>
        <p:txBody>
          <a:bodyPr/>
          <a:lstStyle>
            <a:lvl1pPr algn="ctr">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2277691"/>
            <a:ext cx="8534400" cy="937807"/>
          </a:xfrm>
        </p:spPr>
        <p:txBody>
          <a:bodyPr/>
          <a:lstStyle>
            <a:lvl1pPr marL="0" indent="0" algn="ctr">
              <a:buNone/>
              <a:defRPr>
                <a:solidFill>
                  <a:srgbClr val="E6C4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STR_TA_Logo-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7089" y="4680465"/>
            <a:ext cx="6414796" cy="1746651"/>
          </a:xfrm>
          <a:prstGeom prst="rect">
            <a:avLst/>
          </a:prstGeom>
        </p:spPr>
      </p:pic>
    </p:spTree>
    <p:extLst>
      <p:ext uri="{BB962C8B-B14F-4D97-AF65-F5344CB8AC3E}">
        <p14:creationId xmlns:p14="http://schemas.microsoft.com/office/powerpoint/2010/main" val="684637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Working with communities to address the opioid crisis.</a:t>
            </a:r>
          </a:p>
        </p:txBody>
      </p:sp>
      <p:sp>
        <p:nvSpPr>
          <p:cNvPr id="3" name="Content Placeholder 2"/>
          <p:cNvSpPr>
            <a:spLocks noGrp="1"/>
          </p:cNvSpPr>
          <p:nvPr>
            <p:ph idx="1" hasCustomPrompt="1"/>
          </p:nvPr>
        </p:nvSpPr>
        <p:spPr/>
        <p:txBody>
          <a:bodyPr/>
          <a:lstStyle>
            <a:lvl1pPr>
              <a:defRPr baseline="0"/>
            </a:lvl1pPr>
          </a:lstStyle>
          <a:p>
            <a:pPr lvl="0"/>
            <a:r>
              <a:rPr lang="en-US" dirty="0"/>
              <a:t>SAMHSA’s State Targeted Response Technical Assistance (STR-TA) Consortium is here to assist STR grantees and other organizations, by providing the resources and technical assistance needed to address the opioid crisis.</a:t>
            </a:r>
          </a:p>
          <a:p>
            <a:pPr lvl="0"/>
            <a:endParaRPr lang="en-US" dirty="0"/>
          </a:p>
          <a:p>
            <a:pPr lvl="0"/>
            <a:r>
              <a:rPr lang="en-US" dirty="0"/>
              <a:t>Technical assistance is available to support the evidence-based prevention, treatment, and recovery of opioid use disorders. </a:t>
            </a:r>
          </a:p>
        </p:txBody>
      </p:sp>
      <p:sp>
        <p:nvSpPr>
          <p:cNvPr id="6" name="Slide Number Placeholder 5"/>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408102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Working with communities to address the opioid crisis.</a:t>
            </a:r>
          </a:p>
        </p:txBody>
      </p:sp>
      <p:sp>
        <p:nvSpPr>
          <p:cNvPr id="3" name="Content Placeholder 2"/>
          <p:cNvSpPr>
            <a:spLocks noGrp="1"/>
          </p:cNvSpPr>
          <p:nvPr>
            <p:ph idx="1" hasCustomPrompt="1"/>
          </p:nvPr>
        </p:nvSpPr>
        <p:spPr/>
        <p:txBody>
          <a:bodyPr/>
          <a:lstStyle>
            <a:lvl1pPr>
              <a:defRPr sz="2600" baseline="0"/>
            </a:lvl1pPr>
          </a:lstStyle>
          <a:p>
            <a:pPr lvl="0"/>
            <a:r>
              <a:rPr lang="en-US" dirty="0"/>
              <a:t>STR-TA is intended to provide local expertise to communities and organizations to help address the opioid public health crisis. </a:t>
            </a:r>
          </a:p>
          <a:p>
            <a:pPr lvl="0"/>
            <a:r>
              <a:rPr lang="en-US" dirty="0"/>
              <a:t>The STR-TA team accepts requests for education and training resources. Each state/territory has a designated team, led by a regional Technology Transfer Specialist (TTS) who is an expert in implementing evidence-based practices. </a:t>
            </a:r>
          </a:p>
          <a:p>
            <a:pPr lvl="0"/>
            <a:r>
              <a:rPr lang="en-US" dirty="0"/>
              <a:t>Each TTS will work with TA recipients to meet the needs outlined in the TA request. </a:t>
            </a:r>
          </a:p>
          <a:p>
            <a:pPr lvl="0"/>
            <a:endParaRPr lang="en-US" dirty="0"/>
          </a:p>
        </p:txBody>
      </p:sp>
      <p:sp>
        <p:nvSpPr>
          <p:cNvPr id="6" name="Slide Number Placeholder 5"/>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07028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Working with communities to address the opioid crisis.</a:t>
            </a:r>
          </a:p>
        </p:txBody>
      </p:sp>
      <p:sp>
        <p:nvSpPr>
          <p:cNvPr id="6" name="Slide Number Placeholder 5"/>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
        <p:nvSpPr>
          <p:cNvPr id="4" name="TextBox 3"/>
          <p:cNvSpPr txBox="1"/>
          <p:nvPr userDrawn="1"/>
        </p:nvSpPr>
        <p:spPr>
          <a:xfrm>
            <a:off x="597648" y="1314824"/>
            <a:ext cx="10984753" cy="3754874"/>
          </a:xfrm>
          <a:prstGeom prst="rect">
            <a:avLst/>
          </a:prstGeom>
          <a:noFill/>
        </p:spPr>
        <p:txBody>
          <a:bodyPr wrap="square" rtlCol="0">
            <a:spAutoFit/>
          </a:bodyPr>
          <a:lstStyle/>
          <a:p>
            <a:pPr marL="461963" marR="0" lvl="0" indent="-461963" algn="l" defTabSz="457200" rtl="0" eaLnBrk="1" fontAlgn="auto" latinLnBrk="0" hangingPunct="1">
              <a:lnSpc>
                <a:spcPct val="100000"/>
              </a:lnSpc>
              <a:spcBef>
                <a:spcPts val="1200"/>
              </a:spcBef>
              <a:spcAft>
                <a:spcPts val="0"/>
              </a:spcAft>
              <a:buClr>
                <a:srgbClr val="A13F1D"/>
              </a:buClr>
              <a:buSzPct val="90000"/>
              <a:buFont typeface="Wingdings" charset="2"/>
              <a:buChar char="²"/>
              <a:tabLst/>
              <a:defRPr/>
            </a:pPr>
            <a:endParaRPr kumimoji="0" lang="en-US" sz="1800" b="0" i="1" u="none" strike="noStrike" kern="1200" cap="none" spc="0" normalizeH="0" baseline="0" noProof="0" dirty="0">
              <a:ln>
                <a:noFill/>
              </a:ln>
              <a:solidFill>
                <a:prstClr val="black"/>
              </a:solidFill>
              <a:effectLst/>
              <a:uLnTx/>
              <a:uFillTx/>
              <a:latin typeface="Helvetica"/>
              <a:ea typeface="+mn-ea"/>
              <a:cs typeface="+mn-cs"/>
            </a:endParaRPr>
          </a:p>
          <a:p>
            <a:pPr marL="0" marR="0" lvl="0" indent="0" algn="l" defTabSz="457200" rtl="0" eaLnBrk="1" fontAlgn="auto" latinLnBrk="0" hangingPunct="1">
              <a:lnSpc>
                <a:spcPct val="100000"/>
              </a:lnSpc>
              <a:spcBef>
                <a:spcPts val="1200"/>
              </a:spcBef>
              <a:spcAft>
                <a:spcPts val="0"/>
              </a:spcAft>
              <a:buClr>
                <a:srgbClr val="A13F1D"/>
              </a:buClr>
              <a:buSzPct val="90000"/>
              <a:buFont typeface="Wingdings" charset="2"/>
              <a:buNone/>
              <a:tabLst/>
              <a:defRPr/>
            </a:pPr>
            <a:r>
              <a:rPr kumimoji="0" lang="en-US" sz="3000" b="0" i="0" u="none" strike="noStrike" kern="1200" cap="none" spc="0" normalizeH="0" baseline="0" noProof="0" dirty="0">
                <a:ln>
                  <a:noFill/>
                </a:ln>
                <a:solidFill>
                  <a:prstClr val="black"/>
                </a:solidFill>
                <a:effectLst/>
                <a:uLnTx/>
                <a:uFillTx/>
                <a:latin typeface="Helvetica"/>
                <a:ea typeface="+mn-ea"/>
                <a:cs typeface="+mn-cs"/>
              </a:rPr>
              <a:t>Funding for this initiative was made possible (in part) by grant no. 1H79TI080816-01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872399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Questions and TA Requests</a:t>
            </a:r>
          </a:p>
        </p:txBody>
      </p:sp>
      <p:sp>
        <p:nvSpPr>
          <p:cNvPr id="3" name="Content Placeholder 2"/>
          <p:cNvSpPr>
            <a:spLocks noGrp="1"/>
          </p:cNvSpPr>
          <p:nvPr>
            <p:ph idx="1" hasCustomPrompt="1"/>
          </p:nvPr>
        </p:nvSpPr>
        <p:spPr/>
        <p:txBody>
          <a:bodyPr>
            <a:normAutofit/>
          </a:bodyPr>
          <a:lstStyle>
            <a:lvl1pPr>
              <a:defRPr sz="3400" baseline="0"/>
            </a:lvl1pPr>
            <a:lvl2pPr>
              <a:defRPr baseline="0"/>
            </a:lvl2pPr>
            <a:lvl3pPr>
              <a:defRPr sz="3400"/>
            </a:lvl3pPr>
          </a:lstStyle>
          <a:p>
            <a:pPr lvl="0"/>
            <a:r>
              <a:rPr lang="en-US" dirty="0"/>
              <a:t>To ask questions or submit a technical assistance request: </a:t>
            </a:r>
          </a:p>
          <a:p>
            <a:pPr lvl="0"/>
            <a:endParaRPr lang="en-US" dirty="0"/>
          </a:p>
          <a:p>
            <a:pPr lvl="2"/>
            <a:r>
              <a:rPr lang="en-US" dirty="0"/>
              <a:t>Visit </a:t>
            </a:r>
            <a:r>
              <a:rPr lang="en-US" dirty="0" err="1"/>
              <a:t>www.getSTR-TA.org</a:t>
            </a:r>
            <a:r>
              <a:rPr lang="en-US" dirty="0"/>
              <a:t> </a:t>
            </a:r>
          </a:p>
          <a:p>
            <a:pPr lvl="2"/>
            <a:r>
              <a:rPr lang="en-US" dirty="0"/>
              <a:t>Email </a:t>
            </a:r>
            <a:r>
              <a:rPr lang="en-US" dirty="0" err="1"/>
              <a:t>str-ta@aaap.org</a:t>
            </a:r>
            <a:r>
              <a:rPr lang="en-US" dirty="0"/>
              <a:t> </a:t>
            </a:r>
          </a:p>
          <a:p>
            <a:pPr lvl="2"/>
            <a:r>
              <a:rPr lang="en-US" dirty="0"/>
              <a:t>Call 401-270-5900</a:t>
            </a:r>
          </a:p>
        </p:txBody>
      </p:sp>
      <p:sp>
        <p:nvSpPr>
          <p:cNvPr id="6" name="Slide Number Placeholder 5"/>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959936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9962" y="2633032"/>
            <a:ext cx="7080805" cy="1362075"/>
          </a:xfrm>
          <a:noFill/>
        </p:spPr>
        <p:txBody>
          <a:bodyPr tIns="0" anchor="ctr" anchorCtr="0"/>
          <a:lstStyle>
            <a:lvl1pPr algn="l">
              <a:defRPr sz="4400" b="1" cap="none">
                <a:solidFill>
                  <a:schemeClr val="accent1"/>
                </a:solidFill>
              </a:defRPr>
            </a:lvl1pPr>
          </a:lstStyle>
          <a:p>
            <a:r>
              <a:rPr lang="en-US" dirty="0"/>
              <a:t>Click to Edit Master Title Style</a:t>
            </a:r>
          </a:p>
        </p:txBody>
      </p:sp>
      <p:grpSp>
        <p:nvGrpSpPr>
          <p:cNvPr id="4" name="Group 3"/>
          <p:cNvGrpSpPr/>
          <p:nvPr userDrawn="1"/>
        </p:nvGrpSpPr>
        <p:grpSpPr>
          <a:xfrm>
            <a:off x="-5105676" y="-63500"/>
            <a:ext cx="9271000" cy="6953250"/>
            <a:chOff x="457200" y="6184851"/>
            <a:chExt cx="558024" cy="558024"/>
          </a:xfrm>
        </p:grpSpPr>
        <p:sp>
          <p:nvSpPr>
            <p:cNvPr id="5" name="Oval 4"/>
            <p:cNvSpPr>
              <a:spLocks noChangeAspect="1"/>
            </p:cNvSpPr>
            <p:nvPr userDrawn="1"/>
          </p:nvSpPr>
          <p:spPr>
            <a:xfrm>
              <a:off x="457200" y="6184851"/>
              <a:ext cx="558024" cy="5580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STR_TA Circl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526" y="6196068"/>
              <a:ext cx="535372" cy="535590"/>
            </a:xfrm>
            <a:prstGeom prst="rect">
              <a:avLst/>
            </a:prstGeom>
          </p:spPr>
        </p:pic>
      </p:grpSp>
    </p:spTree>
    <p:extLst>
      <p:ext uri="{BB962C8B-B14F-4D97-AF65-F5344CB8AC3E}">
        <p14:creationId xmlns:p14="http://schemas.microsoft.com/office/powerpoint/2010/main" val="1004125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73871"/>
            <a:ext cx="53848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73871"/>
            <a:ext cx="53848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799295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65300"/>
            <a:ext cx="5386917"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05063"/>
            <a:ext cx="5386917"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65300"/>
            <a:ext cx="5389033"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05063"/>
            <a:ext cx="5389033"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405061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C64E-3639-4888-A445-359ECCE65A92}"/>
              </a:ext>
            </a:extLst>
          </p:cNvPr>
          <p:cNvSpPr>
            <a:spLocks noGrp="1"/>
          </p:cNvSpPr>
          <p:nvPr>
            <p:ph type="title"/>
          </p:nvPr>
        </p:nvSpPr>
        <p:spPr/>
        <p:txBody>
          <a:bodyPr/>
          <a:lstStyle>
            <a:lvl1pPr>
              <a:defRPr>
                <a:solidFill>
                  <a:srgbClr val="000099"/>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928EA72-ACA9-441B-A95B-AB775064F849}"/>
              </a:ext>
            </a:extLst>
          </p:cNvPr>
          <p:cNvSpPr>
            <a:spLocks noGrp="1"/>
          </p:cNvSpPr>
          <p:nvPr>
            <p:ph idx="1"/>
          </p:nvPr>
        </p:nvSpPr>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4DACA74-AC7F-4B14-8E3C-8E32251AF208}"/>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05F40DC7-81BC-40A9-A8C8-005086393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D5E85-9A6E-4A50-A506-406396D80C63}"/>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2543951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
        <p:nvSpPr>
          <p:cNvPr id="6" name="Chart Placeholder 5"/>
          <p:cNvSpPr>
            <a:spLocks noGrp="1"/>
          </p:cNvSpPr>
          <p:nvPr>
            <p:ph type="chart" sz="quarter" idx="13"/>
          </p:nvPr>
        </p:nvSpPr>
        <p:spPr>
          <a:xfrm>
            <a:off x="1343252" y="1900238"/>
            <a:ext cx="9497483" cy="3757612"/>
          </a:xfrm>
        </p:spPr>
        <p:txBody>
          <a:bodyPr/>
          <a:lstStyle/>
          <a:p>
            <a:endParaRPr lang="en-US"/>
          </a:p>
        </p:txBody>
      </p:sp>
    </p:spTree>
    <p:extLst>
      <p:ext uri="{BB962C8B-B14F-4D97-AF65-F5344CB8AC3E}">
        <p14:creationId xmlns:p14="http://schemas.microsoft.com/office/powerpoint/2010/main" val="3271325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
        <p:nvSpPr>
          <p:cNvPr id="4" name="Table Placeholder 3"/>
          <p:cNvSpPr>
            <a:spLocks noGrp="1"/>
          </p:cNvSpPr>
          <p:nvPr>
            <p:ph type="tbl" sz="quarter" idx="13"/>
          </p:nvPr>
        </p:nvSpPr>
        <p:spPr>
          <a:xfrm>
            <a:off x="1049867" y="1837187"/>
            <a:ext cx="9948333" cy="3935412"/>
          </a:xfrm>
        </p:spPr>
        <p:txBody>
          <a:bodyPr/>
          <a:lstStyle/>
          <a:p>
            <a:endParaRPr lang="en-US"/>
          </a:p>
        </p:txBody>
      </p:sp>
    </p:spTree>
    <p:extLst>
      <p:ext uri="{BB962C8B-B14F-4D97-AF65-F5344CB8AC3E}">
        <p14:creationId xmlns:p14="http://schemas.microsoft.com/office/powerpoint/2010/main" val="1746406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277153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935279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535339"/>
            <a:ext cx="12192000" cy="566738"/>
          </a:xfrm>
          <a:solidFill>
            <a:schemeClr val="tx1"/>
          </a:solidFill>
        </p:spPr>
        <p:txBody>
          <a:bodyPr lIns="457200" tIns="0" rIns="457200" anchor="ctr" anchorCtr="0"/>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0" y="1"/>
            <a:ext cx="12192000" cy="5535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pPr defTabSz="457200">
              <a:defRPr/>
            </a:pPr>
            <a:fld id="{1271A09D-B238-CC49-8083-E93D66A072E7}"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942324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76200"/>
            <a:ext cx="12192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a:spLocks noChangeArrowheads="1"/>
          </p:cNvSpPr>
          <p:nvPr userDrawn="1"/>
        </p:nvSpPr>
        <p:spPr bwMode="auto">
          <a:xfrm>
            <a:off x="0" y="6011866"/>
            <a:ext cx="12192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350" dirty="0">
              <a:solidFill>
                <a:schemeClr val="lt1"/>
              </a:solidFill>
              <a:latin typeface="+mn-lt"/>
              <a:ea typeface="+mn-ea"/>
            </a:endParaRPr>
          </a:p>
        </p:txBody>
      </p:sp>
      <p:sp>
        <p:nvSpPr>
          <p:cNvPr id="9" name="Rectangle 3"/>
          <p:cNvSpPr>
            <a:spLocks noChangeArrowheads="1"/>
          </p:cNvSpPr>
          <p:nvPr userDrawn="1"/>
        </p:nvSpPr>
        <p:spPr bwMode="auto">
          <a:xfrm>
            <a:off x="0" y="57483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350" dirty="0">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12192000" cy="5664200"/>
          </a:xfrm>
          <a:prstGeom prst="rect">
            <a:avLst/>
          </a:prstGeom>
          <a:solidFill>
            <a:schemeClr val="accent6"/>
          </a:solidFill>
          <a:ln w="9525">
            <a:noFill/>
            <a:miter lim="800000"/>
            <a:headEnd/>
            <a:tailEnd/>
          </a:ln>
        </p:spPr>
        <p:txBody>
          <a:bodyPr wrap="none" anchor="ctr"/>
          <a:lstStyle/>
          <a:p>
            <a:endParaRPr lang="en-US" sz="1350" dirty="0"/>
          </a:p>
        </p:txBody>
      </p:sp>
      <p:pic>
        <p:nvPicPr>
          <p:cNvPr id="11" name="Picture 12" descr="YSM_Shield_CMYK.jpg"/>
          <p:cNvPicPr>
            <a:picLocks noChangeAspect="1"/>
          </p:cNvPicPr>
          <p:nvPr userDrawn="1"/>
        </p:nvPicPr>
        <p:blipFill>
          <a:blip r:embed="rId2" cstate="print"/>
          <a:srcRect/>
          <a:stretch>
            <a:fillRect/>
          </a:stretch>
        </p:blipFill>
        <p:spPr bwMode="auto">
          <a:xfrm>
            <a:off x="11125200" y="6143628"/>
            <a:ext cx="762000" cy="714375"/>
          </a:xfrm>
          <a:prstGeom prst="rect">
            <a:avLst/>
          </a:prstGeom>
          <a:noFill/>
          <a:ln w="9525">
            <a:noFill/>
            <a:miter lim="800000"/>
            <a:headEnd/>
            <a:tailEnd/>
          </a:ln>
        </p:spPr>
      </p:pic>
      <p:pic>
        <p:nvPicPr>
          <p:cNvPr id="12" name="Picture 2" descr="Z:\Justin\Logos\YSM\New Brand\YSM_YaleBlue_CMYK.png"/>
          <p:cNvPicPr>
            <a:picLocks noChangeAspect="1" noChangeArrowheads="1"/>
          </p:cNvPicPr>
          <p:nvPr userDrawn="1"/>
        </p:nvPicPr>
        <p:blipFill>
          <a:blip r:embed="rId3" cstate="print"/>
          <a:srcRect/>
          <a:stretch>
            <a:fillRect/>
          </a:stretch>
        </p:blipFill>
        <p:spPr bwMode="auto">
          <a:xfrm>
            <a:off x="711202" y="6343359"/>
            <a:ext cx="4870449" cy="266993"/>
          </a:xfrm>
          <a:prstGeom prst="rect">
            <a:avLst/>
          </a:prstGeom>
          <a:noFill/>
        </p:spPr>
      </p:pic>
      <p:sp>
        <p:nvSpPr>
          <p:cNvPr id="13" name="Title Placeholder 14"/>
          <p:cNvSpPr>
            <a:spLocks noGrp="1"/>
          </p:cNvSpPr>
          <p:nvPr>
            <p:ph type="title" hasCustomPrompt="1"/>
          </p:nvPr>
        </p:nvSpPr>
        <p:spPr>
          <a:xfrm>
            <a:off x="711200" y="990601"/>
            <a:ext cx="10972800" cy="1541463"/>
          </a:xfrm>
          <a:prstGeom prst="rect">
            <a:avLst/>
          </a:prstGeom>
        </p:spPr>
        <p:txBody>
          <a:bodyPr vert="horz" lIns="91440" tIns="45720" rIns="91440" bIns="45720" rtlCol="0" anchor="b">
            <a:normAutofit/>
          </a:bodyPr>
          <a:lstStyle>
            <a:lvl1pPr algn="l" defTabSz="685800" rtl="0" eaLnBrk="1" latinLnBrk="0" hangingPunct="1">
              <a:spcBef>
                <a:spcPct val="0"/>
              </a:spcBef>
              <a:buNone/>
              <a:defRPr lang="en-US" sz="33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711200" y="2514600"/>
            <a:ext cx="10972800" cy="914400"/>
          </a:xfrm>
        </p:spPr>
        <p:txBody>
          <a:bodyPr/>
          <a:lstStyle>
            <a:lvl1pPr marL="257175" marR="0" indent="-257175" algn="l" defTabSz="685800" rtl="0" eaLnBrk="1" fontAlgn="base" latinLnBrk="0" hangingPunct="1">
              <a:lnSpc>
                <a:spcPct val="100000"/>
              </a:lnSpc>
              <a:spcBef>
                <a:spcPct val="0"/>
              </a:spcBef>
              <a:spcAft>
                <a:spcPct val="0"/>
              </a:spcAft>
              <a:buClrTx/>
              <a:buSzTx/>
              <a:buFont typeface="Arial" pitchFamily="34" charset="0"/>
              <a:buNone/>
              <a:tabLst/>
              <a:defRPr lang="en-US" sz="1500" kern="1200" noProof="0">
                <a:solidFill>
                  <a:schemeClr val="bg1"/>
                </a:solidFill>
                <a:latin typeface="Georgia" pitchFamily="18" charset="0"/>
                <a:ea typeface="ＭＳ Ｐゴシック" pitchFamily="34" charset="-128"/>
              </a:defRPr>
            </a:lvl1pPr>
          </a:lstStyle>
          <a:p>
            <a:pPr marL="257175" marR="0" lvl="0" indent="-257175" algn="l" defTabSz="685800" rtl="0" eaLnBrk="1" fontAlgn="base" latinLnBrk="0" hangingPunct="1">
              <a:lnSpc>
                <a:spcPct val="100000"/>
              </a:lnSpc>
              <a:spcBef>
                <a:spcPct val="0"/>
              </a:spcBef>
              <a:spcAft>
                <a:spcPct val="0"/>
              </a:spcAft>
              <a:buClrTx/>
              <a:buSzTx/>
              <a:buFont typeface="Arial" pitchFamily="34" charset="0"/>
              <a:buNone/>
              <a:tabLst/>
              <a:defRPr/>
            </a:pPr>
            <a:r>
              <a:rPr lang="en-US" sz="18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711200" y="3657600"/>
            <a:ext cx="10972800" cy="762000"/>
          </a:xfrm>
        </p:spPr>
        <p:txBody>
          <a:bodyPr/>
          <a:lstStyle>
            <a:lvl1pPr>
              <a:buNone/>
              <a:defRPr lang="en-US" sz="1350" i="1" kern="1200" baseline="0" dirty="0" smtClean="0">
                <a:solidFill>
                  <a:schemeClr val="bg1"/>
                </a:solidFill>
                <a:latin typeface="Georgia" pitchFamily="18" charset="0"/>
                <a:ea typeface="ＭＳ Ｐゴシック" pitchFamily="34" charset="-128"/>
                <a:cs typeface="+mn-cs"/>
              </a:defRPr>
            </a:lvl1pPr>
          </a:lstStyle>
          <a:p>
            <a:pPr marL="257175" lvl="0" indent="-257175" algn="l" defTabSz="685800" rtl="0" eaLnBrk="1" fontAlgn="base" latinLnBrk="0" hangingPunct="1">
              <a:spcBef>
                <a:spcPct val="0"/>
              </a:spcBef>
              <a:spcAft>
                <a:spcPct val="0"/>
              </a:spcAft>
            </a:pPr>
            <a:r>
              <a:rPr lang="en-US" dirty="0"/>
              <a:t>Click to edit presenter’s name and presentation’s date</a:t>
            </a:r>
          </a:p>
        </p:txBody>
      </p:sp>
    </p:spTree>
    <p:extLst>
      <p:ext uri="{BB962C8B-B14F-4D97-AF65-F5344CB8AC3E}">
        <p14:creationId xmlns:p14="http://schemas.microsoft.com/office/powerpoint/2010/main" val="186267114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401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12192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a:xfrm>
            <a:off x="717553" y="152400"/>
            <a:ext cx="10830983" cy="595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851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3" y="273629"/>
            <a:ext cx="10968959" cy="1143480"/>
          </a:xfrm>
        </p:spPr>
        <p:txBody>
          <a:bodyPr/>
          <a:lstStyle/>
          <a:p>
            <a:r>
              <a:rPr lang="en-US"/>
              <a:t>Click to edit Master title style</a:t>
            </a:r>
          </a:p>
        </p:txBody>
      </p:sp>
      <p:sp>
        <p:nvSpPr>
          <p:cNvPr id="3" name="Content Placeholder 2"/>
          <p:cNvSpPr>
            <a:spLocks noGrp="1"/>
          </p:cNvSpPr>
          <p:nvPr>
            <p:ph sz="half" idx="1"/>
          </p:nvPr>
        </p:nvSpPr>
        <p:spPr>
          <a:xfrm>
            <a:off x="608643" y="1604333"/>
            <a:ext cx="10968959"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3" y="3935934"/>
            <a:ext cx="10968959"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342154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183BBA-8D66-4A5D-A473-62F6BCF2C49E}"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C9F59-7B89-4DFB-BF51-14F97CD60B75}" type="slidenum">
              <a:rPr lang="en-US" smtClean="0"/>
              <a:pPr/>
              <a:t>‹#›</a:t>
            </a:fld>
            <a:endParaRPr lang="en-US"/>
          </a:p>
        </p:txBody>
      </p:sp>
    </p:spTree>
    <p:extLst>
      <p:ext uri="{BB962C8B-B14F-4D97-AF65-F5344CB8AC3E}">
        <p14:creationId xmlns:p14="http://schemas.microsoft.com/office/powerpoint/2010/main" val="40916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3211-5A2C-4990-9954-DADA81027040}"/>
              </a:ext>
            </a:extLst>
          </p:cNvPr>
          <p:cNvSpPr>
            <a:spLocks noGrp="1"/>
          </p:cNvSpPr>
          <p:nvPr>
            <p:ph type="title"/>
          </p:nvPr>
        </p:nvSpPr>
        <p:spPr>
          <a:xfrm>
            <a:off x="831850" y="1709738"/>
            <a:ext cx="10515600" cy="2852737"/>
          </a:xfrm>
        </p:spPr>
        <p:txBody>
          <a:bodyPr anchor="b"/>
          <a:lstStyle>
            <a:lvl1pPr>
              <a:defRPr sz="6000">
                <a:solidFill>
                  <a:srgbClr val="000099"/>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94F2D2D-0820-48A1-89FC-FF6093CB96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64036B-B869-459F-98AB-6E3C036ABE3C}"/>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B5757484-5C71-4902-8037-76EBFD9C1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7382C-F8AB-43D3-8522-E389DDF9D30F}"/>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1724206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22C1-1EEB-499B-BECC-7D7F77351932}"/>
              </a:ext>
            </a:extLst>
          </p:cNvPr>
          <p:cNvSpPr>
            <a:spLocks noGrp="1"/>
          </p:cNvSpPr>
          <p:nvPr>
            <p:ph type="ctrTitle"/>
          </p:nvPr>
        </p:nvSpPr>
        <p:spPr>
          <a:xfrm>
            <a:off x="1524000" y="1122363"/>
            <a:ext cx="9144000" cy="2387600"/>
          </a:xfrm>
        </p:spPr>
        <p:txBody>
          <a:bodyPr anchor="b"/>
          <a:lstStyle>
            <a:lvl1pPr algn="ctr">
              <a:defRPr sz="5063">
                <a:solidFill>
                  <a:srgbClr val="000099"/>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870BEA5-20F5-420B-A28D-6CAA29D4076E}"/>
              </a:ext>
            </a:extLst>
          </p:cNvPr>
          <p:cNvSpPr>
            <a:spLocks noGrp="1"/>
          </p:cNvSpPr>
          <p:nvPr>
            <p:ph type="subTitle" idx="1"/>
          </p:nvPr>
        </p:nvSpPr>
        <p:spPr>
          <a:xfrm>
            <a:off x="1524000" y="3602038"/>
            <a:ext cx="9144000" cy="1655762"/>
          </a:xfrm>
        </p:spPr>
        <p:txBody>
          <a:bodyPr/>
          <a:lstStyle>
            <a:lvl1pPr marL="0" indent="0" algn="ctr">
              <a:buNone/>
              <a:defRPr sz="2025">
                <a:latin typeface="Franklin Gothic Medium" panose="020B0603020102020204" pitchFamily="34" charset="0"/>
              </a:defRPr>
            </a:lvl1pPr>
            <a:lvl2pPr marL="385785" indent="0" algn="ctr">
              <a:buNone/>
              <a:defRPr sz="1688"/>
            </a:lvl2pPr>
            <a:lvl3pPr marL="771571" indent="0" algn="ctr">
              <a:buNone/>
              <a:defRPr sz="1519"/>
            </a:lvl3pPr>
            <a:lvl4pPr marL="1157356" indent="0" algn="ctr">
              <a:buNone/>
              <a:defRPr sz="1350"/>
            </a:lvl4pPr>
            <a:lvl5pPr marL="1543141" indent="0" algn="ctr">
              <a:buNone/>
              <a:defRPr sz="1350"/>
            </a:lvl5pPr>
            <a:lvl6pPr marL="1928927" indent="0" algn="ctr">
              <a:buNone/>
              <a:defRPr sz="1350"/>
            </a:lvl6pPr>
            <a:lvl7pPr marL="2314712" indent="0" algn="ctr">
              <a:buNone/>
              <a:defRPr sz="1350"/>
            </a:lvl7pPr>
            <a:lvl8pPr marL="2700498" indent="0" algn="ctr">
              <a:buNone/>
              <a:defRPr sz="1350"/>
            </a:lvl8pPr>
            <a:lvl9pPr marL="3086283" indent="0" algn="ctr">
              <a:buNone/>
              <a:defRPr sz="1350"/>
            </a:lvl9pPr>
          </a:lstStyle>
          <a:p>
            <a:r>
              <a:rPr lang="en-US" dirty="0"/>
              <a:t>Click to edit Master subtitle style</a:t>
            </a:r>
          </a:p>
        </p:txBody>
      </p:sp>
      <p:sp>
        <p:nvSpPr>
          <p:cNvPr id="4" name="Date Placeholder 3">
            <a:extLst>
              <a:ext uri="{FF2B5EF4-FFF2-40B4-BE49-F238E27FC236}">
                <a16:creationId xmlns:a16="http://schemas.microsoft.com/office/drawing/2014/main" id="{A45E104C-EB14-470A-990A-3A62A6871086}"/>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C533089C-351C-40A3-8640-21B96E0F1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F0FAB-01F1-4B2C-B17B-C83C4CA10B41}"/>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1713705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C64E-3639-4888-A445-359ECCE65A92}"/>
              </a:ext>
            </a:extLst>
          </p:cNvPr>
          <p:cNvSpPr>
            <a:spLocks noGrp="1"/>
          </p:cNvSpPr>
          <p:nvPr>
            <p:ph type="title"/>
          </p:nvPr>
        </p:nvSpPr>
        <p:spPr/>
        <p:txBody>
          <a:bodyPr/>
          <a:lstStyle>
            <a:lvl1pPr>
              <a:defRPr>
                <a:solidFill>
                  <a:srgbClr val="000099"/>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928EA72-ACA9-441B-A95B-AB775064F849}"/>
              </a:ext>
            </a:extLst>
          </p:cNvPr>
          <p:cNvSpPr>
            <a:spLocks noGrp="1"/>
          </p:cNvSpPr>
          <p:nvPr>
            <p:ph idx="1"/>
          </p:nvPr>
        </p:nvSpPr>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4DACA74-AC7F-4B14-8E3C-8E32251AF208}"/>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05F40DC7-81BC-40A9-A8C8-005086393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D5E85-9A6E-4A50-A506-406396D80C63}"/>
              </a:ext>
            </a:extLst>
          </p:cNvPr>
          <p:cNvSpPr>
            <a:spLocks noGrp="1"/>
          </p:cNvSpPr>
          <p:nvPr>
            <p:ph type="sldNum" sz="quarter" idx="12"/>
          </p:nvPr>
        </p:nvSpPr>
        <p:spPr/>
        <p:txBody>
          <a:bodyPr/>
          <a:lstStyle/>
          <a:p>
            <a:fld id="{1D6E5690-A8C5-4471-9A4B-CA82B9263375}" type="slidenum">
              <a:rPr lang="en-US" smtClean="0"/>
              <a:t>‹#›</a:t>
            </a:fld>
            <a:endParaRPr lang="en-US"/>
          </a:p>
        </p:txBody>
      </p:sp>
      <p:grpSp>
        <p:nvGrpSpPr>
          <p:cNvPr id="9" name="Group 8">
            <a:extLst>
              <a:ext uri="{FF2B5EF4-FFF2-40B4-BE49-F238E27FC236}">
                <a16:creationId xmlns:a16="http://schemas.microsoft.com/office/drawing/2014/main" id="{CF92DF49-E71C-4E0C-A95F-85A067725428}"/>
              </a:ext>
            </a:extLst>
          </p:cNvPr>
          <p:cNvGrpSpPr/>
          <p:nvPr userDrawn="1"/>
        </p:nvGrpSpPr>
        <p:grpSpPr>
          <a:xfrm>
            <a:off x="10357559" y="185739"/>
            <a:ext cx="1626624" cy="1442893"/>
            <a:chOff x="10565376" y="136525"/>
            <a:chExt cx="1626624" cy="1442893"/>
          </a:xfrm>
        </p:grpSpPr>
        <p:pic>
          <p:nvPicPr>
            <p:cNvPr id="7" name="Picture 6">
              <a:extLst>
                <a:ext uri="{FF2B5EF4-FFF2-40B4-BE49-F238E27FC236}">
                  <a16:creationId xmlns:a16="http://schemas.microsoft.com/office/drawing/2014/main" id="{A77C15B7-6538-414E-B102-EE751D6052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65376" y="136525"/>
              <a:ext cx="1626624" cy="1442893"/>
            </a:xfrm>
            <a:prstGeom prst="rect">
              <a:avLst/>
            </a:prstGeom>
          </p:spPr>
        </p:pic>
        <p:sp>
          <p:nvSpPr>
            <p:cNvPr id="8" name="TextBox 7">
              <a:extLst>
                <a:ext uri="{FF2B5EF4-FFF2-40B4-BE49-F238E27FC236}">
                  <a16:creationId xmlns:a16="http://schemas.microsoft.com/office/drawing/2014/main" id="{55C1CD12-F9A9-4527-BA20-C6C753C2155B}"/>
                </a:ext>
              </a:extLst>
            </p:cNvPr>
            <p:cNvSpPr txBox="1"/>
            <p:nvPr userDrawn="1"/>
          </p:nvSpPr>
          <p:spPr>
            <a:xfrm>
              <a:off x="11105804" y="719471"/>
              <a:ext cx="846512" cy="248209"/>
            </a:xfrm>
            <a:prstGeom prst="rect">
              <a:avLst/>
            </a:prstGeom>
            <a:noFill/>
          </p:spPr>
          <p:txBody>
            <a:bodyPr wrap="square" rtlCol="0">
              <a:spAutoFit/>
            </a:bodyPr>
            <a:lstStyle/>
            <a:p>
              <a:r>
                <a:rPr lang="en-US" sz="1013" b="1" dirty="0">
                  <a:latin typeface="Franklin Gothic Medium" panose="020B0603020102020204" pitchFamily="34" charset="0"/>
                </a:rPr>
                <a:t>0099</a:t>
              </a:r>
            </a:p>
          </p:txBody>
        </p:sp>
      </p:grpSp>
    </p:spTree>
    <p:extLst>
      <p:ext uri="{BB962C8B-B14F-4D97-AF65-F5344CB8AC3E}">
        <p14:creationId xmlns:p14="http://schemas.microsoft.com/office/powerpoint/2010/main" val="613100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3211-5A2C-4990-9954-DADA81027040}"/>
              </a:ext>
            </a:extLst>
          </p:cNvPr>
          <p:cNvSpPr>
            <a:spLocks noGrp="1"/>
          </p:cNvSpPr>
          <p:nvPr>
            <p:ph type="title"/>
          </p:nvPr>
        </p:nvSpPr>
        <p:spPr>
          <a:xfrm>
            <a:off x="831849" y="1709740"/>
            <a:ext cx="10515601" cy="2852737"/>
          </a:xfrm>
        </p:spPr>
        <p:txBody>
          <a:bodyPr anchor="b"/>
          <a:lstStyle>
            <a:lvl1pPr>
              <a:defRPr sz="5063">
                <a:solidFill>
                  <a:srgbClr val="000099"/>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94F2D2D-0820-48A1-89FC-FF6093CB968A}"/>
              </a:ext>
            </a:extLst>
          </p:cNvPr>
          <p:cNvSpPr>
            <a:spLocks noGrp="1"/>
          </p:cNvSpPr>
          <p:nvPr>
            <p:ph type="body" idx="1"/>
          </p:nvPr>
        </p:nvSpPr>
        <p:spPr>
          <a:xfrm>
            <a:off x="831849" y="4589465"/>
            <a:ext cx="10515601" cy="1500187"/>
          </a:xfrm>
        </p:spPr>
        <p:txBody>
          <a:bodyPr/>
          <a:lstStyle>
            <a:lvl1pPr marL="0" indent="0">
              <a:buNone/>
              <a:defRPr sz="2025">
                <a:solidFill>
                  <a:schemeClr val="tx1">
                    <a:tint val="75000"/>
                  </a:schemeClr>
                </a:solidFill>
              </a:defRPr>
            </a:lvl1pPr>
            <a:lvl2pPr marL="385785" indent="0">
              <a:buNone/>
              <a:defRPr sz="1688">
                <a:solidFill>
                  <a:schemeClr val="tx1">
                    <a:tint val="75000"/>
                  </a:schemeClr>
                </a:solidFill>
              </a:defRPr>
            </a:lvl2pPr>
            <a:lvl3pPr marL="771571" indent="0">
              <a:buNone/>
              <a:defRPr sz="1519">
                <a:solidFill>
                  <a:schemeClr val="tx1">
                    <a:tint val="75000"/>
                  </a:schemeClr>
                </a:solidFill>
              </a:defRPr>
            </a:lvl3pPr>
            <a:lvl4pPr marL="1157356" indent="0">
              <a:buNone/>
              <a:defRPr sz="1350">
                <a:solidFill>
                  <a:schemeClr val="tx1">
                    <a:tint val="75000"/>
                  </a:schemeClr>
                </a:solidFill>
              </a:defRPr>
            </a:lvl4pPr>
            <a:lvl5pPr marL="1543141" indent="0">
              <a:buNone/>
              <a:defRPr sz="1350">
                <a:solidFill>
                  <a:schemeClr val="tx1">
                    <a:tint val="75000"/>
                  </a:schemeClr>
                </a:solidFill>
              </a:defRPr>
            </a:lvl5pPr>
            <a:lvl6pPr marL="1928927" indent="0">
              <a:buNone/>
              <a:defRPr sz="1350">
                <a:solidFill>
                  <a:schemeClr val="tx1">
                    <a:tint val="75000"/>
                  </a:schemeClr>
                </a:solidFill>
              </a:defRPr>
            </a:lvl6pPr>
            <a:lvl7pPr marL="2314712" indent="0">
              <a:buNone/>
              <a:defRPr sz="1350">
                <a:solidFill>
                  <a:schemeClr val="tx1">
                    <a:tint val="75000"/>
                  </a:schemeClr>
                </a:solidFill>
              </a:defRPr>
            </a:lvl7pPr>
            <a:lvl8pPr marL="2700498" indent="0">
              <a:buNone/>
              <a:defRPr sz="1350">
                <a:solidFill>
                  <a:schemeClr val="tx1">
                    <a:tint val="75000"/>
                  </a:schemeClr>
                </a:solidFill>
              </a:defRPr>
            </a:lvl8pPr>
            <a:lvl9pPr marL="3086283" indent="0">
              <a:buNone/>
              <a:defRPr sz="135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64036B-B869-459F-98AB-6E3C036ABE3C}"/>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B5757484-5C71-4902-8037-76EBFD9C1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7382C-F8AB-43D3-8522-E389DDF9D30F}"/>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1857027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C9FA-1AE1-46DE-918F-7B0B32774803}"/>
              </a:ext>
            </a:extLst>
          </p:cNvPr>
          <p:cNvSpPr>
            <a:spLocks noGrp="1"/>
          </p:cNvSpPr>
          <p:nvPr>
            <p:ph type="title"/>
          </p:nvPr>
        </p:nvSpPr>
        <p:spPr/>
        <p:txBody>
          <a:bodyPr/>
          <a:lstStyle>
            <a:lvl1pPr>
              <a:defRPr>
                <a:solidFill>
                  <a:srgbClr val="000099"/>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9E03F53-CE78-46C9-AF4A-A2BA3254D4E8}"/>
              </a:ext>
            </a:extLst>
          </p:cNvPr>
          <p:cNvSpPr>
            <a:spLocks noGrp="1"/>
          </p:cNvSpPr>
          <p:nvPr>
            <p:ph sz="half" idx="1"/>
          </p:nvPr>
        </p:nvSpPr>
        <p:spPr>
          <a:xfrm>
            <a:off x="838200" y="1825625"/>
            <a:ext cx="5181600" cy="43513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9DEEAB-DD4D-4E0F-973C-809E27252587}"/>
              </a:ext>
            </a:extLst>
          </p:cNvPr>
          <p:cNvSpPr>
            <a:spLocks noGrp="1"/>
          </p:cNvSpPr>
          <p:nvPr>
            <p:ph sz="half" idx="2"/>
          </p:nvPr>
        </p:nvSpPr>
        <p:spPr>
          <a:xfrm>
            <a:off x="6172201" y="1825625"/>
            <a:ext cx="5181600" cy="43513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94D657D-3704-4327-B308-C6AE1B618EE8}"/>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6" name="Footer Placeholder 5">
            <a:extLst>
              <a:ext uri="{FF2B5EF4-FFF2-40B4-BE49-F238E27FC236}">
                <a16:creationId xmlns:a16="http://schemas.microsoft.com/office/drawing/2014/main" id="{28117620-44F3-4794-98C2-D7A48FC5A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96DD78-C96B-498D-95FD-11722D5327B6}"/>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1969756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14DC-7F49-4018-8DFF-E16A1A7C8AE2}"/>
              </a:ext>
            </a:extLst>
          </p:cNvPr>
          <p:cNvSpPr>
            <a:spLocks noGrp="1"/>
          </p:cNvSpPr>
          <p:nvPr>
            <p:ph type="title"/>
          </p:nvPr>
        </p:nvSpPr>
        <p:spPr>
          <a:xfrm>
            <a:off x="839788" y="365127"/>
            <a:ext cx="10515601" cy="1325563"/>
          </a:xfrm>
        </p:spPr>
        <p:txBody>
          <a:bodyPr/>
          <a:lstStyle>
            <a:lvl1pPr>
              <a:defRPr>
                <a:solidFill>
                  <a:srgbClr val="000099"/>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5108BA3-F467-4598-9059-D461510562CF}"/>
              </a:ext>
            </a:extLst>
          </p:cNvPr>
          <p:cNvSpPr>
            <a:spLocks noGrp="1"/>
          </p:cNvSpPr>
          <p:nvPr>
            <p:ph type="body" idx="1"/>
          </p:nvPr>
        </p:nvSpPr>
        <p:spPr>
          <a:xfrm>
            <a:off x="839789" y="1681163"/>
            <a:ext cx="5157787"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Edit Master text styles</a:t>
            </a:r>
          </a:p>
        </p:txBody>
      </p:sp>
      <p:sp>
        <p:nvSpPr>
          <p:cNvPr id="4" name="Content Placeholder 3">
            <a:extLst>
              <a:ext uri="{FF2B5EF4-FFF2-40B4-BE49-F238E27FC236}">
                <a16:creationId xmlns:a16="http://schemas.microsoft.com/office/drawing/2014/main" id="{22F36392-F041-4EB7-9AD8-DB39C3770EC9}"/>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E1702-586A-4C22-B6FE-73996065A9A1}"/>
              </a:ext>
            </a:extLst>
          </p:cNvPr>
          <p:cNvSpPr>
            <a:spLocks noGrp="1"/>
          </p:cNvSpPr>
          <p:nvPr>
            <p:ph type="body" sz="quarter" idx="3"/>
          </p:nvPr>
        </p:nvSpPr>
        <p:spPr>
          <a:xfrm>
            <a:off x="6172201" y="1681163"/>
            <a:ext cx="5183188"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Edit Master text styles</a:t>
            </a:r>
          </a:p>
        </p:txBody>
      </p:sp>
      <p:sp>
        <p:nvSpPr>
          <p:cNvPr id="6" name="Content Placeholder 5">
            <a:extLst>
              <a:ext uri="{FF2B5EF4-FFF2-40B4-BE49-F238E27FC236}">
                <a16:creationId xmlns:a16="http://schemas.microsoft.com/office/drawing/2014/main" id="{68AE6E0D-6428-475E-ADF4-00896454F998}"/>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3D8499-EA5C-456E-AA6A-3FD51F20F226}"/>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8" name="Footer Placeholder 7">
            <a:extLst>
              <a:ext uri="{FF2B5EF4-FFF2-40B4-BE49-F238E27FC236}">
                <a16:creationId xmlns:a16="http://schemas.microsoft.com/office/drawing/2014/main" id="{1E97500E-0F2A-4B91-9936-68AA6AFDB8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63370C-4ADA-4E5C-ABD4-DEED95F1BE40}"/>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340054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CD2B-1E8B-4D67-8FD9-8C12DC1CB967}"/>
              </a:ext>
            </a:extLst>
          </p:cNvPr>
          <p:cNvSpPr>
            <a:spLocks noGrp="1"/>
          </p:cNvSpPr>
          <p:nvPr>
            <p:ph type="title"/>
          </p:nvPr>
        </p:nvSpPr>
        <p:spPr/>
        <p:txBody>
          <a:bodyPr/>
          <a:lstStyle>
            <a:lvl1pPr>
              <a:defRPr>
                <a:solidFill>
                  <a:srgbClr val="000099"/>
                </a:solidFill>
                <a:latin typeface="Franklin Gothic Medium" panose="020B06030201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C66986EA-B395-4EB0-B66A-87DB3DE1925E}"/>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4" name="Footer Placeholder 3">
            <a:extLst>
              <a:ext uri="{FF2B5EF4-FFF2-40B4-BE49-F238E27FC236}">
                <a16:creationId xmlns:a16="http://schemas.microsoft.com/office/drawing/2014/main" id="{0761F1D0-090B-4F73-8A16-C820937971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ED2D1A-154A-4B26-A3DB-D83B2C6C4960}"/>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1076730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5E396A-863F-45D6-A574-C6A597261EB5}"/>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3" name="Footer Placeholder 2">
            <a:extLst>
              <a:ext uri="{FF2B5EF4-FFF2-40B4-BE49-F238E27FC236}">
                <a16:creationId xmlns:a16="http://schemas.microsoft.com/office/drawing/2014/main" id="{0C30C671-FAC2-4908-A4DC-6C4C68707A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ED6E99-621F-46E9-96FF-A3B0620F0551}"/>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3233240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1E06-14D7-4795-B6AE-D0B67E5111A8}"/>
              </a:ext>
            </a:extLst>
          </p:cNvPr>
          <p:cNvSpPr>
            <a:spLocks noGrp="1"/>
          </p:cNvSpPr>
          <p:nvPr>
            <p:ph type="title"/>
          </p:nvPr>
        </p:nvSpPr>
        <p:spPr>
          <a:xfrm>
            <a:off x="839790" y="457200"/>
            <a:ext cx="3932237" cy="1600200"/>
          </a:xfrm>
        </p:spPr>
        <p:txBody>
          <a:bodyPr anchor="b"/>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E8A55176-8328-49EF-A868-FF5E4036946E}"/>
              </a:ext>
            </a:extLst>
          </p:cNvPr>
          <p:cNvSpPr>
            <a:spLocks noGrp="1"/>
          </p:cNvSpPr>
          <p:nvPr>
            <p:ph idx="1"/>
          </p:nvPr>
        </p:nvSpPr>
        <p:spPr>
          <a:xfrm>
            <a:off x="5183188" y="987427"/>
            <a:ext cx="6172200" cy="4873625"/>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7B116-2C6C-4177-AD31-6C3C3BC23B25}"/>
              </a:ext>
            </a:extLst>
          </p:cNvPr>
          <p:cNvSpPr>
            <a:spLocks noGrp="1"/>
          </p:cNvSpPr>
          <p:nvPr>
            <p:ph type="body" sz="half" idx="2"/>
          </p:nvPr>
        </p:nvSpPr>
        <p:spPr>
          <a:xfrm>
            <a:off x="839790" y="2057400"/>
            <a:ext cx="3932237"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Edit Master text styles</a:t>
            </a:r>
          </a:p>
        </p:txBody>
      </p:sp>
      <p:sp>
        <p:nvSpPr>
          <p:cNvPr id="5" name="Date Placeholder 4">
            <a:extLst>
              <a:ext uri="{FF2B5EF4-FFF2-40B4-BE49-F238E27FC236}">
                <a16:creationId xmlns:a16="http://schemas.microsoft.com/office/drawing/2014/main" id="{E5B275AF-A05C-4688-B53A-B4FB41083AB6}"/>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6" name="Footer Placeholder 5">
            <a:extLst>
              <a:ext uri="{FF2B5EF4-FFF2-40B4-BE49-F238E27FC236}">
                <a16:creationId xmlns:a16="http://schemas.microsoft.com/office/drawing/2014/main" id="{E95F3204-F60A-4D07-8BAA-566E34017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E6E8EE-8A3B-4377-8F48-2CABDCE2CE7B}"/>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3883052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5EBE-89E5-4B84-A8E8-F3FB36BEC165}"/>
              </a:ext>
            </a:extLst>
          </p:cNvPr>
          <p:cNvSpPr>
            <a:spLocks noGrp="1"/>
          </p:cNvSpPr>
          <p:nvPr>
            <p:ph type="title"/>
          </p:nvPr>
        </p:nvSpPr>
        <p:spPr>
          <a:xfrm>
            <a:off x="839790" y="457200"/>
            <a:ext cx="3932237" cy="1600200"/>
          </a:xfrm>
        </p:spPr>
        <p:txBody>
          <a:bodyPr anchor="b"/>
          <a:lstStyle>
            <a:lvl1pPr>
              <a:defRPr sz="2700"/>
            </a:lvl1pPr>
          </a:lstStyle>
          <a:p>
            <a:r>
              <a:rPr lang="en-US"/>
              <a:t>Click to edit Master title style</a:t>
            </a:r>
          </a:p>
        </p:txBody>
      </p:sp>
      <p:sp>
        <p:nvSpPr>
          <p:cNvPr id="3" name="Picture Placeholder 2">
            <a:extLst>
              <a:ext uri="{FF2B5EF4-FFF2-40B4-BE49-F238E27FC236}">
                <a16:creationId xmlns:a16="http://schemas.microsoft.com/office/drawing/2014/main" id="{61448DB3-CFF5-478F-902C-F7884C72D0E7}"/>
              </a:ext>
            </a:extLst>
          </p:cNvPr>
          <p:cNvSpPr>
            <a:spLocks noGrp="1"/>
          </p:cNvSpPr>
          <p:nvPr>
            <p:ph type="pic" idx="1"/>
          </p:nvPr>
        </p:nvSpPr>
        <p:spPr>
          <a:xfrm>
            <a:off x="5183188" y="987427"/>
            <a:ext cx="6172200" cy="4873625"/>
          </a:xfrm>
        </p:spPr>
        <p:txBody>
          <a:bodyPr/>
          <a:lstStyle>
            <a:lvl1pPr marL="0" indent="0">
              <a:buNone/>
              <a:defRPr sz="2700"/>
            </a:lvl1pPr>
            <a:lvl2pPr marL="385785" indent="0">
              <a:buNone/>
              <a:defRPr sz="2363"/>
            </a:lvl2pPr>
            <a:lvl3pPr marL="771571" indent="0">
              <a:buNone/>
              <a:defRPr sz="2025"/>
            </a:lvl3pPr>
            <a:lvl4pPr marL="1157356" indent="0">
              <a:buNone/>
              <a:defRPr sz="1688"/>
            </a:lvl4pPr>
            <a:lvl5pPr marL="1543141" indent="0">
              <a:buNone/>
              <a:defRPr sz="1688"/>
            </a:lvl5pPr>
            <a:lvl6pPr marL="1928927" indent="0">
              <a:buNone/>
              <a:defRPr sz="1688"/>
            </a:lvl6pPr>
            <a:lvl7pPr marL="2314712" indent="0">
              <a:buNone/>
              <a:defRPr sz="1688"/>
            </a:lvl7pPr>
            <a:lvl8pPr marL="2700498" indent="0">
              <a:buNone/>
              <a:defRPr sz="1688"/>
            </a:lvl8pPr>
            <a:lvl9pPr marL="3086283" indent="0">
              <a:buNone/>
              <a:defRPr sz="1688"/>
            </a:lvl9pPr>
          </a:lstStyle>
          <a:p>
            <a:endParaRPr lang="en-US"/>
          </a:p>
        </p:txBody>
      </p:sp>
      <p:sp>
        <p:nvSpPr>
          <p:cNvPr id="4" name="Text Placeholder 3">
            <a:extLst>
              <a:ext uri="{FF2B5EF4-FFF2-40B4-BE49-F238E27FC236}">
                <a16:creationId xmlns:a16="http://schemas.microsoft.com/office/drawing/2014/main" id="{F50B8DBB-8F77-48A2-80A2-2A83D1596E09}"/>
              </a:ext>
            </a:extLst>
          </p:cNvPr>
          <p:cNvSpPr>
            <a:spLocks noGrp="1"/>
          </p:cNvSpPr>
          <p:nvPr>
            <p:ph type="body" sz="half" idx="2"/>
          </p:nvPr>
        </p:nvSpPr>
        <p:spPr>
          <a:xfrm>
            <a:off x="839790" y="2057400"/>
            <a:ext cx="3932237"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Edit Master text styles</a:t>
            </a:r>
          </a:p>
        </p:txBody>
      </p:sp>
      <p:sp>
        <p:nvSpPr>
          <p:cNvPr id="5" name="Date Placeholder 4">
            <a:extLst>
              <a:ext uri="{FF2B5EF4-FFF2-40B4-BE49-F238E27FC236}">
                <a16:creationId xmlns:a16="http://schemas.microsoft.com/office/drawing/2014/main" id="{FC7F00E1-BC8B-415A-ACBD-FD0873229E14}"/>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6" name="Footer Placeholder 5">
            <a:extLst>
              <a:ext uri="{FF2B5EF4-FFF2-40B4-BE49-F238E27FC236}">
                <a16:creationId xmlns:a16="http://schemas.microsoft.com/office/drawing/2014/main" id="{E7DDC7A2-DB96-4A11-AE43-1155B9AF8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12955-1A32-4CD9-95A6-6F5DE54F93E6}"/>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458917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95813-8941-4C33-883F-42ABF15369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7E2AC7-04F0-47ED-AE20-D165E2694E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97580-B35A-42AD-9D5E-0BE1144E65A6}"/>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240E2BDA-10DD-4837-8196-0BB90527D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04351-BE97-4644-908E-76C950A63926}"/>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397799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C9FA-1AE1-46DE-918F-7B0B32774803}"/>
              </a:ext>
            </a:extLst>
          </p:cNvPr>
          <p:cNvSpPr>
            <a:spLocks noGrp="1"/>
          </p:cNvSpPr>
          <p:nvPr>
            <p:ph type="title"/>
          </p:nvPr>
        </p:nvSpPr>
        <p:spPr/>
        <p:txBody>
          <a:bodyPr/>
          <a:lstStyle>
            <a:lvl1pPr>
              <a:defRPr>
                <a:solidFill>
                  <a:srgbClr val="000099"/>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9E03F53-CE78-46C9-AF4A-A2BA3254D4E8}"/>
              </a:ext>
            </a:extLst>
          </p:cNvPr>
          <p:cNvSpPr>
            <a:spLocks noGrp="1"/>
          </p:cNvSpPr>
          <p:nvPr>
            <p:ph sz="half" idx="1"/>
          </p:nvPr>
        </p:nvSpPr>
        <p:spPr>
          <a:xfrm>
            <a:off x="838200" y="1825625"/>
            <a:ext cx="5181600" cy="43513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9DEEAB-DD4D-4E0F-973C-809E27252587}"/>
              </a:ext>
            </a:extLst>
          </p:cNvPr>
          <p:cNvSpPr>
            <a:spLocks noGrp="1"/>
          </p:cNvSpPr>
          <p:nvPr>
            <p:ph sz="half" idx="2"/>
          </p:nvPr>
        </p:nvSpPr>
        <p:spPr>
          <a:xfrm>
            <a:off x="6172200" y="1825625"/>
            <a:ext cx="5181600" cy="43513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94D657D-3704-4327-B308-C6AE1B618EE8}"/>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6" name="Footer Placeholder 5">
            <a:extLst>
              <a:ext uri="{FF2B5EF4-FFF2-40B4-BE49-F238E27FC236}">
                <a16:creationId xmlns:a16="http://schemas.microsoft.com/office/drawing/2014/main" id="{28117620-44F3-4794-98C2-D7A48FC5A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96DD78-C96B-498D-95FD-11722D5327B6}"/>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6392170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77C39A-F060-43F7-AFF8-1EF70021B504}"/>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9890AF-1F18-4889-966C-C4F71E2DC2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EAD15-0950-4C41-B840-70965DCB2BB4}"/>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800E175A-653E-4A2D-80FC-CFB671297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67F33-02BF-43DD-AF7B-86F984859EFD}"/>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12507865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pPr defTabSz="456534">
              <a:defRPr/>
            </a:pPr>
            <a:fld id="{86CB4B4D-7CA3-9044-876B-883B54F8677D}" type="slidenum">
              <a:rPr lang="en-US" smtClean="0">
                <a:solidFill>
                  <a:prstClr val="black">
                    <a:tint val="75000"/>
                  </a:prstClr>
                </a:solidFill>
              </a:rPr>
              <a:pPr defTabSz="456534">
                <a:defRPr/>
              </a:pPr>
              <a:t>‹#›</a:t>
            </a:fld>
            <a:endParaRPr lang="en-US">
              <a:solidFill>
                <a:prstClr val="black">
                  <a:tint val="75000"/>
                </a:prstClr>
              </a:solidFill>
            </a:endParaRPr>
          </a:p>
        </p:txBody>
      </p:sp>
    </p:spTree>
    <p:extLst>
      <p:ext uri="{BB962C8B-B14F-4D97-AF65-F5344CB8AC3E}">
        <p14:creationId xmlns:p14="http://schemas.microsoft.com/office/powerpoint/2010/main" val="3389635432"/>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76200"/>
            <a:ext cx="12192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a:spLocks noChangeArrowheads="1"/>
          </p:cNvSpPr>
          <p:nvPr userDrawn="1"/>
        </p:nvSpPr>
        <p:spPr bwMode="auto">
          <a:xfrm>
            <a:off x="0" y="6011864"/>
            <a:ext cx="12192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chemeClr val="lt1"/>
              </a:solidFill>
              <a:latin typeface="+mn-lt"/>
              <a:ea typeface="+mn-ea"/>
            </a:endParaRPr>
          </a:p>
        </p:txBody>
      </p:sp>
      <p:sp>
        <p:nvSpPr>
          <p:cNvPr id="9" name="Rectangle 3"/>
          <p:cNvSpPr>
            <a:spLocks noChangeArrowheads="1"/>
          </p:cNvSpPr>
          <p:nvPr userDrawn="1"/>
        </p:nvSpPr>
        <p:spPr bwMode="auto">
          <a:xfrm>
            <a:off x="0" y="57483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dirty="0">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12192000" cy="5664200"/>
          </a:xfrm>
          <a:prstGeom prst="rect">
            <a:avLst/>
          </a:prstGeom>
          <a:solidFill>
            <a:schemeClr val="accent6"/>
          </a:solidFill>
          <a:ln w="9525">
            <a:noFill/>
            <a:miter lim="800000"/>
            <a:headEnd/>
            <a:tailEnd/>
          </a:ln>
        </p:spPr>
        <p:txBody>
          <a:bodyPr wrap="none" anchor="ctr"/>
          <a:lstStyle/>
          <a:p>
            <a:endParaRPr lang="en-US" sz="1800" dirty="0"/>
          </a:p>
        </p:txBody>
      </p:sp>
      <p:pic>
        <p:nvPicPr>
          <p:cNvPr id="11" name="Picture 12" descr="YSM_Shield_CMYK.jpg"/>
          <p:cNvPicPr>
            <a:picLocks noChangeAspect="1"/>
          </p:cNvPicPr>
          <p:nvPr userDrawn="1"/>
        </p:nvPicPr>
        <p:blipFill>
          <a:blip r:embed="rId2" cstate="print"/>
          <a:srcRect/>
          <a:stretch>
            <a:fillRect/>
          </a:stretch>
        </p:blipFill>
        <p:spPr bwMode="auto">
          <a:xfrm>
            <a:off x="11125200" y="6143626"/>
            <a:ext cx="762000" cy="714375"/>
          </a:xfrm>
          <a:prstGeom prst="rect">
            <a:avLst/>
          </a:prstGeom>
          <a:noFill/>
          <a:ln w="9525">
            <a:noFill/>
            <a:miter lim="800000"/>
            <a:headEnd/>
            <a:tailEnd/>
          </a:ln>
        </p:spPr>
      </p:pic>
      <p:pic>
        <p:nvPicPr>
          <p:cNvPr id="12" name="Picture 2" descr="Z:\Justin\Logos\YSM\New Brand\YSM_YaleBlue_CMYK.png"/>
          <p:cNvPicPr>
            <a:picLocks noChangeAspect="1" noChangeArrowheads="1"/>
          </p:cNvPicPr>
          <p:nvPr userDrawn="1"/>
        </p:nvPicPr>
        <p:blipFill>
          <a:blip r:embed="rId3" cstate="print"/>
          <a:srcRect/>
          <a:stretch>
            <a:fillRect/>
          </a:stretch>
        </p:blipFill>
        <p:spPr bwMode="auto">
          <a:xfrm>
            <a:off x="711201" y="6343357"/>
            <a:ext cx="4870449" cy="266993"/>
          </a:xfrm>
          <a:prstGeom prst="rect">
            <a:avLst/>
          </a:prstGeom>
          <a:noFill/>
        </p:spPr>
      </p:pic>
      <p:sp>
        <p:nvSpPr>
          <p:cNvPr id="13" name="Title Placeholder 14"/>
          <p:cNvSpPr>
            <a:spLocks noGrp="1"/>
          </p:cNvSpPr>
          <p:nvPr>
            <p:ph type="title" hasCustomPrompt="1"/>
          </p:nvPr>
        </p:nvSpPr>
        <p:spPr>
          <a:xfrm>
            <a:off x="711200" y="990601"/>
            <a:ext cx="109728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711200" y="2514600"/>
            <a:ext cx="109728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711200" y="3657600"/>
            <a:ext cx="109728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a:t>Click to edit presenter’s name and presentation’s date</a:t>
            </a:r>
          </a:p>
        </p:txBody>
      </p:sp>
    </p:spTree>
    <p:extLst>
      <p:ext uri="{BB962C8B-B14F-4D97-AF65-F5344CB8AC3E}">
        <p14:creationId xmlns:p14="http://schemas.microsoft.com/office/powerpoint/2010/main" val="340534222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7546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12192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717551" y="152400"/>
            <a:ext cx="10830983" cy="595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118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2" y="273629"/>
            <a:ext cx="10968959" cy="1143480"/>
          </a:xfrm>
        </p:spPr>
        <p:txBody>
          <a:bodyPr/>
          <a:lstStyle/>
          <a:p>
            <a:r>
              <a:rPr lang="en-US"/>
              <a:t>Click to edit Master title style</a:t>
            </a:r>
          </a:p>
        </p:txBody>
      </p:sp>
      <p:sp>
        <p:nvSpPr>
          <p:cNvPr id="3" name="Content Placeholder 2"/>
          <p:cNvSpPr>
            <a:spLocks noGrp="1"/>
          </p:cNvSpPr>
          <p:nvPr>
            <p:ph sz="half" idx="1"/>
          </p:nvPr>
        </p:nvSpPr>
        <p:spPr>
          <a:xfrm>
            <a:off x="608642" y="1604331"/>
            <a:ext cx="10968959"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2" y="3935934"/>
            <a:ext cx="10968959"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3066020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183BBA-8D66-4A5D-A473-62F6BCF2C49E}"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C9F59-7B89-4DFB-BF51-14F97CD60B75}" type="slidenum">
              <a:rPr lang="en-US" smtClean="0"/>
              <a:t>‹#›</a:t>
            </a:fld>
            <a:endParaRPr lang="en-US"/>
          </a:p>
        </p:txBody>
      </p:sp>
    </p:spTree>
    <p:extLst>
      <p:ext uri="{BB962C8B-B14F-4D97-AF65-F5344CB8AC3E}">
        <p14:creationId xmlns:p14="http://schemas.microsoft.com/office/powerpoint/2010/main" val="5714239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34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6534" indent="0" algn="ctr">
              <a:buNone/>
              <a:defRPr>
                <a:solidFill>
                  <a:schemeClr val="tx1">
                    <a:tint val="75000"/>
                  </a:schemeClr>
                </a:solidFill>
              </a:defRPr>
            </a:lvl2pPr>
            <a:lvl3pPr marL="913068" indent="0" algn="ctr">
              <a:buNone/>
              <a:defRPr>
                <a:solidFill>
                  <a:schemeClr val="tx1">
                    <a:tint val="75000"/>
                  </a:schemeClr>
                </a:solidFill>
              </a:defRPr>
            </a:lvl3pPr>
            <a:lvl4pPr marL="1369600" indent="0" algn="ctr">
              <a:buNone/>
              <a:defRPr>
                <a:solidFill>
                  <a:schemeClr val="tx1">
                    <a:tint val="75000"/>
                  </a:schemeClr>
                </a:solidFill>
              </a:defRPr>
            </a:lvl4pPr>
            <a:lvl5pPr marL="1826092" indent="0" algn="ctr">
              <a:buNone/>
              <a:defRPr>
                <a:solidFill>
                  <a:schemeClr val="tx1">
                    <a:tint val="75000"/>
                  </a:schemeClr>
                </a:solidFill>
              </a:defRPr>
            </a:lvl5pPr>
            <a:lvl6pPr marL="2282623" indent="0" algn="ctr">
              <a:buNone/>
              <a:defRPr>
                <a:solidFill>
                  <a:schemeClr val="tx1">
                    <a:tint val="75000"/>
                  </a:schemeClr>
                </a:solidFill>
              </a:defRPr>
            </a:lvl6pPr>
            <a:lvl7pPr marL="2739149" indent="0" algn="ctr">
              <a:buNone/>
              <a:defRPr>
                <a:solidFill>
                  <a:schemeClr val="tx1">
                    <a:tint val="75000"/>
                  </a:schemeClr>
                </a:solidFill>
              </a:defRPr>
            </a:lvl7pPr>
            <a:lvl8pPr marL="3195664" indent="0" algn="ctr">
              <a:buNone/>
              <a:defRPr>
                <a:solidFill>
                  <a:schemeClr val="tx1">
                    <a:tint val="75000"/>
                  </a:schemeClr>
                </a:solidFill>
              </a:defRPr>
            </a:lvl8pPr>
            <a:lvl9pPr marL="365219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12EAC4-6112-7B48-8727-2F0E79288621}"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BAD2A-3ED7-1445-9B4C-54794F90877B}" type="slidenum">
              <a:rPr lang="en-US" smtClean="0"/>
              <a:pPr/>
              <a:t>‹#›</a:t>
            </a:fld>
            <a:endParaRPr lang="en-US" dirty="0"/>
          </a:p>
        </p:txBody>
      </p:sp>
    </p:spTree>
    <p:extLst>
      <p:ext uri="{BB962C8B-B14F-4D97-AF65-F5344CB8AC3E}">
        <p14:creationId xmlns:p14="http://schemas.microsoft.com/office/powerpoint/2010/main" val="4025030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339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712EAC4-6112-7B48-8727-2F0E79288621}"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BAD2A-3ED7-1445-9B4C-54794F90877B}" type="slidenum">
              <a:rPr lang="en-US" smtClean="0"/>
              <a:pPr/>
              <a:t>‹#›</a:t>
            </a:fld>
            <a:endParaRPr lang="en-US" dirty="0"/>
          </a:p>
        </p:txBody>
      </p:sp>
    </p:spTree>
    <p:extLst>
      <p:ext uri="{BB962C8B-B14F-4D97-AF65-F5344CB8AC3E}">
        <p14:creationId xmlns:p14="http://schemas.microsoft.com/office/powerpoint/2010/main" val="12663904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768"/>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6534" indent="0">
              <a:buNone/>
              <a:defRPr sz="1800">
                <a:solidFill>
                  <a:schemeClr val="tx1">
                    <a:tint val="75000"/>
                  </a:schemeClr>
                </a:solidFill>
              </a:defRPr>
            </a:lvl2pPr>
            <a:lvl3pPr marL="913068" indent="0">
              <a:buNone/>
              <a:defRPr sz="1600">
                <a:solidFill>
                  <a:schemeClr val="tx1">
                    <a:tint val="75000"/>
                  </a:schemeClr>
                </a:solidFill>
              </a:defRPr>
            </a:lvl3pPr>
            <a:lvl4pPr marL="1369600" indent="0">
              <a:buNone/>
              <a:defRPr sz="1400">
                <a:solidFill>
                  <a:schemeClr val="tx1">
                    <a:tint val="75000"/>
                  </a:schemeClr>
                </a:solidFill>
              </a:defRPr>
            </a:lvl4pPr>
            <a:lvl5pPr marL="1826092" indent="0">
              <a:buNone/>
              <a:defRPr sz="1400">
                <a:solidFill>
                  <a:schemeClr val="tx1">
                    <a:tint val="75000"/>
                  </a:schemeClr>
                </a:solidFill>
              </a:defRPr>
            </a:lvl5pPr>
            <a:lvl6pPr marL="2282623" indent="0">
              <a:buNone/>
              <a:defRPr sz="1400">
                <a:solidFill>
                  <a:schemeClr val="tx1">
                    <a:tint val="75000"/>
                  </a:schemeClr>
                </a:solidFill>
              </a:defRPr>
            </a:lvl6pPr>
            <a:lvl7pPr marL="2739149" indent="0">
              <a:buNone/>
              <a:defRPr sz="1400">
                <a:solidFill>
                  <a:schemeClr val="tx1">
                    <a:tint val="75000"/>
                  </a:schemeClr>
                </a:solidFill>
              </a:defRPr>
            </a:lvl7pPr>
            <a:lvl8pPr marL="3195664" indent="0">
              <a:buNone/>
              <a:defRPr sz="1400">
                <a:solidFill>
                  <a:schemeClr val="tx1">
                    <a:tint val="75000"/>
                  </a:schemeClr>
                </a:solidFill>
              </a:defRPr>
            </a:lvl8pPr>
            <a:lvl9pPr marL="365219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2EAC4-6112-7B48-8727-2F0E79288621}"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BAD2A-3ED7-1445-9B4C-54794F90877B}" type="slidenum">
              <a:rPr lang="en-US" smtClean="0"/>
              <a:pPr/>
              <a:t>‹#›</a:t>
            </a:fld>
            <a:endParaRPr lang="en-US" dirty="0"/>
          </a:p>
        </p:txBody>
      </p:sp>
    </p:spTree>
    <p:extLst>
      <p:ext uri="{BB962C8B-B14F-4D97-AF65-F5344CB8AC3E}">
        <p14:creationId xmlns:p14="http://schemas.microsoft.com/office/powerpoint/2010/main" val="222701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14DC-7F49-4018-8DFF-E16A1A7C8AE2}"/>
              </a:ext>
            </a:extLst>
          </p:cNvPr>
          <p:cNvSpPr>
            <a:spLocks noGrp="1"/>
          </p:cNvSpPr>
          <p:nvPr>
            <p:ph type="title"/>
          </p:nvPr>
        </p:nvSpPr>
        <p:spPr>
          <a:xfrm>
            <a:off x="839788" y="365125"/>
            <a:ext cx="10515600" cy="1325563"/>
          </a:xfrm>
        </p:spPr>
        <p:txBody>
          <a:bodyPr/>
          <a:lstStyle>
            <a:lvl1pPr>
              <a:defRPr>
                <a:solidFill>
                  <a:srgbClr val="000099"/>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5108BA3-F467-4598-9059-D46151056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F36392-F041-4EB7-9AD8-DB39C3770E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E1702-586A-4C22-B6FE-73996065A9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AE6E0D-6428-475E-ADF4-00896454F99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3D8499-EA5C-456E-AA6A-3FD51F20F226}"/>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8" name="Footer Placeholder 7">
            <a:extLst>
              <a:ext uri="{FF2B5EF4-FFF2-40B4-BE49-F238E27FC236}">
                <a16:creationId xmlns:a16="http://schemas.microsoft.com/office/drawing/2014/main" id="{1E97500E-0F2A-4B91-9936-68AA6AFDB8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63370C-4ADA-4E5C-ABD4-DEED95F1BE40}"/>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32287978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2EAC4-6112-7B48-8727-2F0E79288621}" type="datetimeFigureOut">
              <a:rPr lang="en-US" smtClean="0"/>
              <a:pPr/>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EBAD2A-3ED7-1445-9B4C-54794F90877B}" type="slidenum">
              <a:rPr lang="en-US" smtClean="0"/>
              <a:pPr/>
              <a:t>‹#›</a:t>
            </a:fld>
            <a:endParaRPr lang="en-US" dirty="0"/>
          </a:p>
        </p:txBody>
      </p:sp>
    </p:spTree>
    <p:extLst>
      <p:ext uri="{BB962C8B-B14F-4D97-AF65-F5344CB8AC3E}">
        <p14:creationId xmlns:p14="http://schemas.microsoft.com/office/powerpoint/2010/main" val="3977953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8" cy="639763"/>
          </a:xfrm>
        </p:spPr>
        <p:txBody>
          <a:bodyPr anchor="b"/>
          <a:lstStyle>
            <a:lvl1pPr marL="0" indent="0">
              <a:buNone/>
              <a:defRPr sz="2400" b="1"/>
            </a:lvl1pPr>
            <a:lvl2pPr marL="456534" indent="0">
              <a:buNone/>
              <a:defRPr sz="2000" b="1"/>
            </a:lvl2pPr>
            <a:lvl3pPr marL="913068" indent="0">
              <a:buNone/>
              <a:defRPr sz="1800" b="1"/>
            </a:lvl3pPr>
            <a:lvl4pPr marL="1369600" indent="0">
              <a:buNone/>
              <a:defRPr sz="1600" b="1"/>
            </a:lvl4pPr>
            <a:lvl5pPr marL="1826092" indent="0">
              <a:buNone/>
              <a:defRPr sz="1600" b="1"/>
            </a:lvl5pPr>
            <a:lvl6pPr marL="2282623" indent="0">
              <a:buNone/>
              <a:defRPr sz="1600" b="1"/>
            </a:lvl6pPr>
            <a:lvl7pPr marL="2739149" indent="0">
              <a:buNone/>
              <a:defRPr sz="1600" b="1"/>
            </a:lvl7pPr>
            <a:lvl8pPr marL="3195664" indent="0">
              <a:buNone/>
              <a:defRPr sz="1600" b="1"/>
            </a:lvl8pPr>
            <a:lvl9pPr marL="365219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80" y="1535117"/>
            <a:ext cx="5389033" cy="639763"/>
          </a:xfrm>
        </p:spPr>
        <p:txBody>
          <a:bodyPr anchor="b"/>
          <a:lstStyle>
            <a:lvl1pPr marL="0" indent="0">
              <a:buNone/>
              <a:defRPr sz="2400" b="1"/>
            </a:lvl1pPr>
            <a:lvl2pPr marL="456534" indent="0">
              <a:buNone/>
              <a:defRPr sz="2000" b="1"/>
            </a:lvl2pPr>
            <a:lvl3pPr marL="913068" indent="0">
              <a:buNone/>
              <a:defRPr sz="1800" b="1"/>
            </a:lvl3pPr>
            <a:lvl4pPr marL="1369600" indent="0">
              <a:buNone/>
              <a:defRPr sz="1600" b="1"/>
            </a:lvl4pPr>
            <a:lvl5pPr marL="1826092" indent="0">
              <a:buNone/>
              <a:defRPr sz="1600" b="1"/>
            </a:lvl5pPr>
            <a:lvl6pPr marL="2282623" indent="0">
              <a:buNone/>
              <a:defRPr sz="1600" b="1"/>
            </a:lvl6pPr>
            <a:lvl7pPr marL="2739149" indent="0">
              <a:buNone/>
              <a:defRPr sz="1600" b="1"/>
            </a:lvl7pPr>
            <a:lvl8pPr marL="3195664" indent="0">
              <a:buNone/>
              <a:defRPr sz="1600" b="1"/>
            </a:lvl8pPr>
            <a:lvl9pPr marL="365219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2EAC4-6112-7B48-8727-2F0E79288621}" type="datetimeFigureOut">
              <a:rPr lang="en-US" smtClean="0"/>
              <a:pPr/>
              <a:t>11/10/2022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EBAD2A-3ED7-1445-9B4C-54794F90877B}" type="slidenum">
              <a:rPr lang="en-US" smtClean="0"/>
              <a:pPr/>
              <a:t>‹#›</a:t>
            </a:fld>
            <a:endParaRPr lang="en-US" dirty="0"/>
          </a:p>
        </p:txBody>
      </p:sp>
    </p:spTree>
    <p:extLst>
      <p:ext uri="{BB962C8B-B14F-4D97-AF65-F5344CB8AC3E}">
        <p14:creationId xmlns:p14="http://schemas.microsoft.com/office/powerpoint/2010/main" val="31363558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2EAC4-6112-7B48-8727-2F0E79288621}" type="datetimeFigureOut">
              <a:rPr lang="en-US" smtClean="0"/>
              <a:pPr/>
              <a:t>11/10/2022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EBAD2A-3ED7-1445-9B4C-54794F90877B}" type="slidenum">
              <a:rPr lang="en-US" smtClean="0"/>
              <a:pPr/>
              <a:t>‹#›</a:t>
            </a:fld>
            <a:endParaRPr lang="en-US" dirty="0"/>
          </a:p>
        </p:txBody>
      </p:sp>
    </p:spTree>
    <p:extLst>
      <p:ext uri="{BB962C8B-B14F-4D97-AF65-F5344CB8AC3E}">
        <p14:creationId xmlns:p14="http://schemas.microsoft.com/office/powerpoint/2010/main" val="23518255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2EAC4-6112-7B48-8727-2F0E79288621}" type="datetimeFigureOut">
              <a:rPr lang="en-US" smtClean="0"/>
              <a:pPr/>
              <a:t>11/10/2022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EBAD2A-3ED7-1445-9B4C-54794F90877B}" type="slidenum">
              <a:rPr lang="en-US" smtClean="0"/>
              <a:pPr/>
              <a:t>‹#›</a:t>
            </a:fld>
            <a:endParaRPr lang="en-US" dirty="0"/>
          </a:p>
        </p:txBody>
      </p:sp>
    </p:spTree>
    <p:extLst>
      <p:ext uri="{BB962C8B-B14F-4D97-AF65-F5344CB8AC3E}">
        <p14:creationId xmlns:p14="http://schemas.microsoft.com/office/powerpoint/2010/main" val="32411778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32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51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400"/>
            </a:lvl1pPr>
            <a:lvl2pPr marL="456534" indent="0">
              <a:buNone/>
              <a:defRPr sz="1200"/>
            </a:lvl2pPr>
            <a:lvl3pPr marL="913068" indent="0">
              <a:buNone/>
              <a:defRPr sz="1000"/>
            </a:lvl3pPr>
            <a:lvl4pPr marL="1369600" indent="0">
              <a:buNone/>
              <a:defRPr sz="800"/>
            </a:lvl4pPr>
            <a:lvl5pPr marL="1826092" indent="0">
              <a:buNone/>
              <a:defRPr sz="800"/>
            </a:lvl5pPr>
            <a:lvl6pPr marL="2282623" indent="0">
              <a:buNone/>
              <a:defRPr sz="800"/>
            </a:lvl6pPr>
            <a:lvl7pPr marL="2739149" indent="0">
              <a:buNone/>
              <a:defRPr sz="800"/>
            </a:lvl7pPr>
            <a:lvl8pPr marL="3195664" indent="0">
              <a:buNone/>
              <a:defRPr sz="800"/>
            </a:lvl8pPr>
            <a:lvl9pPr marL="365219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4712EAC4-6112-7B48-8727-2F0E79288621}" type="datetimeFigureOut">
              <a:rPr lang="en-US" smtClean="0"/>
              <a:pPr/>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EBAD2A-3ED7-1445-9B4C-54794F90877B}" type="slidenum">
              <a:rPr lang="en-US" smtClean="0"/>
              <a:pPr/>
              <a:t>‹#›</a:t>
            </a:fld>
            <a:endParaRPr lang="en-US" dirty="0"/>
          </a:p>
        </p:txBody>
      </p:sp>
    </p:spTree>
    <p:extLst>
      <p:ext uri="{BB962C8B-B14F-4D97-AF65-F5344CB8AC3E}">
        <p14:creationId xmlns:p14="http://schemas.microsoft.com/office/powerpoint/2010/main" val="2016802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114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534" indent="0">
              <a:buNone/>
              <a:defRPr sz="2800"/>
            </a:lvl2pPr>
            <a:lvl3pPr marL="913068" indent="0">
              <a:buNone/>
              <a:defRPr sz="2400"/>
            </a:lvl3pPr>
            <a:lvl4pPr marL="1369600" indent="0">
              <a:buNone/>
              <a:defRPr sz="2000"/>
            </a:lvl4pPr>
            <a:lvl5pPr marL="1826092" indent="0">
              <a:buNone/>
              <a:defRPr sz="2000"/>
            </a:lvl5pPr>
            <a:lvl6pPr marL="2282623" indent="0">
              <a:buNone/>
              <a:defRPr sz="2000"/>
            </a:lvl6pPr>
            <a:lvl7pPr marL="2739149" indent="0">
              <a:buNone/>
              <a:defRPr sz="2000"/>
            </a:lvl7pPr>
            <a:lvl8pPr marL="3195664" indent="0">
              <a:buNone/>
              <a:defRPr sz="2000"/>
            </a:lvl8pPr>
            <a:lvl9pPr marL="3652190" indent="0">
              <a:buNone/>
              <a:defRPr sz="2000"/>
            </a:lvl9pPr>
          </a:lstStyle>
          <a:p>
            <a:endParaRPr lang="en-US" dirty="0"/>
          </a:p>
        </p:txBody>
      </p:sp>
      <p:sp>
        <p:nvSpPr>
          <p:cNvPr id="4" name="Text Placeholder 3"/>
          <p:cNvSpPr>
            <a:spLocks noGrp="1"/>
          </p:cNvSpPr>
          <p:nvPr>
            <p:ph type="body" sz="half" idx="2"/>
          </p:nvPr>
        </p:nvSpPr>
        <p:spPr>
          <a:xfrm>
            <a:off x="2389717" y="5367926"/>
            <a:ext cx="7315200" cy="804863"/>
          </a:xfrm>
        </p:spPr>
        <p:txBody>
          <a:bodyPr/>
          <a:lstStyle>
            <a:lvl1pPr marL="0" indent="0">
              <a:buNone/>
              <a:defRPr sz="1400"/>
            </a:lvl1pPr>
            <a:lvl2pPr marL="456534" indent="0">
              <a:buNone/>
              <a:defRPr sz="1200"/>
            </a:lvl2pPr>
            <a:lvl3pPr marL="913068" indent="0">
              <a:buNone/>
              <a:defRPr sz="1000"/>
            </a:lvl3pPr>
            <a:lvl4pPr marL="1369600" indent="0">
              <a:buNone/>
              <a:defRPr sz="800"/>
            </a:lvl4pPr>
            <a:lvl5pPr marL="1826092" indent="0">
              <a:buNone/>
              <a:defRPr sz="800"/>
            </a:lvl5pPr>
            <a:lvl6pPr marL="2282623" indent="0">
              <a:buNone/>
              <a:defRPr sz="800"/>
            </a:lvl6pPr>
            <a:lvl7pPr marL="2739149" indent="0">
              <a:buNone/>
              <a:defRPr sz="800"/>
            </a:lvl7pPr>
            <a:lvl8pPr marL="3195664" indent="0">
              <a:buNone/>
              <a:defRPr sz="800"/>
            </a:lvl8pPr>
            <a:lvl9pPr marL="365219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4712EAC4-6112-7B48-8727-2F0E79288621}" type="datetimeFigureOut">
              <a:rPr lang="en-US" smtClean="0"/>
              <a:pPr/>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EBAD2A-3ED7-1445-9B4C-54794F90877B}" type="slidenum">
              <a:rPr lang="en-US" smtClean="0"/>
              <a:pPr/>
              <a:t>‹#›</a:t>
            </a:fld>
            <a:endParaRPr lang="en-US" dirty="0"/>
          </a:p>
        </p:txBody>
      </p:sp>
    </p:spTree>
    <p:extLst>
      <p:ext uri="{BB962C8B-B14F-4D97-AF65-F5344CB8AC3E}">
        <p14:creationId xmlns:p14="http://schemas.microsoft.com/office/powerpoint/2010/main" val="3577737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2EAC4-6112-7B48-8727-2F0E79288621}"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BAD2A-3ED7-1445-9B4C-54794F90877B}" type="slidenum">
              <a:rPr lang="en-US" smtClean="0"/>
              <a:pPr/>
              <a:t>‹#›</a:t>
            </a:fld>
            <a:endParaRPr lang="en-US" dirty="0"/>
          </a:p>
        </p:txBody>
      </p:sp>
    </p:spTree>
    <p:extLst>
      <p:ext uri="{BB962C8B-B14F-4D97-AF65-F5344CB8AC3E}">
        <p14:creationId xmlns:p14="http://schemas.microsoft.com/office/powerpoint/2010/main" val="32737006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504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504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2EAC4-6112-7B48-8727-2F0E79288621}"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EBAD2A-3ED7-1445-9B4C-54794F90877B}" type="slidenum">
              <a:rPr lang="en-US" smtClean="0"/>
              <a:pPr/>
              <a:t>‹#›</a:t>
            </a:fld>
            <a:endParaRPr lang="en-US" dirty="0"/>
          </a:p>
        </p:txBody>
      </p:sp>
    </p:spTree>
    <p:extLst>
      <p:ext uri="{BB962C8B-B14F-4D97-AF65-F5344CB8AC3E}">
        <p14:creationId xmlns:p14="http://schemas.microsoft.com/office/powerpoint/2010/main" val="2893471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8"/>
        <p:cNvGrpSpPr/>
        <p:nvPr/>
      </p:nvGrpSpPr>
      <p:grpSpPr>
        <a:xfrm>
          <a:off x="0" y="0"/>
          <a:ext cx="0" cy="0"/>
          <a:chOff x="0" y="0"/>
          <a:chExt cx="0" cy="0"/>
        </a:xfrm>
      </p:grpSpPr>
      <p:grpSp>
        <p:nvGrpSpPr>
          <p:cNvPr id="29" name="Google Shape;29;p4"/>
          <p:cNvGrpSpPr/>
          <p:nvPr/>
        </p:nvGrpSpPr>
        <p:grpSpPr>
          <a:xfrm>
            <a:off x="0" y="5204896"/>
            <a:ext cx="12192000" cy="1653233"/>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5" name="Google Shape;35;p4"/>
          <p:cNvSpPr txBox="1">
            <a:spLocks noGrp="1"/>
          </p:cNvSpPr>
          <p:nvPr>
            <p:ph type="title"/>
          </p:nvPr>
        </p:nvSpPr>
        <p:spPr>
          <a:xfrm>
            <a:off x="415602" y="546667"/>
            <a:ext cx="11360800" cy="81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415602" y="1639833"/>
            <a:ext cx="11360800" cy="4452000"/>
          </a:xfrm>
          <a:prstGeom prst="rect">
            <a:avLst/>
          </a:prstGeom>
        </p:spPr>
        <p:txBody>
          <a:bodyPr spcFirstLastPara="1" wrap="square" lIns="91425" tIns="91425" rIns="91425" bIns="91425" anchor="t" anchorCtr="0">
            <a:noAutofit/>
          </a:bodyPr>
          <a:lstStyle>
            <a:lvl1pPr marL="457206" lvl="0" indent="-342905">
              <a:spcBef>
                <a:spcPts val="0"/>
              </a:spcBef>
              <a:spcAft>
                <a:spcPts val="0"/>
              </a:spcAft>
              <a:buSzPts val="1800"/>
              <a:buChar char="●"/>
              <a:defRPr/>
            </a:lvl1pPr>
            <a:lvl2pPr marL="914411" lvl="1" indent="-317504">
              <a:spcBef>
                <a:spcPts val="1600"/>
              </a:spcBef>
              <a:spcAft>
                <a:spcPts val="0"/>
              </a:spcAft>
              <a:buSzPts val="1400"/>
              <a:buChar char="○"/>
              <a:defRPr/>
            </a:lvl2pPr>
            <a:lvl3pPr marL="1371617" lvl="2" indent="-317504">
              <a:spcBef>
                <a:spcPts val="1600"/>
              </a:spcBef>
              <a:spcAft>
                <a:spcPts val="0"/>
              </a:spcAft>
              <a:buSzPts val="1400"/>
              <a:buChar char="■"/>
              <a:defRPr/>
            </a:lvl3pPr>
            <a:lvl4pPr marL="1828823" lvl="3" indent="-317504">
              <a:spcBef>
                <a:spcPts val="1600"/>
              </a:spcBef>
              <a:spcAft>
                <a:spcPts val="0"/>
              </a:spcAft>
              <a:buSzPts val="1400"/>
              <a:buChar char="●"/>
              <a:defRPr/>
            </a:lvl4pPr>
            <a:lvl5pPr marL="2286029" lvl="4" indent="-317504">
              <a:spcBef>
                <a:spcPts val="1600"/>
              </a:spcBef>
              <a:spcAft>
                <a:spcPts val="0"/>
              </a:spcAft>
              <a:buSzPts val="1400"/>
              <a:buChar char="○"/>
              <a:defRPr/>
            </a:lvl5pPr>
            <a:lvl6pPr marL="2743234" lvl="5" indent="-317504">
              <a:spcBef>
                <a:spcPts val="1600"/>
              </a:spcBef>
              <a:spcAft>
                <a:spcPts val="0"/>
              </a:spcAft>
              <a:buSzPts val="1400"/>
              <a:buChar char="■"/>
              <a:defRPr/>
            </a:lvl6pPr>
            <a:lvl7pPr marL="3200440" lvl="6" indent="-317504">
              <a:spcBef>
                <a:spcPts val="1600"/>
              </a:spcBef>
              <a:spcAft>
                <a:spcPts val="0"/>
              </a:spcAft>
              <a:buSzPts val="1400"/>
              <a:buChar char="●"/>
              <a:defRPr/>
            </a:lvl7pPr>
            <a:lvl8pPr marL="3657646" lvl="7" indent="-317504">
              <a:spcBef>
                <a:spcPts val="1600"/>
              </a:spcBef>
              <a:spcAft>
                <a:spcPts val="0"/>
              </a:spcAft>
              <a:buSzPts val="1400"/>
              <a:buChar char="○"/>
              <a:defRPr/>
            </a:lvl8pPr>
            <a:lvl9pPr marL="4114851" lvl="8" indent="-317504">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11280575" y="6201587"/>
            <a:ext cx="731601"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97981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8400-D5C4-46C3-A59D-DDEC4F87B6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2DAA62-D41B-44F8-9CB7-2A37B868DF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4BCE6D-534A-4A84-A932-ABC713FCA3FE}"/>
              </a:ext>
            </a:extLst>
          </p:cNvPr>
          <p:cNvSpPr>
            <a:spLocks noGrp="1"/>
          </p:cNvSpPr>
          <p:nvPr>
            <p:ph type="dt" sz="half" idx="10"/>
          </p:nvPr>
        </p:nvSpPr>
        <p:spPr/>
        <p:txBody>
          <a:bodyPr/>
          <a:lstStyle/>
          <a:p>
            <a:fld id="{017A2821-BFB9-4C9A-80D6-0892D81A6692}" type="datetimeFigureOut">
              <a:rPr lang="en-US" smtClean="0"/>
              <a:t>11/10/2022</a:t>
            </a:fld>
            <a:endParaRPr lang="en-US"/>
          </a:p>
        </p:txBody>
      </p:sp>
      <p:sp>
        <p:nvSpPr>
          <p:cNvPr id="5" name="Footer Placeholder 4">
            <a:extLst>
              <a:ext uri="{FF2B5EF4-FFF2-40B4-BE49-F238E27FC236}">
                <a16:creationId xmlns:a16="http://schemas.microsoft.com/office/drawing/2014/main" id="{333DCA0E-FCB3-4BE6-9A86-6CEED8678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62342-4218-4EDA-9C4D-422EADE322D8}"/>
              </a:ext>
            </a:extLst>
          </p:cNvPr>
          <p:cNvSpPr>
            <a:spLocks noGrp="1"/>
          </p:cNvSpPr>
          <p:nvPr>
            <p:ph type="sldNum" sz="quarter" idx="12"/>
          </p:nvPr>
        </p:nvSpPr>
        <p:spPr/>
        <p:txBody>
          <a:bodyPr/>
          <a:lstStyle/>
          <a:p>
            <a:fld id="{E2F1854D-02CE-43AB-890A-D33E6F692373}" type="slidenum">
              <a:rPr lang="en-US" smtClean="0"/>
              <a:t>‹#›</a:t>
            </a:fld>
            <a:endParaRPr lang="en-US"/>
          </a:p>
        </p:txBody>
      </p:sp>
    </p:spTree>
    <p:extLst>
      <p:ext uri="{BB962C8B-B14F-4D97-AF65-F5344CB8AC3E}">
        <p14:creationId xmlns:p14="http://schemas.microsoft.com/office/powerpoint/2010/main" val="16537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CD2B-1E8B-4D67-8FD9-8C12DC1CB967}"/>
              </a:ext>
            </a:extLst>
          </p:cNvPr>
          <p:cNvSpPr>
            <a:spLocks noGrp="1"/>
          </p:cNvSpPr>
          <p:nvPr>
            <p:ph type="title"/>
          </p:nvPr>
        </p:nvSpPr>
        <p:spPr/>
        <p:txBody>
          <a:bodyPr/>
          <a:lstStyle>
            <a:lvl1pPr>
              <a:defRPr>
                <a:solidFill>
                  <a:srgbClr val="000099"/>
                </a:solidFill>
                <a:latin typeface="Franklin Gothic Medium" panose="020B06030201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C66986EA-B395-4EB0-B66A-87DB3DE1925E}"/>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4" name="Footer Placeholder 3">
            <a:extLst>
              <a:ext uri="{FF2B5EF4-FFF2-40B4-BE49-F238E27FC236}">
                <a16:creationId xmlns:a16="http://schemas.microsoft.com/office/drawing/2014/main" id="{0761F1D0-090B-4F73-8A16-C820937971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ED2D1A-154A-4B26-A3DB-D83B2C6C4960}"/>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41025113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90CF-F354-4B7A-A1C7-3A27DAF34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5BD4FB-3196-4703-AEC2-F5046BA23C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0155A-F698-4B60-A63C-5DF6A69DD085}"/>
              </a:ext>
            </a:extLst>
          </p:cNvPr>
          <p:cNvSpPr>
            <a:spLocks noGrp="1"/>
          </p:cNvSpPr>
          <p:nvPr>
            <p:ph type="dt" sz="half" idx="10"/>
          </p:nvPr>
        </p:nvSpPr>
        <p:spPr/>
        <p:txBody>
          <a:bodyPr/>
          <a:lstStyle/>
          <a:p>
            <a:fld id="{017A2821-BFB9-4C9A-80D6-0892D81A6692}" type="datetimeFigureOut">
              <a:rPr lang="en-US" smtClean="0"/>
              <a:t>11/10/2022</a:t>
            </a:fld>
            <a:endParaRPr lang="en-US"/>
          </a:p>
        </p:txBody>
      </p:sp>
      <p:sp>
        <p:nvSpPr>
          <p:cNvPr id="5" name="Footer Placeholder 4">
            <a:extLst>
              <a:ext uri="{FF2B5EF4-FFF2-40B4-BE49-F238E27FC236}">
                <a16:creationId xmlns:a16="http://schemas.microsoft.com/office/drawing/2014/main" id="{20754A45-8CAF-40C6-87E3-5C22357EF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2C0F2-A1FF-4F39-9317-679FEF1A5159}"/>
              </a:ext>
            </a:extLst>
          </p:cNvPr>
          <p:cNvSpPr>
            <a:spLocks noGrp="1"/>
          </p:cNvSpPr>
          <p:nvPr>
            <p:ph type="sldNum" sz="quarter" idx="12"/>
          </p:nvPr>
        </p:nvSpPr>
        <p:spPr/>
        <p:txBody>
          <a:bodyPr/>
          <a:lstStyle/>
          <a:p>
            <a:fld id="{E2F1854D-02CE-43AB-890A-D33E6F692373}" type="slidenum">
              <a:rPr lang="en-US" smtClean="0"/>
              <a:t>‹#›</a:t>
            </a:fld>
            <a:endParaRPr lang="en-US"/>
          </a:p>
        </p:txBody>
      </p:sp>
    </p:spTree>
    <p:extLst>
      <p:ext uri="{BB962C8B-B14F-4D97-AF65-F5344CB8AC3E}">
        <p14:creationId xmlns:p14="http://schemas.microsoft.com/office/powerpoint/2010/main" val="2541329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C5E92-3A9F-414A-890B-015EBCD871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817F3A-0930-4917-A4BC-E29DD52C53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CAED57-081A-466B-AC6C-1D73A8B12E3F}"/>
              </a:ext>
            </a:extLst>
          </p:cNvPr>
          <p:cNvSpPr>
            <a:spLocks noGrp="1"/>
          </p:cNvSpPr>
          <p:nvPr>
            <p:ph type="dt" sz="half" idx="10"/>
          </p:nvPr>
        </p:nvSpPr>
        <p:spPr/>
        <p:txBody>
          <a:bodyPr/>
          <a:lstStyle/>
          <a:p>
            <a:fld id="{017A2821-BFB9-4C9A-80D6-0892D81A6692}" type="datetimeFigureOut">
              <a:rPr lang="en-US" smtClean="0"/>
              <a:t>11/10/2022</a:t>
            </a:fld>
            <a:endParaRPr lang="en-US"/>
          </a:p>
        </p:txBody>
      </p:sp>
      <p:sp>
        <p:nvSpPr>
          <p:cNvPr id="5" name="Footer Placeholder 4">
            <a:extLst>
              <a:ext uri="{FF2B5EF4-FFF2-40B4-BE49-F238E27FC236}">
                <a16:creationId xmlns:a16="http://schemas.microsoft.com/office/drawing/2014/main" id="{CE0F432A-F3D5-4C91-B288-C99E48508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B7721-5560-4D76-B560-EEF7FB22960B}"/>
              </a:ext>
            </a:extLst>
          </p:cNvPr>
          <p:cNvSpPr>
            <a:spLocks noGrp="1"/>
          </p:cNvSpPr>
          <p:nvPr>
            <p:ph type="sldNum" sz="quarter" idx="12"/>
          </p:nvPr>
        </p:nvSpPr>
        <p:spPr/>
        <p:txBody>
          <a:bodyPr/>
          <a:lstStyle/>
          <a:p>
            <a:fld id="{E2F1854D-02CE-43AB-890A-D33E6F692373}" type="slidenum">
              <a:rPr lang="en-US" smtClean="0"/>
              <a:t>‹#›</a:t>
            </a:fld>
            <a:endParaRPr lang="en-US"/>
          </a:p>
        </p:txBody>
      </p:sp>
    </p:spTree>
    <p:extLst>
      <p:ext uri="{BB962C8B-B14F-4D97-AF65-F5344CB8AC3E}">
        <p14:creationId xmlns:p14="http://schemas.microsoft.com/office/powerpoint/2010/main" val="1046089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FAA7-87BA-4FB3-A8AF-685D52CF07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7E2813-3384-4F21-8D0D-3EC49E929B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E2CAD3-E6F0-4B31-968A-70C9CB5A87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1A8C1C-4DAA-4A64-85D8-4E12118C6D94}"/>
              </a:ext>
            </a:extLst>
          </p:cNvPr>
          <p:cNvSpPr>
            <a:spLocks noGrp="1"/>
          </p:cNvSpPr>
          <p:nvPr>
            <p:ph type="dt" sz="half" idx="10"/>
          </p:nvPr>
        </p:nvSpPr>
        <p:spPr/>
        <p:txBody>
          <a:bodyPr/>
          <a:lstStyle/>
          <a:p>
            <a:fld id="{017A2821-BFB9-4C9A-80D6-0892D81A6692}" type="datetimeFigureOut">
              <a:rPr lang="en-US" smtClean="0"/>
              <a:t>11/10/2022</a:t>
            </a:fld>
            <a:endParaRPr lang="en-US"/>
          </a:p>
        </p:txBody>
      </p:sp>
      <p:sp>
        <p:nvSpPr>
          <p:cNvPr id="6" name="Footer Placeholder 5">
            <a:extLst>
              <a:ext uri="{FF2B5EF4-FFF2-40B4-BE49-F238E27FC236}">
                <a16:creationId xmlns:a16="http://schemas.microsoft.com/office/drawing/2014/main" id="{95A3E880-332B-4EE8-8E96-7B78BD2B0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9CC1E8-7C93-433F-B310-42F1E5F8603F}"/>
              </a:ext>
            </a:extLst>
          </p:cNvPr>
          <p:cNvSpPr>
            <a:spLocks noGrp="1"/>
          </p:cNvSpPr>
          <p:nvPr>
            <p:ph type="sldNum" sz="quarter" idx="12"/>
          </p:nvPr>
        </p:nvSpPr>
        <p:spPr/>
        <p:txBody>
          <a:bodyPr/>
          <a:lstStyle/>
          <a:p>
            <a:fld id="{E2F1854D-02CE-43AB-890A-D33E6F692373}" type="slidenum">
              <a:rPr lang="en-US" smtClean="0"/>
              <a:t>‹#›</a:t>
            </a:fld>
            <a:endParaRPr lang="en-US"/>
          </a:p>
        </p:txBody>
      </p:sp>
    </p:spTree>
    <p:extLst>
      <p:ext uri="{BB962C8B-B14F-4D97-AF65-F5344CB8AC3E}">
        <p14:creationId xmlns:p14="http://schemas.microsoft.com/office/powerpoint/2010/main" val="8684729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73B09-FDEA-4F2D-A7F8-7418F7376C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F99C58-3C03-4A31-8A30-7D2D283D4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CC1FF2-3F4F-4530-9D27-3E0140A78A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75F17E-3F21-4E15-837C-EAADA05626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5A7AA5-F5AA-4DFD-A5E3-91DC870C58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FD711B-F5B0-4C8F-B4D4-8CDADE8E1450}"/>
              </a:ext>
            </a:extLst>
          </p:cNvPr>
          <p:cNvSpPr>
            <a:spLocks noGrp="1"/>
          </p:cNvSpPr>
          <p:nvPr>
            <p:ph type="dt" sz="half" idx="10"/>
          </p:nvPr>
        </p:nvSpPr>
        <p:spPr/>
        <p:txBody>
          <a:bodyPr/>
          <a:lstStyle/>
          <a:p>
            <a:fld id="{017A2821-BFB9-4C9A-80D6-0892D81A6692}" type="datetimeFigureOut">
              <a:rPr lang="en-US" smtClean="0"/>
              <a:t>11/10/2022</a:t>
            </a:fld>
            <a:endParaRPr lang="en-US"/>
          </a:p>
        </p:txBody>
      </p:sp>
      <p:sp>
        <p:nvSpPr>
          <p:cNvPr id="8" name="Footer Placeholder 7">
            <a:extLst>
              <a:ext uri="{FF2B5EF4-FFF2-40B4-BE49-F238E27FC236}">
                <a16:creationId xmlns:a16="http://schemas.microsoft.com/office/drawing/2014/main" id="{9EFE780A-D1F5-4860-B2B4-0E64611892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9DF6BD-9A33-4B29-9411-4A0495D8C738}"/>
              </a:ext>
            </a:extLst>
          </p:cNvPr>
          <p:cNvSpPr>
            <a:spLocks noGrp="1"/>
          </p:cNvSpPr>
          <p:nvPr>
            <p:ph type="sldNum" sz="quarter" idx="12"/>
          </p:nvPr>
        </p:nvSpPr>
        <p:spPr/>
        <p:txBody>
          <a:bodyPr/>
          <a:lstStyle/>
          <a:p>
            <a:fld id="{E2F1854D-02CE-43AB-890A-D33E6F692373}" type="slidenum">
              <a:rPr lang="en-US" smtClean="0"/>
              <a:t>‹#›</a:t>
            </a:fld>
            <a:endParaRPr lang="en-US"/>
          </a:p>
        </p:txBody>
      </p:sp>
    </p:spTree>
    <p:extLst>
      <p:ext uri="{BB962C8B-B14F-4D97-AF65-F5344CB8AC3E}">
        <p14:creationId xmlns:p14="http://schemas.microsoft.com/office/powerpoint/2010/main" val="23434394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56A71-1DDD-4354-8730-445BBCAE3D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A6800F-56B4-4599-9C96-9B43A4061B77}"/>
              </a:ext>
            </a:extLst>
          </p:cNvPr>
          <p:cNvSpPr>
            <a:spLocks noGrp="1"/>
          </p:cNvSpPr>
          <p:nvPr>
            <p:ph type="dt" sz="half" idx="10"/>
          </p:nvPr>
        </p:nvSpPr>
        <p:spPr/>
        <p:txBody>
          <a:bodyPr/>
          <a:lstStyle/>
          <a:p>
            <a:fld id="{017A2821-BFB9-4C9A-80D6-0892D81A6692}" type="datetimeFigureOut">
              <a:rPr lang="en-US" smtClean="0"/>
              <a:t>11/10/2022</a:t>
            </a:fld>
            <a:endParaRPr lang="en-US"/>
          </a:p>
        </p:txBody>
      </p:sp>
      <p:sp>
        <p:nvSpPr>
          <p:cNvPr id="4" name="Footer Placeholder 3">
            <a:extLst>
              <a:ext uri="{FF2B5EF4-FFF2-40B4-BE49-F238E27FC236}">
                <a16:creationId xmlns:a16="http://schemas.microsoft.com/office/drawing/2014/main" id="{FCCC00CD-390E-4C4D-B46A-A0B9C728A1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0511A9-5BB3-4A9E-B641-9E8EEA3F759E}"/>
              </a:ext>
            </a:extLst>
          </p:cNvPr>
          <p:cNvSpPr>
            <a:spLocks noGrp="1"/>
          </p:cNvSpPr>
          <p:nvPr>
            <p:ph type="sldNum" sz="quarter" idx="12"/>
          </p:nvPr>
        </p:nvSpPr>
        <p:spPr/>
        <p:txBody>
          <a:bodyPr/>
          <a:lstStyle/>
          <a:p>
            <a:fld id="{E2F1854D-02CE-43AB-890A-D33E6F692373}" type="slidenum">
              <a:rPr lang="en-US" smtClean="0"/>
              <a:t>‹#›</a:t>
            </a:fld>
            <a:endParaRPr lang="en-US"/>
          </a:p>
        </p:txBody>
      </p:sp>
    </p:spTree>
    <p:extLst>
      <p:ext uri="{BB962C8B-B14F-4D97-AF65-F5344CB8AC3E}">
        <p14:creationId xmlns:p14="http://schemas.microsoft.com/office/powerpoint/2010/main" val="2177404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CD1965-A321-4BF6-A7E3-F3E172B3B11F}"/>
              </a:ext>
            </a:extLst>
          </p:cNvPr>
          <p:cNvSpPr>
            <a:spLocks noGrp="1"/>
          </p:cNvSpPr>
          <p:nvPr>
            <p:ph type="dt" sz="half" idx="10"/>
          </p:nvPr>
        </p:nvSpPr>
        <p:spPr/>
        <p:txBody>
          <a:bodyPr/>
          <a:lstStyle/>
          <a:p>
            <a:fld id="{017A2821-BFB9-4C9A-80D6-0892D81A6692}" type="datetimeFigureOut">
              <a:rPr lang="en-US" smtClean="0"/>
              <a:t>11/10/2022</a:t>
            </a:fld>
            <a:endParaRPr lang="en-US"/>
          </a:p>
        </p:txBody>
      </p:sp>
      <p:sp>
        <p:nvSpPr>
          <p:cNvPr id="3" name="Footer Placeholder 2">
            <a:extLst>
              <a:ext uri="{FF2B5EF4-FFF2-40B4-BE49-F238E27FC236}">
                <a16:creationId xmlns:a16="http://schemas.microsoft.com/office/drawing/2014/main" id="{094B4E0A-52F9-4A7D-B7F7-BCBBE1BB1D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9B11B6-4FCE-4B11-A40E-716966DE19C4}"/>
              </a:ext>
            </a:extLst>
          </p:cNvPr>
          <p:cNvSpPr>
            <a:spLocks noGrp="1"/>
          </p:cNvSpPr>
          <p:nvPr>
            <p:ph type="sldNum" sz="quarter" idx="12"/>
          </p:nvPr>
        </p:nvSpPr>
        <p:spPr/>
        <p:txBody>
          <a:bodyPr/>
          <a:lstStyle/>
          <a:p>
            <a:fld id="{E2F1854D-02CE-43AB-890A-D33E6F692373}" type="slidenum">
              <a:rPr lang="en-US" smtClean="0"/>
              <a:t>‹#›</a:t>
            </a:fld>
            <a:endParaRPr lang="en-US"/>
          </a:p>
        </p:txBody>
      </p:sp>
    </p:spTree>
    <p:extLst>
      <p:ext uri="{BB962C8B-B14F-4D97-AF65-F5344CB8AC3E}">
        <p14:creationId xmlns:p14="http://schemas.microsoft.com/office/powerpoint/2010/main" val="31500777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B33B-3ABF-4733-9BB2-2DD2D3A0B6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654167-85ED-4C78-9795-703D48289C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F8DF75-9F1A-49A2-AE59-DA72BB193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C24E8B-367C-4597-BC95-07E2E017A186}"/>
              </a:ext>
            </a:extLst>
          </p:cNvPr>
          <p:cNvSpPr>
            <a:spLocks noGrp="1"/>
          </p:cNvSpPr>
          <p:nvPr>
            <p:ph type="dt" sz="half" idx="10"/>
          </p:nvPr>
        </p:nvSpPr>
        <p:spPr/>
        <p:txBody>
          <a:bodyPr/>
          <a:lstStyle/>
          <a:p>
            <a:fld id="{017A2821-BFB9-4C9A-80D6-0892D81A6692}" type="datetimeFigureOut">
              <a:rPr lang="en-US" smtClean="0"/>
              <a:t>11/10/2022</a:t>
            </a:fld>
            <a:endParaRPr lang="en-US"/>
          </a:p>
        </p:txBody>
      </p:sp>
      <p:sp>
        <p:nvSpPr>
          <p:cNvPr id="6" name="Footer Placeholder 5">
            <a:extLst>
              <a:ext uri="{FF2B5EF4-FFF2-40B4-BE49-F238E27FC236}">
                <a16:creationId xmlns:a16="http://schemas.microsoft.com/office/drawing/2014/main" id="{4CAF947B-1104-4F18-8BE8-B64AF2D673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DA841C-57B2-49D6-88CF-ADF484D3E62D}"/>
              </a:ext>
            </a:extLst>
          </p:cNvPr>
          <p:cNvSpPr>
            <a:spLocks noGrp="1"/>
          </p:cNvSpPr>
          <p:nvPr>
            <p:ph type="sldNum" sz="quarter" idx="12"/>
          </p:nvPr>
        </p:nvSpPr>
        <p:spPr/>
        <p:txBody>
          <a:bodyPr/>
          <a:lstStyle/>
          <a:p>
            <a:fld id="{E2F1854D-02CE-43AB-890A-D33E6F692373}" type="slidenum">
              <a:rPr lang="en-US" smtClean="0"/>
              <a:t>‹#›</a:t>
            </a:fld>
            <a:endParaRPr lang="en-US"/>
          </a:p>
        </p:txBody>
      </p:sp>
    </p:spTree>
    <p:extLst>
      <p:ext uri="{BB962C8B-B14F-4D97-AF65-F5344CB8AC3E}">
        <p14:creationId xmlns:p14="http://schemas.microsoft.com/office/powerpoint/2010/main" val="33822360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00FB-514B-4367-ACE1-425B073C2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FCA8B3-DD18-4D45-95C3-1AA4BA8275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CA1709-8295-4CF7-BC0D-87801B507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CFC4E7-5D59-4546-AFE8-2C7EE396A1D0}"/>
              </a:ext>
            </a:extLst>
          </p:cNvPr>
          <p:cNvSpPr>
            <a:spLocks noGrp="1"/>
          </p:cNvSpPr>
          <p:nvPr>
            <p:ph type="dt" sz="half" idx="10"/>
          </p:nvPr>
        </p:nvSpPr>
        <p:spPr/>
        <p:txBody>
          <a:bodyPr/>
          <a:lstStyle/>
          <a:p>
            <a:fld id="{017A2821-BFB9-4C9A-80D6-0892D81A6692}" type="datetimeFigureOut">
              <a:rPr lang="en-US" smtClean="0"/>
              <a:t>11/10/2022</a:t>
            </a:fld>
            <a:endParaRPr lang="en-US"/>
          </a:p>
        </p:txBody>
      </p:sp>
      <p:sp>
        <p:nvSpPr>
          <p:cNvPr id="6" name="Footer Placeholder 5">
            <a:extLst>
              <a:ext uri="{FF2B5EF4-FFF2-40B4-BE49-F238E27FC236}">
                <a16:creationId xmlns:a16="http://schemas.microsoft.com/office/drawing/2014/main" id="{56F21BA4-0A88-4F3F-BA36-0801DEAA0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228EE-7EC2-4E6F-B517-107974C757DC}"/>
              </a:ext>
            </a:extLst>
          </p:cNvPr>
          <p:cNvSpPr>
            <a:spLocks noGrp="1"/>
          </p:cNvSpPr>
          <p:nvPr>
            <p:ph type="sldNum" sz="quarter" idx="12"/>
          </p:nvPr>
        </p:nvSpPr>
        <p:spPr/>
        <p:txBody>
          <a:bodyPr/>
          <a:lstStyle/>
          <a:p>
            <a:fld id="{E2F1854D-02CE-43AB-890A-D33E6F692373}" type="slidenum">
              <a:rPr lang="en-US" smtClean="0"/>
              <a:t>‹#›</a:t>
            </a:fld>
            <a:endParaRPr lang="en-US"/>
          </a:p>
        </p:txBody>
      </p:sp>
    </p:spTree>
    <p:extLst>
      <p:ext uri="{BB962C8B-B14F-4D97-AF65-F5344CB8AC3E}">
        <p14:creationId xmlns:p14="http://schemas.microsoft.com/office/powerpoint/2010/main" val="7765482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575E-BF93-4FB5-951A-4EFADC4746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9D4C8-FFC6-4DC0-8556-6EDBE33D4D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49014-DEE0-48B2-9BD0-BDB8564C6677}"/>
              </a:ext>
            </a:extLst>
          </p:cNvPr>
          <p:cNvSpPr>
            <a:spLocks noGrp="1"/>
          </p:cNvSpPr>
          <p:nvPr>
            <p:ph type="dt" sz="half" idx="10"/>
          </p:nvPr>
        </p:nvSpPr>
        <p:spPr/>
        <p:txBody>
          <a:bodyPr/>
          <a:lstStyle/>
          <a:p>
            <a:fld id="{017A2821-BFB9-4C9A-80D6-0892D81A6692}" type="datetimeFigureOut">
              <a:rPr lang="en-US" smtClean="0"/>
              <a:t>11/10/2022</a:t>
            </a:fld>
            <a:endParaRPr lang="en-US"/>
          </a:p>
        </p:txBody>
      </p:sp>
      <p:sp>
        <p:nvSpPr>
          <p:cNvPr id="5" name="Footer Placeholder 4">
            <a:extLst>
              <a:ext uri="{FF2B5EF4-FFF2-40B4-BE49-F238E27FC236}">
                <a16:creationId xmlns:a16="http://schemas.microsoft.com/office/drawing/2014/main" id="{6ED0A3A6-F9E2-43AB-BEA3-6706E339E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E5959-6C7D-40F1-A067-5FE6DFDD757B}"/>
              </a:ext>
            </a:extLst>
          </p:cNvPr>
          <p:cNvSpPr>
            <a:spLocks noGrp="1"/>
          </p:cNvSpPr>
          <p:nvPr>
            <p:ph type="sldNum" sz="quarter" idx="12"/>
          </p:nvPr>
        </p:nvSpPr>
        <p:spPr/>
        <p:txBody>
          <a:bodyPr/>
          <a:lstStyle/>
          <a:p>
            <a:fld id="{E2F1854D-02CE-43AB-890A-D33E6F692373}" type="slidenum">
              <a:rPr lang="en-US" smtClean="0"/>
              <a:t>‹#›</a:t>
            </a:fld>
            <a:endParaRPr lang="en-US"/>
          </a:p>
        </p:txBody>
      </p:sp>
    </p:spTree>
    <p:extLst>
      <p:ext uri="{BB962C8B-B14F-4D97-AF65-F5344CB8AC3E}">
        <p14:creationId xmlns:p14="http://schemas.microsoft.com/office/powerpoint/2010/main" val="29105712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D45CD-5B42-4C27-9ADE-872B0FD116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7A01AC-D439-45A1-9EB7-2FBE160DDA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98160-7DD9-447B-89DD-D98C2CD763F0}"/>
              </a:ext>
            </a:extLst>
          </p:cNvPr>
          <p:cNvSpPr>
            <a:spLocks noGrp="1"/>
          </p:cNvSpPr>
          <p:nvPr>
            <p:ph type="dt" sz="half" idx="10"/>
          </p:nvPr>
        </p:nvSpPr>
        <p:spPr/>
        <p:txBody>
          <a:bodyPr/>
          <a:lstStyle/>
          <a:p>
            <a:fld id="{017A2821-BFB9-4C9A-80D6-0892D81A6692}" type="datetimeFigureOut">
              <a:rPr lang="en-US" smtClean="0"/>
              <a:t>11/10/2022</a:t>
            </a:fld>
            <a:endParaRPr lang="en-US"/>
          </a:p>
        </p:txBody>
      </p:sp>
      <p:sp>
        <p:nvSpPr>
          <p:cNvPr id="5" name="Footer Placeholder 4">
            <a:extLst>
              <a:ext uri="{FF2B5EF4-FFF2-40B4-BE49-F238E27FC236}">
                <a16:creationId xmlns:a16="http://schemas.microsoft.com/office/drawing/2014/main" id="{3B0351CC-F6C8-435C-A90F-4BC8A12B8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73ED8-4701-43DD-89CC-000887E79D9C}"/>
              </a:ext>
            </a:extLst>
          </p:cNvPr>
          <p:cNvSpPr>
            <a:spLocks noGrp="1"/>
          </p:cNvSpPr>
          <p:nvPr>
            <p:ph type="sldNum" sz="quarter" idx="12"/>
          </p:nvPr>
        </p:nvSpPr>
        <p:spPr/>
        <p:txBody>
          <a:bodyPr/>
          <a:lstStyle/>
          <a:p>
            <a:fld id="{E2F1854D-02CE-43AB-890A-D33E6F692373}" type="slidenum">
              <a:rPr lang="en-US" smtClean="0"/>
              <a:t>‹#›</a:t>
            </a:fld>
            <a:endParaRPr lang="en-US"/>
          </a:p>
        </p:txBody>
      </p:sp>
    </p:spTree>
    <p:extLst>
      <p:ext uri="{BB962C8B-B14F-4D97-AF65-F5344CB8AC3E}">
        <p14:creationId xmlns:p14="http://schemas.microsoft.com/office/powerpoint/2010/main" val="136385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5E396A-863F-45D6-A574-C6A597261EB5}"/>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3" name="Footer Placeholder 2">
            <a:extLst>
              <a:ext uri="{FF2B5EF4-FFF2-40B4-BE49-F238E27FC236}">
                <a16:creationId xmlns:a16="http://schemas.microsoft.com/office/drawing/2014/main" id="{0C30C671-FAC2-4908-A4DC-6C4C68707A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ED6E99-621F-46E9-96FF-A3B0620F0551}"/>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203746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76200"/>
            <a:ext cx="12192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a:spLocks noChangeArrowheads="1"/>
          </p:cNvSpPr>
          <p:nvPr userDrawn="1"/>
        </p:nvSpPr>
        <p:spPr bwMode="auto">
          <a:xfrm>
            <a:off x="0" y="6011864"/>
            <a:ext cx="12192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chemeClr val="lt1"/>
              </a:solidFill>
              <a:latin typeface="+mn-lt"/>
              <a:ea typeface="+mn-ea"/>
            </a:endParaRPr>
          </a:p>
        </p:txBody>
      </p:sp>
      <p:sp>
        <p:nvSpPr>
          <p:cNvPr id="9" name="Rectangle 3"/>
          <p:cNvSpPr>
            <a:spLocks noChangeArrowheads="1"/>
          </p:cNvSpPr>
          <p:nvPr userDrawn="1"/>
        </p:nvSpPr>
        <p:spPr bwMode="auto">
          <a:xfrm>
            <a:off x="0" y="57483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dirty="0">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12192000" cy="5664200"/>
          </a:xfrm>
          <a:prstGeom prst="rect">
            <a:avLst/>
          </a:prstGeom>
          <a:solidFill>
            <a:schemeClr val="accent6"/>
          </a:solidFill>
          <a:ln w="9525">
            <a:noFill/>
            <a:miter lim="800000"/>
            <a:headEnd/>
            <a:tailEnd/>
          </a:ln>
        </p:spPr>
        <p:txBody>
          <a:bodyPr wrap="none" anchor="ctr"/>
          <a:lstStyle/>
          <a:p>
            <a:endParaRPr lang="en-US" sz="1800" dirty="0"/>
          </a:p>
        </p:txBody>
      </p:sp>
      <p:pic>
        <p:nvPicPr>
          <p:cNvPr id="11" name="Picture 12" descr="YSM_Shield_CMYK.jpg"/>
          <p:cNvPicPr>
            <a:picLocks noChangeAspect="1"/>
          </p:cNvPicPr>
          <p:nvPr userDrawn="1"/>
        </p:nvPicPr>
        <p:blipFill>
          <a:blip r:embed="rId2" cstate="print"/>
          <a:srcRect/>
          <a:stretch>
            <a:fillRect/>
          </a:stretch>
        </p:blipFill>
        <p:spPr bwMode="auto">
          <a:xfrm>
            <a:off x="11125200" y="6143626"/>
            <a:ext cx="762000" cy="714375"/>
          </a:xfrm>
          <a:prstGeom prst="rect">
            <a:avLst/>
          </a:prstGeom>
          <a:noFill/>
          <a:ln w="9525">
            <a:noFill/>
            <a:miter lim="800000"/>
            <a:headEnd/>
            <a:tailEnd/>
          </a:ln>
        </p:spPr>
      </p:pic>
      <p:pic>
        <p:nvPicPr>
          <p:cNvPr id="12" name="Picture 2" descr="Z:\Justin\Logos\YSM\New Brand\YSM_YaleBlue_CMYK.png"/>
          <p:cNvPicPr>
            <a:picLocks noChangeAspect="1" noChangeArrowheads="1"/>
          </p:cNvPicPr>
          <p:nvPr userDrawn="1"/>
        </p:nvPicPr>
        <p:blipFill>
          <a:blip r:embed="rId3" cstate="print"/>
          <a:srcRect/>
          <a:stretch>
            <a:fillRect/>
          </a:stretch>
        </p:blipFill>
        <p:spPr bwMode="auto">
          <a:xfrm>
            <a:off x="711201" y="6343357"/>
            <a:ext cx="4870449" cy="266993"/>
          </a:xfrm>
          <a:prstGeom prst="rect">
            <a:avLst/>
          </a:prstGeom>
          <a:noFill/>
        </p:spPr>
      </p:pic>
      <p:sp>
        <p:nvSpPr>
          <p:cNvPr id="13" name="Title Placeholder 14"/>
          <p:cNvSpPr>
            <a:spLocks noGrp="1"/>
          </p:cNvSpPr>
          <p:nvPr>
            <p:ph type="title" hasCustomPrompt="1"/>
          </p:nvPr>
        </p:nvSpPr>
        <p:spPr>
          <a:xfrm>
            <a:off x="711200" y="990601"/>
            <a:ext cx="109728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711200" y="2514600"/>
            <a:ext cx="109728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711200" y="3657600"/>
            <a:ext cx="109728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a:t>Click to edit presenter’s name and presentation’s date</a:t>
            </a:r>
          </a:p>
        </p:txBody>
      </p:sp>
    </p:spTree>
    <p:extLst>
      <p:ext uri="{BB962C8B-B14F-4D97-AF65-F5344CB8AC3E}">
        <p14:creationId xmlns:p14="http://schemas.microsoft.com/office/powerpoint/2010/main" val="1308639155"/>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61369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12192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717551" y="152400"/>
            <a:ext cx="10830983" cy="595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18069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2" y="273629"/>
            <a:ext cx="10968959" cy="1143480"/>
          </a:xfrm>
        </p:spPr>
        <p:txBody>
          <a:bodyPr/>
          <a:lstStyle/>
          <a:p>
            <a:r>
              <a:rPr lang="en-US"/>
              <a:t>Click to edit Master title style</a:t>
            </a:r>
          </a:p>
        </p:txBody>
      </p:sp>
      <p:sp>
        <p:nvSpPr>
          <p:cNvPr id="3" name="Content Placeholder 2"/>
          <p:cNvSpPr>
            <a:spLocks noGrp="1"/>
          </p:cNvSpPr>
          <p:nvPr>
            <p:ph sz="half" idx="1"/>
          </p:nvPr>
        </p:nvSpPr>
        <p:spPr>
          <a:xfrm>
            <a:off x="608642" y="1604331"/>
            <a:ext cx="10968959"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2" y="3935934"/>
            <a:ext cx="10968959"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9533998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183BBA-8D66-4A5D-A473-62F6BCF2C49E}"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C9F59-7B89-4DFB-BF51-14F97CD60B75}" type="slidenum">
              <a:rPr lang="en-US" smtClean="0"/>
              <a:t>‹#›</a:t>
            </a:fld>
            <a:endParaRPr lang="en-US"/>
          </a:p>
        </p:txBody>
      </p:sp>
    </p:spTree>
    <p:extLst>
      <p:ext uri="{BB962C8B-B14F-4D97-AF65-F5344CB8AC3E}">
        <p14:creationId xmlns:p14="http://schemas.microsoft.com/office/powerpoint/2010/main" val="17308726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94B5-BA64-4E89-87D9-BFAB0939DD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768709-ED92-4AA0-87F8-E5C96B0794E5}"/>
              </a:ext>
            </a:extLst>
          </p:cNvPr>
          <p:cNvSpPr>
            <a:spLocks noGrp="1"/>
          </p:cNvSpPr>
          <p:nvPr>
            <p:ph type="dt" sz="half" idx="10"/>
          </p:nvPr>
        </p:nvSpPr>
        <p:spPr/>
        <p:txBody>
          <a:bodyPr/>
          <a:lstStyle/>
          <a:p>
            <a:fld id="{2BBEF260-5A2B-4756-8427-39F3ECA5A494}" type="datetimeFigureOut">
              <a:rPr lang="en-US" smtClean="0"/>
              <a:t>11/10/2022</a:t>
            </a:fld>
            <a:endParaRPr lang="en-US"/>
          </a:p>
        </p:txBody>
      </p:sp>
      <p:sp>
        <p:nvSpPr>
          <p:cNvPr id="4" name="Footer Placeholder 3">
            <a:extLst>
              <a:ext uri="{FF2B5EF4-FFF2-40B4-BE49-F238E27FC236}">
                <a16:creationId xmlns:a16="http://schemas.microsoft.com/office/drawing/2014/main" id="{4A9FE6DC-6D2D-46B9-A317-F711036E33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2E8A4-3498-4E34-84D0-F76180F1A878}"/>
              </a:ext>
            </a:extLst>
          </p:cNvPr>
          <p:cNvSpPr>
            <a:spLocks noGrp="1"/>
          </p:cNvSpPr>
          <p:nvPr>
            <p:ph type="sldNum" sz="quarter" idx="12"/>
          </p:nvPr>
        </p:nvSpPr>
        <p:spPr/>
        <p:txBody>
          <a:bodyPr/>
          <a:lstStyle/>
          <a:p>
            <a:fld id="{E7ED5AA5-BC79-4A69-B167-4936C4BD762D}" type="slidenum">
              <a:rPr lang="en-US" smtClean="0"/>
              <a:t>‹#›</a:t>
            </a:fld>
            <a:endParaRPr lang="en-US"/>
          </a:p>
        </p:txBody>
      </p:sp>
    </p:spTree>
    <p:extLst>
      <p:ext uri="{BB962C8B-B14F-4D97-AF65-F5344CB8AC3E}">
        <p14:creationId xmlns:p14="http://schemas.microsoft.com/office/powerpoint/2010/main" val="3252964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76200"/>
            <a:ext cx="12192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a:spLocks noChangeArrowheads="1"/>
          </p:cNvSpPr>
          <p:nvPr userDrawn="1"/>
        </p:nvSpPr>
        <p:spPr bwMode="auto">
          <a:xfrm>
            <a:off x="0" y="6011864"/>
            <a:ext cx="12192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chemeClr val="lt1"/>
              </a:solidFill>
              <a:latin typeface="+mn-lt"/>
              <a:ea typeface="+mn-ea"/>
            </a:endParaRPr>
          </a:p>
        </p:txBody>
      </p:sp>
      <p:sp>
        <p:nvSpPr>
          <p:cNvPr id="9" name="Rectangle 3"/>
          <p:cNvSpPr>
            <a:spLocks noChangeArrowheads="1"/>
          </p:cNvSpPr>
          <p:nvPr userDrawn="1"/>
        </p:nvSpPr>
        <p:spPr bwMode="auto">
          <a:xfrm>
            <a:off x="0" y="57483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dirty="0">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12192000" cy="5664200"/>
          </a:xfrm>
          <a:prstGeom prst="rect">
            <a:avLst/>
          </a:prstGeom>
          <a:solidFill>
            <a:schemeClr val="accent6"/>
          </a:solidFill>
          <a:ln w="9525">
            <a:noFill/>
            <a:miter lim="800000"/>
            <a:headEnd/>
            <a:tailEnd/>
          </a:ln>
        </p:spPr>
        <p:txBody>
          <a:bodyPr wrap="none" anchor="ctr"/>
          <a:lstStyle/>
          <a:p>
            <a:endParaRPr lang="en-US" sz="1800" dirty="0"/>
          </a:p>
        </p:txBody>
      </p:sp>
      <p:pic>
        <p:nvPicPr>
          <p:cNvPr id="11" name="Picture 12" descr="YSM_Shield_CMYK.jpg"/>
          <p:cNvPicPr>
            <a:picLocks noChangeAspect="1"/>
          </p:cNvPicPr>
          <p:nvPr userDrawn="1"/>
        </p:nvPicPr>
        <p:blipFill>
          <a:blip r:embed="rId2" cstate="print"/>
          <a:srcRect/>
          <a:stretch>
            <a:fillRect/>
          </a:stretch>
        </p:blipFill>
        <p:spPr bwMode="auto">
          <a:xfrm>
            <a:off x="11125200" y="6143626"/>
            <a:ext cx="762000" cy="714375"/>
          </a:xfrm>
          <a:prstGeom prst="rect">
            <a:avLst/>
          </a:prstGeom>
          <a:noFill/>
          <a:ln w="9525">
            <a:noFill/>
            <a:miter lim="800000"/>
            <a:headEnd/>
            <a:tailEnd/>
          </a:ln>
        </p:spPr>
      </p:pic>
      <p:pic>
        <p:nvPicPr>
          <p:cNvPr id="12" name="Picture 2" descr="Z:\Justin\Logos\YSM\New Brand\YSM_YaleBlue_CMYK.png"/>
          <p:cNvPicPr>
            <a:picLocks noChangeAspect="1" noChangeArrowheads="1"/>
          </p:cNvPicPr>
          <p:nvPr userDrawn="1"/>
        </p:nvPicPr>
        <p:blipFill>
          <a:blip r:embed="rId3" cstate="print"/>
          <a:srcRect/>
          <a:stretch>
            <a:fillRect/>
          </a:stretch>
        </p:blipFill>
        <p:spPr bwMode="auto">
          <a:xfrm>
            <a:off x="711201" y="6343357"/>
            <a:ext cx="4870449" cy="266993"/>
          </a:xfrm>
          <a:prstGeom prst="rect">
            <a:avLst/>
          </a:prstGeom>
          <a:noFill/>
        </p:spPr>
      </p:pic>
      <p:sp>
        <p:nvSpPr>
          <p:cNvPr id="13" name="Title Placeholder 14"/>
          <p:cNvSpPr>
            <a:spLocks noGrp="1"/>
          </p:cNvSpPr>
          <p:nvPr>
            <p:ph type="title" hasCustomPrompt="1"/>
          </p:nvPr>
        </p:nvSpPr>
        <p:spPr>
          <a:xfrm>
            <a:off x="711200" y="990601"/>
            <a:ext cx="109728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711200" y="2514600"/>
            <a:ext cx="109728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711200" y="3657600"/>
            <a:ext cx="109728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a:t>Click to edit presenter’s name and presentation’s date</a:t>
            </a:r>
          </a:p>
        </p:txBody>
      </p:sp>
    </p:spTree>
    <p:extLst>
      <p:ext uri="{BB962C8B-B14F-4D97-AF65-F5344CB8AC3E}">
        <p14:creationId xmlns:p14="http://schemas.microsoft.com/office/powerpoint/2010/main" val="3661698303"/>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0768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12192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717551" y="152400"/>
            <a:ext cx="10830983" cy="595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6350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76200"/>
            <a:ext cx="12192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a:spLocks noChangeArrowheads="1"/>
          </p:cNvSpPr>
          <p:nvPr userDrawn="1"/>
        </p:nvSpPr>
        <p:spPr bwMode="auto">
          <a:xfrm>
            <a:off x="0" y="6011864"/>
            <a:ext cx="12192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800" dirty="0">
              <a:solidFill>
                <a:schemeClr val="lt1"/>
              </a:solidFill>
              <a:latin typeface="+mn-lt"/>
              <a:ea typeface="+mn-ea"/>
            </a:endParaRPr>
          </a:p>
        </p:txBody>
      </p:sp>
      <p:sp>
        <p:nvSpPr>
          <p:cNvPr id="9" name="Rectangle 3"/>
          <p:cNvSpPr>
            <a:spLocks noChangeArrowheads="1"/>
          </p:cNvSpPr>
          <p:nvPr userDrawn="1"/>
        </p:nvSpPr>
        <p:spPr bwMode="auto">
          <a:xfrm>
            <a:off x="0" y="57483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dirty="0">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12192000" cy="5664200"/>
          </a:xfrm>
          <a:prstGeom prst="rect">
            <a:avLst/>
          </a:prstGeom>
          <a:solidFill>
            <a:schemeClr val="accent6"/>
          </a:solidFill>
          <a:ln w="9525">
            <a:noFill/>
            <a:miter lim="800000"/>
            <a:headEnd/>
            <a:tailEnd/>
          </a:ln>
        </p:spPr>
        <p:txBody>
          <a:bodyPr wrap="none" anchor="ctr"/>
          <a:lstStyle/>
          <a:p>
            <a:endParaRPr lang="en-US" sz="1800" dirty="0"/>
          </a:p>
        </p:txBody>
      </p:sp>
      <p:pic>
        <p:nvPicPr>
          <p:cNvPr id="11" name="Picture 12" descr="YSM_Shield_CMYK.jpg"/>
          <p:cNvPicPr>
            <a:picLocks noChangeAspect="1"/>
          </p:cNvPicPr>
          <p:nvPr userDrawn="1"/>
        </p:nvPicPr>
        <p:blipFill>
          <a:blip r:embed="rId2" cstate="print"/>
          <a:srcRect/>
          <a:stretch>
            <a:fillRect/>
          </a:stretch>
        </p:blipFill>
        <p:spPr bwMode="auto">
          <a:xfrm>
            <a:off x="11125200" y="6143626"/>
            <a:ext cx="762000" cy="714375"/>
          </a:xfrm>
          <a:prstGeom prst="rect">
            <a:avLst/>
          </a:prstGeom>
          <a:noFill/>
          <a:ln w="9525">
            <a:noFill/>
            <a:miter lim="800000"/>
            <a:headEnd/>
            <a:tailEnd/>
          </a:ln>
        </p:spPr>
      </p:pic>
      <p:pic>
        <p:nvPicPr>
          <p:cNvPr id="12" name="Picture 2" descr="Z:\Justin\Logos\YSM\New Brand\YSM_YaleBlue_CMYK.png"/>
          <p:cNvPicPr>
            <a:picLocks noChangeAspect="1" noChangeArrowheads="1"/>
          </p:cNvPicPr>
          <p:nvPr userDrawn="1"/>
        </p:nvPicPr>
        <p:blipFill>
          <a:blip r:embed="rId3" cstate="print"/>
          <a:srcRect/>
          <a:stretch>
            <a:fillRect/>
          </a:stretch>
        </p:blipFill>
        <p:spPr bwMode="auto">
          <a:xfrm>
            <a:off x="711201" y="6343357"/>
            <a:ext cx="4870449" cy="266993"/>
          </a:xfrm>
          <a:prstGeom prst="rect">
            <a:avLst/>
          </a:prstGeom>
          <a:noFill/>
        </p:spPr>
      </p:pic>
      <p:sp>
        <p:nvSpPr>
          <p:cNvPr id="13" name="Title Placeholder 14"/>
          <p:cNvSpPr>
            <a:spLocks noGrp="1"/>
          </p:cNvSpPr>
          <p:nvPr>
            <p:ph type="title" hasCustomPrompt="1"/>
          </p:nvPr>
        </p:nvSpPr>
        <p:spPr>
          <a:xfrm>
            <a:off x="711200" y="990601"/>
            <a:ext cx="109728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711200" y="2514600"/>
            <a:ext cx="109728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711200" y="3657600"/>
            <a:ext cx="109728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a:t>Click to edit presenter’s name and presentation’s date</a:t>
            </a:r>
          </a:p>
        </p:txBody>
      </p:sp>
    </p:spTree>
    <p:extLst>
      <p:ext uri="{BB962C8B-B14F-4D97-AF65-F5344CB8AC3E}">
        <p14:creationId xmlns:p14="http://schemas.microsoft.com/office/powerpoint/2010/main" val="4555212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1E06-14D7-4795-B6AE-D0B67E5111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A55176-8328-49EF-A868-FF5E403694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7B116-2C6C-4177-AD31-6C3C3BC23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B275AF-A05C-4688-B53A-B4FB41083AB6}"/>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6" name="Footer Placeholder 5">
            <a:extLst>
              <a:ext uri="{FF2B5EF4-FFF2-40B4-BE49-F238E27FC236}">
                <a16:creationId xmlns:a16="http://schemas.microsoft.com/office/drawing/2014/main" id="{E95F3204-F60A-4D07-8BAA-566E34017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E6E8EE-8A3B-4377-8F48-2CABDCE2CE7B}"/>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16502029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2" y="273629"/>
            <a:ext cx="10968959" cy="1143480"/>
          </a:xfrm>
        </p:spPr>
        <p:txBody>
          <a:bodyPr/>
          <a:lstStyle/>
          <a:p>
            <a:r>
              <a:rPr lang="en-US"/>
              <a:t>Click to edit Master title style</a:t>
            </a:r>
          </a:p>
        </p:txBody>
      </p:sp>
      <p:sp>
        <p:nvSpPr>
          <p:cNvPr id="3" name="Content Placeholder 2"/>
          <p:cNvSpPr>
            <a:spLocks noGrp="1"/>
          </p:cNvSpPr>
          <p:nvPr>
            <p:ph sz="half" idx="1"/>
          </p:nvPr>
        </p:nvSpPr>
        <p:spPr>
          <a:xfrm>
            <a:off x="608642" y="1604331"/>
            <a:ext cx="10968959"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2" y="3935934"/>
            <a:ext cx="10968959"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39479649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183BBA-8D66-4A5D-A473-62F6BCF2C49E}"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C9F59-7B89-4DFB-BF51-14F97CD60B75}" type="slidenum">
              <a:rPr lang="en-US" smtClean="0"/>
              <a:t>‹#›</a:t>
            </a:fld>
            <a:endParaRPr lang="en-US"/>
          </a:p>
        </p:txBody>
      </p:sp>
    </p:spTree>
    <p:extLst>
      <p:ext uri="{BB962C8B-B14F-4D97-AF65-F5344CB8AC3E}">
        <p14:creationId xmlns:p14="http://schemas.microsoft.com/office/powerpoint/2010/main" val="29117085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B159F91D-0546-4630-8A18-584E55874E6F}" type="datetimeFigureOut">
              <a:rPr lang="en-US"/>
              <a:pPr>
                <a:defRPr/>
              </a:pPr>
              <a:t>11/10/2022</a:t>
            </a:fld>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EED7F12A-04CB-43E9-B2EE-AD36238E03EB}" type="slidenum">
              <a:rPr lang="en-US" altLang="en-US"/>
              <a:pPr>
                <a:defRPr/>
              </a:pPr>
              <a:t>‹#›</a:t>
            </a:fld>
            <a:endParaRPr lang="en-US" altLang="en-US"/>
          </a:p>
        </p:txBody>
      </p:sp>
    </p:spTree>
    <p:extLst>
      <p:ext uri="{BB962C8B-B14F-4D97-AF65-F5344CB8AC3E}">
        <p14:creationId xmlns:p14="http://schemas.microsoft.com/office/powerpoint/2010/main" val="681911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22C1-1EEB-499B-BECC-7D7F77351932}"/>
              </a:ext>
            </a:extLst>
          </p:cNvPr>
          <p:cNvSpPr>
            <a:spLocks noGrp="1"/>
          </p:cNvSpPr>
          <p:nvPr>
            <p:ph type="ctrTitle"/>
          </p:nvPr>
        </p:nvSpPr>
        <p:spPr>
          <a:xfrm>
            <a:off x="1524000" y="1122363"/>
            <a:ext cx="9144000" cy="2387600"/>
          </a:xfrm>
        </p:spPr>
        <p:txBody>
          <a:bodyPr anchor="b"/>
          <a:lstStyle>
            <a:lvl1pPr algn="ctr">
              <a:defRPr sz="6000">
                <a:solidFill>
                  <a:srgbClr val="000099"/>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870BEA5-20F5-420B-A28D-6CAA29D4076E}"/>
              </a:ext>
            </a:extLst>
          </p:cNvPr>
          <p:cNvSpPr>
            <a:spLocks noGrp="1"/>
          </p:cNvSpPr>
          <p:nvPr>
            <p:ph type="subTitle" idx="1"/>
          </p:nvPr>
        </p:nvSpPr>
        <p:spPr>
          <a:xfrm>
            <a:off x="1524000" y="3602038"/>
            <a:ext cx="9144000" cy="1655762"/>
          </a:xfrm>
        </p:spPr>
        <p:txBody>
          <a:bodyPr/>
          <a:lstStyle>
            <a:lvl1pPr marL="0" indent="0" algn="ctr">
              <a:buNone/>
              <a:defRPr sz="2400">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45E104C-EB14-470A-990A-3A62A6871086}"/>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C533089C-351C-40A3-8640-21B96E0F1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F0FAB-01F1-4B2C-B17B-C83C4CA10B41}"/>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2463187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C64E-3639-4888-A445-359ECCE65A92}"/>
              </a:ext>
            </a:extLst>
          </p:cNvPr>
          <p:cNvSpPr>
            <a:spLocks noGrp="1"/>
          </p:cNvSpPr>
          <p:nvPr>
            <p:ph type="title"/>
          </p:nvPr>
        </p:nvSpPr>
        <p:spPr/>
        <p:txBody>
          <a:bodyPr/>
          <a:lstStyle>
            <a:lvl1pPr>
              <a:defRPr>
                <a:solidFill>
                  <a:srgbClr val="000099"/>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928EA72-ACA9-441B-A95B-AB775064F849}"/>
              </a:ext>
            </a:extLst>
          </p:cNvPr>
          <p:cNvSpPr>
            <a:spLocks noGrp="1"/>
          </p:cNvSpPr>
          <p:nvPr>
            <p:ph idx="1"/>
          </p:nvPr>
        </p:nvSpPr>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4DACA74-AC7F-4B14-8E3C-8E32251AF208}"/>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05F40DC7-81BC-40A9-A8C8-005086393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D5E85-9A6E-4A50-A506-406396D80C63}"/>
              </a:ext>
            </a:extLst>
          </p:cNvPr>
          <p:cNvSpPr>
            <a:spLocks noGrp="1"/>
          </p:cNvSpPr>
          <p:nvPr>
            <p:ph type="sldNum" sz="quarter" idx="12"/>
          </p:nvPr>
        </p:nvSpPr>
        <p:spPr/>
        <p:txBody>
          <a:bodyPr/>
          <a:lstStyle/>
          <a:p>
            <a:fld id="{1D6E5690-A8C5-4471-9A4B-CA82B9263375}" type="slidenum">
              <a:rPr lang="en-US" smtClean="0"/>
              <a:t>‹#›</a:t>
            </a:fld>
            <a:endParaRPr lang="en-US"/>
          </a:p>
        </p:txBody>
      </p:sp>
      <p:grpSp>
        <p:nvGrpSpPr>
          <p:cNvPr id="9" name="Group 8">
            <a:extLst>
              <a:ext uri="{FF2B5EF4-FFF2-40B4-BE49-F238E27FC236}">
                <a16:creationId xmlns:a16="http://schemas.microsoft.com/office/drawing/2014/main" id="{CF92DF49-E71C-4E0C-A95F-85A067725428}"/>
              </a:ext>
            </a:extLst>
          </p:cNvPr>
          <p:cNvGrpSpPr/>
          <p:nvPr userDrawn="1"/>
        </p:nvGrpSpPr>
        <p:grpSpPr>
          <a:xfrm>
            <a:off x="10357558" y="185738"/>
            <a:ext cx="1626624" cy="1442893"/>
            <a:chOff x="10565376" y="136525"/>
            <a:chExt cx="1626624" cy="1442893"/>
          </a:xfrm>
        </p:grpSpPr>
        <p:pic>
          <p:nvPicPr>
            <p:cNvPr id="7" name="Picture 6">
              <a:extLst>
                <a:ext uri="{FF2B5EF4-FFF2-40B4-BE49-F238E27FC236}">
                  <a16:creationId xmlns:a16="http://schemas.microsoft.com/office/drawing/2014/main" id="{A77C15B7-6538-414E-B102-EE751D6052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65376" y="136525"/>
              <a:ext cx="1626624" cy="1442893"/>
            </a:xfrm>
            <a:prstGeom prst="rect">
              <a:avLst/>
            </a:prstGeom>
          </p:spPr>
        </p:pic>
        <p:sp>
          <p:nvSpPr>
            <p:cNvPr id="8" name="TextBox 7">
              <a:extLst>
                <a:ext uri="{FF2B5EF4-FFF2-40B4-BE49-F238E27FC236}">
                  <a16:creationId xmlns:a16="http://schemas.microsoft.com/office/drawing/2014/main" id="{55C1CD12-F9A9-4527-BA20-C6C753C2155B}"/>
                </a:ext>
              </a:extLst>
            </p:cNvPr>
            <p:cNvSpPr txBox="1"/>
            <p:nvPr userDrawn="1"/>
          </p:nvSpPr>
          <p:spPr>
            <a:xfrm>
              <a:off x="11105804" y="719471"/>
              <a:ext cx="846512" cy="276999"/>
            </a:xfrm>
            <a:prstGeom prst="rect">
              <a:avLst/>
            </a:prstGeom>
            <a:noFill/>
          </p:spPr>
          <p:txBody>
            <a:bodyPr wrap="square" rtlCol="0">
              <a:spAutoFit/>
            </a:bodyPr>
            <a:lstStyle/>
            <a:p>
              <a:r>
                <a:rPr lang="en-US" sz="1200" b="1" dirty="0">
                  <a:latin typeface="Franklin Gothic Medium" panose="020B0603020102020204" pitchFamily="34" charset="0"/>
                </a:rPr>
                <a:t>0099</a:t>
              </a:r>
            </a:p>
          </p:txBody>
        </p:sp>
      </p:grpSp>
    </p:spTree>
    <p:extLst>
      <p:ext uri="{BB962C8B-B14F-4D97-AF65-F5344CB8AC3E}">
        <p14:creationId xmlns:p14="http://schemas.microsoft.com/office/powerpoint/2010/main" val="2444265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3211-5A2C-4990-9954-DADA81027040}"/>
              </a:ext>
            </a:extLst>
          </p:cNvPr>
          <p:cNvSpPr>
            <a:spLocks noGrp="1"/>
          </p:cNvSpPr>
          <p:nvPr>
            <p:ph type="title"/>
          </p:nvPr>
        </p:nvSpPr>
        <p:spPr>
          <a:xfrm>
            <a:off x="831850" y="1709738"/>
            <a:ext cx="10515600" cy="2852737"/>
          </a:xfrm>
        </p:spPr>
        <p:txBody>
          <a:bodyPr anchor="b"/>
          <a:lstStyle>
            <a:lvl1pPr>
              <a:defRPr sz="6000">
                <a:solidFill>
                  <a:srgbClr val="000099"/>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94F2D2D-0820-48A1-89FC-FF6093CB96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64036B-B869-459F-98AB-6E3C036ABE3C}"/>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B5757484-5C71-4902-8037-76EBFD9C1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7382C-F8AB-43D3-8522-E389DDF9D30F}"/>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607274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C9FA-1AE1-46DE-918F-7B0B32774803}"/>
              </a:ext>
            </a:extLst>
          </p:cNvPr>
          <p:cNvSpPr>
            <a:spLocks noGrp="1"/>
          </p:cNvSpPr>
          <p:nvPr>
            <p:ph type="title"/>
          </p:nvPr>
        </p:nvSpPr>
        <p:spPr/>
        <p:txBody>
          <a:bodyPr/>
          <a:lstStyle>
            <a:lvl1pPr>
              <a:defRPr>
                <a:solidFill>
                  <a:srgbClr val="000099"/>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9E03F53-CE78-46C9-AF4A-A2BA3254D4E8}"/>
              </a:ext>
            </a:extLst>
          </p:cNvPr>
          <p:cNvSpPr>
            <a:spLocks noGrp="1"/>
          </p:cNvSpPr>
          <p:nvPr>
            <p:ph sz="half" idx="1"/>
          </p:nvPr>
        </p:nvSpPr>
        <p:spPr>
          <a:xfrm>
            <a:off x="838200" y="1825625"/>
            <a:ext cx="5181600" cy="43513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9DEEAB-DD4D-4E0F-973C-809E27252587}"/>
              </a:ext>
            </a:extLst>
          </p:cNvPr>
          <p:cNvSpPr>
            <a:spLocks noGrp="1"/>
          </p:cNvSpPr>
          <p:nvPr>
            <p:ph sz="half" idx="2"/>
          </p:nvPr>
        </p:nvSpPr>
        <p:spPr>
          <a:xfrm>
            <a:off x="6172200" y="1825625"/>
            <a:ext cx="5181600" cy="43513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94D657D-3704-4327-B308-C6AE1B618EE8}"/>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6" name="Footer Placeholder 5">
            <a:extLst>
              <a:ext uri="{FF2B5EF4-FFF2-40B4-BE49-F238E27FC236}">
                <a16:creationId xmlns:a16="http://schemas.microsoft.com/office/drawing/2014/main" id="{28117620-44F3-4794-98C2-D7A48FC5A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96DD78-C96B-498D-95FD-11722D5327B6}"/>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32685366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14DC-7F49-4018-8DFF-E16A1A7C8AE2}"/>
              </a:ext>
            </a:extLst>
          </p:cNvPr>
          <p:cNvSpPr>
            <a:spLocks noGrp="1"/>
          </p:cNvSpPr>
          <p:nvPr>
            <p:ph type="title"/>
          </p:nvPr>
        </p:nvSpPr>
        <p:spPr>
          <a:xfrm>
            <a:off x="839788" y="365125"/>
            <a:ext cx="10515600" cy="1325563"/>
          </a:xfrm>
        </p:spPr>
        <p:txBody>
          <a:bodyPr/>
          <a:lstStyle>
            <a:lvl1pPr>
              <a:defRPr>
                <a:solidFill>
                  <a:srgbClr val="000099"/>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5108BA3-F467-4598-9059-D46151056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F36392-F041-4EB7-9AD8-DB39C3770E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E1702-586A-4C22-B6FE-73996065A9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AE6E0D-6428-475E-ADF4-00896454F99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3D8499-EA5C-456E-AA6A-3FD51F20F226}"/>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8" name="Footer Placeholder 7">
            <a:extLst>
              <a:ext uri="{FF2B5EF4-FFF2-40B4-BE49-F238E27FC236}">
                <a16:creationId xmlns:a16="http://schemas.microsoft.com/office/drawing/2014/main" id="{1E97500E-0F2A-4B91-9936-68AA6AFDB8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63370C-4ADA-4E5C-ABD4-DEED95F1BE40}"/>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23349985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CD2B-1E8B-4D67-8FD9-8C12DC1CB967}"/>
              </a:ext>
            </a:extLst>
          </p:cNvPr>
          <p:cNvSpPr>
            <a:spLocks noGrp="1"/>
          </p:cNvSpPr>
          <p:nvPr>
            <p:ph type="title"/>
          </p:nvPr>
        </p:nvSpPr>
        <p:spPr/>
        <p:txBody>
          <a:bodyPr/>
          <a:lstStyle>
            <a:lvl1pPr>
              <a:defRPr>
                <a:solidFill>
                  <a:srgbClr val="000099"/>
                </a:solidFill>
                <a:latin typeface="Franklin Gothic Medium" panose="020B06030201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C66986EA-B395-4EB0-B66A-87DB3DE1925E}"/>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4" name="Footer Placeholder 3">
            <a:extLst>
              <a:ext uri="{FF2B5EF4-FFF2-40B4-BE49-F238E27FC236}">
                <a16:creationId xmlns:a16="http://schemas.microsoft.com/office/drawing/2014/main" id="{0761F1D0-090B-4F73-8A16-C820937971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ED2D1A-154A-4B26-A3DB-D83B2C6C4960}"/>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8421726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5E396A-863F-45D6-A574-C6A597261EB5}"/>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3" name="Footer Placeholder 2">
            <a:extLst>
              <a:ext uri="{FF2B5EF4-FFF2-40B4-BE49-F238E27FC236}">
                <a16:creationId xmlns:a16="http://schemas.microsoft.com/office/drawing/2014/main" id="{0C30C671-FAC2-4908-A4DC-6C4C68707A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ED6E99-621F-46E9-96FF-A3B0620F0551}"/>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224192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5EBE-89E5-4B84-A8E8-F3FB36BEC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448DB3-CFF5-478F-902C-F7884C72D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0B8DBB-8F77-48A2-80A2-2A83D1596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7F00E1-BC8B-415A-ACBD-FD0873229E14}"/>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6" name="Footer Placeholder 5">
            <a:extLst>
              <a:ext uri="{FF2B5EF4-FFF2-40B4-BE49-F238E27FC236}">
                <a16:creationId xmlns:a16="http://schemas.microsoft.com/office/drawing/2014/main" id="{E7DDC7A2-DB96-4A11-AE43-1155B9AF8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12955-1A32-4CD9-95A6-6F5DE54F93E6}"/>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26857613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1E06-14D7-4795-B6AE-D0B67E5111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A55176-8328-49EF-A868-FF5E403694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7B116-2C6C-4177-AD31-6C3C3BC23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B275AF-A05C-4688-B53A-B4FB41083AB6}"/>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6" name="Footer Placeholder 5">
            <a:extLst>
              <a:ext uri="{FF2B5EF4-FFF2-40B4-BE49-F238E27FC236}">
                <a16:creationId xmlns:a16="http://schemas.microsoft.com/office/drawing/2014/main" id="{E95F3204-F60A-4D07-8BAA-566E34017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E6E8EE-8A3B-4377-8F48-2CABDCE2CE7B}"/>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35486454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5EBE-89E5-4B84-A8E8-F3FB36BEC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448DB3-CFF5-478F-902C-F7884C72D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0B8DBB-8F77-48A2-80A2-2A83D1596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7F00E1-BC8B-415A-ACBD-FD0873229E14}"/>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6" name="Footer Placeholder 5">
            <a:extLst>
              <a:ext uri="{FF2B5EF4-FFF2-40B4-BE49-F238E27FC236}">
                <a16:creationId xmlns:a16="http://schemas.microsoft.com/office/drawing/2014/main" id="{E7DDC7A2-DB96-4A11-AE43-1155B9AF8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12955-1A32-4CD9-95A6-6F5DE54F93E6}"/>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24496673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95813-8941-4C33-883F-42ABF15369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7E2AC7-04F0-47ED-AE20-D165E2694E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97580-B35A-42AD-9D5E-0BE1144E65A6}"/>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240E2BDA-10DD-4837-8196-0BB90527D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04351-BE97-4644-908E-76C950A63926}"/>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38250498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77C39A-F060-43F7-AFF8-1EF70021B5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9890AF-1F18-4889-966C-C4F71E2DC2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EAD15-0950-4C41-B840-70965DCB2BB4}"/>
              </a:ext>
            </a:extLst>
          </p:cNvPr>
          <p:cNvSpPr>
            <a:spLocks noGrp="1"/>
          </p:cNvSpPr>
          <p:nvPr>
            <p:ph type="dt" sz="half" idx="10"/>
          </p:nvPr>
        </p:nvSpPr>
        <p:spPr/>
        <p:txBody>
          <a:body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800E175A-653E-4A2D-80FC-CFB671297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67F33-02BF-43DD-AF7B-86F984859EFD}"/>
              </a:ext>
            </a:extLst>
          </p:cNvPr>
          <p:cNvSpPr>
            <a:spLocks noGrp="1"/>
          </p:cNvSpPr>
          <p:nvPr>
            <p:ph type="sldNum" sz="quarter" idx="12"/>
          </p:nvPr>
        </p:nvSpPr>
        <p:spPr/>
        <p:txBody>
          <a:bodyPr/>
          <a:lstStyle/>
          <a:p>
            <a:fld id="{1D6E5690-A8C5-4471-9A4B-CA82B9263375}" type="slidenum">
              <a:rPr lang="en-US" smtClean="0"/>
              <a:t>‹#›</a:t>
            </a:fld>
            <a:endParaRPr lang="en-US"/>
          </a:p>
        </p:txBody>
      </p:sp>
    </p:spTree>
    <p:extLst>
      <p:ext uri="{BB962C8B-B14F-4D97-AF65-F5344CB8AC3E}">
        <p14:creationId xmlns:p14="http://schemas.microsoft.com/office/powerpoint/2010/main" val="30309003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183BBA-8D66-4A5D-A473-62F6BCF2C49E}"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C9F59-7B89-4DFB-BF51-14F97CD60B75}" type="slidenum">
              <a:rPr lang="en-US" smtClean="0"/>
              <a:t>‹#›</a:t>
            </a:fld>
            <a:endParaRPr lang="en-US"/>
          </a:p>
        </p:txBody>
      </p:sp>
    </p:spTree>
    <p:extLst>
      <p:ext uri="{BB962C8B-B14F-4D97-AF65-F5344CB8AC3E}">
        <p14:creationId xmlns:p14="http://schemas.microsoft.com/office/powerpoint/2010/main" val="12882614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183BBA-8D66-4A5D-A473-62F6BCF2C49E}"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C9F59-7B89-4DFB-BF51-14F97CD60B75}" type="slidenum">
              <a:rPr lang="en-US" smtClean="0"/>
              <a:t>‹#›</a:t>
            </a:fld>
            <a:endParaRPr lang="en-US"/>
          </a:p>
        </p:txBody>
      </p:sp>
    </p:spTree>
    <p:extLst>
      <p:ext uri="{BB962C8B-B14F-4D97-AF65-F5344CB8AC3E}">
        <p14:creationId xmlns:p14="http://schemas.microsoft.com/office/powerpoint/2010/main" val="10026533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183BBA-8D66-4A5D-A473-62F6BCF2C49E}"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C9F59-7B89-4DFB-BF51-14F97CD60B75}" type="slidenum">
              <a:rPr lang="en-US" smtClean="0"/>
              <a:t>‹#›</a:t>
            </a:fld>
            <a:endParaRPr lang="en-US"/>
          </a:p>
        </p:txBody>
      </p:sp>
    </p:spTree>
    <p:extLst>
      <p:ext uri="{BB962C8B-B14F-4D97-AF65-F5344CB8AC3E}">
        <p14:creationId xmlns:p14="http://schemas.microsoft.com/office/powerpoint/2010/main" val="1956776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183BBA-8D66-4A5D-A473-62F6BCF2C49E}"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C9F59-7B89-4DFB-BF51-14F97CD60B75}" type="slidenum">
              <a:rPr lang="en-US" smtClean="0"/>
              <a:t>‹#›</a:t>
            </a:fld>
            <a:endParaRPr lang="en-US"/>
          </a:p>
        </p:txBody>
      </p:sp>
    </p:spTree>
    <p:extLst>
      <p:ext uri="{BB962C8B-B14F-4D97-AF65-F5344CB8AC3E}">
        <p14:creationId xmlns:p14="http://schemas.microsoft.com/office/powerpoint/2010/main" val="15276831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183BBA-8D66-4A5D-A473-62F6BCF2C49E}" type="datetimeFigureOut">
              <a:rPr lang="en-US" smtClean="0"/>
              <a:t>11/10/2022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C9F59-7B89-4DFB-BF51-14F97CD60B75}" type="slidenum">
              <a:rPr lang="en-US" smtClean="0"/>
              <a:t>‹#›</a:t>
            </a:fld>
            <a:endParaRPr lang="en-US"/>
          </a:p>
        </p:txBody>
      </p:sp>
    </p:spTree>
    <p:extLst>
      <p:ext uri="{BB962C8B-B14F-4D97-AF65-F5344CB8AC3E}">
        <p14:creationId xmlns:p14="http://schemas.microsoft.com/office/powerpoint/2010/main" val="28317676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183BBA-8D66-4A5D-A473-62F6BCF2C49E}" type="datetimeFigureOut">
              <a:rPr lang="en-US" smtClean="0"/>
              <a:t>11/10/2022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C9F59-7B89-4DFB-BF51-14F97CD60B75}" type="slidenum">
              <a:rPr lang="en-US" smtClean="0"/>
              <a:t>‹#›</a:t>
            </a:fld>
            <a:endParaRPr lang="en-US"/>
          </a:p>
        </p:txBody>
      </p:sp>
    </p:spTree>
    <p:extLst>
      <p:ext uri="{BB962C8B-B14F-4D97-AF65-F5344CB8AC3E}">
        <p14:creationId xmlns:p14="http://schemas.microsoft.com/office/powerpoint/2010/main" val="1559826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10.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theme" Target="../theme/theme11.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4.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5.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2.xml"/><Relationship Id="rId7"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745B06-529D-456F-B176-AEC3AF218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9856A-B36F-4100-BEC6-DD9DEE48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56F62-1CFB-4A2D-BBEA-74F0EEFF2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1A1B892B-5530-4CD7-B1E7-F5F905D24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9E0CDB-7C59-4B34-AE41-A4948AD288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E5690-A8C5-4471-9A4B-CA82B9263375}" type="slidenum">
              <a:rPr lang="en-US" smtClean="0"/>
              <a:t>‹#›</a:t>
            </a:fld>
            <a:endParaRPr lang="en-US"/>
          </a:p>
        </p:txBody>
      </p:sp>
    </p:spTree>
    <p:extLst>
      <p:ext uri="{BB962C8B-B14F-4D97-AF65-F5344CB8AC3E}">
        <p14:creationId xmlns:p14="http://schemas.microsoft.com/office/powerpoint/2010/main" val="2407492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745B06-529D-456F-B176-AEC3AF218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9856A-B36F-4100-BEC6-DD9DEE48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56F62-1CFB-4A2D-BBEA-74F0EEFF2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1A1B892B-5530-4CD7-B1E7-F5F905D24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9E0CDB-7C59-4B34-AE41-A4948AD288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E5690-A8C5-4471-9A4B-CA82B9263375}" type="slidenum">
              <a:rPr lang="en-US" smtClean="0"/>
              <a:t>‹#›</a:t>
            </a:fld>
            <a:endParaRPr lang="en-US"/>
          </a:p>
        </p:txBody>
      </p:sp>
    </p:spTree>
    <p:extLst>
      <p:ext uri="{BB962C8B-B14F-4D97-AF65-F5344CB8AC3E}">
        <p14:creationId xmlns:p14="http://schemas.microsoft.com/office/powerpoint/2010/main" val="3236549246"/>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83BBA-8D66-4A5D-A473-62F6BCF2C49E}" type="datetimeFigureOut">
              <a:rPr lang="en-US" smtClean="0"/>
              <a:t>11/10/2022</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C9F59-7B89-4DFB-BF51-14F97CD60B75}" type="slidenum">
              <a:rPr lang="en-US" smtClean="0"/>
              <a:t>‹#›</a:t>
            </a:fld>
            <a:endParaRPr lang="en-US"/>
          </a:p>
        </p:txBody>
      </p:sp>
    </p:spTree>
    <p:extLst>
      <p:ext uri="{BB962C8B-B14F-4D97-AF65-F5344CB8AC3E}">
        <p14:creationId xmlns:p14="http://schemas.microsoft.com/office/powerpoint/2010/main" val="23109638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448485"/>
          </a:xfrm>
          <a:prstGeom prst="rect">
            <a:avLst/>
          </a:prstGeom>
          <a:solidFill>
            <a:schemeClr val="tx2"/>
          </a:solidFill>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79403"/>
            <a:ext cx="10972800" cy="4446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Montserrat"/>
                <a:cs typeface="Montserrat"/>
              </a:defRPr>
            </a:lvl1pPr>
          </a:lstStyle>
          <a:p>
            <a:pPr defTabSz="457200">
              <a:defRPr/>
            </a:pPr>
            <a:fld id="{1271A09D-B238-CC49-8083-E93D66A072E7}" type="slidenum">
              <a:rPr lang="en-US" smtClean="0">
                <a:solidFill>
                  <a:prstClr val="black">
                    <a:tint val="75000"/>
                  </a:prstClr>
                </a:solidFill>
              </a:rPr>
              <a:pPr defTabSz="457200">
                <a:defRPr/>
              </a:pPr>
              <a:t>‹#›</a:t>
            </a:fld>
            <a:endParaRPr lang="en-US" dirty="0">
              <a:solidFill>
                <a:prstClr val="black">
                  <a:tint val="75000"/>
                </a:prstClr>
              </a:solidFill>
            </a:endParaRPr>
          </a:p>
        </p:txBody>
      </p:sp>
      <p:pic>
        <p:nvPicPr>
          <p:cNvPr id="7" name="Picture 6" descr="STR_TA_Logo.jpg"/>
          <p:cNvPicPr>
            <a:picLocks noChangeAspect="1"/>
          </p:cNvPicPr>
          <p:nvPr userDrawn="1"/>
        </p:nvPicPr>
        <p:blipFill rotWithShape="1">
          <a:blip r:embed="rId15" cstate="print">
            <a:extLst>
              <a:ext uri="{28A0092B-C50C-407E-A947-70E740481C1C}">
                <a14:useLocalDpi xmlns:a14="http://schemas.microsoft.com/office/drawing/2010/main" val="0"/>
              </a:ext>
            </a:extLst>
          </a:blip>
          <a:srcRect l="2851" t="8784" r="67033" b="8380"/>
          <a:stretch/>
        </p:blipFill>
        <p:spPr>
          <a:xfrm>
            <a:off x="609600" y="6259329"/>
            <a:ext cx="619077" cy="472642"/>
          </a:xfrm>
          <a:prstGeom prst="rect">
            <a:avLst/>
          </a:prstGeom>
        </p:spPr>
      </p:pic>
    </p:spTree>
    <p:extLst>
      <p:ext uri="{BB962C8B-B14F-4D97-AF65-F5344CB8AC3E}">
        <p14:creationId xmlns:p14="http://schemas.microsoft.com/office/powerpoint/2010/main" val="17405313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defTabSz="457200" rtl="0" eaLnBrk="1" latinLnBrk="0" hangingPunct="1">
        <a:lnSpc>
          <a:spcPct val="90000"/>
        </a:lnSpc>
        <a:spcBef>
          <a:spcPct val="0"/>
        </a:spcBef>
        <a:buNone/>
        <a:defRPr sz="4100" b="1" kern="1200">
          <a:solidFill>
            <a:schemeClr val="bg1"/>
          </a:solidFill>
          <a:latin typeface="Montserrat"/>
          <a:ea typeface="+mj-ea"/>
          <a:cs typeface="Montserrat"/>
        </a:defRPr>
      </a:lvl1pPr>
    </p:titleStyle>
    <p:bodyStyle>
      <a:lvl1pPr marL="461963" indent="-461963" algn="l" defTabSz="457200" rtl="0" eaLnBrk="1" latinLnBrk="0" hangingPunct="1">
        <a:spcBef>
          <a:spcPts val="1200"/>
        </a:spcBef>
        <a:buClr>
          <a:schemeClr val="accent2"/>
        </a:buClr>
        <a:buSzPct val="90000"/>
        <a:buFont typeface="Wingdings" charset="2"/>
        <a:buChar char="²"/>
        <a:defRPr sz="2800" kern="120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350" dirty="0">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12192000" cy="1163638"/>
          </a:xfrm>
          <a:prstGeom prst="rect">
            <a:avLst/>
          </a:prstGeom>
          <a:solidFill>
            <a:schemeClr val="accent6"/>
          </a:solidFill>
          <a:ln w="9525">
            <a:noFill/>
            <a:miter lim="800000"/>
            <a:headEnd/>
            <a:tailEnd/>
          </a:ln>
          <a:effectLst/>
        </p:spPr>
        <p:txBody>
          <a:bodyPr wrap="none" anchor="ctr"/>
          <a:lstStyle/>
          <a:p>
            <a:pPr>
              <a:defRPr/>
            </a:pPr>
            <a:endParaRPr lang="en-US" sz="1350" dirty="0">
              <a:latin typeface="Arial" charset="0"/>
              <a:ea typeface="MS PGothic" pitchFamily="34" charset="-128"/>
            </a:endParaRPr>
          </a:p>
        </p:txBody>
      </p:sp>
      <p:sp>
        <p:nvSpPr>
          <p:cNvPr id="1028" name="Rectangle 4"/>
          <p:cNvSpPr>
            <a:spLocks noGrp="1" noChangeArrowheads="1"/>
          </p:cNvSpPr>
          <p:nvPr>
            <p:ph type="title"/>
          </p:nvPr>
        </p:nvSpPr>
        <p:spPr bwMode="auto">
          <a:xfrm>
            <a:off x="717551" y="152400"/>
            <a:ext cx="1084791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717553" y="1447800"/>
            <a:ext cx="10830983"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4103" name="Text Box 7"/>
          <p:cNvSpPr txBox="1">
            <a:spLocks noChangeArrowheads="1"/>
          </p:cNvSpPr>
          <p:nvPr/>
        </p:nvSpPr>
        <p:spPr bwMode="auto">
          <a:xfrm>
            <a:off x="10272184" y="6584951"/>
            <a:ext cx="1727200" cy="184666"/>
          </a:xfrm>
          <a:prstGeom prst="rect">
            <a:avLst/>
          </a:prstGeom>
          <a:noFill/>
          <a:ln w="9525" algn="ctr">
            <a:noFill/>
            <a:miter lim="800000"/>
            <a:headEnd/>
            <a:tailEnd/>
          </a:ln>
          <a:effectLst/>
        </p:spPr>
        <p:txBody>
          <a:bodyPr>
            <a:spAutoFit/>
          </a:bodyPr>
          <a:lstStyle/>
          <a:p>
            <a:pPr algn="r">
              <a:spcBef>
                <a:spcPct val="50000"/>
              </a:spcBef>
            </a:pPr>
            <a:r>
              <a:rPr lang="en-US" altLang="ko-KR" sz="600" b="1" dirty="0">
                <a:solidFill>
                  <a:schemeClr val="tx2"/>
                </a:solidFill>
                <a:latin typeface="Georgia" pitchFamily="18" charset="0"/>
                <a:ea typeface="Gulim" pitchFamily="34" charset="-127"/>
              </a:rPr>
              <a:t>S L I D E  </a:t>
            </a:r>
            <a:fld id="{B6E65EB1-8770-4D6F-9BAC-B5A9D136F4D3}" type="slidenum">
              <a:rPr lang="en-US" altLang="ko-KR" sz="600" b="1">
                <a:solidFill>
                  <a:schemeClr val="tx2"/>
                </a:solidFill>
                <a:latin typeface="Georgia" pitchFamily="18" charset="0"/>
                <a:ea typeface="Gulim" pitchFamily="34" charset="-127"/>
              </a:rPr>
              <a:pPr algn="r">
                <a:spcBef>
                  <a:spcPct val="50000"/>
                </a:spcBef>
              </a:pPr>
              <a:t>‹#›</a:t>
            </a:fld>
            <a:endParaRPr lang="en-US" altLang="ko-KR" sz="6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12192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sz="1350" dirty="0">
              <a:latin typeface="Arial" charset="0"/>
              <a:ea typeface="MS PGothic" pitchFamily="34" charset="-128"/>
            </a:endParaRPr>
          </a:p>
        </p:txBody>
      </p:sp>
      <p:pic>
        <p:nvPicPr>
          <p:cNvPr id="1032" name="Picture 9" descr="YSM_Black_80%.eps"/>
          <p:cNvPicPr>
            <a:picLocks noChangeAspect="1"/>
          </p:cNvPicPr>
          <p:nvPr/>
        </p:nvPicPr>
        <p:blipFill>
          <a:blip r:embed="rId7" cstate="print"/>
          <a:srcRect/>
          <a:stretch>
            <a:fillRect/>
          </a:stretch>
        </p:blipFill>
        <p:spPr bwMode="auto">
          <a:xfrm>
            <a:off x="717551" y="6591300"/>
            <a:ext cx="2872316" cy="160338"/>
          </a:xfrm>
          <a:prstGeom prst="rect">
            <a:avLst/>
          </a:prstGeom>
          <a:noFill/>
          <a:ln w="9525">
            <a:noFill/>
            <a:miter lim="800000"/>
            <a:headEnd/>
            <a:tailEnd/>
          </a:ln>
        </p:spPr>
      </p:pic>
    </p:spTree>
    <p:extLst>
      <p:ext uri="{BB962C8B-B14F-4D97-AF65-F5344CB8AC3E}">
        <p14:creationId xmlns:p14="http://schemas.microsoft.com/office/powerpoint/2010/main" val="192598280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Lst>
  <p:txStyles>
    <p:titleStyle>
      <a:lvl1pPr algn="l" rtl="0" eaLnBrk="1" fontAlgn="base" hangingPunct="1">
        <a:spcBef>
          <a:spcPct val="0"/>
        </a:spcBef>
        <a:spcAft>
          <a:spcPct val="0"/>
        </a:spcAft>
        <a:defRPr sz="1950">
          <a:solidFill>
            <a:schemeClr val="bg1"/>
          </a:solidFill>
          <a:latin typeface="+mj-lt"/>
          <a:ea typeface="+mj-ea"/>
          <a:cs typeface="+mj-cs"/>
        </a:defRPr>
      </a:lvl1pPr>
      <a:lvl2pPr algn="l" rtl="0" eaLnBrk="1" fontAlgn="base" hangingPunct="1">
        <a:spcBef>
          <a:spcPct val="0"/>
        </a:spcBef>
        <a:spcAft>
          <a:spcPct val="0"/>
        </a:spcAft>
        <a:defRPr sz="195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195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195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1950">
          <a:solidFill>
            <a:schemeClr val="bg1"/>
          </a:solidFill>
          <a:latin typeface="Georgia" pitchFamily="-111" charset="0"/>
          <a:ea typeface="Gulim" pitchFamily="34" charset="-127"/>
          <a:cs typeface="Gulim" pitchFamily="34" charset="-127"/>
        </a:defRPr>
      </a:lvl5pPr>
      <a:lvl6pPr marL="342900" algn="l" rtl="0" eaLnBrk="1" fontAlgn="base" hangingPunct="1">
        <a:spcBef>
          <a:spcPct val="0"/>
        </a:spcBef>
        <a:spcAft>
          <a:spcPct val="0"/>
        </a:spcAft>
        <a:defRPr sz="1950">
          <a:solidFill>
            <a:schemeClr val="bg1"/>
          </a:solidFill>
          <a:latin typeface="Georgia" pitchFamily="-111" charset="0"/>
          <a:ea typeface="Gulim" pitchFamily="34" charset="-127"/>
          <a:cs typeface="Gulim" pitchFamily="34" charset="-127"/>
        </a:defRPr>
      </a:lvl6pPr>
      <a:lvl7pPr marL="685800" algn="l" rtl="0" eaLnBrk="1" fontAlgn="base" hangingPunct="1">
        <a:spcBef>
          <a:spcPct val="0"/>
        </a:spcBef>
        <a:spcAft>
          <a:spcPct val="0"/>
        </a:spcAft>
        <a:defRPr sz="1950">
          <a:solidFill>
            <a:schemeClr val="bg1"/>
          </a:solidFill>
          <a:latin typeface="Georgia" pitchFamily="-111" charset="0"/>
          <a:ea typeface="Gulim" pitchFamily="34" charset="-127"/>
          <a:cs typeface="Gulim" pitchFamily="34" charset="-127"/>
        </a:defRPr>
      </a:lvl7pPr>
      <a:lvl8pPr marL="1028700" algn="l" rtl="0" eaLnBrk="1" fontAlgn="base" hangingPunct="1">
        <a:spcBef>
          <a:spcPct val="0"/>
        </a:spcBef>
        <a:spcAft>
          <a:spcPct val="0"/>
        </a:spcAft>
        <a:defRPr sz="1950">
          <a:solidFill>
            <a:schemeClr val="bg1"/>
          </a:solidFill>
          <a:latin typeface="Georgia" pitchFamily="-111" charset="0"/>
          <a:ea typeface="Gulim" pitchFamily="34" charset="-127"/>
          <a:cs typeface="Gulim" pitchFamily="34" charset="-127"/>
        </a:defRPr>
      </a:lvl8pPr>
      <a:lvl9pPr marL="1371600" algn="l" rtl="0" eaLnBrk="1" fontAlgn="base" hangingPunct="1">
        <a:spcBef>
          <a:spcPct val="0"/>
        </a:spcBef>
        <a:spcAft>
          <a:spcPct val="0"/>
        </a:spcAft>
        <a:defRPr sz="1950">
          <a:solidFill>
            <a:schemeClr val="bg1"/>
          </a:solidFill>
          <a:latin typeface="Georgia" pitchFamily="-111" charset="0"/>
          <a:ea typeface="Gulim" pitchFamily="34" charset="-127"/>
          <a:cs typeface="Gulim" pitchFamily="34" charset="-127"/>
        </a:defRPr>
      </a:lvl9pPr>
    </p:titleStyle>
    <p:bodyStyle>
      <a:lvl1pPr marL="257175" indent="-257175" algn="l" rtl="0" eaLnBrk="1" fontAlgn="base" hangingPunct="1">
        <a:lnSpc>
          <a:spcPct val="90000"/>
        </a:lnSpc>
        <a:spcBef>
          <a:spcPct val="30000"/>
        </a:spcBef>
        <a:spcAft>
          <a:spcPct val="0"/>
        </a:spcAft>
        <a:buChar char="•"/>
        <a:defRPr sz="1500">
          <a:solidFill>
            <a:schemeClr val="tx2"/>
          </a:solidFill>
          <a:latin typeface="+mn-lt"/>
          <a:ea typeface="ＭＳ Ｐゴシック" charset="-128"/>
          <a:cs typeface="ＭＳ Ｐゴシック"/>
        </a:defRPr>
      </a:lvl1pPr>
      <a:lvl2pPr marL="557213" indent="-214313"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857250" indent="-171450" algn="l" rtl="0" eaLnBrk="1" fontAlgn="base" hangingPunct="1">
        <a:lnSpc>
          <a:spcPct val="90000"/>
        </a:lnSpc>
        <a:spcBef>
          <a:spcPct val="20000"/>
        </a:spcBef>
        <a:spcAft>
          <a:spcPct val="0"/>
        </a:spcAft>
        <a:buChar char="•"/>
        <a:defRPr sz="1200">
          <a:solidFill>
            <a:schemeClr val="tx2"/>
          </a:solidFill>
          <a:latin typeface="+mn-lt"/>
          <a:ea typeface="ＭＳ Ｐゴシック" charset="-128"/>
          <a:cs typeface="ＭＳ Ｐゴシック"/>
        </a:defRPr>
      </a:lvl3pPr>
      <a:lvl4pPr marL="1200150" indent="-171450" algn="l" rtl="0" eaLnBrk="1" fontAlgn="base" hangingPunct="1">
        <a:lnSpc>
          <a:spcPct val="90000"/>
        </a:lnSpc>
        <a:spcBef>
          <a:spcPct val="20000"/>
        </a:spcBef>
        <a:spcAft>
          <a:spcPct val="0"/>
        </a:spcAft>
        <a:buChar char="–"/>
        <a:defRPr sz="1200">
          <a:solidFill>
            <a:schemeClr val="tx2"/>
          </a:solidFill>
          <a:latin typeface="+mn-lt"/>
          <a:ea typeface="ＭＳ Ｐゴシック" charset="-128"/>
          <a:cs typeface="ＭＳ Ｐゴシック"/>
        </a:defRPr>
      </a:lvl4pPr>
      <a:lvl5pPr marL="1543050" indent="-171450" algn="l" rtl="0" eaLnBrk="1" fontAlgn="base" hangingPunct="1">
        <a:lnSpc>
          <a:spcPct val="90000"/>
        </a:lnSpc>
        <a:spcBef>
          <a:spcPct val="20000"/>
        </a:spcBef>
        <a:spcAft>
          <a:spcPct val="0"/>
        </a:spcAft>
        <a:buChar char="•"/>
        <a:defRPr sz="1200">
          <a:solidFill>
            <a:schemeClr val="tx2"/>
          </a:solidFill>
          <a:latin typeface="+mn-lt"/>
          <a:ea typeface="ＭＳ Ｐゴシック" charset="-128"/>
          <a:cs typeface="ＭＳ Ｐゴシック"/>
        </a:defRPr>
      </a:lvl5pPr>
      <a:lvl6pPr marL="1885950" indent="-171450" algn="l" rtl="0" eaLnBrk="1" fontAlgn="base" hangingPunct="1">
        <a:lnSpc>
          <a:spcPct val="90000"/>
        </a:lnSpc>
        <a:spcBef>
          <a:spcPct val="20000"/>
        </a:spcBef>
        <a:spcAft>
          <a:spcPct val="0"/>
        </a:spcAft>
        <a:buChar char="•"/>
        <a:defRPr sz="1200">
          <a:solidFill>
            <a:srgbClr val="555555"/>
          </a:solidFill>
          <a:latin typeface="+mn-lt"/>
          <a:ea typeface="ＭＳ Ｐゴシック" pitchFamily="-111" charset="-128"/>
        </a:defRPr>
      </a:lvl6pPr>
      <a:lvl7pPr marL="2228850" indent="-171450" algn="l" rtl="0" eaLnBrk="1" fontAlgn="base" hangingPunct="1">
        <a:lnSpc>
          <a:spcPct val="90000"/>
        </a:lnSpc>
        <a:spcBef>
          <a:spcPct val="20000"/>
        </a:spcBef>
        <a:spcAft>
          <a:spcPct val="0"/>
        </a:spcAft>
        <a:buChar char="•"/>
        <a:defRPr sz="1200">
          <a:solidFill>
            <a:srgbClr val="555555"/>
          </a:solidFill>
          <a:latin typeface="+mn-lt"/>
          <a:ea typeface="ＭＳ Ｐゴシック" pitchFamily="-111" charset="-128"/>
        </a:defRPr>
      </a:lvl7pPr>
      <a:lvl8pPr marL="2571750" indent="-171450" algn="l" rtl="0" eaLnBrk="1" fontAlgn="base" hangingPunct="1">
        <a:lnSpc>
          <a:spcPct val="90000"/>
        </a:lnSpc>
        <a:spcBef>
          <a:spcPct val="20000"/>
        </a:spcBef>
        <a:spcAft>
          <a:spcPct val="0"/>
        </a:spcAft>
        <a:buChar char="•"/>
        <a:defRPr sz="1200">
          <a:solidFill>
            <a:srgbClr val="555555"/>
          </a:solidFill>
          <a:latin typeface="+mn-lt"/>
          <a:ea typeface="ＭＳ Ｐゴシック" pitchFamily="-111" charset="-128"/>
        </a:defRPr>
      </a:lvl8pPr>
      <a:lvl9pPr marL="2914650" indent="-171450" algn="l" rtl="0" eaLnBrk="1" fontAlgn="base" hangingPunct="1">
        <a:lnSpc>
          <a:spcPct val="90000"/>
        </a:lnSpc>
        <a:spcBef>
          <a:spcPct val="20000"/>
        </a:spcBef>
        <a:spcAft>
          <a:spcPct val="0"/>
        </a:spcAft>
        <a:buChar char="•"/>
        <a:defRPr sz="1200">
          <a:solidFill>
            <a:srgbClr val="555555"/>
          </a:solidFill>
          <a:latin typeface="+mn-lt"/>
          <a:ea typeface="ＭＳ Ｐゴシック" pitchFamily="-111"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745B06-529D-456F-B176-AEC3AF2180B2}"/>
              </a:ext>
            </a:extLst>
          </p:cNvPr>
          <p:cNvSpPr>
            <a:spLocks noGrp="1"/>
          </p:cNvSpPr>
          <p:nvPr>
            <p:ph type="title"/>
          </p:nvPr>
        </p:nvSpPr>
        <p:spPr>
          <a:xfrm>
            <a:off x="838200" y="365127"/>
            <a:ext cx="1051560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9856A-B36F-4100-BEC6-DD9DEE48B7AE}"/>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56F62-1CFB-4A2D-BBEA-74F0EEFF249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13">
                <a:solidFill>
                  <a:schemeClr val="tx1">
                    <a:tint val="75000"/>
                  </a:schemeClr>
                </a:solidFill>
              </a:defRPr>
            </a:lvl1pPr>
          </a:lstStyle>
          <a:p>
            <a:fld id="{4A77AAD9-5B7A-4F00-AD70-C51E110CE0C0}" type="datetimeFigureOut">
              <a:rPr lang="en-US" smtClean="0"/>
              <a:t>11/10/2022</a:t>
            </a:fld>
            <a:endParaRPr lang="en-US"/>
          </a:p>
        </p:txBody>
      </p:sp>
      <p:sp>
        <p:nvSpPr>
          <p:cNvPr id="5" name="Footer Placeholder 4">
            <a:extLst>
              <a:ext uri="{FF2B5EF4-FFF2-40B4-BE49-F238E27FC236}">
                <a16:creationId xmlns:a16="http://schemas.microsoft.com/office/drawing/2014/main" id="{1A1B892B-5530-4CD7-B1E7-F5F905D2423C}"/>
              </a:ext>
            </a:extLst>
          </p:cNvPr>
          <p:cNvSpPr>
            <a:spLocks noGrp="1"/>
          </p:cNvSpPr>
          <p:nvPr>
            <p:ph type="ftr" sz="quarter" idx="3"/>
          </p:nvPr>
        </p:nvSpPr>
        <p:spPr>
          <a:xfrm>
            <a:off x="4038601" y="6356352"/>
            <a:ext cx="4114801" cy="365125"/>
          </a:xfrm>
          <a:prstGeom prst="rect">
            <a:avLst/>
          </a:prstGeom>
        </p:spPr>
        <p:txBody>
          <a:bodyPr vert="horz" lIns="91440" tIns="45720" rIns="91440" bIns="45720" rtlCol="0" anchor="ctr"/>
          <a:lstStyle>
            <a:lvl1pPr algn="ctr">
              <a:defRPr sz="1013">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9E0CDB-7C59-4B34-AE41-A4948AD2880A}"/>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013">
                <a:solidFill>
                  <a:schemeClr val="tx1">
                    <a:tint val="75000"/>
                  </a:schemeClr>
                </a:solidFill>
              </a:defRPr>
            </a:lvl1pPr>
          </a:lstStyle>
          <a:p>
            <a:fld id="{1D6E5690-A8C5-4471-9A4B-CA82B9263375}" type="slidenum">
              <a:rPr lang="en-US" smtClean="0"/>
              <a:t>‹#›</a:t>
            </a:fld>
            <a:endParaRPr lang="en-US"/>
          </a:p>
        </p:txBody>
      </p:sp>
    </p:spTree>
    <p:extLst>
      <p:ext uri="{BB962C8B-B14F-4D97-AF65-F5344CB8AC3E}">
        <p14:creationId xmlns:p14="http://schemas.microsoft.com/office/powerpoint/2010/main" val="280441697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771571" rtl="0" eaLnBrk="1" latinLnBrk="0" hangingPunct="1">
        <a:lnSpc>
          <a:spcPct val="90000"/>
        </a:lnSpc>
        <a:spcBef>
          <a:spcPct val="0"/>
        </a:spcBef>
        <a:buNone/>
        <a:defRPr sz="3713" kern="1200">
          <a:solidFill>
            <a:schemeClr val="tx1"/>
          </a:solidFill>
          <a:latin typeface="+mj-lt"/>
          <a:ea typeface="+mj-ea"/>
          <a:cs typeface="+mj-cs"/>
        </a:defRPr>
      </a:lvl1pPr>
    </p:titleStyle>
    <p:bodyStyle>
      <a:lvl1pPr marL="192893" indent="-192893" algn="l" defTabSz="771571" rtl="0" eaLnBrk="1" latinLnBrk="0" hangingPunct="1">
        <a:lnSpc>
          <a:spcPct val="90000"/>
        </a:lnSpc>
        <a:spcBef>
          <a:spcPts val="844"/>
        </a:spcBef>
        <a:buFont typeface="Arial" panose="020B0604020202020204" pitchFamily="34" charset="0"/>
        <a:buChar char="•"/>
        <a:defRPr sz="2363" kern="1200">
          <a:solidFill>
            <a:schemeClr val="tx1"/>
          </a:solidFill>
          <a:latin typeface="+mn-lt"/>
          <a:ea typeface="+mn-ea"/>
          <a:cs typeface="+mn-cs"/>
        </a:defRPr>
      </a:lvl1pPr>
      <a:lvl2pPr marL="578678" indent="-192893" algn="l" defTabSz="771571" rtl="0" eaLnBrk="1" latinLnBrk="0" hangingPunct="1">
        <a:lnSpc>
          <a:spcPct val="90000"/>
        </a:lnSpc>
        <a:spcBef>
          <a:spcPts val="422"/>
        </a:spcBef>
        <a:buFont typeface="Arial" panose="020B0604020202020204" pitchFamily="34" charset="0"/>
        <a:buChar char="•"/>
        <a:defRPr sz="2025" kern="1200">
          <a:solidFill>
            <a:schemeClr val="tx1"/>
          </a:solidFill>
          <a:latin typeface="+mn-lt"/>
          <a:ea typeface="+mn-ea"/>
          <a:cs typeface="+mn-cs"/>
        </a:defRPr>
      </a:lvl2pPr>
      <a:lvl3pPr marL="964463" indent="-192893" algn="l" defTabSz="771571" rtl="0" eaLnBrk="1" latinLnBrk="0" hangingPunct="1">
        <a:lnSpc>
          <a:spcPct val="90000"/>
        </a:lnSpc>
        <a:spcBef>
          <a:spcPts val="422"/>
        </a:spcBef>
        <a:buFont typeface="Arial" panose="020B0604020202020204" pitchFamily="34" charset="0"/>
        <a:buChar char="•"/>
        <a:defRPr sz="1688" kern="1200">
          <a:solidFill>
            <a:schemeClr val="tx1"/>
          </a:solidFill>
          <a:latin typeface="+mn-lt"/>
          <a:ea typeface="+mn-ea"/>
          <a:cs typeface="+mn-cs"/>
        </a:defRPr>
      </a:lvl3pPr>
      <a:lvl4pPr marL="135024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4pPr>
      <a:lvl5pPr marL="1736034"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571" rtl="0" eaLnBrk="1" latinLnBrk="0" hangingPunct="1">
        <a:defRPr sz="1519" kern="1200">
          <a:solidFill>
            <a:schemeClr val="tx1"/>
          </a:solidFill>
          <a:latin typeface="+mn-lt"/>
          <a:ea typeface="+mn-ea"/>
          <a:cs typeface="+mn-cs"/>
        </a:defRPr>
      </a:lvl1pPr>
      <a:lvl2pPr marL="385785" algn="l" defTabSz="771571" rtl="0" eaLnBrk="1" latinLnBrk="0" hangingPunct="1">
        <a:defRPr sz="1519" kern="1200">
          <a:solidFill>
            <a:schemeClr val="tx1"/>
          </a:solidFill>
          <a:latin typeface="+mn-lt"/>
          <a:ea typeface="+mn-ea"/>
          <a:cs typeface="+mn-cs"/>
        </a:defRPr>
      </a:lvl2pPr>
      <a:lvl3pPr marL="771571" algn="l" defTabSz="771571" rtl="0" eaLnBrk="1" latinLnBrk="0" hangingPunct="1">
        <a:defRPr sz="1519" kern="1200">
          <a:solidFill>
            <a:schemeClr val="tx1"/>
          </a:solidFill>
          <a:latin typeface="+mn-lt"/>
          <a:ea typeface="+mn-ea"/>
          <a:cs typeface="+mn-cs"/>
        </a:defRPr>
      </a:lvl3pPr>
      <a:lvl4pPr marL="1157356" algn="l" defTabSz="771571" rtl="0" eaLnBrk="1" latinLnBrk="0" hangingPunct="1">
        <a:defRPr sz="1519" kern="1200">
          <a:solidFill>
            <a:schemeClr val="tx1"/>
          </a:solidFill>
          <a:latin typeface="+mn-lt"/>
          <a:ea typeface="+mn-ea"/>
          <a:cs typeface="+mn-cs"/>
        </a:defRPr>
      </a:lvl4pPr>
      <a:lvl5pPr marL="1543141" algn="l" defTabSz="771571" rtl="0" eaLnBrk="1" latinLnBrk="0" hangingPunct="1">
        <a:defRPr sz="1519" kern="1200">
          <a:solidFill>
            <a:schemeClr val="tx1"/>
          </a:solidFill>
          <a:latin typeface="+mn-lt"/>
          <a:ea typeface="+mn-ea"/>
          <a:cs typeface="+mn-cs"/>
        </a:defRPr>
      </a:lvl5pPr>
      <a:lvl6pPr marL="1928927" algn="l" defTabSz="771571" rtl="0" eaLnBrk="1" latinLnBrk="0" hangingPunct="1">
        <a:defRPr sz="1519" kern="1200">
          <a:solidFill>
            <a:schemeClr val="tx1"/>
          </a:solidFill>
          <a:latin typeface="+mn-lt"/>
          <a:ea typeface="+mn-ea"/>
          <a:cs typeface="+mn-cs"/>
        </a:defRPr>
      </a:lvl6pPr>
      <a:lvl7pPr marL="2314712" algn="l" defTabSz="771571" rtl="0" eaLnBrk="1" latinLnBrk="0" hangingPunct="1">
        <a:defRPr sz="1519" kern="1200">
          <a:solidFill>
            <a:schemeClr val="tx1"/>
          </a:solidFill>
          <a:latin typeface="+mn-lt"/>
          <a:ea typeface="+mn-ea"/>
          <a:cs typeface="+mn-cs"/>
        </a:defRPr>
      </a:lvl7pPr>
      <a:lvl8pPr marL="2700498" algn="l" defTabSz="771571" rtl="0" eaLnBrk="1" latinLnBrk="0" hangingPunct="1">
        <a:defRPr sz="1519" kern="1200">
          <a:solidFill>
            <a:schemeClr val="tx1"/>
          </a:solidFill>
          <a:latin typeface="+mn-lt"/>
          <a:ea typeface="+mn-ea"/>
          <a:cs typeface="+mn-cs"/>
        </a:defRPr>
      </a:lvl8pPr>
      <a:lvl9pPr marL="3086283" algn="l" defTabSz="771571" rtl="0" eaLnBrk="1" latinLnBrk="0" hangingPunct="1">
        <a:defRPr sz="151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dirty="0">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12192000" cy="1163638"/>
          </a:xfrm>
          <a:prstGeom prst="rect">
            <a:avLst/>
          </a:prstGeom>
          <a:solidFill>
            <a:schemeClr val="accent6"/>
          </a:solidFill>
          <a:ln w="9525">
            <a:noFill/>
            <a:miter lim="800000"/>
            <a:headEnd/>
            <a:tailEnd/>
          </a:ln>
          <a:effectLst/>
        </p:spPr>
        <p:txBody>
          <a:bodyPr wrap="none" anchor="ctr"/>
          <a:lstStyle/>
          <a:p>
            <a:pPr>
              <a:defRPr/>
            </a:pPr>
            <a:endParaRPr lang="en-US" sz="1800" dirty="0">
              <a:latin typeface="Arial" charset="0"/>
              <a:ea typeface="MS PGothic" pitchFamily="34" charset="-128"/>
            </a:endParaRPr>
          </a:p>
        </p:txBody>
      </p:sp>
      <p:sp>
        <p:nvSpPr>
          <p:cNvPr id="1028" name="Rectangle 4"/>
          <p:cNvSpPr>
            <a:spLocks noGrp="1" noChangeArrowheads="1"/>
          </p:cNvSpPr>
          <p:nvPr>
            <p:ph type="title"/>
          </p:nvPr>
        </p:nvSpPr>
        <p:spPr bwMode="auto">
          <a:xfrm>
            <a:off x="717551" y="152400"/>
            <a:ext cx="1084791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717551" y="1447800"/>
            <a:ext cx="10830983"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4103" name="Text Box 7"/>
          <p:cNvSpPr txBox="1">
            <a:spLocks noChangeArrowheads="1"/>
          </p:cNvSpPr>
          <p:nvPr/>
        </p:nvSpPr>
        <p:spPr bwMode="auto">
          <a:xfrm>
            <a:off x="10272184" y="6584951"/>
            <a:ext cx="1727200" cy="214313"/>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chemeClr val="tx2"/>
                </a:solidFill>
                <a:latin typeface="Georgia" pitchFamily="18" charset="0"/>
                <a:ea typeface="Gulim" pitchFamily="34" charset="-127"/>
              </a:rPr>
              <a:t>S L I D E  </a:t>
            </a:r>
            <a:fld id="{B6E65EB1-8770-4D6F-9BAC-B5A9D136F4D3}" type="slidenum">
              <a:rPr lang="en-US" altLang="ko-KR" sz="800" b="1">
                <a:solidFill>
                  <a:schemeClr val="tx2"/>
                </a:solidFill>
                <a:latin typeface="Georgia" pitchFamily="18" charset="0"/>
                <a:ea typeface="Gulim" pitchFamily="34" charset="-127"/>
              </a:rPr>
              <a:pPr algn="r">
                <a:spcBef>
                  <a:spcPct val="50000"/>
                </a:spcBef>
              </a:pPr>
              <a:t>‹#›</a:t>
            </a:fld>
            <a:endParaRPr lang="en-US" altLang="ko-KR" sz="8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12192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sz="1800" dirty="0">
              <a:latin typeface="Arial" charset="0"/>
              <a:ea typeface="MS PGothic" pitchFamily="34" charset="-128"/>
            </a:endParaRPr>
          </a:p>
        </p:txBody>
      </p:sp>
      <p:pic>
        <p:nvPicPr>
          <p:cNvPr id="1032" name="Picture 9" descr="YSM_Black_80%.eps"/>
          <p:cNvPicPr>
            <a:picLocks noChangeAspect="1"/>
          </p:cNvPicPr>
          <p:nvPr/>
        </p:nvPicPr>
        <p:blipFill>
          <a:blip r:embed="rId7" cstate="print"/>
          <a:srcRect/>
          <a:stretch>
            <a:fillRect/>
          </a:stretch>
        </p:blipFill>
        <p:spPr bwMode="auto">
          <a:xfrm>
            <a:off x="717551" y="6591300"/>
            <a:ext cx="2872316" cy="160338"/>
          </a:xfrm>
          <a:prstGeom prst="rect">
            <a:avLst/>
          </a:prstGeom>
          <a:noFill/>
          <a:ln w="9525">
            <a:noFill/>
            <a:miter lim="800000"/>
            <a:headEnd/>
            <a:tailEnd/>
          </a:ln>
        </p:spPr>
      </p:pic>
    </p:spTree>
    <p:extLst>
      <p:ext uri="{BB962C8B-B14F-4D97-AF65-F5344CB8AC3E}">
        <p14:creationId xmlns:p14="http://schemas.microsoft.com/office/powerpoint/2010/main" val="194090903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4" r:id="rId4"/>
    <p:sldLayoutId id="2147483795" r:id="rId5"/>
  </p:sldLayoutIdLst>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307" tIns="45646" rIns="91307" bIns="45646"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307" tIns="45646" rIns="91307" bIns="456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7220"/>
            <a:ext cx="2844800" cy="365125"/>
          </a:xfrm>
          <a:prstGeom prst="rect">
            <a:avLst/>
          </a:prstGeom>
        </p:spPr>
        <p:txBody>
          <a:bodyPr vert="horz" lIns="91307" tIns="45646" rIns="91307" bIns="45646" rtlCol="0" anchor="ctr"/>
          <a:lstStyle>
            <a:lvl1pPr algn="l">
              <a:defRPr sz="1200">
                <a:solidFill>
                  <a:schemeClr val="tx1">
                    <a:tint val="75000"/>
                  </a:schemeClr>
                </a:solidFill>
              </a:defRPr>
            </a:lvl1pPr>
          </a:lstStyle>
          <a:p>
            <a:fld id="{4712EAC4-6112-7B48-8727-2F0E79288621}" type="datetimeFigureOut">
              <a:rPr lang="en-US" smtClean="0"/>
              <a:pPr/>
              <a:t>11/10/2022</a:t>
            </a:fld>
            <a:endParaRPr lang="en-US" dirty="0"/>
          </a:p>
        </p:txBody>
      </p:sp>
      <p:sp>
        <p:nvSpPr>
          <p:cNvPr id="5" name="Footer Placeholder 4"/>
          <p:cNvSpPr>
            <a:spLocks noGrp="1"/>
          </p:cNvSpPr>
          <p:nvPr>
            <p:ph type="ftr" sz="quarter" idx="3"/>
          </p:nvPr>
        </p:nvSpPr>
        <p:spPr>
          <a:xfrm>
            <a:off x="4165600" y="6357220"/>
            <a:ext cx="3860800" cy="365125"/>
          </a:xfrm>
          <a:prstGeom prst="rect">
            <a:avLst/>
          </a:prstGeom>
        </p:spPr>
        <p:txBody>
          <a:bodyPr vert="horz" lIns="91307" tIns="45646" rIns="91307" bIns="45646"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7220"/>
            <a:ext cx="2844800" cy="365125"/>
          </a:xfrm>
          <a:prstGeom prst="rect">
            <a:avLst/>
          </a:prstGeom>
        </p:spPr>
        <p:txBody>
          <a:bodyPr vert="horz" lIns="91307" tIns="45646" rIns="91307" bIns="45646" rtlCol="0" anchor="ctr"/>
          <a:lstStyle>
            <a:lvl1pPr algn="r">
              <a:defRPr sz="1200">
                <a:solidFill>
                  <a:schemeClr val="tx1">
                    <a:tint val="75000"/>
                  </a:schemeClr>
                </a:solidFill>
              </a:defRPr>
            </a:lvl1pPr>
          </a:lstStyle>
          <a:p>
            <a:fld id="{B8EBAD2A-3ED7-1445-9B4C-54794F90877B}" type="slidenum">
              <a:rPr lang="en-US" smtClean="0"/>
              <a:pPr/>
              <a:t>‹#›</a:t>
            </a:fld>
            <a:endParaRPr lang="en-US" dirty="0"/>
          </a:p>
        </p:txBody>
      </p:sp>
    </p:spTree>
    <p:extLst>
      <p:ext uri="{BB962C8B-B14F-4D97-AF65-F5344CB8AC3E}">
        <p14:creationId xmlns:p14="http://schemas.microsoft.com/office/powerpoint/2010/main" val="307856360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ctr" defTabSz="456534" rtl="0" eaLnBrk="1" latinLnBrk="0" hangingPunct="1">
        <a:spcBef>
          <a:spcPct val="0"/>
        </a:spcBef>
        <a:buNone/>
        <a:defRPr sz="4400" b="1" kern="1200">
          <a:solidFill>
            <a:srgbClr val="003399"/>
          </a:solidFill>
          <a:latin typeface="Arial" panose="020B0604020202020204" pitchFamily="34" charset="0"/>
          <a:ea typeface="+mj-ea"/>
          <a:cs typeface="Arial" panose="020B0604020202020204" pitchFamily="34" charset="0"/>
        </a:defRPr>
      </a:lvl1pPr>
    </p:titleStyle>
    <p:bodyStyle>
      <a:lvl1pPr marL="342401" indent="-342401" algn="l" defTabSz="456534"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1840" indent="-285306" algn="l" defTabSz="456534"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1313" indent="-228266" algn="l" defTabSz="456534"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597832" indent="-228266" algn="l" defTabSz="456534"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4350" indent="-228266" algn="l" defTabSz="456534"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0881" indent="-228266" algn="l" defTabSz="456534" rtl="0" eaLnBrk="1" latinLnBrk="0" hangingPunct="1">
        <a:spcBef>
          <a:spcPct val="20000"/>
        </a:spcBef>
        <a:buFont typeface="Arial"/>
        <a:buChar char="•"/>
        <a:defRPr sz="2000" kern="1200">
          <a:solidFill>
            <a:schemeClr val="tx1"/>
          </a:solidFill>
          <a:latin typeface="+mn-lt"/>
          <a:ea typeface="+mn-ea"/>
          <a:cs typeface="+mn-cs"/>
        </a:defRPr>
      </a:lvl6pPr>
      <a:lvl7pPr marL="2967404" indent="-228266" algn="l" defTabSz="456534" rtl="0" eaLnBrk="1" latinLnBrk="0" hangingPunct="1">
        <a:spcBef>
          <a:spcPct val="20000"/>
        </a:spcBef>
        <a:buFont typeface="Arial"/>
        <a:buChar char="•"/>
        <a:defRPr sz="2000" kern="1200">
          <a:solidFill>
            <a:schemeClr val="tx1"/>
          </a:solidFill>
          <a:latin typeface="+mn-lt"/>
          <a:ea typeface="+mn-ea"/>
          <a:cs typeface="+mn-cs"/>
        </a:defRPr>
      </a:lvl7pPr>
      <a:lvl8pPr marL="3423906" indent="-228266" algn="l" defTabSz="456534" rtl="0" eaLnBrk="1" latinLnBrk="0" hangingPunct="1">
        <a:spcBef>
          <a:spcPct val="20000"/>
        </a:spcBef>
        <a:buFont typeface="Arial"/>
        <a:buChar char="•"/>
        <a:defRPr sz="2000" kern="1200">
          <a:solidFill>
            <a:schemeClr val="tx1"/>
          </a:solidFill>
          <a:latin typeface="+mn-lt"/>
          <a:ea typeface="+mn-ea"/>
          <a:cs typeface="+mn-cs"/>
        </a:defRPr>
      </a:lvl8pPr>
      <a:lvl9pPr marL="3880429" indent="-228266" algn="l" defTabSz="45653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34" rtl="0" eaLnBrk="1" latinLnBrk="0" hangingPunct="1">
        <a:defRPr sz="1800" kern="1200">
          <a:solidFill>
            <a:schemeClr val="tx1"/>
          </a:solidFill>
          <a:latin typeface="+mn-lt"/>
          <a:ea typeface="+mn-ea"/>
          <a:cs typeface="+mn-cs"/>
        </a:defRPr>
      </a:lvl1pPr>
      <a:lvl2pPr marL="456534" algn="l" defTabSz="456534" rtl="0" eaLnBrk="1" latinLnBrk="0" hangingPunct="1">
        <a:defRPr sz="1800" kern="1200">
          <a:solidFill>
            <a:schemeClr val="tx1"/>
          </a:solidFill>
          <a:latin typeface="+mn-lt"/>
          <a:ea typeface="+mn-ea"/>
          <a:cs typeface="+mn-cs"/>
        </a:defRPr>
      </a:lvl2pPr>
      <a:lvl3pPr marL="913068" algn="l" defTabSz="456534" rtl="0" eaLnBrk="1" latinLnBrk="0" hangingPunct="1">
        <a:defRPr sz="1800" kern="1200">
          <a:solidFill>
            <a:schemeClr val="tx1"/>
          </a:solidFill>
          <a:latin typeface="+mn-lt"/>
          <a:ea typeface="+mn-ea"/>
          <a:cs typeface="+mn-cs"/>
        </a:defRPr>
      </a:lvl3pPr>
      <a:lvl4pPr marL="1369600" algn="l" defTabSz="456534" rtl="0" eaLnBrk="1" latinLnBrk="0" hangingPunct="1">
        <a:defRPr sz="1800" kern="1200">
          <a:solidFill>
            <a:schemeClr val="tx1"/>
          </a:solidFill>
          <a:latin typeface="+mn-lt"/>
          <a:ea typeface="+mn-ea"/>
          <a:cs typeface="+mn-cs"/>
        </a:defRPr>
      </a:lvl4pPr>
      <a:lvl5pPr marL="1826092" algn="l" defTabSz="456534" rtl="0" eaLnBrk="1" latinLnBrk="0" hangingPunct="1">
        <a:defRPr sz="1800" kern="1200">
          <a:solidFill>
            <a:schemeClr val="tx1"/>
          </a:solidFill>
          <a:latin typeface="+mn-lt"/>
          <a:ea typeface="+mn-ea"/>
          <a:cs typeface="+mn-cs"/>
        </a:defRPr>
      </a:lvl5pPr>
      <a:lvl6pPr marL="2282623" algn="l" defTabSz="456534" rtl="0" eaLnBrk="1" latinLnBrk="0" hangingPunct="1">
        <a:defRPr sz="1800" kern="1200">
          <a:solidFill>
            <a:schemeClr val="tx1"/>
          </a:solidFill>
          <a:latin typeface="+mn-lt"/>
          <a:ea typeface="+mn-ea"/>
          <a:cs typeface="+mn-cs"/>
        </a:defRPr>
      </a:lvl6pPr>
      <a:lvl7pPr marL="2739149" algn="l" defTabSz="456534" rtl="0" eaLnBrk="1" latinLnBrk="0" hangingPunct="1">
        <a:defRPr sz="1800" kern="1200">
          <a:solidFill>
            <a:schemeClr val="tx1"/>
          </a:solidFill>
          <a:latin typeface="+mn-lt"/>
          <a:ea typeface="+mn-ea"/>
          <a:cs typeface="+mn-cs"/>
        </a:defRPr>
      </a:lvl7pPr>
      <a:lvl8pPr marL="3195664" algn="l" defTabSz="456534" rtl="0" eaLnBrk="1" latinLnBrk="0" hangingPunct="1">
        <a:defRPr sz="1800" kern="1200">
          <a:solidFill>
            <a:schemeClr val="tx1"/>
          </a:solidFill>
          <a:latin typeface="+mn-lt"/>
          <a:ea typeface="+mn-ea"/>
          <a:cs typeface="+mn-cs"/>
        </a:defRPr>
      </a:lvl8pPr>
      <a:lvl9pPr marL="3652190" algn="l" defTabSz="45653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95D319-1D88-4A21-9999-CB87134A9E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E53DC-31D1-48EA-B72A-98F20C0278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E87B1-26D4-4411-B31A-8324F2CFC1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A2821-BFB9-4C9A-80D6-0892D81A6692}" type="datetimeFigureOut">
              <a:rPr lang="en-US" smtClean="0"/>
              <a:t>11/10/2022</a:t>
            </a:fld>
            <a:endParaRPr lang="en-US"/>
          </a:p>
        </p:txBody>
      </p:sp>
      <p:sp>
        <p:nvSpPr>
          <p:cNvPr id="5" name="Footer Placeholder 4">
            <a:extLst>
              <a:ext uri="{FF2B5EF4-FFF2-40B4-BE49-F238E27FC236}">
                <a16:creationId xmlns:a16="http://schemas.microsoft.com/office/drawing/2014/main" id="{60B079C0-2915-437F-BB9C-1BD7DE2899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4DD3F8-2A46-4398-83FE-B6579F3E5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1854D-02CE-43AB-890A-D33E6F692373}" type="slidenum">
              <a:rPr lang="en-US" smtClean="0"/>
              <a:t>‹#›</a:t>
            </a:fld>
            <a:endParaRPr lang="en-US"/>
          </a:p>
        </p:txBody>
      </p:sp>
    </p:spTree>
    <p:extLst>
      <p:ext uri="{BB962C8B-B14F-4D97-AF65-F5344CB8AC3E}">
        <p14:creationId xmlns:p14="http://schemas.microsoft.com/office/powerpoint/2010/main" val="324664667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dirty="0">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12192000" cy="1163638"/>
          </a:xfrm>
          <a:prstGeom prst="rect">
            <a:avLst/>
          </a:prstGeom>
          <a:solidFill>
            <a:schemeClr val="accent6"/>
          </a:solidFill>
          <a:ln w="9525">
            <a:noFill/>
            <a:miter lim="800000"/>
            <a:headEnd/>
            <a:tailEnd/>
          </a:ln>
          <a:effectLst/>
        </p:spPr>
        <p:txBody>
          <a:bodyPr wrap="none" anchor="ctr"/>
          <a:lstStyle/>
          <a:p>
            <a:pPr>
              <a:defRPr/>
            </a:pPr>
            <a:endParaRPr lang="en-US" sz="1800" dirty="0">
              <a:latin typeface="Arial" charset="0"/>
              <a:ea typeface="MS PGothic" pitchFamily="34" charset="-128"/>
            </a:endParaRPr>
          </a:p>
        </p:txBody>
      </p:sp>
      <p:sp>
        <p:nvSpPr>
          <p:cNvPr id="1028" name="Rectangle 4"/>
          <p:cNvSpPr>
            <a:spLocks noGrp="1" noChangeArrowheads="1"/>
          </p:cNvSpPr>
          <p:nvPr>
            <p:ph type="title"/>
          </p:nvPr>
        </p:nvSpPr>
        <p:spPr bwMode="auto">
          <a:xfrm>
            <a:off x="717551" y="152400"/>
            <a:ext cx="1084791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717551" y="1447800"/>
            <a:ext cx="10830983"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4103" name="Text Box 7"/>
          <p:cNvSpPr txBox="1">
            <a:spLocks noChangeArrowheads="1"/>
          </p:cNvSpPr>
          <p:nvPr/>
        </p:nvSpPr>
        <p:spPr bwMode="auto">
          <a:xfrm>
            <a:off x="10272184" y="6584951"/>
            <a:ext cx="1727200" cy="214313"/>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chemeClr val="tx2"/>
                </a:solidFill>
                <a:latin typeface="Georgia" pitchFamily="18" charset="0"/>
                <a:ea typeface="Gulim" pitchFamily="34" charset="-127"/>
              </a:rPr>
              <a:t>S L I D E  </a:t>
            </a:r>
            <a:fld id="{B6E65EB1-8770-4D6F-9BAC-B5A9D136F4D3}" type="slidenum">
              <a:rPr lang="en-US" altLang="ko-KR" sz="800" b="1">
                <a:solidFill>
                  <a:schemeClr val="tx2"/>
                </a:solidFill>
                <a:latin typeface="Georgia" pitchFamily="18" charset="0"/>
                <a:ea typeface="Gulim" pitchFamily="34" charset="-127"/>
              </a:rPr>
              <a:pPr algn="r">
                <a:spcBef>
                  <a:spcPct val="50000"/>
                </a:spcBef>
              </a:pPr>
              <a:t>‹#›</a:t>
            </a:fld>
            <a:endParaRPr lang="en-US" altLang="ko-KR" sz="8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12192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sz="1800" dirty="0">
              <a:latin typeface="Arial" charset="0"/>
              <a:ea typeface="MS PGothic" pitchFamily="34" charset="-128"/>
            </a:endParaRPr>
          </a:p>
        </p:txBody>
      </p:sp>
      <p:pic>
        <p:nvPicPr>
          <p:cNvPr id="1032" name="Picture 9" descr="YSM_Black_80%.eps"/>
          <p:cNvPicPr>
            <a:picLocks noChangeAspect="1"/>
          </p:cNvPicPr>
          <p:nvPr/>
        </p:nvPicPr>
        <p:blipFill>
          <a:blip r:embed="rId8" cstate="print"/>
          <a:srcRect/>
          <a:stretch>
            <a:fillRect/>
          </a:stretch>
        </p:blipFill>
        <p:spPr bwMode="auto">
          <a:xfrm>
            <a:off x="717551" y="6591300"/>
            <a:ext cx="2872316" cy="160338"/>
          </a:xfrm>
          <a:prstGeom prst="rect">
            <a:avLst/>
          </a:prstGeom>
          <a:noFill/>
          <a:ln w="9525">
            <a:noFill/>
            <a:miter lim="800000"/>
            <a:headEnd/>
            <a:tailEnd/>
          </a:ln>
        </p:spPr>
      </p:pic>
    </p:spTree>
    <p:extLst>
      <p:ext uri="{BB962C8B-B14F-4D97-AF65-F5344CB8AC3E}">
        <p14:creationId xmlns:p14="http://schemas.microsoft.com/office/powerpoint/2010/main" val="190016726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Lst>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dirty="0">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12192000" cy="1163638"/>
          </a:xfrm>
          <a:prstGeom prst="rect">
            <a:avLst/>
          </a:prstGeom>
          <a:solidFill>
            <a:schemeClr val="accent6"/>
          </a:solidFill>
          <a:ln w="9525">
            <a:noFill/>
            <a:miter lim="800000"/>
            <a:headEnd/>
            <a:tailEnd/>
          </a:ln>
          <a:effectLst/>
        </p:spPr>
        <p:txBody>
          <a:bodyPr wrap="none" anchor="ctr"/>
          <a:lstStyle/>
          <a:p>
            <a:pPr>
              <a:defRPr/>
            </a:pPr>
            <a:endParaRPr lang="en-US" sz="1800" dirty="0">
              <a:latin typeface="Arial" charset="0"/>
              <a:ea typeface="MS PGothic" pitchFamily="34" charset="-128"/>
            </a:endParaRPr>
          </a:p>
        </p:txBody>
      </p:sp>
      <p:sp>
        <p:nvSpPr>
          <p:cNvPr id="1028" name="Rectangle 4"/>
          <p:cNvSpPr>
            <a:spLocks noGrp="1" noChangeArrowheads="1"/>
          </p:cNvSpPr>
          <p:nvPr>
            <p:ph type="title"/>
          </p:nvPr>
        </p:nvSpPr>
        <p:spPr bwMode="auto">
          <a:xfrm>
            <a:off x="717551" y="152400"/>
            <a:ext cx="1084791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717551" y="1447800"/>
            <a:ext cx="10830983"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4103" name="Text Box 7"/>
          <p:cNvSpPr txBox="1">
            <a:spLocks noChangeArrowheads="1"/>
          </p:cNvSpPr>
          <p:nvPr/>
        </p:nvSpPr>
        <p:spPr bwMode="auto">
          <a:xfrm>
            <a:off x="10272184" y="6584951"/>
            <a:ext cx="1727200" cy="214313"/>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chemeClr val="tx2"/>
                </a:solidFill>
                <a:latin typeface="Georgia" pitchFamily="18" charset="0"/>
                <a:ea typeface="Gulim" pitchFamily="34" charset="-127"/>
              </a:rPr>
              <a:t>S L I D E  </a:t>
            </a:r>
            <a:fld id="{B6E65EB1-8770-4D6F-9BAC-B5A9D136F4D3}" type="slidenum">
              <a:rPr lang="en-US" altLang="ko-KR" sz="800" b="1">
                <a:solidFill>
                  <a:schemeClr val="tx2"/>
                </a:solidFill>
                <a:latin typeface="Georgia" pitchFamily="18" charset="0"/>
                <a:ea typeface="Gulim" pitchFamily="34" charset="-127"/>
              </a:rPr>
              <a:pPr algn="r">
                <a:spcBef>
                  <a:spcPct val="50000"/>
                </a:spcBef>
              </a:pPr>
              <a:t>‹#›</a:t>
            </a:fld>
            <a:endParaRPr lang="en-US" altLang="ko-KR" sz="8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12192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sz="1800" dirty="0">
              <a:latin typeface="Arial" charset="0"/>
              <a:ea typeface="MS PGothic" pitchFamily="34" charset="-128"/>
            </a:endParaRPr>
          </a:p>
        </p:txBody>
      </p:sp>
      <p:pic>
        <p:nvPicPr>
          <p:cNvPr id="1032" name="Picture 9" descr="YSM_Black_80%.eps"/>
          <p:cNvPicPr>
            <a:picLocks noChangeAspect="1"/>
          </p:cNvPicPr>
          <p:nvPr/>
        </p:nvPicPr>
        <p:blipFill>
          <a:blip r:embed="rId9" cstate="print"/>
          <a:srcRect/>
          <a:stretch>
            <a:fillRect/>
          </a:stretch>
        </p:blipFill>
        <p:spPr bwMode="auto">
          <a:xfrm>
            <a:off x="717551" y="6591300"/>
            <a:ext cx="2872316" cy="160338"/>
          </a:xfrm>
          <a:prstGeom prst="rect">
            <a:avLst/>
          </a:prstGeom>
          <a:noFill/>
          <a:ln w="9525">
            <a:noFill/>
            <a:miter lim="800000"/>
            <a:headEnd/>
            <a:tailEnd/>
          </a:ln>
        </p:spPr>
      </p:pic>
    </p:spTree>
    <p:extLst>
      <p:ext uri="{BB962C8B-B14F-4D97-AF65-F5344CB8AC3E}">
        <p14:creationId xmlns:p14="http://schemas.microsoft.com/office/powerpoint/2010/main" val="257051483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Lst>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jpeg"/><Relationship Id="rId3" Type="http://schemas.openxmlformats.org/officeDocument/2006/relationships/image" Target="../media/image17.jpeg"/><Relationship Id="rId21" Type="http://schemas.openxmlformats.org/officeDocument/2006/relationships/image" Target="../media/image35.pn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image" Target="../media/image16.tiff"/><Relationship Id="rId16" Type="http://schemas.openxmlformats.org/officeDocument/2006/relationships/image" Target="../media/image30.jpeg"/><Relationship Id="rId20" Type="http://schemas.openxmlformats.org/officeDocument/2006/relationships/image" Target="../media/image34.jpeg"/><Relationship Id="rId1" Type="http://schemas.openxmlformats.org/officeDocument/2006/relationships/slideLayout" Target="../slideLayouts/slideLayout79.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9.jpeg"/><Relationship Id="rId23" Type="http://schemas.openxmlformats.org/officeDocument/2006/relationships/image" Target="../media/image37.tmp"/><Relationship Id="rId10" Type="http://schemas.openxmlformats.org/officeDocument/2006/relationships/image" Target="../media/image24.png"/><Relationship Id="rId19" Type="http://schemas.openxmlformats.org/officeDocument/2006/relationships/image" Target="../media/image33.jp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jpeg"/><Relationship Id="rId22" Type="http://schemas.openxmlformats.org/officeDocument/2006/relationships/image" Target="../media/image36.tmp"/></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cdc.gov/nchs/nvss/vsrr/drug-overdose-data.ht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16/j.drugalcdep.2007.04.006" TargetMode="External"/><Relationship Id="rId2" Type="http://schemas.openxmlformats.org/officeDocument/2006/relationships/notesSlide" Target="../notesSlides/notesSlide1.xml"/><Relationship Id="rId1" Type="http://schemas.openxmlformats.org/officeDocument/2006/relationships/slideLayout" Target="../slideLayouts/slideLayout84.xml"/><Relationship Id="rId4" Type="http://schemas.openxmlformats.org/officeDocument/2006/relationships/image" Target="../media/image11.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206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47EDDF-60C9-4035-B712-F126BA68EC87}"/>
              </a:ext>
            </a:extLst>
          </p:cNvPr>
          <p:cNvSpPr>
            <a:spLocks noGrp="1"/>
          </p:cNvSpPr>
          <p:nvPr>
            <p:ph type="ctrTitle"/>
          </p:nvPr>
        </p:nvSpPr>
        <p:spPr>
          <a:xfrm>
            <a:off x="825317" y="-1304442"/>
            <a:ext cx="6140449" cy="4468290"/>
          </a:xfrm>
        </p:spPr>
        <p:txBody>
          <a:bodyPr vert="horz" lIns="91440" tIns="45720" rIns="91440" bIns="45720" rtlCol="0" anchor="t">
            <a:normAutofit fontScale="90000"/>
          </a:bodyPr>
          <a:lstStyle/>
          <a:p>
            <a:pPr algn="l"/>
            <a:br>
              <a:rPr lang="en-US" sz="2400" b="1" kern="1200" dirty="0">
                <a:solidFill>
                  <a:schemeClr val="bg1"/>
                </a:solidFill>
                <a:latin typeface="Arial" panose="020B0604020202020204" pitchFamily="34" charset="0"/>
                <a:cs typeface="Arial" panose="020B0604020202020204" pitchFamily="34" charset="0"/>
              </a:rPr>
            </a:br>
            <a:br>
              <a:rPr lang="en-US" sz="2400" b="1" kern="1200" dirty="0">
                <a:solidFill>
                  <a:schemeClr val="bg1"/>
                </a:solidFill>
                <a:latin typeface="Arial" panose="020B0604020202020204" pitchFamily="34" charset="0"/>
                <a:cs typeface="Arial" panose="020B0604020202020204" pitchFamily="34" charset="0"/>
              </a:rPr>
            </a:br>
            <a:br>
              <a:rPr lang="en-US" sz="2400" b="1" kern="1200" dirty="0">
                <a:solidFill>
                  <a:schemeClr val="bg1"/>
                </a:solidFill>
                <a:latin typeface="Arial" panose="020B0604020202020204" pitchFamily="34" charset="0"/>
                <a:cs typeface="Arial" panose="020B0604020202020204" pitchFamily="34" charset="0"/>
              </a:rPr>
            </a:br>
            <a:br>
              <a:rPr lang="en-US" sz="2400" b="1" kern="1200" dirty="0">
                <a:solidFill>
                  <a:schemeClr val="bg1"/>
                </a:solidFill>
                <a:latin typeface="Arial" panose="020B0604020202020204" pitchFamily="34" charset="0"/>
                <a:cs typeface="Arial" panose="020B0604020202020204" pitchFamily="34" charset="0"/>
              </a:rPr>
            </a:br>
            <a:br>
              <a:rPr lang="en-US" sz="2400" b="1" kern="1200" dirty="0">
                <a:solidFill>
                  <a:schemeClr val="bg1"/>
                </a:solidFill>
                <a:latin typeface="Arial" panose="020B0604020202020204" pitchFamily="34" charset="0"/>
                <a:cs typeface="Arial" panose="020B0604020202020204" pitchFamily="34" charset="0"/>
              </a:rPr>
            </a:br>
            <a:br>
              <a:rPr lang="en-US" sz="2400" b="1" kern="1200" dirty="0">
                <a:solidFill>
                  <a:schemeClr val="bg1"/>
                </a:solidFill>
                <a:latin typeface="Arial" panose="020B0604020202020204" pitchFamily="34" charset="0"/>
                <a:cs typeface="Arial" panose="020B0604020202020204" pitchFamily="34" charset="0"/>
              </a:rPr>
            </a:br>
            <a:br>
              <a:rPr lang="en-US" sz="2400" b="1" kern="1200" dirty="0">
                <a:solidFill>
                  <a:schemeClr val="bg1"/>
                </a:solidFill>
                <a:latin typeface="Arial" panose="020B0604020202020204" pitchFamily="34" charset="0"/>
                <a:cs typeface="Arial" panose="020B0604020202020204" pitchFamily="34" charset="0"/>
              </a:rPr>
            </a:br>
            <a:br>
              <a:rPr lang="en-US" sz="2400" b="1" kern="1200" dirty="0">
                <a:solidFill>
                  <a:schemeClr val="bg1"/>
                </a:solidFill>
                <a:latin typeface="Arial" panose="020B0604020202020204" pitchFamily="34" charset="0"/>
                <a:cs typeface="Arial" panose="020B0604020202020204" pitchFamily="34" charset="0"/>
              </a:rPr>
            </a:br>
            <a:br>
              <a:rPr lang="en-US" sz="2400" b="1" kern="1200" dirty="0">
                <a:solidFill>
                  <a:schemeClr val="bg1"/>
                </a:solidFill>
                <a:latin typeface="Arial" panose="020B0604020202020204" pitchFamily="34" charset="0"/>
                <a:cs typeface="Arial" panose="020B0604020202020204" pitchFamily="34" charset="0"/>
              </a:rPr>
            </a:br>
            <a:r>
              <a:rPr lang="en-US" sz="4000" b="1" kern="1200" dirty="0">
                <a:solidFill>
                  <a:schemeClr val="bg1"/>
                </a:solidFill>
                <a:latin typeface="Arial" panose="020B0604020202020204" pitchFamily="34" charset="0"/>
                <a:cs typeface="Arial" panose="020B0604020202020204" pitchFamily="34" charset="0"/>
              </a:rPr>
              <a:t>Low Incidence of Precipitated Withdrawal in ED-initiated Buprenorphine</a:t>
            </a:r>
            <a:endParaRPr lang="en-US" sz="2400" b="1" kern="12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65D8F57-413E-4C01-95C2-3139D006CD91}"/>
              </a:ext>
            </a:extLst>
          </p:cNvPr>
          <p:cNvSpPr txBox="1"/>
          <p:nvPr/>
        </p:nvSpPr>
        <p:spPr>
          <a:xfrm>
            <a:off x="620639" y="4756827"/>
            <a:ext cx="6140449" cy="2033079"/>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lang="en-US" sz="2400" b="1" dirty="0">
                <a:solidFill>
                  <a:schemeClr val="bg1">
                    <a:alpha val="80000"/>
                  </a:schemeClr>
                </a:solidFill>
                <a:latin typeface="Arial" panose="020B0604020202020204" pitchFamily="34" charset="0"/>
                <a:cs typeface="Arial" panose="020B0604020202020204" pitchFamily="34" charset="0"/>
              </a:rPr>
              <a:t>Gail D'Onofrio MD, MS</a:t>
            </a:r>
            <a:endParaRPr lang="en-US" sz="2400" dirty="0">
              <a:solidFill>
                <a:schemeClr val="bg1">
                  <a:alpha val="80000"/>
                </a:schemeClr>
              </a:solidFill>
              <a:latin typeface="Arial" panose="020B0604020202020204" pitchFamily="34" charset="0"/>
              <a:cs typeface="Arial" panose="020B0604020202020204" pitchFamily="34" charset="0"/>
            </a:endParaRPr>
          </a:p>
          <a:p>
            <a:pPr>
              <a:lnSpc>
                <a:spcPct val="90000"/>
              </a:lnSpc>
              <a:spcAft>
                <a:spcPts val="600"/>
              </a:spcAft>
            </a:pPr>
            <a:r>
              <a:rPr lang="en-US" sz="2400" dirty="0">
                <a:solidFill>
                  <a:schemeClr val="bg1">
                    <a:alpha val="80000"/>
                  </a:schemeClr>
                </a:solidFill>
                <a:latin typeface="Arial" panose="020B0604020202020204" pitchFamily="34" charset="0"/>
                <a:cs typeface="Arial" panose="020B0604020202020204" pitchFamily="34" charset="0"/>
              </a:rPr>
              <a:t>Department of Emergency Medicine</a:t>
            </a:r>
          </a:p>
          <a:p>
            <a:pPr>
              <a:lnSpc>
                <a:spcPct val="90000"/>
              </a:lnSpc>
              <a:spcAft>
                <a:spcPts val="600"/>
              </a:spcAft>
            </a:pPr>
            <a:r>
              <a:rPr lang="en-US" sz="2400" dirty="0">
                <a:solidFill>
                  <a:schemeClr val="bg1">
                    <a:alpha val="80000"/>
                  </a:schemeClr>
                </a:solidFill>
                <a:latin typeface="Arial" panose="020B0604020202020204" pitchFamily="34" charset="0"/>
                <a:cs typeface="Arial" panose="020B0604020202020204" pitchFamily="34" charset="0"/>
              </a:rPr>
              <a:t>Yale University School of Medicine </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lang="en-US" sz="2400" b="1" dirty="0">
              <a:solidFill>
                <a:schemeClr val="bg1">
                  <a:alpha val="80000"/>
                </a:schemeClr>
              </a:solidFill>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B868920F-3C89-4780-A399-2A0099F45D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38" name="Group 37">
              <a:extLst>
                <a:ext uri="{FF2B5EF4-FFF2-40B4-BE49-F238E27FC236}">
                  <a16:creationId xmlns:a16="http://schemas.microsoft.com/office/drawing/2014/main" id="{86BC9098-A1F2-42B4-B3CE-C89D727FAFE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42" name="Freeform: Shape 41">
                <a:extLst>
                  <a:ext uri="{FF2B5EF4-FFF2-40B4-BE49-F238E27FC236}">
                    <a16:creationId xmlns:a16="http://schemas.microsoft.com/office/drawing/2014/main" id="{421BA563-EEB4-4E92-9277-DBB5C6315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rgbClr val="00009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C99245BA-7784-4E0D-ABE1-A4FB596E4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9" name="Group 38">
              <a:extLst>
                <a:ext uri="{FF2B5EF4-FFF2-40B4-BE49-F238E27FC236}">
                  <a16:creationId xmlns:a16="http://schemas.microsoft.com/office/drawing/2014/main" id="{3F442D6D-30A3-40EA-ADD8-5313A3BB973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40" name="Freeform: Shape 39">
                <a:extLst>
                  <a:ext uri="{FF2B5EF4-FFF2-40B4-BE49-F238E27FC236}">
                    <a16:creationId xmlns:a16="http://schemas.microsoft.com/office/drawing/2014/main" id="{29E679B4-D12E-448A-8D8F-7183D6A2E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417E3CDF-0144-4FB2-A798-156EC310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9" name="Picture 8" descr="A close up of a sign&#10;&#10;Description generated with very high confidence">
            <a:extLst>
              <a:ext uri="{FF2B5EF4-FFF2-40B4-BE49-F238E27FC236}">
                <a16:creationId xmlns:a16="http://schemas.microsoft.com/office/drawing/2014/main" id="{5FF24DBA-5A64-47F4-B2EE-31AEA727AAC0}"/>
              </a:ext>
            </a:extLst>
          </p:cNvPr>
          <p:cNvPicPr>
            <a:picLocks noChangeAspect="1"/>
          </p:cNvPicPr>
          <p:nvPr/>
        </p:nvPicPr>
        <p:blipFill rotWithShape="1">
          <a:blip r:embed="rId2">
            <a:extLst>
              <a:ext uri="{28A0092B-C50C-407E-A947-70E740481C1C}">
                <a14:useLocalDpi xmlns:a14="http://schemas.microsoft.com/office/drawing/2010/main" val="0"/>
              </a:ext>
            </a:extLst>
          </a:blip>
          <a:srcRect l="2333" r="2636" b="-2"/>
          <a:stretch/>
        </p:blipFill>
        <p:spPr>
          <a:xfrm>
            <a:off x="9411995" y="1853774"/>
            <a:ext cx="1941805" cy="2017836"/>
          </a:xfrm>
          <a:prstGeom prst="rect">
            <a:avLst/>
          </a:prstGeom>
        </p:spPr>
      </p:pic>
      <p:sp>
        <p:nvSpPr>
          <p:cNvPr id="4" name="TextBox 3">
            <a:extLst>
              <a:ext uri="{FF2B5EF4-FFF2-40B4-BE49-F238E27FC236}">
                <a16:creationId xmlns:a16="http://schemas.microsoft.com/office/drawing/2014/main" id="{F523F806-7FED-4583-A468-95B03122EAB1}"/>
              </a:ext>
            </a:extLst>
          </p:cNvPr>
          <p:cNvSpPr txBox="1"/>
          <p:nvPr/>
        </p:nvSpPr>
        <p:spPr>
          <a:xfrm>
            <a:off x="8895425" y="5770992"/>
            <a:ext cx="3515558" cy="369332"/>
          </a:xfrm>
          <a:prstGeom prst="rect">
            <a:avLst/>
          </a:prstGeom>
          <a:noFill/>
        </p:spPr>
        <p:txBody>
          <a:bodyPr wrap="square" rtlCol="0">
            <a:spAutoFit/>
          </a:bodyPr>
          <a:lstStyle/>
          <a:p>
            <a:r>
              <a:rPr lang="en-US" sz="1800" b="1" dirty="0">
                <a:solidFill>
                  <a:schemeClr val="bg1"/>
                </a:solidFill>
                <a:effectLst/>
                <a:latin typeface="Times New Roman" panose="02020603050405020304" pitchFamily="18" charset="0"/>
                <a:ea typeface="Calibri" panose="020F0502020204030204" pitchFamily="34" charset="0"/>
              </a:rPr>
              <a:t>3UG1DA015831</a:t>
            </a:r>
            <a:endParaRPr lang="en-US" b="1" dirty="0">
              <a:solidFill>
                <a:schemeClr val="bg1"/>
              </a:solidFill>
            </a:endParaRPr>
          </a:p>
        </p:txBody>
      </p:sp>
      <p:sp>
        <p:nvSpPr>
          <p:cNvPr id="5" name="TextBox 4">
            <a:extLst>
              <a:ext uri="{FF2B5EF4-FFF2-40B4-BE49-F238E27FC236}">
                <a16:creationId xmlns:a16="http://schemas.microsoft.com/office/drawing/2014/main" id="{86F3225F-2795-2E90-7CFE-B0E486169C3D}"/>
              </a:ext>
            </a:extLst>
          </p:cNvPr>
          <p:cNvSpPr txBox="1"/>
          <p:nvPr/>
        </p:nvSpPr>
        <p:spPr>
          <a:xfrm>
            <a:off x="9004917" y="5322110"/>
            <a:ext cx="1877078"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Nov 10, 2022</a:t>
            </a:r>
          </a:p>
        </p:txBody>
      </p:sp>
    </p:spTree>
    <p:extLst>
      <p:ext uri="{BB962C8B-B14F-4D97-AF65-F5344CB8AC3E}">
        <p14:creationId xmlns:p14="http://schemas.microsoft.com/office/powerpoint/2010/main" val="2249448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75190BFC-5F8F-A213-D479-39C267DF6868}"/>
              </a:ext>
            </a:extLst>
          </p:cNvPr>
          <p:cNvPicPr>
            <a:picLocks noChangeAspect="1"/>
          </p:cNvPicPr>
          <p:nvPr/>
        </p:nvPicPr>
        <p:blipFill rotWithShape="1">
          <a:blip r:embed="rId2">
            <a:extLst>
              <a:ext uri="{28A0092B-C50C-407E-A947-70E740481C1C}">
                <a14:useLocalDpi xmlns:a14="http://schemas.microsoft.com/office/drawing/2010/main" val="0"/>
              </a:ext>
            </a:extLst>
          </a:blip>
          <a:srcRect t="7752"/>
          <a:stretch/>
        </p:blipFill>
        <p:spPr>
          <a:xfrm>
            <a:off x="985309" y="531628"/>
            <a:ext cx="10566822" cy="6326372"/>
          </a:xfrm>
          <a:prstGeom prst="rect">
            <a:avLst/>
          </a:prstGeom>
        </p:spPr>
      </p:pic>
      <p:sp>
        <p:nvSpPr>
          <p:cNvPr id="9" name="TextBox 8">
            <a:extLst>
              <a:ext uri="{FF2B5EF4-FFF2-40B4-BE49-F238E27FC236}">
                <a16:creationId xmlns:a16="http://schemas.microsoft.com/office/drawing/2014/main" id="{04B45FB1-E250-6D92-49E0-65D9DE9E7DFE}"/>
              </a:ext>
            </a:extLst>
          </p:cNvPr>
          <p:cNvSpPr txBox="1"/>
          <p:nvPr/>
        </p:nvSpPr>
        <p:spPr>
          <a:xfrm>
            <a:off x="1286538" y="162296"/>
            <a:ext cx="8771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Location of all Enrolling Sites and Precipitated Withdrawal </a:t>
            </a:r>
          </a:p>
        </p:txBody>
      </p:sp>
      <p:sp>
        <p:nvSpPr>
          <p:cNvPr id="2" name="TextBox 1">
            <a:extLst>
              <a:ext uri="{FF2B5EF4-FFF2-40B4-BE49-F238E27FC236}">
                <a16:creationId xmlns:a16="http://schemas.microsoft.com/office/drawing/2014/main" id="{34EC452D-5CC6-EE66-FA7C-67BEF6489709}"/>
              </a:ext>
            </a:extLst>
          </p:cNvPr>
          <p:cNvSpPr txBox="1"/>
          <p:nvPr/>
        </p:nvSpPr>
        <p:spPr>
          <a:xfrm>
            <a:off x="4216400" y="2152148"/>
            <a:ext cx="3169920" cy="400110"/>
          </a:xfrm>
          <a:prstGeom prst="rect">
            <a:avLst/>
          </a:prstGeom>
          <a:solidFill>
            <a:schemeClr val="bg1"/>
          </a:solidFill>
        </p:spPr>
        <p:txBody>
          <a:bodyPr wrap="square" rtlCol="0">
            <a:spAutoFit/>
          </a:bodyPr>
          <a:lstStyle/>
          <a:p>
            <a:pPr algn="ctr"/>
            <a:r>
              <a:rPr lang="en-US" sz="2000" b="1" dirty="0">
                <a:latin typeface="Arial" panose="020B0604020202020204" pitchFamily="34" charset="0"/>
                <a:cs typeface="Arial" panose="020B0604020202020204" pitchFamily="34" charset="0"/>
              </a:rPr>
              <a:t>0.76% (95%CI:0.35-1.43)</a:t>
            </a:r>
          </a:p>
        </p:txBody>
      </p:sp>
    </p:spTree>
    <p:extLst>
      <p:ext uri="{BB962C8B-B14F-4D97-AF65-F5344CB8AC3E}">
        <p14:creationId xmlns:p14="http://schemas.microsoft.com/office/powerpoint/2010/main" val="1150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18F83C-83E2-4BFE-A514-7ED3A1B7B018}"/>
              </a:ext>
            </a:extLst>
          </p:cNvPr>
          <p:cNvSpPr>
            <a:spLocks noGrp="1"/>
          </p:cNvSpPr>
          <p:nvPr>
            <p:ph type="title"/>
          </p:nvPr>
        </p:nvSpPr>
        <p:spPr/>
        <p:txBody>
          <a:bodyPr/>
          <a:lstStyle/>
          <a:p>
            <a:r>
              <a:rPr lang="en-US" dirty="0">
                <a:solidFill>
                  <a:srgbClr val="C00000"/>
                </a:solidFill>
                <a:latin typeface="Franklin Gothic Medium" panose="020B0603020102020204" pitchFamily="34" charset="0"/>
              </a:rPr>
              <a:t>Results: </a:t>
            </a:r>
            <a:r>
              <a:rPr lang="en-US" dirty="0">
                <a:solidFill>
                  <a:srgbClr val="000099"/>
                </a:solidFill>
                <a:latin typeface="Franklin Gothic Medium" panose="020B0603020102020204" pitchFamily="34" charset="0"/>
              </a:rPr>
              <a:t>Patient</a:t>
            </a:r>
            <a:r>
              <a:rPr lang="en-US" dirty="0">
                <a:solidFill>
                  <a:srgbClr val="C00000"/>
                </a:solidFill>
                <a:latin typeface="Franklin Gothic Medium" panose="020B0603020102020204" pitchFamily="34" charset="0"/>
              </a:rPr>
              <a:t> </a:t>
            </a:r>
            <a:r>
              <a:rPr lang="en-US" dirty="0">
                <a:solidFill>
                  <a:srgbClr val="000099"/>
                </a:solidFill>
                <a:latin typeface="Franklin Gothic Medium" panose="020B0603020102020204" pitchFamily="34" charset="0"/>
              </a:rPr>
              <a:t>Characteristics  </a:t>
            </a:r>
          </a:p>
        </p:txBody>
      </p:sp>
      <p:sp>
        <p:nvSpPr>
          <p:cNvPr id="5" name="Text Placeholder 4">
            <a:extLst>
              <a:ext uri="{FF2B5EF4-FFF2-40B4-BE49-F238E27FC236}">
                <a16:creationId xmlns:a16="http://schemas.microsoft.com/office/drawing/2014/main" id="{4AA94CD3-4DAB-4975-A48C-EA8CB12F8FBE}"/>
              </a:ext>
            </a:extLst>
          </p:cNvPr>
          <p:cNvSpPr>
            <a:spLocks noGrp="1"/>
          </p:cNvSpPr>
          <p:nvPr>
            <p:ph type="body" idx="1"/>
          </p:nvPr>
        </p:nvSpPr>
        <p:spPr>
          <a:xfrm>
            <a:off x="862014" y="1184774"/>
            <a:ext cx="5157787" cy="823912"/>
          </a:xfrm>
        </p:spPr>
        <p:txBody>
          <a:bodyPr/>
          <a:lstStyle/>
          <a:p>
            <a:r>
              <a:rPr lang="en-US" dirty="0">
                <a:latin typeface="Franklin Gothic Medium" panose="020B0603020102020204" pitchFamily="34" charset="0"/>
              </a:rPr>
              <a:t>Total Enrolled to Date (n=1200)</a:t>
            </a:r>
          </a:p>
        </p:txBody>
      </p:sp>
      <p:sp>
        <p:nvSpPr>
          <p:cNvPr id="7" name="Text Placeholder 6">
            <a:extLst>
              <a:ext uri="{FF2B5EF4-FFF2-40B4-BE49-F238E27FC236}">
                <a16:creationId xmlns:a16="http://schemas.microsoft.com/office/drawing/2014/main" id="{E4E9DA5A-CB32-45E1-B234-EE05ED7973B2}"/>
              </a:ext>
            </a:extLst>
          </p:cNvPr>
          <p:cNvSpPr>
            <a:spLocks noGrp="1"/>
          </p:cNvSpPr>
          <p:nvPr>
            <p:ph type="body" sz="quarter" idx="3"/>
          </p:nvPr>
        </p:nvSpPr>
        <p:spPr>
          <a:xfrm>
            <a:off x="6248399" y="1184774"/>
            <a:ext cx="5183188" cy="823912"/>
          </a:xfrm>
        </p:spPr>
        <p:txBody>
          <a:bodyPr/>
          <a:lstStyle/>
          <a:p>
            <a:r>
              <a:rPr lang="en-US" dirty="0">
                <a:latin typeface="Franklin Gothic Medium" panose="020B0603020102020204" pitchFamily="34" charset="0"/>
              </a:rPr>
              <a:t>Patients with PW (n=9)</a:t>
            </a:r>
          </a:p>
        </p:txBody>
      </p:sp>
      <p:sp>
        <p:nvSpPr>
          <p:cNvPr id="8" name="Content Placeholder 7">
            <a:extLst>
              <a:ext uri="{FF2B5EF4-FFF2-40B4-BE49-F238E27FC236}">
                <a16:creationId xmlns:a16="http://schemas.microsoft.com/office/drawing/2014/main" id="{31A4345D-2AF2-45E4-A573-92781A730CAD}"/>
              </a:ext>
            </a:extLst>
          </p:cNvPr>
          <p:cNvSpPr>
            <a:spLocks noGrp="1"/>
          </p:cNvSpPr>
          <p:nvPr>
            <p:ph sz="quarter" idx="4"/>
          </p:nvPr>
        </p:nvSpPr>
        <p:spPr>
          <a:xfrm>
            <a:off x="6019802" y="2165440"/>
            <a:ext cx="5943008" cy="3684588"/>
          </a:xfrm>
          <a:solidFill>
            <a:srgbClr val="F8EAE2"/>
          </a:solidFill>
        </p:spPr>
        <p:txBody>
          <a:bodyPr>
            <a:normAutofit/>
          </a:bodyPr>
          <a:lstStyle/>
          <a:p>
            <a:r>
              <a:rPr lang="en-US" sz="1800" dirty="0">
                <a:latin typeface="Franklin Gothic Medium" panose="020B0603020102020204" pitchFamily="34" charset="0"/>
              </a:rPr>
              <a:t>Male 67% </a:t>
            </a:r>
          </a:p>
          <a:p>
            <a:r>
              <a:rPr lang="en-US" sz="1800" dirty="0">
                <a:latin typeface="Franklin Gothic Medium" panose="020B0603020102020204" pitchFamily="34" charset="0"/>
              </a:rPr>
              <a:t>Age (Mean) 38</a:t>
            </a:r>
          </a:p>
          <a:p>
            <a:r>
              <a:rPr lang="en-US" sz="1800" dirty="0">
                <a:latin typeface="Franklin Gothic Medium" panose="020B0603020102020204" pitchFamily="34" charset="0"/>
              </a:rPr>
              <a:t>Race: 2 (22%) White, 4 (60%) Black,  2 (22%) Multiracial 1 (10%) American Indian</a:t>
            </a:r>
          </a:p>
          <a:p>
            <a:r>
              <a:rPr lang="en-US" sz="1800" dirty="0">
                <a:latin typeface="Franklin Gothic Medium" panose="020B0603020102020204" pitchFamily="34" charset="0"/>
              </a:rPr>
              <a:t>Urine Drug Screen</a:t>
            </a:r>
          </a:p>
          <a:p>
            <a:pPr lvl="1"/>
            <a:r>
              <a:rPr lang="en-US" sz="1400" dirty="0">
                <a:latin typeface="Franklin Gothic Medium" panose="020B0603020102020204" pitchFamily="34" charset="0"/>
              </a:rPr>
              <a:t>68% Multiple Drugs </a:t>
            </a:r>
          </a:p>
          <a:p>
            <a:pPr lvl="1"/>
            <a:r>
              <a:rPr lang="en-US" sz="1400" dirty="0">
                <a:latin typeface="Franklin Gothic Medium" panose="020B0603020102020204" pitchFamily="34" charset="0"/>
              </a:rPr>
              <a:t>100% Fentanyl </a:t>
            </a:r>
          </a:p>
          <a:p>
            <a:pPr lvl="1"/>
            <a:r>
              <a:rPr lang="en-US" sz="1400" dirty="0">
                <a:latin typeface="Franklin Gothic Medium" panose="020B0603020102020204" pitchFamily="34" charset="0"/>
              </a:rPr>
              <a:t>67% Cocaine</a:t>
            </a:r>
          </a:p>
          <a:p>
            <a:pPr lvl="1"/>
            <a:r>
              <a:rPr lang="en-US" sz="1400" dirty="0">
                <a:latin typeface="Franklin Gothic Medium" panose="020B0603020102020204" pitchFamily="34" charset="0"/>
              </a:rPr>
              <a:t>44% Marijuana</a:t>
            </a:r>
          </a:p>
          <a:p>
            <a:pPr lvl="1"/>
            <a:r>
              <a:rPr lang="en-US" sz="1400" dirty="0">
                <a:latin typeface="Franklin Gothic Medium" panose="020B0603020102020204" pitchFamily="34" charset="0"/>
              </a:rPr>
              <a:t>22% Opiates</a:t>
            </a:r>
          </a:p>
        </p:txBody>
      </p:sp>
      <p:sp>
        <p:nvSpPr>
          <p:cNvPr id="11" name="Content Placeholder 10">
            <a:extLst>
              <a:ext uri="{FF2B5EF4-FFF2-40B4-BE49-F238E27FC236}">
                <a16:creationId xmlns:a16="http://schemas.microsoft.com/office/drawing/2014/main" id="{2C20D758-583E-4005-B181-B8844A3B6E24}"/>
              </a:ext>
            </a:extLst>
          </p:cNvPr>
          <p:cNvSpPr>
            <a:spLocks noGrp="1"/>
          </p:cNvSpPr>
          <p:nvPr>
            <p:ph sz="half" idx="2"/>
          </p:nvPr>
        </p:nvSpPr>
        <p:spPr>
          <a:xfrm>
            <a:off x="229190" y="2165440"/>
            <a:ext cx="5588136" cy="3684588"/>
          </a:xfrm>
          <a:solidFill>
            <a:srgbClr val="F5F0E4"/>
          </a:solidFill>
        </p:spPr>
        <p:txBody>
          <a:bodyPr>
            <a:normAutofit/>
          </a:bodyPr>
          <a:lstStyle/>
          <a:p>
            <a:r>
              <a:rPr lang="en-US" sz="1800" dirty="0">
                <a:latin typeface="Franklin Gothic Medium" panose="020B0603020102020204" pitchFamily="34" charset="0"/>
              </a:rPr>
              <a:t>Male 67% </a:t>
            </a:r>
          </a:p>
          <a:p>
            <a:r>
              <a:rPr lang="en-US" sz="1800" dirty="0">
                <a:latin typeface="Franklin Gothic Medium" panose="020B0603020102020204" pitchFamily="34" charset="0"/>
              </a:rPr>
              <a:t>Age (Mean) 38</a:t>
            </a:r>
          </a:p>
          <a:p>
            <a:r>
              <a:rPr lang="en-US" sz="1800" dirty="0">
                <a:latin typeface="Franklin Gothic Medium" panose="020B0603020102020204" pitchFamily="34" charset="0"/>
              </a:rPr>
              <a:t>Race: 56% White, 30% Black, Multiracial 2% American Indian</a:t>
            </a:r>
          </a:p>
          <a:p>
            <a:r>
              <a:rPr lang="en-US" sz="1800" dirty="0">
                <a:latin typeface="Franklin Gothic Medium" panose="020B0603020102020204" pitchFamily="34" charset="0"/>
              </a:rPr>
              <a:t>Urine Drug Screen</a:t>
            </a:r>
          </a:p>
          <a:p>
            <a:pPr lvl="1"/>
            <a:r>
              <a:rPr lang="en-US" sz="1400" dirty="0">
                <a:latin typeface="Franklin Gothic Medium" panose="020B0603020102020204" pitchFamily="34" charset="0"/>
              </a:rPr>
              <a:t>84% Multiple Drugs </a:t>
            </a:r>
          </a:p>
          <a:p>
            <a:pPr lvl="1"/>
            <a:r>
              <a:rPr lang="en-US" sz="1400" dirty="0">
                <a:latin typeface="Franklin Gothic Medium" panose="020B0603020102020204" pitchFamily="34" charset="0"/>
              </a:rPr>
              <a:t>76% Fentanyl</a:t>
            </a:r>
          </a:p>
          <a:p>
            <a:pPr lvl="1"/>
            <a:r>
              <a:rPr lang="en-US" sz="1400" dirty="0">
                <a:latin typeface="Franklin Gothic Medium" panose="020B0603020102020204" pitchFamily="34" charset="0"/>
              </a:rPr>
              <a:t>33% Cocaine</a:t>
            </a:r>
          </a:p>
          <a:p>
            <a:pPr lvl="1"/>
            <a:r>
              <a:rPr lang="en-US" sz="1400" dirty="0">
                <a:latin typeface="Franklin Gothic Medium" panose="020B0603020102020204" pitchFamily="34" charset="0"/>
              </a:rPr>
              <a:t>46% Marijuana</a:t>
            </a:r>
          </a:p>
          <a:p>
            <a:pPr lvl="1"/>
            <a:r>
              <a:rPr lang="en-US" sz="1400" dirty="0">
                <a:latin typeface="Franklin Gothic Medium" panose="020B0603020102020204" pitchFamily="34" charset="0"/>
              </a:rPr>
              <a:t>45% Opiates</a:t>
            </a:r>
          </a:p>
          <a:p>
            <a:endParaRPr lang="en-US" sz="1800" dirty="0">
              <a:latin typeface="Franklin Gothic Medium" panose="020B0603020102020204" pitchFamily="34" charset="0"/>
            </a:endParaRPr>
          </a:p>
        </p:txBody>
      </p:sp>
    </p:spTree>
    <p:extLst>
      <p:ext uri="{BB962C8B-B14F-4D97-AF65-F5344CB8AC3E}">
        <p14:creationId xmlns:p14="http://schemas.microsoft.com/office/powerpoint/2010/main" val="362745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0C2C6-C75C-2955-3592-600B23B759D1}"/>
              </a:ext>
            </a:extLst>
          </p:cNvPr>
          <p:cNvSpPr>
            <a:spLocks noGrp="1"/>
          </p:cNvSpPr>
          <p:nvPr>
            <p:ph type="title"/>
          </p:nvPr>
        </p:nvSpPr>
        <p:spPr>
          <a:xfrm>
            <a:off x="348456" y="104775"/>
            <a:ext cx="11957844" cy="1325563"/>
          </a:xfrm>
        </p:spPr>
        <p:txBody>
          <a:bodyPr>
            <a:normAutofit/>
          </a:bodyPr>
          <a:lstStyle/>
          <a:p>
            <a:r>
              <a:rPr lang="en-US" sz="2800" b="1" dirty="0">
                <a:solidFill>
                  <a:srgbClr val="000099"/>
                </a:solidFill>
                <a:latin typeface="Arial" panose="020B0604020202020204" pitchFamily="34" charset="0"/>
                <a:cs typeface="Arial" panose="020B0604020202020204" pitchFamily="34" charset="0"/>
              </a:rPr>
              <a:t>Characteristics of Patients with Precipitated Withdrawal </a:t>
            </a:r>
          </a:p>
        </p:txBody>
      </p:sp>
      <p:graphicFrame>
        <p:nvGraphicFramePr>
          <p:cNvPr id="7" name="Table 6">
            <a:extLst>
              <a:ext uri="{FF2B5EF4-FFF2-40B4-BE49-F238E27FC236}">
                <a16:creationId xmlns:a16="http://schemas.microsoft.com/office/drawing/2014/main" id="{5451B9AB-C68A-D7D8-4D70-DF71834F5698}"/>
              </a:ext>
            </a:extLst>
          </p:cNvPr>
          <p:cNvGraphicFramePr>
            <a:graphicFrameLocks noGrp="1"/>
          </p:cNvGraphicFramePr>
          <p:nvPr>
            <p:extLst>
              <p:ext uri="{D42A27DB-BD31-4B8C-83A1-F6EECF244321}">
                <p14:modId xmlns:p14="http://schemas.microsoft.com/office/powerpoint/2010/main" val="839494496"/>
              </p:ext>
            </p:extLst>
          </p:nvPr>
        </p:nvGraphicFramePr>
        <p:xfrm>
          <a:off x="432262" y="1225815"/>
          <a:ext cx="11221576" cy="4937890"/>
        </p:xfrm>
        <a:graphic>
          <a:graphicData uri="http://schemas.openxmlformats.org/drawingml/2006/table">
            <a:tbl>
              <a:tblPr firstRow="1" firstCol="1" bandRow="1"/>
              <a:tblGrid>
                <a:gridCol w="1086975">
                  <a:extLst>
                    <a:ext uri="{9D8B030D-6E8A-4147-A177-3AD203B41FA5}">
                      <a16:colId xmlns:a16="http://schemas.microsoft.com/office/drawing/2014/main" val="1945580313"/>
                    </a:ext>
                  </a:extLst>
                </a:gridCol>
                <a:gridCol w="847725">
                  <a:extLst>
                    <a:ext uri="{9D8B030D-6E8A-4147-A177-3AD203B41FA5}">
                      <a16:colId xmlns:a16="http://schemas.microsoft.com/office/drawing/2014/main" val="2716200903"/>
                    </a:ext>
                  </a:extLst>
                </a:gridCol>
                <a:gridCol w="513911">
                  <a:extLst>
                    <a:ext uri="{9D8B030D-6E8A-4147-A177-3AD203B41FA5}">
                      <a16:colId xmlns:a16="http://schemas.microsoft.com/office/drawing/2014/main" val="383193529"/>
                    </a:ext>
                  </a:extLst>
                </a:gridCol>
                <a:gridCol w="732097">
                  <a:extLst>
                    <a:ext uri="{9D8B030D-6E8A-4147-A177-3AD203B41FA5}">
                      <a16:colId xmlns:a16="http://schemas.microsoft.com/office/drawing/2014/main" val="3358663282"/>
                    </a:ext>
                  </a:extLst>
                </a:gridCol>
                <a:gridCol w="805307">
                  <a:extLst>
                    <a:ext uri="{9D8B030D-6E8A-4147-A177-3AD203B41FA5}">
                      <a16:colId xmlns:a16="http://schemas.microsoft.com/office/drawing/2014/main" val="252418679"/>
                    </a:ext>
                  </a:extLst>
                </a:gridCol>
                <a:gridCol w="805307">
                  <a:extLst>
                    <a:ext uri="{9D8B030D-6E8A-4147-A177-3AD203B41FA5}">
                      <a16:colId xmlns:a16="http://schemas.microsoft.com/office/drawing/2014/main" val="1772343925"/>
                    </a:ext>
                  </a:extLst>
                </a:gridCol>
                <a:gridCol w="658887">
                  <a:extLst>
                    <a:ext uri="{9D8B030D-6E8A-4147-A177-3AD203B41FA5}">
                      <a16:colId xmlns:a16="http://schemas.microsoft.com/office/drawing/2014/main" val="1929727248"/>
                    </a:ext>
                  </a:extLst>
                </a:gridCol>
                <a:gridCol w="805307">
                  <a:extLst>
                    <a:ext uri="{9D8B030D-6E8A-4147-A177-3AD203B41FA5}">
                      <a16:colId xmlns:a16="http://schemas.microsoft.com/office/drawing/2014/main" val="1621173557"/>
                    </a:ext>
                  </a:extLst>
                </a:gridCol>
                <a:gridCol w="805307">
                  <a:extLst>
                    <a:ext uri="{9D8B030D-6E8A-4147-A177-3AD203B41FA5}">
                      <a16:colId xmlns:a16="http://schemas.microsoft.com/office/drawing/2014/main" val="479266116"/>
                    </a:ext>
                  </a:extLst>
                </a:gridCol>
                <a:gridCol w="1098146">
                  <a:extLst>
                    <a:ext uri="{9D8B030D-6E8A-4147-A177-3AD203B41FA5}">
                      <a16:colId xmlns:a16="http://schemas.microsoft.com/office/drawing/2014/main" val="1161555052"/>
                    </a:ext>
                  </a:extLst>
                </a:gridCol>
                <a:gridCol w="878517">
                  <a:extLst>
                    <a:ext uri="{9D8B030D-6E8A-4147-A177-3AD203B41FA5}">
                      <a16:colId xmlns:a16="http://schemas.microsoft.com/office/drawing/2014/main" val="89939635"/>
                    </a:ext>
                  </a:extLst>
                </a:gridCol>
                <a:gridCol w="1171355">
                  <a:extLst>
                    <a:ext uri="{9D8B030D-6E8A-4147-A177-3AD203B41FA5}">
                      <a16:colId xmlns:a16="http://schemas.microsoft.com/office/drawing/2014/main" val="3045469572"/>
                    </a:ext>
                  </a:extLst>
                </a:gridCol>
                <a:gridCol w="1012735">
                  <a:extLst>
                    <a:ext uri="{9D8B030D-6E8A-4147-A177-3AD203B41FA5}">
                      <a16:colId xmlns:a16="http://schemas.microsoft.com/office/drawing/2014/main" val="3064099557"/>
                    </a:ext>
                  </a:extLst>
                </a:gridCol>
              </a:tblGrid>
              <a:tr h="0">
                <a:tc>
                  <a:txBody>
                    <a:bodyPr/>
                    <a:lstStyle/>
                    <a:p>
                      <a:pPr marL="0" marR="0" algn="ctr">
                        <a:lnSpc>
                          <a:spcPct val="107000"/>
                        </a:lnSpc>
                        <a:spcBef>
                          <a:spcPts val="0"/>
                        </a:spcBef>
                        <a:spcAft>
                          <a:spcPts val="3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Enrollment Date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Location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Age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Race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Gender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Severity of Use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Days/</a:t>
                      </a:r>
                      <a:r>
                        <a:rPr lang="en-US" sz="1100" b="1" dirty="0" err="1">
                          <a:effectLst/>
                          <a:latin typeface="Times New Roman" panose="02020603050405020304" pitchFamily="18" charset="0"/>
                          <a:ea typeface="Calibri" panose="020F0502020204030204" pitchFamily="34" charset="0"/>
                          <a:cs typeface="Times New Roman" panose="02020603050405020304" pitchFamily="18" charset="0"/>
                        </a:rPr>
                        <a:t>wk</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Last Use (</a:t>
                      </a: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hours</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Route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Baseline COWS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Urine Drug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Testing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BUP</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SL vs XR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Disposition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3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ED LOS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1050" b="1" dirty="0">
                          <a:effectLst/>
                          <a:latin typeface="Times New Roman" panose="02020603050405020304" pitchFamily="18" charset="0"/>
                          <a:ea typeface="Calibri" panose="020F0502020204030204" pitchFamily="34" charset="0"/>
                          <a:cs typeface="Times New Roman" panose="02020603050405020304" pitchFamily="18" charset="0"/>
                        </a:rPr>
                        <a:t>(hours/min</a:t>
                      </a:r>
                      <a:r>
                        <a:rPr lang="en-US" sz="105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381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184978"/>
                  </a:ext>
                </a:extLst>
              </a:tr>
              <a:tr h="0">
                <a:tc>
                  <a:txBody>
                    <a:bodyPr/>
                    <a:lstStyle/>
                    <a:p>
                      <a:pPr marL="0" marR="0" algn="ctr">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12/20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Northeast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Woman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IV</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OPI FEN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Discharged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274361"/>
                  </a:ext>
                </a:extLst>
              </a:tr>
              <a:tr h="245110">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01/21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West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White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Woman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smoking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FEN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XR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Discharged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2866456"/>
                  </a:ext>
                </a:extLst>
              </a:tr>
              <a:tr h="349250">
                <a:tc>
                  <a:txBody>
                    <a:bodyPr/>
                    <a:lstStyle/>
                    <a:p>
                      <a:pPr marL="0" marR="0" algn="ctr">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02/21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Northeast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White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Man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nasal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FEN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XR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Observation</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a</a:t>
                      </a:r>
                      <a:r>
                        <a:rPr lang="en-US" sz="1400">
                          <a:effectLst/>
                          <a:latin typeface="Times New Roman" panose="02020603050405020304" pitchFamily="18" charset="0"/>
                          <a:ea typeface="Calibri" panose="020F0502020204030204" pitchFamily="34" charset="0"/>
                          <a:cs typeface="Times New Roman" panose="02020603050405020304" pitchFamily="18" charset="0"/>
                        </a:rPr>
                        <a:t> Discharged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382627"/>
                  </a:ext>
                </a:extLst>
              </a:tr>
              <a:tr h="353695">
                <a:tc>
                  <a:txBody>
                    <a:bodyPr/>
                    <a:lstStyle/>
                    <a:p>
                      <a:pPr marL="0" marR="0" algn="ctr">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04/21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Midwest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Woman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nasal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COC, OPI, THC, FEN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XR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AMA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306205"/>
                  </a:ext>
                </a:extLst>
              </a:tr>
              <a:tr h="0">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05/21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Northeast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Muti-racial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Man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&gt;24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IV</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COC, THC, FEN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Discharged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325628"/>
                  </a:ext>
                </a:extLst>
              </a:tr>
              <a:tr h="0">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8/21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South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Multi-racial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Man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smoking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COC, FEN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Observation</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a</a:t>
                      </a:r>
                      <a:r>
                        <a:rPr lang="en-US" sz="1400">
                          <a:effectLst/>
                          <a:latin typeface="Times New Roman" panose="02020603050405020304" pitchFamily="18" charset="0"/>
                          <a:ea typeface="Calibri" panose="020F0502020204030204" pitchFamily="34" charset="0"/>
                          <a:cs typeface="Times New Roman" panose="02020603050405020304" pitchFamily="18" charset="0"/>
                        </a:rPr>
                        <a:t> Discharged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22.39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292471"/>
                  </a:ext>
                </a:extLst>
              </a:tr>
              <a:tr h="0">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9/21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Midwest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Man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nasal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COC, THC, FEN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XR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Discharged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8.50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140097"/>
                  </a:ext>
                </a:extLst>
              </a:tr>
              <a:tr h="0">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11/21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Midwest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AI/AN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Man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smoking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COC, THC, FEN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Discharged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8.43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99137"/>
                  </a:ext>
                </a:extLst>
              </a:tr>
              <a:tr h="0">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12/21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South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Man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IV</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COC, FEN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Observation</a:t>
                      </a:r>
                      <a:r>
                        <a:rPr lang="en-US" sz="1400" baseline="30000" dirty="0" err="1">
                          <a:effectLst/>
                          <a:latin typeface="Times New Roman" panose="02020603050405020304" pitchFamily="18" charset="0"/>
                          <a:ea typeface="Calibri" panose="020F0502020204030204" pitchFamily="34" charset="0"/>
                          <a:cs typeface="Times New Roman" panose="02020603050405020304" pitchFamily="18" charset="0"/>
                        </a:rPr>
                        <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Discharged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2435638"/>
                  </a:ext>
                </a:extLst>
              </a:tr>
            </a:tbl>
          </a:graphicData>
        </a:graphic>
      </p:graphicFrame>
    </p:spTree>
    <p:extLst>
      <p:ext uri="{BB962C8B-B14F-4D97-AF65-F5344CB8AC3E}">
        <p14:creationId xmlns:p14="http://schemas.microsoft.com/office/powerpoint/2010/main" val="65522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9E88AED-6E6F-4D4C-BEEA-E56A5B0AA005}"/>
              </a:ext>
            </a:extLst>
          </p:cNvPr>
          <p:cNvGrpSpPr/>
          <p:nvPr/>
        </p:nvGrpSpPr>
        <p:grpSpPr>
          <a:xfrm>
            <a:off x="1972489" y="1376726"/>
            <a:ext cx="7502437" cy="4807132"/>
            <a:chOff x="3139439" y="2633458"/>
            <a:chExt cx="5202887" cy="3363119"/>
          </a:xfrm>
        </p:grpSpPr>
        <p:sp>
          <p:nvSpPr>
            <p:cNvPr id="5" name="TextBox 4">
              <a:extLst>
                <a:ext uri="{FF2B5EF4-FFF2-40B4-BE49-F238E27FC236}">
                  <a16:creationId xmlns:a16="http://schemas.microsoft.com/office/drawing/2014/main" id="{D118F121-A655-4770-89BB-502B4610A7F2}"/>
                </a:ext>
              </a:extLst>
            </p:cNvPr>
            <p:cNvSpPr txBox="1"/>
            <p:nvPr/>
          </p:nvSpPr>
          <p:spPr>
            <a:xfrm>
              <a:off x="3744687" y="5627245"/>
              <a:ext cx="3849188" cy="369332"/>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If you get distressed, call for help</a:t>
              </a:r>
            </a:p>
          </p:txBody>
        </p:sp>
        <p:pic>
          <p:nvPicPr>
            <p:cNvPr id="6" name="F93B543C-0180-4B20-A5E9-EAAD7B88A967">
              <a:extLst>
                <a:ext uri="{FF2B5EF4-FFF2-40B4-BE49-F238E27FC236}">
                  <a16:creationId xmlns:a16="http://schemas.microsoft.com/office/drawing/2014/main" id="{3C8DD00C-7EFC-4DDB-A2AB-D4936EC159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9439" y="2633458"/>
              <a:ext cx="5202887" cy="2926624"/>
            </a:xfrm>
            <a:prstGeom prst="rect">
              <a:avLst/>
            </a:prstGeom>
            <a:noFill/>
            <a:ln>
              <a:noFill/>
            </a:ln>
          </p:spPr>
        </p:pic>
      </p:grpSp>
      <p:sp>
        <p:nvSpPr>
          <p:cNvPr id="2" name="Title 1">
            <a:extLst>
              <a:ext uri="{FF2B5EF4-FFF2-40B4-BE49-F238E27FC236}">
                <a16:creationId xmlns:a16="http://schemas.microsoft.com/office/drawing/2014/main" id="{D294D9A8-A0B6-4188-B81A-FE50CF654BF4}"/>
              </a:ext>
            </a:extLst>
          </p:cNvPr>
          <p:cNvSpPr>
            <a:spLocks noGrp="1"/>
          </p:cNvSpPr>
          <p:nvPr>
            <p:ph type="title"/>
          </p:nvPr>
        </p:nvSpPr>
        <p:spPr>
          <a:xfrm>
            <a:off x="979714" y="51163"/>
            <a:ext cx="10515600" cy="1325563"/>
          </a:xfrm>
        </p:spPr>
        <p:txBody>
          <a:bodyPr/>
          <a:lstStyle/>
          <a:p>
            <a:r>
              <a:rPr lang="en-US" b="1" dirty="0">
                <a:solidFill>
                  <a:srgbClr val="C00000"/>
                </a:solidFill>
                <a:latin typeface="Arial" panose="020B0604020202020204" pitchFamily="34" charset="0"/>
                <a:cs typeface="Arial" panose="020B0604020202020204" pitchFamily="34" charset="0"/>
              </a:rPr>
              <a:t>Lessons Learned: </a:t>
            </a:r>
            <a:r>
              <a:rPr lang="en-US" b="1" dirty="0">
                <a:solidFill>
                  <a:srgbClr val="000099"/>
                </a:solidFill>
                <a:latin typeface="Arial" panose="020B0604020202020204" pitchFamily="34" charset="0"/>
                <a:cs typeface="Arial" panose="020B0604020202020204" pitchFamily="34" charset="0"/>
              </a:rPr>
              <a:t>Treatment of PW</a:t>
            </a:r>
          </a:p>
        </p:txBody>
      </p:sp>
      <p:sp>
        <p:nvSpPr>
          <p:cNvPr id="3" name="Content Placeholder 2">
            <a:extLst>
              <a:ext uri="{FF2B5EF4-FFF2-40B4-BE49-F238E27FC236}">
                <a16:creationId xmlns:a16="http://schemas.microsoft.com/office/drawing/2014/main" id="{09FB7A89-470B-4096-AFE9-94C970BC5937}"/>
              </a:ext>
            </a:extLst>
          </p:cNvPr>
          <p:cNvSpPr>
            <a:spLocks noGrp="1"/>
          </p:cNvSpPr>
          <p:nvPr>
            <p:ph idx="1"/>
          </p:nvPr>
        </p:nvSpPr>
        <p:spPr>
          <a:xfrm>
            <a:off x="517585" y="1376726"/>
            <a:ext cx="11156830" cy="4807132"/>
          </a:xfrm>
          <a:solidFill>
            <a:schemeClr val="bg1"/>
          </a:solidFill>
        </p:spPr>
        <p:txBody>
          <a:bodyPr>
            <a:noAutofit/>
          </a:bodyPr>
          <a:lstStyle/>
          <a:p>
            <a:pPr lvl="1"/>
            <a:r>
              <a:rPr lang="en-US" b="1" dirty="0">
                <a:latin typeface="Arial" panose="020B0604020202020204" pitchFamily="34" charset="0"/>
                <a:cs typeface="Arial" panose="020B0604020202020204" pitchFamily="34" charset="0"/>
              </a:rPr>
              <a:t>More Buprenorphine 24-32 mg  </a:t>
            </a:r>
          </a:p>
          <a:p>
            <a:pPr marL="457200" lvl="1" indent="0">
              <a:buNone/>
            </a:pPr>
            <a:r>
              <a:rPr lang="en-US" b="1" dirty="0">
                <a:latin typeface="Arial" panose="020B0604020202020204" pitchFamily="34" charset="0"/>
                <a:cs typeface="Arial" panose="020B0604020202020204" pitchFamily="34" charset="0"/>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Ancillary Medications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Muscle aches and pains: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Acetaminophen, NSAIDs: Ibuprofen, ketorolac</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Abdominal cramps and diarrhea: </a:t>
            </a:r>
            <a:r>
              <a:rPr lang="en-US" sz="1800" dirty="0">
                <a:solidFill>
                  <a:prstClr val="black"/>
                </a:solidFill>
                <a:latin typeface="Arial" panose="020B0604020202020204" pitchFamily="34" charset="0"/>
                <a:cs typeface="Arial" panose="020B0604020202020204" pitchFamily="34" charset="0"/>
              </a:rPr>
              <a:t>Dicyclomine, Loperamide</a:t>
            </a:r>
            <a:endParaRPr kumimoji="0" lang="en-US" sz="18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Nausea</a:t>
            </a:r>
            <a:r>
              <a:rPr kumimoji="0" lang="en-US" sz="18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Antiemetics</a:t>
            </a:r>
          </a:p>
          <a:p>
            <a:pPr marL="1143000" marR="0" lvl="2"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Elevated blood pressure, tachycardia and/or anxiety/restlessness: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Clonidine</a:t>
            </a:r>
          </a:p>
          <a:p>
            <a:pPr lvl="1">
              <a:spcBef>
                <a:spcPts val="1200"/>
              </a:spcBef>
            </a:pPr>
            <a:r>
              <a:rPr lang="en-US" sz="1800" b="1" dirty="0">
                <a:latin typeface="Arial" panose="020B0604020202020204" pitchFamily="34" charset="0"/>
                <a:cs typeface="Arial" panose="020B0604020202020204" pitchFamily="34" charset="0"/>
              </a:rPr>
              <a:t>Consider IV Fluids &amp; small doses of lorazepam </a:t>
            </a:r>
          </a:p>
          <a:p>
            <a:pPr lvl="1">
              <a:spcBef>
                <a:spcPts val="1200"/>
              </a:spcBef>
            </a:pPr>
            <a:r>
              <a:rPr lang="en-US" sz="1800" b="1" dirty="0">
                <a:latin typeface="Arial" panose="020B0604020202020204" pitchFamily="34" charset="0"/>
                <a:cs typeface="Arial" panose="020B0604020202020204" pitchFamily="34" charset="0"/>
              </a:rPr>
              <a:t>Best to find a dark quieter place or send home if possible</a:t>
            </a:r>
          </a:p>
          <a:p>
            <a:pPr marL="0" indent="0">
              <a:buNone/>
            </a:pPr>
            <a:endParaRPr lang="en-US" dirty="0"/>
          </a:p>
        </p:txBody>
      </p:sp>
    </p:spTree>
    <p:extLst>
      <p:ext uri="{BB962C8B-B14F-4D97-AF65-F5344CB8AC3E}">
        <p14:creationId xmlns:p14="http://schemas.microsoft.com/office/powerpoint/2010/main" val="109307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50" fill="hold"/>
                                        <p:tgtEl>
                                          <p:spTgt spid="3">
                                            <p:bg/>
                                          </p:spTgt>
                                        </p:tgtEl>
                                        <p:attrNameLst>
                                          <p:attrName>ppt_x</p:attrName>
                                        </p:attrNameLst>
                                      </p:cBhvr>
                                      <p:tavLst>
                                        <p:tav tm="0">
                                          <p:val>
                                            <p:strVal val="#ppt_x"/>
                                          </p:val>
                                        </p:tav>
                                        <p:tav tm="100000">
                                          <p:val>
                                            <p:strVal val="#ppt_x"/>
                                          </p:val>
                                        </p:tav>
                                      </p:tavLst>
                                    </p:anim>
                                    <p:anim calcmode="lin" valueType="num">
                                      <p:cBhvr additive="base">
                                        <p:cTn id="8" dur="25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5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25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5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5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25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25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25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25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EP CALM AND PUSH THE KETAMINE - Keep Calm and Posters Generator, Maker  For Free - KeepCalmAndPosters.com">
            <a:extLst>
              <a:ext uri="{FF2B5EF4-FFF2-40B4-BE49-F238E27FC236}">
                <a16:creationId xmlns:a16="http://schemas.microsoft.com/office/drawing/2014/main" id="{35ADBA69-8EF6-C740-AAB8-8A61B3ACA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950" y="0"/>
            <a:ext cx="5878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75942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18F83C-83E2-4BFE-A514-7ED3A1B7B018}"/>
              </a:ext>
            </a:extLst>
          </p:cNvPr>
          <p:cNvSpPr>
            <a:spLocks noGrp="1"/>
          </p:cNvSpPr>
          <p:nvPr>
            <p:ph type="title"/>
          </p:nvPr>
        </p:nvSpPr>
        <p:spPr>
          <a:xfrm>
            <a:off x="685802" y="98719"/>
            <a:ext cx="10515600" cy="1325563"/>
          </a:xfrm>
        </p:spPr>
        <p:txBody>
          <a:bodyPr>
            <a:normAutofit/>
          </a:bodyPr>
          <a:lstStyle/>
          <a:p>
            <a:r>
              <a:rPr lang="en-US" sz="3600" dirty="0">
                <a:solidFill>
                  <a:srgbClr val="C00000"/>
                </a:solidFill>
                <a:latin typeface="Franklin Gothic Medium" panose="020B0603020102020204" pitchFamily="34" charset="0"/>
              </a:rPr>
              <a:t>Conclusion</a:t>
            </a:r>
            <a:endParaRPr lang="en-US" sz="3600" dirty="0">
              <a:solidFill>
                <a:srgbClr val="000099"/>
              </a:solidFill>
              <a:latin typeface="Franklin Gothic Medium" panose="020B0603020102020204" pitchFamily="34" charset="0"/>
            </a:endParaRPr>
          </a:p>
        </p:txBody>
      </p:sp>
      <p:sp>
        <p:nvSpPr>
          <p:cNvPr id="5" name="Star: 32 Points 4">
            <a:extLst>
              <a:ext uri="{FF2B5EF4-FFF2-40B4-BE49-F238E27FC236}">
                <a16:creationId xmlns:a16="http://schemas.microsoft.com/office/drawing/2014/main" id="{5107E483-8F54-468E-9712-E43E0D82F4AE}"/>
              </a:ext>
            </a:extLst>
          </p:cNvPr>
          <p:cNvSpPr/>
          <p:nvPr/>
        </p:nvSpPr>
        <p:spPr>
          <a:xfrm>
            <a:off x="3817009" y="650518"/>
            <a:ext cx="4556970" cy="4028900"/>
          </a:xfrm>
          <a:prstGeom prst="star32">
            <a:avLst/>
          </a:prstGeom>
          <a:ln w="28575">
            <a:solidFill>
              <a:srgbClr val="AA2B1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solidFill>
                  <a:srgbClr val="002060"/>
                </a:solidFill>
                <a:latin typeface="Franklin Gothic Medium" panose="020B0603020102020204" pitchFamily="34" charset="0"/>
              </a:rPr>
              <a:t>&lt;1% </a:t>
            </a:r>
            <a:r>
              <a:rPr lang="en-US" sz="2400" dirty="0">
                <a:solidFill>
                  <a:srgbClr val="002060"/>
                </a:solidFill>
                <a:latin typeface="Franklin Gothic Medium" panose="020B0603020102020204" pitchFamily="34" charset="0"/>
              </a:rPr>
              <a:t>of patients experienced PW despite high prevalence of fentanyl use</a:t>
            </a:r>
          </a:p>
        </p:txBody>
      </p:sp>
      <p:sp>
        <p:nvSpPr>
          <p:cNvPr id="2" name="TextBox 1">
            <a:extLst>
              <a:ext uri="{FF2B5EF4-FFF2-40B4-BE49-F238E27FC236}">
                <a16:creationId xmlns:a16="http://schemas.microsoft.com/office/drawing/2014/main" id="{DCA63AC8-47E4-4CAA-956F-449C28FBE8CE}"/>
              </a:ext>
            </a:extLst>
          </p:cNvPr>
          <p:cNvSpPr txBox="1"/>
          <p:nvPr/>
        </p:nvSpPr>
        <p:spPr>
          <a:xfrm>
            <a:off x="818148" y="5130265"/>
            <a:ext cx="10383254" cy="1077218"/>
          </a:xfrm>
          <a:prstGeom prst="rect">
            <a:avLst/>
          </a:prstGeom>
          <a:noFill/>
        </p:spPr>
        <p:txBody>
          <a:bodyPr wrap="square" rtlCol="0">
            <a:spAutoFit/>
          </a:bodyPr>
          <a:lstStyle/>
          <a:p>
            <a:pPr algn="ctr"/>
            <a:r>
              <a:rPr lang="en-US" sz="3200" b="1" dirty="0">
                <a:solidFill>
                  <a:srgbClr val="000099"/>
                </a:solidFill>
                <a:latin typeface="Arial" panose="020B0604020202020204" pitchFamily="34" charset="0"/>
                <a:cs typeface="Arial" panose="020B0604020202020204" pitchFamily="34" charset="0"/>
              </a:rPr>
              <a:t>There are NO consistent similarities among the individuals experiencing  Precipitated Withdrawal!</a:t>
            </a:r>
          </a:p>
        </p:txBody>
      </p:sp>
    </p:spTree>
    <p:extLst>
      <p:ext uri="{BB962C8B-B14F-4D97-AF65-F5344CB8AC3E}">
        <p14:creationId xmlns:p14="http://schemas.microsoft.com/office/powerpoint/2010/main" val="2506537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322C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BE84-6DBD-4A53-987F-CFD79752051A}"/>
              </a:ext>
            </a:extLst>
          </p:cNvPr>
          <p:cNvSpPr>
            <a:spLocks noGrp="1"/>
          </p:cNvSpPr>
          <p:nvPr>
            <p:ph type="title"/>
          </p:nvPr>
        </p:nvSpPr>
        <p:spPr>
          <a:xfrm>
            <a:off x="364693" y="-19422"/>
            <a:ext cx="10972800" cy="1541463"/>
          </a:xfrm>
        </p:spPr>
        <p:txBody>
          <a:bodyPr/>
          <a:lstStyle/>
          <a:p>
            <a:r>
              <a:rPr lang="en-US" dirty="0"/>
              <a:t>0099</a:t>
            </a:r>
            <a:br>
              <a:rPr lang="en-US" dirty="0"/>
            </a:br>
            <a:r>
              <a:rPr lang="en-US" dirty="0"/>
              <a:t>Team</a:t>
            </a:r>
          </a:p>
        </p:txBody>
      </p:sp>
      <p:graphicFrame>
        <p:nvGraphicFramePr>
          <p:cNvPr id="7" name="Table 6">
            <a:extLst>
              <a:ext uri="{FF2B5EF4-FFF2-40B4-BE49-F238E27FC236}">
                <a16:creationId xmlns:a16="http://schemas.microsoft.com/office/drawing/2014/main" id="{FFA8A36E-8CC0-49EF-A91B-B6DEA47C2909}"/>
              </a:ext>
            </a:extLst>
          </p:cNvPr>
          <p:cNvGraphicFramePr>
            <a:graphicFrameLocks noGrp="1"/>
          </p:cNvGraphicFramePr>
          <p:nvPr>
            <p:extLst>
              <p:ext uri="{D42A27DB-BD31-4B8C-83A1-F6EECF244321}">
                <p14:modId xmlns:p14="http://schemas.microsoft.com/office/powerpoint/2010/main" val="410670141"/>
              </p:ext>
            </p:extLst>
          </p:nvPr>
        </p:nvGraphicFramePr>
        <p:xfrm>
          <a:off x="2816114" y="1965641"/>
          <a:ext cx="6240800" cy="3832069"/>
        </p:xfrm>
        <a:graphic>
          <a:graphicData uri="http://schemas.openxmlformats.org/drawingml/2006/table">
            <a:tbl>
              <a:tblPr>
                <a:tableStyleId>{F5AB1C69-6EDB-4FF4-983F-18BD219EF322}</a:tableStyleId>
              </a:tblPr>
              <a:tblGrid>
                <a:gridCol w="3051286">
                  <a:extLst>
                    <a:ext uri="{9D8B030D-6E8A-4147-A177-3AD203B41FA5}">
                      <a16:colId xmlns:a16="http://schemas.microsoft.com/office/drawing/2014/main" val="3367361697"/>
                    </a:ext>
                  </a:extLst>
                </a:gridCol>
                <a:gridCol w="3189514">
                  <a:extLst>
                    <a:ext uri="{9D8B030D-6E8A-4147-A177-3AD203B41FA5}">
                      <a16:colId xmlns:a16="http://schemas.microsoft.com/office/drawing/2014/main" val="2148395312"/>
                    </a:ext>
                  </a:extLst>
                </a:gridCol>
              </a:tblGrid>
              <a:tr h="344795">
                <a:tc>
                  <a:txBody>
                    <a:bodyPr/>
                    <a:lstStyle/>
                    <a:p>
                      <a:pPr algn="l"/>
                      <a:r>
                        <a:rPr lang="en-US" sz="1600" dirty="0">
                          <a:latin typeface="+mj-lt"/>
                        </a:rPr>
                        <a:t>David  Fiellin MD</a:t>
                      </a:r>
                    </a:p>
                  </a:txBody>
                  <a:tcPr>
                    <a:solidFill>
                      <a:schemeClr val="accent3">
                        <a:tint val="20000"/>
                        <a:alpha val="76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j-lt"/>
                          <a:ea typeface="+mn-ea"/>
                          <a:cs typeface="+mn-cs"/>
                        </a:rPr>
                        <a:t>Ryan McCormack MS, MS</a:t>
                      </a:r>
                      <a:endParaRPr lang="en-US" sz="1600" dirty="0">
                        <a:latin typeface="+mj-lt"/>
                      </a:endParaRPr>
                    </a:p>
                  </a:txBody>
                  <a:tcPr>
                    <a:solidFill>
                      <a:schemeClr val="accent3">
                        <a:tint val="20000"/>
                        <a:alpha val="76000"/>
                      </a:schemeClr>
                    </a:solidFill>
                  </a:tcPr>
                </a:tc>
                <a:extLst>
                  <a:ext uri="{0D108BD9-81ED-4DB2-BD59-A6C34878D82A}">
                    <a16:rowId xmlns:a16="http://schemas.microsoft.com/office/drawing/2014/main" val="3676598573"/>
                  </a:ext>
                </a:extLst>
              </a:tr>
              <a:tr h="356564">
                <a:tc>
                  <a:txBody>
                    <a:bodyPr/>
                    <a:lstStyle/>
                    <a:p>
                      <a:pPr algn="l"/>
                      <a:r>
                        <a:rPr lang="en-US" sz="1600" dirty="0">
                          <a:latin typeface="+mj-lt"/>
                        </a:rPr>
                        <a:t>Marek Chawarski PhD</a:t>
                      </a:r>
                    </a:p>
                  </a:txBody>
                  <a:tcPr>
                    <a:solidFill>
                      <a:schemeClr val="accent3">
                        <a:tint val="20000"/>
                        <a:alpha val="76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mj-lt"/>
                        </a:rPr>
                        <a:t>Edward Melnick  MD, MHS</a:t>
                      </a:r>
                    </a:p>
                  </a:txBody>
                  <a:tcPr>
                    <a:solidFill>
                      <a:schemeClr val="accent3">
                        <a:tint val="20000"/>
                        <a:alpha val="76000"/>
                      </a:schemeClr>
                    </a:solidFill>
                  </a:tcPr>
                </a:tc>
                <a:extLst>
                  <a:ext uri="{0D108BD9-81ED-4DB2-BD59-A6C34878D82A}">
                    <a16:rowId xmlns:a16="http://schemas.microsoft.com/office/drawing/2014/main" val="1561634547"/>
                  </a:ext>
                </a:extLst>
              </a:tr>
              <a:tr h="344795">
                <a:tc>
                  <a:txBody>
                    <a:bodyPr/>
                    <a:lstStyle/>
                    <a:p>
                      <a:pPr algn="l"/>
                      <a:r>
                        <a:rPr lang="en-US" sz="1600" kern="1200" dirty="0">
                          <a:solidFill>
                            <a:schemeClr val="dk1"/>
                          </a:solidFill>
                          <a:effectLst/>
                          <a:latin typeface="+mj-lt"/>
                          <a:ea typeface="+mn-ea"/>
                          <a:cs typeface="+mn-cs"/>
                        </a:rPr>
                        <a:t>Edouard Coupet MD, MHS</a:t>
                      </a:r>
                      <a:endParaRPr lang="en-US" sz="1600" dirty="0">
                        <a:latin typeface="+mj-lt"/>
                      </a:endParaRPr>
                    </a:p>
                  </a:txBody>
                  <a:tcPr>
                    <a:solidFill>
                      <a:schemeClr val="accent3">
                        <a:tint val="20000"/>
                        <a:alpha val="76000"/>
                      </a:schemeClr>
                    </a:solidFill>
                  </a:tcPr>
                </a:tc>
                <a:tc>
                  <a:txBody>
                    <a:bodyPr/>
                    <a:lstStyle/>
                    <a:p>
                      <a:pPr algn="l"/>
                      <a:r>
                        <a:rPr lang="en-US" sz="1600" dirty="0">
                          <a:latin typeface="+mj-lt"/>
                        </a:rPr>
                        <a:t>Sean Murphy PhD</a:t>
                      </a:r>
                    </a:p>
                  </a:txBody>
                  <a:tcPr>
                    <a:solidFill>
                      <a:schemeClr val="accent3">
                        <a:tint val="20000"/>
                        <a:alpha val="76000"/>
                      </a:schemeClr>
                    </a:solidFill>
                  </a:tcPr>
                </a:tc>
                <a:extLst>
                  <a:ext uri="{0D108BD9-81ED-4DB2-BD59-A6C34878D82A}">
                    <a16:rowId xmlns:a16="http://schemas.microsoft.com/office/drawing/2014/main" val="2512270067"/>
                  </a:ext>
                </a:extLst>
              </a:tr>
              <a:tr h="3410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mj-lt"/>
                          <a:ea typeface="Calibri" panose="020F0502020204030204" pitchFamily="34" charset="0"/>
                        </a:rPr>
                        <a:t>Ethan Cowan MD</a:t>
                      </a:r>
                      <a:endParaRPr lang="en-US" sz="1600" dirty="0">
                        <a:latin typeface="+mj-lt"/>
                      </a:endParaRPr>
                    </a:p>
                  </a:txBody>
                  <a:tcPr>
                    <a:solidFill>
                      <a:schemeClr val="accent3">
                        <a:tint val="20000"/>
                        <a:alpha val="76000"/>
                      </a:schemeClr>
                    </a:solidFill>
                  </a:tcPr>
                </a:tc>
                <a:tc>
                  <a:txBody>
                    <a:bodyPr/>
                    <a:lstStyle/>
                    <a:p>
                      <a:pPr algn="l"/>
                      <a:r>
                        <a:rPr lang="en-US" sz="1600" kern="1200" dirty="0">
                          <a:solidFill>
                            <a:schemeClr val="dk1"/>
                          </a:solidFill>
                          <a:effectLst/>
                          <a:latin typeface="+mj-lt"/>
                          <a:ea typeface="+mn-ea"/>
                          <a:cs typeface="+mn-cs"/>
                        </a:rPr>
                        <a:t>Patrick G. O’Connor MD, MP</a:t>
                      </a:r>
                      <a:endParaRPr lang="en-US" sz="1600" dirty="0">
                        <a:latin typeface="+mj-lt"/>
                      </a:endParaRPr>
                    </a:p>
                  </a:txBody>
                  <a:tcPr>
                    <a:solidFill>
                      <a:schemeClr val="accent3">
                        <a:tint val="20000"/>
                        <a:alpha val="76000"/>
                      </a:schemeClr>
                    </a:solidFill>
                  </a:tcPr>
                </a:tc>
                <a:extLst>
                  <a:ext uri="{0D108BD9-81ED-4DB2-BD59-A6C34878D82A}">
                    <a16:rowId xmlns:a16="http://schemas.microsoft.com/office/drawing/2014/main" val="2151178838"/>
                  </a:ext>
                </a:extLst>
              </a:tr>
              <a:tr h="344795">
                <a:tc>
                  <a:txBody>
                    <a:bodyPr/>
                    <a:lstStyle/>
                    <a:p>
                      <a:pPr algn="l"/>
                      <a:r>
                        <a:rPr lang="en-US" sz="1600" dirty="0">
                          <a:effectLst/>
                          <a:latin typeface="+mj-lt"/>
                          <a:ea typeface="Times New Roman" panose="02020603050405020304" pitchFamily="18" charset="0"/>
                          <a:cs typeface="Times New Roman" panose="02020603050405020304" pitchFamily="18" charset="0"/>
                        </a:rPr>
                        <a:t>James Dziura PhD</a:t>
                      </a:r>
                      <a:endParaRPr lang="en-US" sz="1600" dirty="0">
                        <a:latin typeface="+mj-lt"/>
                      </a:endParaRPr>
                    </a:p>
                  </a:txBody>
                  <a:tcPr>
                    <a:solidFill>
                      <a:schemeClr val="accent3">
                        <a:tint val="20000"/>
                        <a:alpha val="76000"/>
                      </a:schemeClr>
                    </a:solidFill>
                  </a:tcPr>
                </a:tc>
                <a:tc>
                  <a:txBody>
                    <a:bodyPr/>
                    <a:lstStyle/>
                    <a:p>
                      <a:pPr algn="l"/>
                      <a:r>
                        <a:rPr lang="en-US" sz="1600" dirty="0">
                          <a:effectLst/>
                          <a:latin typeface="+mj-lt"/>
                          <a:ea typeface="Calibri" panose="020F0502020204030204" pitchFamily="34" charset="0"/>
                        </a:rPr>
                        <a:t>Patricia Owens MS</a:t>
                      </a:r>
                      <a:endParaRPr lang="en-US" sz="1600" dirty="0">
                        <a:latin typeface="+mj-lt"/>
                      </a:endParaRPr>
                    </a:p>
                  </a:txBody>
                  <a:tcPr>
                    <a:solidFill>
                      <a:schemeClr val="accent3">
                        <a:tint val="20000"/>
                        <a:alpha val="76000"/>
                      </a:schemeClr>
                    </a:solidFill>
                  </a:tcPr>
                </a:tc>
                <a:extLst>
                  <a:ext uri="{0D108BD9-81ED-4DB2-BD59-A6C34878D82A}">
                    <a16:rowId xmlns:a16="http://schemas.microsoft.com/office/drawing/2014/main" val="336696260"/>
                  </a:ext>
                </a:extLst>
              </a:tr>
              <a:tr h="344795">
                <a:tc>
                  <a:txBody>
                    <a:bodyPr/>
                    <a:lstStyle/>
                    <a:p>
                      <a:pPr algn="l"/>
                      <a:r>
                        <a:rPr lang="en-US" sz="1600" dirty="0">
                          <a:effectLst/>
                          <a:latin typeface="+mj-lt"/>
                          <a:ea typeface="Calibri" panose="020F0502020204030204" pitchFamily="34" charset="0"/>
                        </a:rPr>
                        <a:t>E Jennifer Edelman MD, MHS</a:t>
                      </a:r>
                      <a:endParaRPr lang="en-US" sz="1600" dirty="0">
                        <a:latin typeface="+mj-lt"/>
                      </a:endParaRPr>
                    </a:p>
                  </a:txBody>
                  <a:tcPr>
                    <a:solidFill>
                      <a:schemeClr val="accent3">
                        <a:tint val="20000"/>
                        <a:alpha val="76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j-lt"/>
                          <a:ea typeface="+mn-ea"/>
                          <a:cs typeface="+mn-cs"/>
                        </a:rPr>
                        <a:t>Michael V. Pantalon PhD</a:t>
                      </a:r>
                      <a:endParaRPr lang="en-US" sz="1600" dirty="0">
                        <a:latin typeface="+mj-lt"/>
                      </a:endParaRPr>
                    </a:p>
                  </a:txBody>
                  <a:tcPr>
                    <a:solidFill>
                      <a:schemeClr val="accent3">
                        <a:tint val="20000"/>
                        <a:alpha val="76000"/>
                      </a:schemeClr>
                    </a:solidFill>
                  </a:tcPr>
                </a:tc>
                <a:extLst>
                  <a:ext uri="{0D108BD9-81ED-4DB2-BD59-A6C34878D82A}">
                    <a16:rowId xmlns:a16="http://schemas.microsoft.com/office/drawing/2014/main" val="2362411470"/>
                  </a:ext>
                </a:extLst>
              </a:tr>
              <a:tr h="344795">
                <a:tc>
                  <a:txBody>
                    <a:bodyPr/>
                    <a:lstStyle/>
                    <a:p>
                      <a:pPr algn="l"/>
                      <a:r>
                        <a:rPr lang="en-US" sz="1600" kern="1200" dirty="0">
                          <a:solidFill>
                            <a:schemeClr val="dk1"/>
                          </a:solidFill>
                          <a:effectLst/>
                          <a:latin typeface="+mj-lt"/>
                          <a:ea typeface="+mn-ea"/>
                          <a:cs typeface="+mn-cs"/>
                        </a:rPr>
                        <a:t>Kathryn Hawk, MD, MHS</a:t>
                      </a:r>
                      <a:endParaRPr lang="en-US" sz="1600" dirty="0">
                        <a:latin typeface="+mj-lt"/>
                      </a:endParaRPr>
                    </a:p>
                  </a:txBody>
                  <a:tcPr>
                    <a:solidFill>
                      <a:schemeClr val="accent3">
                        <a:tint val="20000"/>
                        <a:alpha val="76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j-lt"/>
                          <a:ea typeface="+mn-ea"/>
                          <a:cs typeface="+mn-cs"/>
                        </a:rPr>
                        <a:t>Jeanmarie Perrone MD</a:t>
                      </a:r>
                      <a:endParaRPr lang="en-US" sz="1600" dirty="0">
                        <a:latin typeface="+mj-lt"/>
                      </a:endParaRPr>
                    </a:p>
                  </a:txBody>
                  <a:tcPr>
                    <a:solidFill>
                      <a:schemeClr val="accent3">
                        <a:tint val="20000"/>
                        <a:alpha val="76000"/>
                      </a:schemeClr>
                    </a:solidFill>
                  </a:tcPr>
                </a:tc>
                <a:extLst>
                  <a:ext uri="{0D108BD9-81ED-4DB2-BD59-A6C34878D82A}">
                    <a16:rowId xmlns:a16="http://schemas.microsoft.com/office/drawing/2014/main" val="2985295243"/>
                  </a:ext>
                </a:extLst>
              </a:tr>
              <a:tr h="344795">
                <a:tc>
                  <a:txBody>
                    <a:bodyPr/>
                    <a:lstStyle/>
                    <a:p>
                      <a:pPr algn="l"/>
                      <a:r>
                        <a:rPr lang="en-US" sz="1600" dirty="0">
                          <a:effectLst/>
                          <a:latin typeface="+mj-lt"/>
                          <a:ea typeface="Times New Roman" panose="02020603050405020304" pitchFamily="18" charset="0"/>
                          <a:cs typeface="Times New Roman" panose="02020603050405020304" pitchFamily="18" charset="0"/>
                        </a:rPr>
                        <a:t>Andrew Herring MD</a:t>
                      </a:r>
                      <a:endParaRPr lang="en-US" sz="1600" dirty="0">
                        <a:latin typeface="+mj-lt"/>
                      </a:endParaRPr>
                    </a:p>
                  </a:txBody>
                  <a:tcPr>
                    <a:solidFill>
                      <a:schemeClr val="accent3">
                        <a:tint val="20000"/>
                        <a:alpha val="76000"/>
                      </a:schemeClr>
                    </a:solidFill>
                  </a:tcPr>
                </a:tc>
                <a:tc>
                  <a:txBody>
                    <a:bodyPr/>
                    <a:lstStyle/>
                    <a:p>
                      <a:pPr algn="l"/>
                      <a:r>
                        <a:rPr lang="en-US" sz="1600" dirty="0">
                          <a:latin typeface="+mj-lt"/>
                        </a:rPr>
                        <a:t>Andrew Taylor, MD</a:t>
                      </a:r>
                    </a:p>
                  </a:txBody>
                  <a:tcPr>
                    <a:solidFill>
                      <a:schemeClr val="accent3">
                        <a:tint val="20000"/>
                        <a:alpha val="76000"/>
                      </a:schemeClr>
                    </a:solidFill>
                  </a:tcPr>
                </a:tc>
                <a:extLst>
                  <a:ext uri="{0D108BD9-81ED-4DB2-BD59-A6C34878D82A}">
                    <a16:rowId xmlns:a16="http://schemas.microsoft.com/office/drawing/2014/main" val="3681046769"/>
                  </a:ext>
                </a:extLst>
              </a:tr>
              <a:tr h="344795">
                <a:tc>
                  <a:txBody>
                    <a:bodyPr/>
                    <a:lstStyle/>
                    <a:p>
                      <a:pPr algn="l"/>
                      <a:r>
                        <a:rPr lang="en-US" sz="1600" kern="1200" dirty="0">
                          <a:solidFill>
                            <a:schemeClr val="dk1"/>
                          </a:solidFill>
                          <a:effectLst/>
                          <a:latin typeface="+mj-lt"/>
                          <a:ea typeface="+mn-ea"/>
                          <a:cs typeface="+mn-cs"/>
                        </a:rPr>
                        <a:t>Kristen Huntley PhD</a:t>
                      </a:r>
                      <a:endParaRPr lang="en-US" sz="1600" dirty="0">
                        <a:latin typeface="+mj-lt"/>
                      </a:endParaRPr>
                    </a:p>
                  </a:txBody>
                  <a:tcPr>
                    <a:solidFill>
                      <a:schemeClr val="accent3">
                        <a:tint val="20000"/>
                        <a:alpha val="76000"/>
                      </a:schemeClr>
                    </a:solidFill>
                  </a:tcPr>
                </a:tc>
                <a:tc>
                  <a:txBody>
                    <a:bodyPr/>
                    <a:lstStyle/>
                    <a:p>
                      <a:pPr algn="l"/>
                      <a:r>
                        <a:rPr lang="en-US" sz="1600" dirty="0">
                          <a:latin typeface="+mj-lt"/>
                        </a:rPr>
                        <a:t>Arjun Venkatesh, MD</a:t>
                      </a:r>
                    </a:p>
                  </a:txBody>
                  <a:tcPr>
                    <a:solidFill>
                      <a:schemeClr val="accent3">
                        <a:tint val="20000"/>
                        <a:alpha val="76000"/>
                      </a:schemeClr>
                    </a:solidFill>
                  </a:tcPr>
                </a:tc>
                <a:extLst>
                  <a:ext uri="{0D108BD9-81ED-4DB2-BD59-A6C34878D82A}">
                    <a16:rowId xmlns:a16="http://schemas.microsoft.com/office/drawing/2014/main" val="2656225053"/>
                  </a:ext>
                </a:extLst>
              </a:tr>
              <a:tr h="344795">
                <a:tc>
                  <a:txBody>
                    <a:bodyPr/>
                    <a:lstStyle/>
                    <a:p>
                      <a:pPr algn="l"/>
                      <a:r>
                        <a:rPr lang="en-US" sz="1600" kern="1200" dirty="0">
                          <a:solidFill>
                            <a:schemeClr val="dk1"/>
                          </a:solidFill>
                          <a:effectLst/>
                          <a:latin typeface="+mj-lt"/>
                          <a:ea typeface="+mn-ea"/>
                          <a:cs typeface="+mn-cs"/>
                        </a:rPr>
                        <a:t>Michelle R. Lofwall MD</a:t>
                      </a:r>
                      <a:endParaRPr lang="en-US" sz="1600" dirty="0">
                        <a:latin typeface="+mj-lt"/>
                      </a:endParaRPr>
                    </a:p>
                  </a:txBody>
                  <a:tcPr>
                    <a:solidFill>
                      <a:schemeClr val="accent3">
                        <a:tint val="20000"/>
                        <a:alpha val="76000"/>
                      </a:schemeClr>
                    </a:solidFill>
                  </a:tcPr>
                </a:tc>
                <a:tc>
                  <a:txBody>
                    <a:bodyPr/>
                    <a:lstStyle/>
                    <a:p>
                      <a:pPr algn="l"/>
                      <a:r>
                        <a:rPr lang="en-US" sz="1600" dirty="0">
                          <a:latin typeface="+mj-lt"/>
                        </a:rPr>
                        <a:t>Sharon Walsh, PhD</a:t>
                      </a:r>
                    </a:p>
                  </a:txBody>
                  <a:tcPr>
                    <a:solidFill>
                      <a:schemeClr val="accent3">
                        <a:tint val="20000"/>
                        <a:alpha val="76000"/>
                      </a:schemeClr>
                    </a:solidFill>
                  </a:tcPr>
                </a:tc>
                <a:extLst>
                  <a:ext uri="{0D108BD9-81ED-4DB2-BD59-A6C34878D82A}">
                    <a16:rowId xmlns:a16="http://schemas.microsoft.com/office/drawing/2014/main" val="4050728139"/>
                  </a:ext>
                </a:extLst>
              </a:tr>
              <a:tr h="376140">
                <a:tc>
                  <a:txBody>
                    <a:bodyPr/>
                    <a:lstStyle/>
                    <a:p>
                      <a:pPr algn="l"/>
                      <a:r>
                        <a:rPr lang="en-US" sz="1600" dirty="0">
                          <a:latin typeface="+mj-lt"/>
                        </a:rPr>
                        <a:t>Shara Martel MPH, MS</a:t>
                      </a:r>
                    </a:p>
                  </a:txBody>
                  <a:tcPr>
                    <a:solidFill>
                      <a:schemeClr val="accent3">
                        <a:tint val="20000"/>
                        <a:alpha val="76000"/>
                      </a:schemeClr>
                    </a:solidFill>
                  </a:tcPr>
                </a:tc>
                <a:tc>
                  <a:txBody>
                    <a:bodyPr/>
                    <a:lstStyle/>
                    <a:p>
                      <a:pPr algn="l"/>
                      <a:endParaRPr lang="en-US" sz="1800" dirty="0">
                        <a:latin typeface="+mj-lt"/>
                      </a:endParaRPr>
                    </a:p>
                  </a:txBody>
                  <a:tcPr>
                    <a:solidFill>
                      <a:schemeClr val="accent3">
                        <a:tint val="20000"/>
                        <a:alpha val="76000"/>
                      </a:schemeClr>
                    </a:solidFill>
                  </a:tcPr>
                </a:tc>
                <a:extLst>
                  <a:ext uri="{0D108BD9-81ED-4DB2-BD59-A6C34878D82A}">
                    <a16:rowId xmlns:a16="http://schemas.microsoft.com/office/drawing/2014/main" val="3903504072"/>
                  </a:ext>
                </a:extLst>
              </a:tr>
            </a:tbl>
          </a:graphicData>
        </a:graphic>
      </p:graphicFrame>
      <p:pic>
        <p:nvPicPr>
          <p:cNvPr id="8" name="Picture 7">
            <a:extLst>
              <a:ext uri="{FF2B5EF4-FFF2-40B4-BE49-F238E27FC236}">
                <a16:creationId xmlns:a16="http://schemas.microsoft.com/office/drawing/2014/main" id="{4C0F8F4E-42A3-4A8E-B595-AA87732721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8175" y="552509"/>
            <a:ext cx="1196134" cy="1121780"/>
          </a:xfrm>
          <a:prstGeom prst="rect">
            <a:avLst/>
          </a:prstGeom>
        </p:spPr>
      </p:pic>
      <p:pic>
        <p:nvPicPr>
          <p:cNvPr id="15" name="Picture 14">
            <a:extLst>
              <a:ext uri="{FF2B5EF4-FFF2-40B4-BE49-F238E27FC236}">
                <a16:creationId xmlns:a16="http://schemas.microsoft.com/office/drawing/2014/main" id="{86C20751-B03D-4D46-855A-1873E2B079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065"/>
          <a:stretch/>
        </p:blipFill>
        <p:spPr>
          <a:xfrm>
            <a:off x="9742348" y="4475678"/>
            <a:ext cx="921781" cy="1387673"/>
          </a:xfrm>
          <a:prstGeom prst="rect">
            <a:avLst/>
          </a:prstGeom>
        </p:spPr>
      </p:pic>
      <p:pic>
        <p:nvPicPr>
          <p:cNvPr id="16" name="Picture 15">
            <a:extLst>
              <a:ext uri="{FF2B5EF4-FFF2-40B4-BE49-F238E27FC236}">
                <a16:creationId xmlns:a16="http://schemas.microsoft.com/office/drawing/2014/main" id="{971DFA45-1F35-4643-82D5-E78C2348B2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26532" y="528500"/>
            <a:ext cx="1065604" cy="1219245"/>
          </a:xfrm>
          <a:prstGeom prst="rect">
            <a:avLst/>
          </a:prstGeom>
        </p:spPr>
      </p:pic>
      <p:pic>
        <p:nvPicPr>
          <p:cNvPr id="17" name="Picture 16">
            <a:extLst>
              <a:ext uri="{FF2B5EF4-FFF2-40B4-BE49-F238E27FC236}">
                <a16:creationId xmlns:a16="http://schemas.microsoft.com/office/drawing/2014/main" id="{85DBFD7F-D099-4E38-9B89-353237C8565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286999" y="511138"/>
            <a:ext cx="1065781" cy="1266906"/>
          </a:xfrm>
          <a:prstGeom prst="rect">
            <a:avLst/>
          </a:prstGeom>
        </p:spPr>
      </p:pic>
      <p:pic>
        <p:nvPicPr>
          <p:cNvPr id="18" name="Picture 17">
            <a:extLst>
              <a:ext uri="{FF2B5EF4-FFF2-40B4-BE49-F238E27FC236}">
                <a16:creationId xmlns:a16="http://schemas.microsoft.com/office/drawing/2014/main" id="{A2C544B7-DC14-4190-9DCD-1F0CAA185CF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77658" y="1684135"/>
            <a:ext cx="738582" cy="908108"/>
          </a:xfrm>
          <a:prstGeom prst="rect">
            <a:avLst/>
          </a:prstGeom>
        </p:spPr>
      </p:pic>
      <p:pic>
        <p:nvPicPr>
          <p:cNvPr id="19" name="Picture 18">
            <a:extLst>
              <a:ext uri="{FF2B5EF4-FFF2-40B4-BE49-F238E27FC236}">
                <a16:creationId xmlns:a16="http://schemas.microsoft.com/office/drawing/2014/main" id="{1AE37202-194B-4D2E-8549-6AF55C3AE2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49378" y="3155931"/>
            <a:ext cx="838200" cy="1169843"/>
          </a:xfrm>
          <a:prstGeom prst="rect">
            <a:avLst/>
          </a:prstGeom>
        </p:spPr>
      </p:pic>
      <p:pic>
        <p:nvPicPr>
          <p:cNvPr id="20" name="Picture 19">
            <a:extLst>
              <a:ext uri="{FF2B5EF4-FFF2-40B4-BE49-F238E27FC236}">
                <a16:creationId xmlns:a16="http://schemas.microsoft.com/office/drawing/2014/main" id="{E394F4DA-7D18-4A64-9C25-1AA4DE338F0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40185" y="3155931"/>
            <a:ext cx="755533" cy="1108251"/>
          </a:xfrm>
          <a:prstGeom prst="rect">
            <a:avLst/>
          </a:prstGeom>
        </p:spPr>
      </p:pic>
      <p:pic>
        <p:nvPicPr>
          <p:cNvPr id="21" name="Picture 20">
            <a:extLst>
              <a:ext uri="{FF2B5EF4-FFF2-40B4-BE49-F238E27FC236}">
                <a16:creationId xmlns:a16="http://schemas.microsoft.com/office/drawing/2014/main" id="{1B0587DB-C380-482E-8AED-F691577B6560}"/>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343930" y="4792898"/>
            <a:ext cx="870066" cy="1070454"/>
          </a:xfrm>
          <a:prstGeom prst="rect">
            <a:avLst/>
          </a:prstGeom>
          <a:noFill/>
        </p:spPr>
      </p:pic>
      <p:pic>
        <p:nvPicPr>
          <p:cNvPr id="22" name="Picture 21">
            <a:extLst>
              <a:ext uri="{FF2B5EF4-FFF2-40B4-BE49-F238E27FC236}">
                <a16:creationId xmlns:a16="http://schemas.microsoft.com/office/drawing/2014/main" id="{4F0B83B5-C782-4C9F-A176-105FC3535FFC}"/>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227515" y="4730431"/>
            <a:ext cx="921608" cy="1195389"/>
          </a:xfrm>
          <a:prstGeom prst="rect">
            <a:avLst/>
          </a:prstGeom>
          <a:noFill/>
        </p:spPr>
      </p:pic>
      <p:pic>
        <p:nvPicPr>
          <p:cNvPr id="23" name="Picture 22">
            <a:extLst>
              <a:ext uri="{FF2B5EF4-FFF2-40B4-BE49-F238E27FC236}">
                <a16:creationId xmlns:a16="http://schemas.microsoft.com/office/drawing/2014/main" id="{B76FC61B-B86A-4225-8C05-DF6B4D1D459B}"/>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4234342" y="564557"/>
            <a:ext cx="978458" cy="1228371"/>
          </a:xfrm>
          <a:prstGeom prst="rect">
            <a:avLst/>
          </a:prstGeom>
          <a:noFill/>
        </p:spPr>
      </p:pic>
      <p:pic>
        <p:nvPicPr>
          <p:cNvPr id="24" name="Picture 23">
            <a:extLst>
              <a:ext uri="{FF2B5EF4-FFF2-40B4-BE49-F238E27FC236}">
                <a16:creationId xmlns:a16="http://schemas.microsoft.com/office/drawing/2014/main" id="{E0DA6673-3DE7-441A-A63A-2B1239AB47D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841817" y="505140"/>
            <a:ext cx="956279" cy="1287788"/>
          </a:xfrm>
          <a:prstGeom prst="rect">
            <a:avLst/>
          </a:prstGeom>
        </p:spPr>
      </p:pic>
      <p:pic>
        <p:nvPicPr>
          <p:cNvPr id="48" name="Picture 47">
            <a:extLst>
              <a:ext uri="{FF2B5EF4-FFF2-40B4-BE49-F238E27FC236}">
                <a16:creationId xmlns:a16="http://schemas.microsoft.com/office/drawing/2014/main" id="{8F661F64-6119-4F91-AD9B-3F46BBE55235}"/>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402088" y="1506932"/>
            <a:ext cx="876055" cy="1262514"/>
          </a:xfrm>
          <a:prstGeom prst="rect">
            <a:avLst/>
          </a:prstGeom>
        </p:spPr>
      </p:pic>
      <p:pic>
        <p:nvPicPr>
          <p:cNvPr id="49" name="Picture 48">
            <a:extLst>
              <a:ext uri="{FF2B5EF4-FFF2-40B4-BE49-F238E27FC236}">
                <a16:creationId xmlns:a16="http://schemas.microsoft.com/office/drawing/2014/main" id="{59DFF77B-647D-4532-B07F-1407AFB32DDC}"/>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9743193" y="1845666"/>
            <a:ext cx="897883" cy="1139815"/>
          </a:xfrm>
          <a:prstGeom prst="rect">
            <a:avLst/>
          </a:prstGeom>
        </p:spPr>
      </p:pic>
      <p:pic>
        <p:nvPicPr>
          <p:cNvPr id="50" name="Picture 49">
            <a:extLst>
              <a:ext uri="{FF2B5EF4-FFF2-40B4-BE49-F238E27FC236}">
                <a16:creationId xmlns:a16="http://schemas.microsoft.com/office/drawing/2014/main" id="{DE376D0E-FABA-4475-B8B4-7D0F6768F8C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955687" y="1890089"/>
            <a:ext cx="854977" cy="949077"/>
          </a:xfrm>
          <a:prstGeom prst="rect">
            <a:avLst/>
          </a:prstGeom>
        </p:spPr>
      </p:pic>
      <p:pic>
        <p:nvPicPr>
          <p:cNvPr id="51" name="Picture 50">
            <a:extLst>
              <a:ext uri="{FF2B5EF4-FFF2-40B4-BE49-F238E27FC236}">
                <a16:creationId xmlns:a16="http://schemas.microsoft.com/office/drawing/2014/main" id="{1399243A-6E8E-406A-A0CD-85A6005F2155}"/>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376301" y="552509"/>
            <a:ext cx="1335725" cy="1240420"/>
          </a:xfrm>
          <a:prstGeom prst="rect">
            <a:avLst/>
          </a:prstGeom>
        </p:spPr>
      </p:pic>
      <p:pic>
        <p:nvPicPr>
          <p:cNvPr id="53" name="Picture 52">
            <a:extLst>
              <a:ext uri="{FF2B5EF4-FFF2-40B4-BE49-F238E27FC236}">
                <a16:creationId xmlns:a16="http://schemas.microsoft.com/office/drawing/2014/main" id="{AEC84B88-0147-4227-BE69-416AFBED849C}"/>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520" t="3546" r="8900" b="28179"/>
          <a:stretch/>
        </p:blipFill>
        <p:spPr>
          <a:xfrm>
            <a:off x="10889117" y="5513385"/>
            <a:ext cx="984476" cy="1113089"/>
          </a:xfrm>
          <a:prstGeom prst="rect">
            <a:avLst/>
          </a:prstGeom>
        </p:spPr>
      </p:pic>
      <p:pic>
        <p:nvPicPr>
          <p:cNvPr id="55" name="Picture 54">
            <a:extLst>
              <a:ext uri="{FF2B5EF4-FFF2-40B4-BE49-F238E27FC236}">
                <a16:creationId xmlns:a16="http://schemas.microsoft.com/office/drawing/2014/main" id="{442025FC-6494-4DC7-9CB5-12F070CB670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975922" y="2917738"/>
            <a:ext cx="869096" cy="1216734"/>
          </a:xfrm>
          <a:prstGeom prst="rect">
            <a:avLst/>
          </a:prstGeom>
        </p:spPr>
      </p:pic>
      <p:pic>
        <p:nvPicPr>
          <p:cNvPr id="57" name="Picture 56">
            <a:extLst>
              <a:ext uri="{FF2B5EF4-FFF2-40B4-BE49-F238E27FC236}">
                <a16:creationId xmlns:a16="http://schemas.microsoft.com/office/drawing/2014/main" id="{54C48238-9EC5-4DD2-8214-6ED0FF382BE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742348" y="3136778"/>
            <a:ext cx="961110" cy="1200192"/>
          </a:xfrm>
          <a:prstGeom prst="rect">
            <a:avLst/>
          </a:prstGeom>
        </p:spPr>
      </p:pic>
      <p:pic>
        <p:nvPicPr>
          <p:cNvPr id="59" name="Picture 58">
            <a:extLst>
              <a:ext uri="{FF2B5EF4-FFF2-40B4-BE49-F238E27FC236}">
                <a16:creationId xmlns:a16="http://schemas.microsoft.com/office/drawing/2014/main" id="{01353594-6021-46D8-B6F5-368D35FF24FA}"/>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b="20349"/>
          <a:stretch/>
        </p:blipFill>
        <p:spPr>
          <a:xfrm>
            <a:off x="10864341" y="4202095"/>
            <a:ext cx="1114339" cy="1183233"/>
          </a:xfrm>
          <a:prstGeom prst="rect">
            <a:avLst/>
          </a:prstGeom>
        </p:spPr>
      </p:pic>
      <p:pic>
        <p:nvPicPr>
          <p:cNvPr id="3" name="Picture 2">
            <a:extLst>
              <a:ext uri="{FF2B5EF4-FFF2-40B4-BE49-F238E27FC236}">
                <a16:creationId xmlns:a16="http://schemas.microsoft.com/office/drawing/2014/main" id="{E4A600E9-B2F7-4C00-A945-86BEBA1FAD6C}"/>
              </a:ext>
            </a:extLst>
          </p:cNvPr>
          <p:cNvPicPr>
            <a:picLocks noChangeAspect="1"/>
          </p:cNvPicPr>
          <p:nvPr/>
        </p:nvPicPr>
        <p:blipFill>
          <a:blip r:embed="rId21"/>
          <a:stretch>
            <a:fillRect/>
          </a:stretch>
        </p:blipFill>
        <p:spPr>
          <a:xfrm rot="10800000" flipH="1" flipV="1">
            <a:off x="7861382" y="543240"/>
            <a:ext cx="1219244" cy="1219244"/>
          </a:xfrm>
          <a:prstGeom prst="rect">
            <a:avLst/>
          </a:prstGeom>
        </p:spPr>
      </p:pic>
      <p:grpSp>
        <p:nvGrpSpPr>
          <p:cNvPr id="35" name="Group 34">
            <a:extLst>
              <a:ext uri="{FF2B5EF4-FFF2-40B4-BE49-F238E27FC236}">
                <a16:creationId xmlns:a16="http://schemas.microsoft.com/office/drawing/2014/main" id="{EB60B9C0-6CBF-4D0F-B656-6D206262673F}"/>
              </a:ext>
            </a:extLst>
          </p:cNvPr>
          <p:cNvGrpSpPr/>
          <p:nvPr/>
        </p:nvGrpSpPr>
        <p:grpSpPr>
          <a:xfrm>
            <a:off x="114853" y="174300"/>
            <a:ext cx="12006414" cy="6435463"/>
            <a:chOff x="114853" y="174300"/>
            <a:chExt cx="12006414" cy="6435463"/>
          </a:xfrm>
        </p:grpSpPr>
        <p:pic>
          <p:nvPicPr>
            <p:cNvPr id="29" name="Picture 28" descr="Table&#10;&#10;Description automatically generated">
              <a:extLst>
                <a:ext uri="{FF2B5EF4-FFF2-40B4-BE49-F238E27FC236}">
                  <a16:creationId xmlns:a16="http://schemas.microsoft.com/office/drawing/2014/main" id="{814FE011-1DC6-4DF2-835B-5A8C6C3DA24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4853" y="1100455"/>
              <a:ext cx="5896798" cy="5502043"/>
            </a:xfrm>
            <a:prstGeom prst="rect">
              <a:avLst/>
            </a:prstGeom>
          </p:spPr>
        </p:pic>
        <p:pic>
          <p:nvPicPr>
            <p:cNvPr id="33" name="Picture 32" descr="Table&#10;&#10;Description automatically generated">
              <a:extLst>
                <a:ext uri="{FF2B5EF4-FFF2-40B4-BE49-F238E27FC236}">
                  <a16:creationId xmlns:a16="http://schemas.microsoft.com/office/drawing/2014/main" id="{922E7713-E248-4368-B6F9-93DF1201B784}"/>
                </a:ext>
              </a:extLst>
            </p:cNvPr>
            <p:cNvPicPr>
              <a:picLocks noChangeAspect="1"/>
            </p:cNvPicPr>
            <p:nvPr/>
          </p:nvPicPr>
          <p:blipFill rotWithShape="1">
            <a:blip r:embed="rId23">
              <a:extLst>
                <a:ext uri="{28A0092B-C50C-407E-A947-70E740481C1C}">
                  <a14:useLocalDpi xmlns:a14="http://schemas.microsoft.com/office/drawing/2010/main" val="0"/>
                </a:ext>
              </a:extLst>
            </a:blip>
            <a:srcRect t="927" b="-1"/>
            <a:stretch/>
          </p:blipFill>
          <p:spPr>
            <a:xfrm>
              <a:off x="5962554" y="1107719"/>
              <a:ext cx="6158713" cy="5502044"/>
            </a:xfrm>
            <a:prstGeom prst="rect">
              <a:avLst/>
            </a:prstGeom>
          </p:spPr>
        </p:pic>
        <p:sp>
          <p:nvSpPr>
            <p:cNvPr id="34" name="TextBox 33">
              <a:extLst>
                <a:ext uri="{FF2B5EF4-FFF2-40B4-BE49-F238E27FC236}">
                  <a16:creationId xmlns:a16="http://schemas.microsoft.com/office/drawing/2014/main" id="{AADDA0C9-D653-408E-81B0-AA23D0A48981}"/>
                </a:ext>
              </a:extLst>
            </p:cNvPr>
            <p:cNvSpPr txBox="1"/>
            <p:nvPr/>
          </p:nvSpPr>
          <p:spPr>
            <a:xfrm>
              <a:off x="114854" y="174300"/>
              <a:ext cx="11998770" cy="954107"/>
            </a:xfrm>
            <a:prstGeom prst="rect">
              <a:avLst/>
            </a:prstGeom>
            <a:solidFill>
              <a:srgbClr val="FFFFFF"/>
            </a:solidFill>
          </p:spPr>
          <p:txBody>
            <a:bodyPr wrap="square" rtlCol="0" anchor="ctr">
              <a:spAutoFit/>
            </a:bodyPr>
            <a:lstStyle/>
            <a:p>
              <a:pPr algn="ctr"/>
              <a:endParaRPr lang="en-US" sz="2800" dirty="0">
                <a:solidFill>
                  <a:srgbClr val="000099"/>
                </a:solidFill>
              </a:endParaRPr>
            </a:p>
            <a:p>
              <a:pPr algn="ctr"/>
              <a:r>
                <a:rPr lang="en-US" sz="2800" b="1" dirty="0">
                  <a:solidFill>
                    <a:srgbClr val="000099"/>
                  </a:solidFill>
                </a:rPr>
                <a:t>ED INNOVATION </a:t>
              </a:r>
              <a:r>
                <a:rPr lang="en-US" sz="2800" b="1">
                  <a:solidFill>
                    <a:srgbClr val="000099"/>
                  </a:solidFill>
                </a:rPr>
                <a:t>Site Investigators </a:t>
              </a:r>
              <a:endParaRPr lang="en-US" sz="2800" b="1" dirty="0">
                <a:solidFill>
                  <a:srgbClr val="000099"/>
                </a:solidFill>
              </a:endParaRPr>
            </a:p>
          </p:txBody>
        </p:sp>
      </p:grpSp>
    </p:spTree>
    <p:extLst>
      <p:ext uri="{BB962C8B-B14F-4D97-AF65-F5344CB8AC3E}">
        <p14:creationId xmlns:p14="http://schemas.microsoft.com/office/powerpoint/2010/main" val="294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50" fill="hold"/>
                                        <p:tgtEl>
                                          <p:spTgt spid="35"/>
                                        </p:tgtEl>
                                        <p:attrNameLst>
                                          <p:attrName>ppt_x</p:attrName>
                                        </p:attrNameLst>
                                      </p:cBhvr>
                                      <p:tavLst>
                                        <p:tav tm="0">
                                          <p:val>
                                            <p:strVal val="#ppt_x"/>
                                          </p:val>
                                        </p:tav>
                                        <p:tav tm="100000">
                                          <p:val>
                                            <p:strVal val="#ppt_x"/>
                                          </p:val>
                                        </p:tav>
                                      </p:tavLst>
                                    </p:anim>
                                    <p:anim calcmode="lin" valueType="num">
                                      <p:cBhvr additive="base">
                                        <p:cTn id="8" dur="25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B6154CF-BAC8-44A9-860B-F3EA0AF5522F}"/>
              </a:ext>
            </a:extLst>
          </p:cNvPr>
          <p:cNvPicPr>
            <a:picLocks noGrp="1" noChangeAspect="1"/>
          </p:cNvPicPr>
          <p:nvPr>
            <p:ph idx="1"/>
          </p:nvPr>
        </p:nvPicPr>
        <p:blipFill rotWithShape="1">
          <a:blip r:embed="rId2"/>
          <a:srcRect l="22490" t="9937" r="11634" b="11966"/>
          <a:stretch/>
        </p:blipFill>
        <p:spPr>
          <a:xfrm>
            <a:off x="1645920" y="1582615"/>
            <a:ext cx="8778240" cy="4781324"/>
          </a:xfrm>
          <a:prstGeom prst="rect">
            <a:avLst/>
          </a:prstGeom>
        </p:spPr>
      </p:pic>
      <p:sp>
        <p:nvSpPr>
          <p:cNvPr id="2" name="TextBox 1">
            <a:extLst>
              <a:ext uri="{FF2B5EF4-FFF2-40B4-BE49-F238E27FC236}">
                <a16:creationId xmlns:a16="http://schemas.microsoft.com/office/drawing/2014/main" id="{C6FE86DC-DAE2-4D66-A503-CCDB09DB2600}"/>
              </a:ext>
            </a:extLst>
          </p:cNvPr>
          <p:cNvSpPr txBox="1"/>
          <p:nvPr/>
        </p:nvSpPr>
        <p:spPr>
          <a:xfrm>
            <a:off x="3938954" y="337625"/>
            <a:ext cx="6323428" cy="923265"/>
          </a:xfrm>
          <a:prstGeom prst="rect">
            <a:avLst/>
          </a:prstGeom>
          <a:noFill/>
        </p:spPr>
        <p:txBody>
          <a:bodyPr wrap="square" lIns="91382" tIns="45688" rIns="91382" bIns="45688" rtlCol="0">
            <a:spAutoFit/>
          </a:bodyPr>
          <a:lstStyle/>
          <a:p>
            <a:pPr>
              <a:buClr>
                <a:srgbClr val="00B050"/>
              </a:buClr>
              <a:buSzPct val="150000"/>
            </a:pPr>
            <a:r>
              <a:rPr lang="en-US" sz="5400" b="1" dirty="0">
                <a:solidFill>
                  <a:srgbClr val="000099"/>
                </a:solidFill>
                <a:latin typeface="Arial" panose="020B0604020202020204" pitchFamily="34" charset="0"/>
                <a:cs typeface="Arial" panose="020B0604020202020204" pitchFamily="34" charset="0"/>
              </a:rPr>
              <a:t>Thank You </a:t>
            </a:r>
          </a:p>
        </p:txBody>
      </p:sp>
    </p:spTree>
    <p:extLst>
      <p:ext uri="{BB962C8B-B14F-4D97-AF65-F5344CB8AC3E}">
        <p14:creationId xmlns:p14="http://schemas.microsoft.com/office/powerpoint/2010/main" val="319032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B55BB2-A538-453D-ACB9-EB9376BF7E8A}"/>
              </a:ext>
            </a:extLst>
          </p:cNvPr>
          <p:cNvSpPr txBox="1"/>
          <p:nvPr/>
        </p:nvSpPr>
        <p:spPr>
          <a:xfrm>
            <a:off x="2343150" y="152400"/>
            <a:ext cx="6324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3399"/>
                </a:solidFill>
                <a:effectLst/>
                <a:uLnTx/>
                <a:uFillTx/>
                <a:latin typeface="Georgia"/>
                <a:ea typeface="+mn-ea"/>
                <a:cs typeface="+mn-cs"/>
              </a:rPr>
              <a:t>Disclosure Statement</a:t>
            </a:r>
          </a:p>
        </p:txBody>
      </p:sp>
      <p:sp>
        <p:nvSpPr>
          <p:cNvPr id="3" name="TextBox 2">
            <a:extLst>
              <a:ext uri="{FF2B5EF4-FFF2-40B4-BE49-F238E27FC236}">
                <a16:creationId xmlns:a16="http://schemas.microsoft.com/office/drawing/2014/main" id="{0061EBA1-3793-471B-B1BD-B1E23A3C51A4}"/>
              </a:ext>
            </a:extLst>
          </p:cNvPr>
          <p:cNvSpPr txBox="1"/>
          <p:nvPr/>
        </p:nvSpPr>
        <p:spPr>
          <a:xfrm>
            <a:off x="602418" y="1469344"/>
            <a:ext cx="70298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a:ea typeface="+mn-ea"/>
                <a:cs typeface="+mn-cs"/>
              </a:rPr>
              <a:t>No disclosures except funding sources.</a:t>
            </a:r>
          </a:p>
        </p:txBody>
      </p:sp>
      <p:pic>
        <p:nvPicPr>
          <p:cNvPr id="5" name="Picture 4">
            <a:extLst>
              <a:ext uri="{FF2B5EF4-FFF2-40B4-BE49-F238E27FC236}">
                <a16:creationId xmlns:a16="http://schemas.microsoft.com/office/drawing/2014/main" id="{8C790750-907C-4151-AC96-1555EFBE95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2432" y="3857805"/>
            <a:ext cx="1676400" cy="1676400"/>
          </a:xfrm>
          <a:prstGeom prst="rect">
            <a:avLst/>
          </a:prstGeom>
        </p:spPr>
      </p:pic>
      <p:pic>
        <p:nvPicPr>
          <p:cNvPr id="7" name="Picture 6" descr="A close up of a sign&#10;&#10;Description generated with very high confidence">
            <a:extLst>
              <a:ext uri="{FF2B5EF4-FFF2-40B4-BE49-F238E27FC236}">
                <a16:creationId xmlns:a16="http://schemas.microsoft.com/office/drawing/2014/main" id="{8D87716F-9F47-40DF-B83F-29284E43AD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4361" y="1142666"/>
            <a:ext cx="2965177" cy="2928619"/>
          </a:xfrm>
          <a:prstGeom prst="rect">
            <a:avLst/>
          </a:prstGeom>
        </p:spPr>
      </p:pic>
    </p:spTree>
    <p:extLst>
      <p:ext uri="{BB962C8B-B14F-4D97-AF65-F5344CB8AC3E}">
        <p14:creationId xmlns:p14="http://schemas.microsoft.com/office/powerpoint/2010/main" val="399074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F7ED-D473-4F08-8EA0-C629E3E97C8E}"/>
              </a:ext>
            </a:extLst>
          </p:cNvPr>
          <p:cNvSpPr>
            <a:spLocks noGrp="1"/>
          </p:cNvSpPr>
          <p:nvPr>
            <p:ph type="title"/>
          </p:nvPr>
        </p:nvSpPr>
        <p:spPr>
          <a:xfrm>
            <a:off x="2390775" y="-291107"/>
            <a:ext cx="5855279" cy="1325563"/>
          </a:xfrm>
        </p:spPr>
        <p:txBody>
          <a:bodyPr/>
          <a:lstStyle/>
          <a:p>
            <a:pPr algn="ctr"/>
            <a:r>
              <a:rPr lang="en-US" dirty="0">
                <a:solidFill>
                  <a:srgbClr val="C00000"/>
                </a:solidFill>
              </a:rPr>
              <a:t>Background</a:t>
            </a:r>
          </a:p>
        </p:txBody>
      </p:sp>
      <p:pic>
        <p:nvPicPr>
          <p:cNvPr id="14" name="Picture 13" descr="A close up of a sign&#10;&#10;Description generated with very high confidence">
            <a:extLst>
              <a:ext uri="{FF2B5EF4-FFF2-40B4-BE49-F238E27FC236}">
                <a16:creationId xmlns:a16="http://schemas.microsoft.com/office/drawing/2014/main" id="{76CCBECD-FA9B-43A3-A9B5-BD26370CE6BD}"/>
              </a:ext>
            </a:extLst>
          </p:cNvPr>
          <p:cNvPicPr>
            <a:picLocks noChangeAspect="1"/>
          </p:cNvPicPr>
          <p:nvPr/>
        </p:nvPicPr>
        <p:blipFill rotWithShape="1">
          <a:blip r:embed="rId2">
            <a:extLst>
              <a:ext uri="{28A0092B-C50C-407E-A947-70E740481C1C}">
                <a14:useLocalDpi xmlns:a14="http://schemas.microsoft.com/office/drawing/2010/main" val="0"/>
              </a:ext>
            </a:extLst>
          </a:blip>
          <a:srcRect l="2333" r="2636" b="-2"/>
          <a:stretch/>
        </p:blipFill>
        <p:spPr>
          <a:xfrm>
            <a:off x="10543220" y="191620"/>
            <a:ext cx="1213439" cy="1260951"/>
          </a:xfrm>
          <a:prstGeom prst="rect">
            <a:avLst/>
          </a:prstGeom>
        </p:spPr>
      </p:pic>
      <p:graphicFrame>
        <p:nvGraphicFramePr>
          <p:cNvPr id="5" name="Chart 3">
            <a:extLst>
              <a:ext uri="{FF2B5EF4-FFF2-40B4-BE49-F238E27FC236}">
                <a16:creationId xmlns:a16="http://schemas.microsoft.com/office/drawing/2014/main" id="{278DEBEF-58B2-44C0-8D35-8789D9856DCC}"/>
              </a:ext>
            </a:extLst>
          </p:cNvPr>
          <p:cNvGraphicFramePr>
            <a:graphicFrameLocks/>
          </p:cNvGraphicFramePr>
          <p:nvPr>
            <p:extLst>
              <p:ext uri="{D42A27DB-BD31-4B8C-83A1-F6EECF244321}">
                <p14:modId xmlns:p14="http://schemas.microsoft.com/office/powerpoint/2010/main" val="989803210"/>
              </p:ext>
            </p:extLst>
          </p:nvPr>
        </p:nvGraphicFramePr>
        <p:xfrm>
          <a:off x="462030" y="1359875"/>
          <a:ext cx="11322537" cy="505028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C31818C-323B-4B11-B799-EB5BDC12FF94}"/>
              </a:ext>
            </a:extLst>
          </p:cNvPr>
          <p:cNvSpPr txBox="1"/>
          <p:nvPr/>
        </p:nvSpPr>
        <p:spPr>
          <a:xfrm>
            <a:off x="2150054" y="2122684"/>
            <a:ext cx="6096000" cy="83099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Pct val="100000"/>
              <a:buFontTx/>
              <a:buNone/>
              <a:tabLst/>
              <a:defRPr/>
            </a:pPr>
            <a:r>
              <a:rPr kumimoji="0" lang="en-US" sz="2400" b="1" i="0" u="none" strike="noStrike" kern="1200" cap="none" spc="0" normalizeH="0" baseline="0" noProof="0" dirty="0">
                <a:ln>
                  <a:noFill/>
                </a:ln>
                <a:solidFill>
                  <a:srgbClr val="000099"/>
                </a:solidFill>
                <a:effectLst/>
                <a:uLnTx/>
                <a:uFillTx/>
                <a:latin typeface="Arial"/>
                <a:ea typeface="Osaka" charset="-128"/>
                <a:cs typeface="Arial"/>
              </a:rPr>
              <a:t>106,854 Overdose Deaths from all Drugs</a:t>
            </a:r>
          </a:p>
          <a:p>
            <a:pPr marL="0" marR="0" lvl="0" indent="0" algn="ctr" defTabSz="685800" rtl="0" eaLnBrk="1" fontAlgn="auto" latinLnBrk="0" hangingPunct="1">
              <a:lnSpc>
                <a:spcPct val="100000"/>
              </a:lnSpc>
              <a:spcBef>
                <a:spcPts val="0"/>
              </a:spcBef>
              <a:spcAft>
                <a:spcPts val="0"/>
              </a:spcAft>
              <a:buClrTx/>
              <a:buSzPct val="100000"/>
              <a:buFontTx/>
              <a:buNone/>
              <a:tabLst/>
              <a:defRPr/>
            </a:pPr>
            <a:endParaRPr kumimoji="0" lang="en-US" sz="2400" b="1" i="0" u="none" strike="noStrike" kern="1200" cap="none" spc="0" normalizeH="0" baseline="0" noProof="0" dirty="0">
              <a:ln>
                <a:noFill/>
              </a:ln>
              <a:solidFill>
                <a:srgbClr val="000099"/>
              </a:solidFill>
              <a:effectLst/>
              <a:uLnTx/>
              <a:uFillTx/>
              <a:latin typeface="Arial"/>
              <a:ea typeface="Osaka" charset="-128"/>
              <a:cs typeface="Arial"/>
            </a:endParaRPr>
          </a:p>
        </p:txBody>
      </p:sp>
      <p:sp>
        <p:nvSpPr>
          <p:cNvPr id="8" name="Rectangle 7">
            <a:extLst>
              <a:ext uri="{FF2B5EF4-FFF2-40B4-BE49-F238E27FC236}">
                <a16:creationId xmlns:a16="http://schemas.microsoft.com/office/drawing/2014/main" id="{45A2B19C-8F81-4C0C-8D2D-23D34B8F2308}"/>
              </a:ext>
            </a:extLst>
          </p:cNvPr>
          <p:cNvSpPr/>
          <p:nvPr/>
        </p:nvSpPr>
        <p:spPr>
          <a:xfrm>
            <a:off x="58562" y="6410164"/>
            <a:ext cx="10888583"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rPr>
              <a:t>*NCHS Provisional drug-involved overdose death counts are </a:t>
            </a:r>
            <a:r>
              <a:rPr kumimoji="0" lang="en-US" sz="1100" b="0" i="0" u="sng" strike="noStrike" kern="120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rPr>
              <a:t>PREDICTED VALUES, </a:t>
            </a:r>
            <a:r>
              <a:rPr kumimoji="0" lang="en-US" sz="1100" b="0" i="0" u="none" strike="noStrike" kern="120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rPr>
              <a:t>12 months ending in select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hlinkClick r:id="rId4"/>
              </a:rPr>
              <a:t>https://www.cdc.gov/nchs/nvss/vsrr/drug-overdose-data.htm</a:t>
            </a:r>
            <a:r>
              <a:rPr kumimoji="0" lang="en-US" sz="1100" b="0" i="1" u="none" strike="noStrike" kern="120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rPr>
              <a:t> </a:t>
            </a:r>
            <a:endParaRPr kumimoji="0" lang="en-US" sz="1100" b="0" i="0" u="none" strike="noStrike" kern="120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7A34863-61F5-43A5-818F-12CA98636E07}"/>
              </a:ext>
            </a:extLst>
          </p:cNvPr>
          <p:cNvSpPr/>
          <p:nvPr/>
        </p:nvSpPr>
        <p:spPr>
          <a:xfrm>
            <a:off x="1406819" y="3201775"/>
            <a:ext cx="8827555" cy="1133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BD"/>
                </a:solidFill>
                <a:latin typeface="Arial" panose="020B0604020202020204" pitchFamily="34" charset="0"/>
                <a:ea typeface="Calibri" panose="020F0502020204030204" pitchFamily="34" charset="0"/>
                <a:cs typeface="Arial" panose="020B0604020202020204" pitchFamily="34" charset="0"/>
              </a:rPr>
              <a:t>Anecdotal and limited reports cite concerns regarding precipitated withdrawal with standard buprenorphine induction among those using fentanyl</a:t>
            </a:r>
            <a:endParaRPr lang="en-US" sz="1200" dirty="0">
              <a:solidFill>
                <a:srgbClr val="FFFFBD"/>
              </a:solidFill>
              <a:latin typeface="Franklin Gothic Medium" panose="020B0603020102020204" pitchFamily="34" charset="0"/>
              <a:ea typeface="+mj-ea"/>
              <a:cs typeface="+mj-cs"/>
            </a:endParaRPr>
          </a:p>
        </p:txBody>
      </p:sp>
      <p:sp>
        <p:nvSpPr>
          <p:cNvPr id="12" name="Rectangle 2">
            <a:extLst>
              <a:ext uri="{FF2B5EF4-FFF2-40B4-BE49-F238E27FC236}">
                <a16:creationId xmlns:a16="http://schemas.microsoft.com/office/drawing/2014/main" id="{7A54F420-66B8-40EF-827E-A3E03A36DB49}"/>
              </a:ext>
            </a:extLst>
          </p:cNvPr>
          <p:cNvSpPr txBox="1">
            <a:spLocks noChangeArrowheads="1"/>
          </p:cNvSpPr>
          <p:nvPr/>
        </p:nvSpPr>
        <p:spPr>
          <a:xfrm>
            <a:off x="1866610" y="709037"/>
            <a:ext cx="11185236" cy="9144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000099"/>
                </a:solidFill>
                <a:latin typeface="Franklin Gothic Medium" panose="020B0603020102020204" pitchFamily="34" charset="0"/>
                <a:ea typeface="+mj-ea"/>
                <a:cs typeface="+mj-cs"/>
              </a:defRPr>
            </a:lvl1pPr>
          </a:lstStyle>
          <a:p>
            <a:r>
              <a:rPr lang="en-US" sz="2000" b="1" dirty="0">
                <a:solidFill>
                  <a:schemeClr val="tx1"/>
                </a:solidFill>
                <a:latin typeface="Arial" panose="020B0604020202020204" pitchFamily="34" charset="0"/>
                <a:cs typeface="Arial" panose="020B0604020202020204" pitchFamily="34" charset="0"/>
              </a:rPr>
              <a:t>Evolution of Drivers of Overdose Deaths, All Ages</a:t>
            </a:r>
            <a:br>
              <a:rPr lang="en-US" sz="20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Analgesics	 Heroin	        Fentanyl	    Stimulants</a:t>
            </a:r>
            <a:endParaRPr lang="en-US" sz="2000" dirty="0">
              <a:solidFill>
                <a:schemeClr val="tx1"/>
              </a:solidFill>
              <a:latin typeface="Arial" panose="020B0604020202020204" pitchFamily="34" charset="0"/>
              <a:cs typeface="Arial" panose="020B0604020202020204" pitchFamily="34" charset="0"/>
            </a:endParaRPr>
          </a:p>
        </p:txBody>
      </p:sp>
      <p:sp>
        <p:nvSpPr>
          <p:cNvPr id="13" name="Arrow: Right 9">
            <a:extLst>
              <a:ext uri="{FF2B5EF4-FFF2-40B4-BE49-F238E27FC236}">
                <a16:creationId xmlns:a16="http://schemas.microsoft.com/office/drawing/2014/main" id="{B4A83C56-DFCB-4170-9CDA-615CB920D972}"/>
              </a:ext>
            </a:extLst>
          </p:cNvPr>
          <p:cNvSpPr>
            <a:spLocks noChangeArrowheads="1"/>
          </p:cNvSpPr>
          <p:nvPr/>
        </p:nvSpPr>
        <p:spPr bwMode="auto">
          <a:xfrm>
            <a:off x="3198962" y="1204359"/>
            <a:ext cx="476250" cy="204180"/>
          </a:xfrm>
          <a:prstGeom prst="rightArrow">
            <a:avLst>
              <a:gd name="adj1" fmla="val 50000"/>
              <a:gd name="adj2" fmla="val 50043"/>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68580" tIns="34290" rIns="68580" bIns="34290" anchor="ctr"/>
          <a:lstStyle/>
          <a:p>
            <a:pPr marL="0" marR="0" lvl="0" indent="0" algn="ctr" defTabSz="685800" rtl="0" eaLnBrk="1" fontAlgn="base" latinLnBrk="0" hangingPunct="1">
              <a:lnSpc>
                <a:spcPct val="80000"/>
              </a:lnSpc>
              <a:spcBef>
                <a:spcPct val="0"/>
              </a:spcBef>
              <a:spcAft>
                <a:spcPct val="0"/>
              </a:spcAft>
              <a:buClr>
                <a:srgbClr val="FF0000"/>
              </a:buClr>
              <a:buSzPct val="150000"/>
              <a:buFontTx/>
              <a:buNone/>
              <a:tabLst/>
              <a:defRPr/>
            </a:pPr>
            <a:endParaRPr kumimoji="0" lang="en-US" sz="1400" b="1" i="1"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15" name="Arrow: Right 9">
            <a:extLst>
              <a:ext uri="{FF2B5EF4-FFF2-40B4-BE49-F238E27FC236}">
                <a16:creationId xmlns:a16="http://schemas.microsoft.com/office/drawing/2014/main" id="{DF1A1454-FA45-420D-BD82-92DB0A097836}"/>
              </a:ext>
            </a:extLst>
          </p:cNvPr>
          <p:cNvSpPr>
            <a:spLocks noChangeArrowheads="1"/>
          </p:cNvSpPr>
          <p:nvPr/>
        </p:nvSpPr>
        <p:spPr bwMode="auto">
          <a:xfrm>
            <a:off x="4544979" y="1204359"/>
            <a:ext cx="476250" cy="204180"/>
          </a:xfrm>
          <a:prstGeom prst="rightArrow">
            <a:avLst>
              <a:gd name="adj1" fmla="val 50000"/>
              <a:gd name="adj2" fmla="val 50043"/>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68580" tIns="34290" rIns="68580" bIns="34290" anchor="ctr"/>
          <a:lstStyle/>
          <a:p>
            <a:pPr marL="0" marR="0" lvl="0" indent="0" algn="ctr" defTabSz="685800" rtl="0" eaLnBrk="1" fontAlgn="base" latinLnBrk="0" hangingPunct="1">
              <a:lnSpc>
                <a:spcPct val="80000"/>
              </a:lnSpc>
              <a:spcBef>
                <a:spcPct val="0"/>
              </a:spcBef>
              <a:spcAft>
                <a:spcPct val="0"/>
              </a:spcAft>
              <a:buClr>
                <a:srgbClr val="FF0000"/>
              </a:buClr>
              <a:buSzPct val="150000"/>
              <a:buFontTx/>
              <a:buNone/>
              <a:tabLst/>
              <a:defRPr/>
            </a:pPr>
            <a:endParaRPr kumimoji="0" lang="en-US" sz="1400" b="1" i="1"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16" name="Arrow: Right 9">
            <a:extLst>
              <a:ext uri="{FF2B5EF4-FFF2-40B4-BE49-F238E27FC236}">
                <a16:creationId xmlns:a16="http://schemas.microsoft.com/office/drawing/2014/main" id="{988B0E2F-5124-4F24-AAA3-A8AF9D88CB77}"/>
              </a:ext>
            </a:extLst>
          </p:cNvPr>
          <p:cNvSpPr>
            <a:spLocks noChangeArrowheads="1"/>
          </p:cNvSpPr>
          <p:nvPr/>
        </p:nvSpPr>
        <p:spPr bwMode="auto">
          <a:xfrm>
            <a:off x="6096000" y="1204359"/>
            <a:ext cx="476250" cy="204180"/>
          </a:xfrm>
          <a:prstGeom prst="rightArrow">
            <a:avLst>
              <a:gd name="adj1" fmla="val 50000"/>
              <a:gd name="adj2" fmla="val 50043"/>
            </a:avLst>
          </a:pr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68580" tIns="34290" rIns="68580" bIns="34290" anchor="ctr"/>
          <a:lstStyle/>
          <a:p>
            <a:pPr marL="0" marR="0" lvl="0" indent="0" algn="ctr" defTabSz="685800" rtl="0" eaLnBrk="1" fontAlgn="base" latinLnBrk="0" hangingPunct="1">
              <a:lnSpc>
                <a:spcPct val="80000"/>
              </a:lnSpc>
              <a:spcBef>
                <a:spcPct val="0"/>
              </a:spcBef>
              <a:spcAft>
                <a:spcPct val="0"/>
              </a:spcAft>
              <a:buClr>
                <a:srgbClr val="FF0000"/>
              </a:buClr>
              <a:buSzPct val="150000"/>
              <a:buFontTx/>
              <a:buNone/>
              <a:tabLst/>
              <a:defRPr/>
            </a:pPr>
            <a:endParaRPr kumimoji="0" lang="en-US" sz="1400" b="1" i="1"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1" name="TextBox 10">
            <a:extLst>
              <a:ext uri="{FF2B5EF4-FFF2-40B4-BE49-F238E27FC236}">
                <a16:creationId xmlns:a16="http://schemas.microsoft.com/office/drawing/2014/main" id="{4C1D8BCF-E021-480F-A796-18C43A6A258B}"/>
              </a:ext>
            </a:extLst>
          </p:cNvPr>
          <p:cNvSpPr txBox="1"/>
          <p:nvPr/>
        </p:nvSpPr>
        <p:spPr>
          <a:xfrm>
            <a:off x="9184631" y="6133165"/>
            <a:ext cx="2181225"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12 months ending 11/21</a:t>
            </a:r>
          </a:p>
        </p:txBody>
      </p:sp>
    </p:spTree>
    <p:extLst>
      <p:ext uri="{BB962C8B-B14F-4D97-AF65-F5344CB8AC3E}">
        <p14:creationId xmlns:p14="http://schemas.microsoft.com/office/powerpoint/2010/main" val="396717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1187-A6FF-42D9-854A-486AF445FC17}"/>
              </a:ext>
            </a:extLst>
          </p:cNvPr>
          <p:cNvSpPr>
            <a:spLocks noGrp="1"/>
          </p:cNvSpPr>
          <p:nvPr>
            <p:ph type="title"/>
          </p:nvPr>
        </p:nvSpPr>
        <p:spPr>
          <a:xfrm>
            <a:off x="481708" y="263525"/>
            <a:ext cx="10515600" cy="1325563"/>
          </a:xfrm>
        </p:spPr>
        <p:txBody>
          <a:bodyPr/>
          <a:lstStyle/>
          <a:p>
            <a:r>
              <a:rPr lang="en-US" dirty="0"/>
              <a:t>Precipitated Withdrawal </a:t>
            </a:r>
          </a:p>
        </p:txBody>
      </p:sp>
      <p:sp>
        <p:nvSpPr>
          <p:cNvPr id="8" name="Title 1">
            <a:extLst>
              <a:ext uri="{FF2B5EF4-FFF2-40B4-BE49-F238E27FC236}">
                <a16:creationId xmlns:a16="http://schemas.microsoft.com/office/drawing/2014/main" id="{24634512-28E1-4351-B568-A64A81AFF620}"/>
              </a:ext>
            </a:extLst>
          </p:cNvPr>
          <p:cNvSpPr txBox="1">
            <a:spLocks/>
          </p:cNvSpPr>
          <p:nvPr/>
        </p:nvSpPr>
        <p:spPr>
          <a:xfrm>
            <a:off x="838200" y="43788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0099"/>
                </a:solidFill>
                <a:latin typeface="Franklin Gothic Medium" panose="020B06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99"/>
              </a:solidFill>
              <a:effectLst/>
              <a:uLnTx/>
              <a:uFillTx/>
              <a:latin typeface="Franklin Gothic Medium" panose="020B0603020102020204" pitchFamily="34" charset="0"/>
              <a:ea typeface="+mj-ea"/>
              <a:cs typeface="+mj-cs"/>
            </a:endParaRPr>
          </a:p>
        </p:txBody>
      </p:sp>
      <p:sp>
        <p:nvSpPr>
          <p:cNvPr id="3" name="Rectangle 2">
            <a:extLst>
              <a:ext uri="{FF2B5EF4-FFF2-40B4-BE49-F238E27FC236}">
                <a16:creationId xmlns:a16="http://schemas.microsoft.com/office/drawing/2014/main" id="{52C7B26F-0F8F-4797-8E34-E41995D4311F}"/>
              </a:ext>
            </a:extLst>
          </p:cNvPr>
          <p:cNvSpPr/>
          <p:nvPr/>
        </p:nvSpPr>
        <p:spPr>
          <a:xfrm>
            <a:off x="481708" y="1454308"/>
            <a:ext cx="11228583" cy="5275483"/>
          </a:xfrm>
          <a:prstGeom prst="rect">
            <a:avLst/>
          </a:prstGeom>
        </p:spPr>
        <p:txBody>
          <a:bodyPr wrap="square">
            <a:spAutoFit/>
          </a:bodyPr>
          <a:lstStyle/>
          <a:p>
            <a:pPr marL="2286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Franklin Gothic Medium" panose="020B0603020102020204" pitchFamily="34" charset="0"/>
              <a:ea typeface="Batang" panose="02030600000101010101" pitchFamily="18" charset="-127"/>
              <a:cs typeface="+mn-cs"/>
            </a:endParaRPr>
          </a:p>
          <a:p>
            <a:pPr marL="3657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Batang" panose="02030600000101010101" pitchFamily="18" charset="-127"/>
                <a:cs typeface="Arial" panose="020B0604020202020204" pitchFamily="34" charset="0"/>
              </a:rPr>
              <a:t>Rapid onset of withdrawal symptoms </a:t>
            </a:r>
            <a:r>
              <a:rPr kumimoji="0" lang="en-US" sz="2800" b="0" i="0" u="sng" strike="noStrike" kern="1200" cap="none" spc="0" normalizeH="0" baseline="0" noProof="0" dirty="0">
                <a:ln>
                  <a:noFill/>
                </a:ln>
                <a:solidFill>
                  <a:prstClr val="black"/>
                </a:solidFill>
                <a:effectLst/>
                <a:uLnTx/>
                <a:uFillTx/>
                <a:latin typeface="Arial" panose="020B0604020202020204" pitchFamily="34" charset="0"/>
                <a:ea typeface="Batang" panose="02030600000101010101" pitchFamily="18" charset="-127"/>
                <a:cs typeface="Arial" panose="020B0604020202020204" pitchFamily="34" charset="0"/>
              </a:rPr>
              <a:t>within </a:t>
            </a:r>
            <a:r>
              <a:rPr lang="en-US" sz="2800" u="sng" dirty="0">
                <a:solidFill>
                  <a:prstClr val="black"/>
                </a:solidFill>
                <a:latin typeface="Arial" panose="020B0604020202020204" pitchFamily="34" charset="0"/>
                <a:ea typeface="Batang" panose="02030600000101010101" pitchFamily="18" charset="-127"/>
                <a:cs typeface="Arial" panose="020B0604020202020204" pitchFamily="34" charset="0"/>
              </a:rPr>
              <a:t>1</a:t>
            </a:r>
            <a:r>
              <a:rPr kumimoji="0" lang="en-US" sz="2800" b="0" i="0" u="sng" strike="noStrike" kern="1200" cap="none" spc="0" normalizeH="0" baseline="0" noProof="0" dirty="0">
                <a:ln>
                  <a:noFill/>
                </a:ln>
                <a:solidFill>
                  <a:prstClr val="black"/>
                </a:solidFill>
                <a:effectLst/>
                <a:uLnTx/>
                <a:uFillTx/>
                <a:latin typeface="Arial" panose="020B0604020202020204" pitchFamily="34" charset="0"/>
                <a:ea typeface="Batang" panose="02030600000101010101" pitchFamily="18" charset="-127"/>
                <a:cs typeface="Arial" panose="020B0604020202020204" pitchFamily="34" charset="0"/>
              </a:rPr>
              <a:t>-hour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Batang" panose="02030600000101010101" pitchFamily="18" charset="-127"/>
                <a:cs typeface="Arial" panose="020B0604020202020204" pitchFamily="34" charset="0"/>
              </a:rPr>
              <a:t>of administration of buprenorphine (described for SL-BUP)</a:t>
            </a:r>
          </a:p>
          <a:p>
            <a:pPr marL="22860"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Batang" panose="02030600000101010101" pitchFamily="18" charset="-127"/>
              <a:cs typeface="Arial" panose="020B0604020202020204" pitchFamily="34" charset="0"/>
            </a:endParaRPr>
          </a:p>
          <a:p>
            <a:pPr marL="36576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Batang" panose="02030600000101010101" pitchFamily="18" charset="-127"/>
                <a:cs typeface="Arial" panose="020B0604020202020204" pitchFamily="34" charset="0"/>
              </a:rPr>
              <a:t>Assessment is based on rapidity of onset of withdrawal symptoms and clinical factors</a:t>
            </a:r>
            <a:r>
              <a:rPr lang="en-US" sz="2800" dirty="0">
                <a:solidFill>
                  <a:prstClr val="black"/>
                </a:solidFill>
                <a:latin typeface="Arial" panose="020B0604020202020204" pitchFamily="34" charset="0"/>
                <a:ea typeface="Batang" panose="02030600000101010101" pitchFamily="18" charset="-127"/>
                <a:cs typeface="Arial" panose="020B0604020202020204" pitchFamily="34" charset="0"/>
              </a:rPr>
              <a:t>, similar to when a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Batang" panose="02030600000101010101" pitchFamily="18" charset="-127"/>
                <a:cs typeface="Arial" panose="020B0604020202020204" pitchFamily="34" charset="0"/>
              </a:rPr>
              <a:t>patient receives full naloxone rescue. COWS scores reflect this rapid deterioration and skyrocket to moderate/severe levels.</a:t>
            </a:r>
          </a:p>
          <a:p>
            <a:pPr marL="2286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Batang" panose="02030600000101010101" pitchFamily="18" charset="-127"/>
                <a:cs typeface="Arial" panose="020B0604020202020204" pitchFamily="34" charset="0"/>
              </a:rPr>
              <a:t> </a:t>
            </a:r>
          </a:p>
          <a:p>
            <a:pPr marL="2286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Batang" panose="02030600000101010101" pitchFamily="18" charset="-127"/>
                <a:cs typeface="Arial" panose="020B0604020202020204" pitchFamily="34" charset="0"/>
              </a:rPr>
              <a:t>    (e.g., timing since last use, duration and use of opioid agonist(s))</a:t>
            </a:r>
          </a:p>
          <a:p>
            <a:pPr marL="2286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Batang" panose="02030600000101010101" pitchFamily="18" charset="-127"/>
              <a:cs typeface="Arial" panose="020B0604020202020204" pitchFamily="34" charset="0"/>
            </a:endParaRPr>
          </a:p>
          <a:p>
            <a:pPr marL="0" marR="0" lvl="0" indent="0" algn="just" defTabSz="914400" rtl="0" eaLnBrk="1" fontAlgn="auto" latinLnBrk="0" hangingPunct="1">
              <a:lnSpc>
                <a:spcPct val="107000"/>
              </a:lnSpc>
              <a:spcBef>
                <a:spcPts val="60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Batang" panose="02030600000101010101" pitchFamily="18" charset="-127"/>
              <a:cs typeface="+mn-cs"/>
            </a:endParaRPr>
          </a:p>
        </p:txBody>
      </p:sp>
      <p:sp>
        <p:nvSpPr>
          <p:cNvPr id="4" name="Rectangle 3">
            <a:extLst>
              <a:ext uri="{FF2B5EF4-FFF2-40B4-BE49-F238E27FC236}">
                <a16:creationId xmlns:a16="http://schemas.microsoft.com/office/drawing/2014/main" id="{9A56FCF4-CCCD-4C94-AE65-843280ED28E5}"/>
              </a:ext>
            </a:extLst>
          </p:cNvPr>
          <p:cNvSpPr/>
          <p:nvPr/>
        </p:nvSpPr>
        <p:spPr>
          <a:xfrm>
            <a:off x="705393" y="5986246"/>
            <a:ext cx="1130017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Batang" panose="02030600000101010101" pitchFamily="18" charset="-127"/>
                <a:cs typeface="Arial" panose="020B0604020202020204" pitchFamily="34" charset="0"/>
              </a:rPr>
              <a:t>Rosado, Alcohol Depend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2007;90(2-3):261-269 </a:t>
            </a:r>
            <a:r>
              <a:rPr kumimoji="0" lang="en-US" sz="12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tooltip="Persistent link using digital object identifier">
                  <a:extLst>
                    <a:ext uri="{A12FA001-AC4F-418D-AE19-62706E023703}">
                      <ahyp:hlinkClr xmlns:ahyp="http://schemas.microsoft.com/office/drawing/2018/hyperlinkcolor" val="tx"/>
                    </a:ext>
                  </a:extLst>
                </a:hlinkClick>
              </a:rPr>
              <a:t>https://doi.org/10.1016/j.drugalcdep.2007.04.006</a:t>
            </a:r>
            <a:endParaRPr kumimoji="0" lang="en-US" sz="12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Comer S, et al. National practice guideline for the use of medications in the treatment of addiction involving opioid use. American Society for Addiction Medicine. 2015;66.</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Batang" panose="02030600000101010101" pitchFamily="18" charset="-127"/>
              <a:cs typeface="Arial" panose="020B0604020202020204" pitchFamily="34" charset="0"/>
            </a:endParaRPr>
          </a:p>
        </p:txBody>
      </p:sp>
      <p:pic>
        <p:nvPicPr>
          <p:cNvPr id="9" name="F93B543C-0180-4B20-A5E9-EAAD7B88A967">
            <a:extLst>
              <a:ext uri="{FF2B5EF4-FFF2-40B4-BE49-F238E27FC236}">
                <a16:creationId xmlns:a16="http://schemas.microsoft.com/office/drawing/2014/main" id="{A2BC3280-9391-E4DC-2F76-A38EEE01A6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393" y="333922"/>
            <a:ext cx="10515600" cy="5863304"/>
          </a:xfrm>
          <a:prstGeom prst="rect">
            <a:avLst/>
          </a:prstGeom>
          <a:noFill/>
          <a:ln>
            <a:noFill/>
          </a:ln>
        </p:spPr>
      </p:pic>
    </p:spTree>
    <p:extLst>
      <p:ext uri="{BB962C8B-B14F-4D97-AF65-F5344CB8AC3E}">
        <p14:creationId xmlns:p14="http://schemas.microsoft.com/office/powerpoint/2010/main" val="121430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81C4-DB63-4FDA-9E27-DFB6AB81C360}"/>
              </a:ext>
            </a:extLst>
          </p:cNvPr>
          <p:cNvSpPr>
            <a:spLocks noGrp="1"/>
          </p:cNvSpPr>
          <p:nvPr>
            <p:ph type="title"/>
          </p:nvPr>
        </p:nvSpPr>
        <p:spPr/>
        <p:txBody>
          <a:bodyPr/>
          <a:lstStyle/>
          <a:p>
            <a:r>
              <a:rPr lang="en-US" dirty="0">
                <a:solidFill>
                  <a:srgbClr val="C00000"/>
                </a:solidFill>
              </a:rPr>
              <a:t>Objective</a:t>
            </a:r>
          </a:p>
        </p:txBody>
      </p:sp>
      <p:sp>
        <p:nvSpPr>
          <p:cNvPr id="5" name="Rounded Rectangle 10">
            <a:extLst>
              <a:ext uri="{FF2B5EF4-FFF2-40B4-BE49-F238E27FC236}">
                <a16:creationId xmlns:a16="http://schemas.microsoft.com/office/drawing/2014/main" id="{A349F423-3F13-403B-95FD-17397CC55983}"/>
              </a:ext>
            </a:extLst>
          </p:cNvPr>
          <p:cNvSpPr/>
          <p:nvPr/>
        </p:nvSpPr>
        <p:spPr>
          <a:xfrm>
            <a:off x="1380309" y="2043894"/>
            <a:ext cx="9431382" cy="2770212"/>
          </a:xfrm>
          <a:custGeom>
            <a:avLst/>
            <a:gdLst>
              <a:gd name="connsiteX0" fmla="*/ 0 w 9431382"/>
              <a:gd name="connsiteY0" fmla="*/ 0 h 2770212"/>
              <a:gd name="connsiteX1" fmla="*/ 589461 w 9431382"/>
              <a:gd name="connsiteY1" fmla="*/ 0 h 2770212"/>
              <a:gd name="connsiteX2" fmla="*/ 1367550 w 9431382"/>
              <a:gd name="connsiteY2" fmla="*/ 0 h 2770212"/>
              <a:gd name="connsiteX3" fmla="*/ 1862698 w 9431382"/>
              <a:gd name="connsiteY3" fmla="*/ 0 h 2770212"/>
              <a:gd name="connsiteX4" fmla="*/ 2452159 w 9431382"/>
              <a:gd name="connsiteY4" fmla="*/ 0 h 2770212"/>
              <a:gd name="connsiteX5" fmla="*/ 3041621 w 9431382"/>
              <a:gd name="connsiteY5" fmla="*/ 0 h 2770212"/>
              <a:gd name="connsiteX6" fmla="*/ 3725396 w 9431382"/>
              <a:gd name="connsiteY6" fmla="*/ 0 h 2770212"/>
              <a:gd name="connsiteX7" fmla="*/ 4031916 w 9431382"/>
              <a:gd name="connsiteY7" fmla="*/ 0 h 2770212"/>
              <a:gd name="connsiteX8" fmla="*/ 4527063 w 9431382"/>
              <a:gd name="connsiteY8" fmla="*/ 0 h 2770212"/>
              <a:gd name="connsiteX9" fmla="*/ 5305152 w 9431382"/>
              <a:gd name="connsiteY9" fmla="*/ 0 h 2770212"/>
              <a:gd name="connsiteX10" fmla="*/ 5705986 w 9431382"/>
              <a:gd name="connsiteY10" fmla="*/ 0 h 2770212"/>
              <a:gd name="connsiteX11" fmla="*/ 6106820 w 9431382"/>
              <a:gd name="connsiteY11" fmla="*/ 0 h 2770212"/>
              <a:gd name="connsiteX12" fmla="*/ 6790595 w 9431382"/>
              <a:gd name="connsiteY12" fmla="*/ 0 h 2770212"/>
              <a:gd name="connsiteX13" fmla="*/ 7474370 w 9431382"/>
              <a:gd name="connsiteY13" fmla="*/ 0 h 2770212"/>
              <a:gd name="connsiteX14" fmla="*/ 8158145 w 9431382"/>
              <a:gd name="connsiteY14" fmla="*/ 0 h 2770212"/>
              <a:gd name="connsiteX15" fmla="*/ 8841921 w 9431382"/>
              <a:gd name="connsiteY15" fmla="*/ 0 h 2770212"/>
              <a:gd name="connsiteX16" fmla="*/ 9431382 w 9431382"/>
              <a:gd name="connsiteY16" fmla="*/ 0 h 2770212"/>
              <a:gd name="connsiteX17" fmla="*/ 9431382 w 9431382"/>
              <a:gd name="connsiteY17" fmla="*/ 554042 h 2770212"/>
              <a:gd name="connsiteX18" fmla="*/ 9431382 w 9431382"/>
              <a:gd name="connsiteY18" fmla="*/ 1052681 h 2770212"/>
              <a:gd name="connsiteX19" fmla="*/ 9431382 w 9431382"/>
              <a:gd name="connsiteY19" fmla="*/ 1523617 h 2770212"/>
              <a:gd name="connsiteX20" fmla="*/ 9431382 w 9431382"/>
              <a:gd name="connsiteY20" fmla="*/ 2049957 h 2770212"/>
              <a:gd name="connsiteX21" fmla="*/ 9431382 w 9431382"/>
              <a:gd name="connsiteY21" fmla="*/ 2770212 h 2770212"/>
              <a:gd name="connsiteX22" fmla="*/ 8747607 w 9431382"/>
              <a:gd name="connsiteY22" fmla="*/ 2770212 h 2770212"/>
              <a:gd name="connsiteX23" fmla="*/ 8158145 w 9431382"/>
              <a:gd name="connsiteY23" fmla="*/ 2770212 h 2770212"/>
              <a:gd name="connsiteX24" fmla="*/ 7568684 w 9431382"/>
              <a:gd name="connsiteY24" fmla="*/ 2770212 h 2770212"/>
              <a:gd name="connsiteX25" fmla="*/ 6884909 w 9431382"/>
              <a:gd name="connsiteY25" fmla="*/ 2770212 h 2770212"/>
              <a:gd name="connsiteX26" fmla="*/ 6578389 w 9431382"/>
              <a:gd name="connsiteY26" fmla="*/ 2770212 h 2770212"/>
              <a:gd name="connsiteX27" fmla="*/ 6177555 w 9431382"/>
              <a:gd name="connsiteY27" fmla="*/ 2770212 h 2770212"/>
              <a:gd name="connsiteX28" fmla="*/ 5776721 w 9431382"/>
              <a:gd name="connsiteY28" fmla="*/ 2770212 h 2770212"/>
              <a:gd name="connsiteX29" fmla="*/ 5470202 w 9431382"/>
              <a:gd name="connsiteY29" fmla="*/ 2770212 h 2770212"/>
              <a:gd name="connsiteX30" fmla="*/ 5163682 w 9431382"/>
              <a:gd name="connsiteY30" fmla="*/ 2770212 h 2770212"/>
              <a:gd name="connsiteX31" fmla="*/ 4762848 w 9431382"/>
              <a:gd name="connsiteY31" fmla="*/ 2770212 h 2770212"/>
              <a:gd name="connsiteX32" fmla="*/ 4173387 w 9431382"/>
              <a:gd name="connsiteY32" fmla="*/ 2770212 h 2770212"/>
              <a:gd name="connsiteX33" fmla="*/ 3583925 w 9431382"/>
              <a:gd name="connsiteY33" fmla="*/ 2770212 h 2770212"/>
              <a:gd name="connsiteX34" fmla="*/ 3088778 w 9431382"/>
              <a:gd name="connsiteY34" fmla="*/ 2770212 h 2770212"/>
              <a:gd name="connsiteX35" fmla="*/ 2405002 w 9431382"/>
              <a:gd name="connsiteY35" fmla="*/ 2770212 h 2770212"/>
              <a:gd name="connsiteX36" fmla="*/ 2004169 w 9431382"/>
              <a:gd name="connsiteY36" fmla="*/ 2770212 h 2770212"/>
              <a:gd name="connsiteX37" fmla="*/ 1320393 w 9431382"/>
              <a:gd name="connsiteY37" fmla="*/ 2770212 h 2770212"/>
              <a:gd name="connsiteX38" fmla="*/ 636618 w 9431382"/>
              <a:gd name="connsiteY38" fmla="*/ 2770212 h 2770212"/>
              <a:gd name="connsiteX39" fmla="*/ 0 w 9431382"/>
              <a:gd name="connsiteY39" fmla="*/ 2770212 h 2770212"/>
              <a:gd name="connsiteX40" fmla="*/ 0 w 9431382"/>
              <a:gd name="connsiteY40" fmla="*/ 2299276 h 2770212"/>
              <a:gd name="connsiteX41" fmla="*/ 0 w 9431382"/>
              <a:gd name="connsiteY41" fmla="*/ 1772936 h 2770212"/>
              <a:gd name="connsiteX42" fmla="*/ 0 w 9431382"/>
              <a:gd name="connsiteY42" fmla="*/ 1302000 h 2770212"/>
              <a:gd name="connsiteX43" fmla="*/ 0 w 9431382"/>
              <a:gd name="connsiteY43" fmla="*/ 831064 h 2770212"/>
              <a:gd name="connsiteX44" fmla="*/ 0 w 9431382"/>
              <a:gd name="connsiteY44" fmla="*/ 0 h 277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431382" h="2770212" fill="none" extrusionOk="0">
                <a:moveTo>
                  <a:pt x="0" y="0"/>
                </a:moveTo>
                <a:cubicBezTo>
                  <a:pt x="153100" y="-8141"/>
                  <a:pt x="385146" y="39796"/>
                  <a:pt x="589461" y="0"/>
                </a:cubicBezTo>
                <a:cubicBezTo>
                  <a:pt x="793776" y="-39796"/>
                  <a:pt x="1108814" y="82795"/>
                  <a:pt x="1367550" y="0"/>
                </a:cubicBezTo>
                <a:cubicBezTo>
                  <a:pt x="1626286" y="-82795"/>
                  <a:pt x="1690300" y="57148"/>
                  <a:pt x="1862698" y="0"/>
                </a:cubicBezTo>
                <a:cubicBezTo>
                  <a:pt x="2035096" y="-57148"/>
                  <a:pt x="2257780" y="34720"/>
                  <a:pt x="2452159" y="0"/>
                </a:cubicBezTo>
                <a:cubicBezTo>
                  <a:pt x="2646538" y="-34720"/>
                  <a:pt x="2867642" y="44942"/>
                  <a:pt x="3041621" y="0"/>
                </a:cubicBezTo>
                <a:cubicBezTo>
                  <a:pt x="3215600" y="-44942"/>
                  <a:pt x="3449080" y="42339"/>
                  <a:pt x="3725396" y="0"/>
                </a:cubicBezTo>
                <a:cubicBezTo>
                  <a:pt x="4001713" y="-42339"/>
                  <a:pt x="3922554" y="29235"/>
                  <a:pt x="4031916" y="0"/>
                </a:cubicBezTo>
                <a:cubicBezTo>
                  <a:pt x="4141278" y="-29235"/>
                  <a:pt x="4356635" y="52034"/>
                  <a:pt x="4527063" y="0"/>
                </a:cubicBezTo>
                <a:cubicBezTo>
                  <a:pt x="4697491" y="-52034"/>
                  <a:pt x="5122254" y="10447"/>
                  <a:pt x="5305152" y="0"/>
                </a:cubicBezTo>
                <a:cubicBezTo>
                  <a:pt x="5488050" y="-10447"/>
                  <a:pt x="5546013" y="40560"/>
                  <a:pt x="5705986" y="0"/>
                </a:cubicBezTo>
                <a:cubicBezTo>
                  <a:pt x="5865959" y="-40560"/>
                  <a:pt x="5954177" y="7844"/>
                  <a:pt x="6106820" y="0"/>
                </a:cubicBezTo>
                <a:cubicBezTo>
                  <a:pt x="6259463" y="-7844"/>
                  <a:pt x="6547604" y="42791"/>
                  <a:pt x="6790595" y="0"/>
                </a:cubicBezTo>
                <a:cubicBezTo>
                  <a:pt x="7033586" y="-42791"/>
                  <a:pt x="7179346" y="30492"/>
                  <a:pt x="7474370" y="0"/>
                </a:cubicBezTo>
                <a:cubicBezTo>
                  <a:pt x="7769395" y="-30492"/>
                  <a:pt x="7910908" y="74561"/>
                  <a:pt x="8158145" y="0"/>
                </a:cubicBezTo>
                <a:cubicBezTo>
                  <a:pt x="8405382" y="-74561"/>
                  <a:pt x="8572739" y="61475"/>
                  <a:pt x="8841921" y="0"/>
                </a:cubicBezTo>
                <a:cubicBezTo>
                  <a:pt x="9111103" y="-61475"/>
                  <a:pt x="9264522" y="47536"/>
                  <a:pt x="9431382" y="0"/>
                </a:cubicBezTo>
                <a:cubicBezTo>
                  <a:pt x="9432874" y="244235"/>
                  <a:pt x="9418215" y="401763"/>
                  <a:pt x="9431382" y="554042"/>
                </a:cubicBezTo>
                <a:cubicBezTo>
                  <a:pt x="9444549" y="706321"/>
                  <a:pt x="9374330" y="943409"/>
                  <a:pt x="9431382" y="1052681"/>
                </a:cubicBezTo>
                <a:cubicBezTo>
                  <a:pt x="9488434" y="1161953"/>
                  <a:pt x="9413078" y="1397495"/>
                  <a:pt x="9431382" y="1523617"/>
                </a:cubicBezTo>
                <a:cubicBezTo>
                  <a:pt x="9449686" y="1649739"/>
                  <a:pt x="9416308" y="1938268"/>
                  <a:pt x="9431382" y="2049957"/>
                </a:cubicBezTo>
                <a:cubicBezTo>
                  <a:pt x="9446456" y="2161646"/>
                  <a:pt x="9373213" y="2430841"/>
                  <a:pt x="9431382" y="2770212"/>
                </a:cubicBezTo>
                <a:cubicBezTo>
                  <a:pt x="9155293" y="2816305"/>
                  <a:pt x="9078675" y="2695695"/>
                  <a:pt x="8747607" y="2770212"/>
                </a:cubicBezTo>
                <a:cubicBezTo>
                  <a:pt x="8416539" y="2844729"/>
                  <a:pt x="8421000" y="2749836"/>
                  <a:pt x="8158145" y="2770212"/>
                </a:cubicBezTo>
                <a:cubicBezTo>
                  <a:pt x="7895290" y="2790588"/>
                  <a:pt x="7724569" y="2725795"/>
                  <a:pt x="7568684" y="2770212"/>
                </a:cubicBezTo>
                <a:cubicBezTo>
                  <a:pt x="7412799" y="2814629"/>
                  <a:pt x="7216203" y="2761600"/>
                  <a:pt x="6884909" y="2770212"/>
                </a:cubicBezTo>
                <a:cubicBezTo>
                  <a:pt x="6553615" y="2778824"/>
                  <a:pt x="6716922" y="2745556"/>
                  <a:pt x="6578389" y="2770212"/>
                </a:cubicBezTo>
                <a:cubicBezTo>
                  <a:pt x="6439856" y="2794868"/>
                  <a:pt x="6348602" y="2736448"/>
                  <a:pt x="6177555" y="2770212"/>
                </a:cubicBezTo>
                <a:cubicBezTo>
                  <a:pt x="6006508" y="2803976"/>
                  <a:pt x="5941377" y="2723074"/>
                  <a:pt x="5776721" y="2770212"/>
                </a:cubicBezTo>
                <a:cubicBezTo>
                  <a:pt x="5612065" y="2817350"/>
                  <a:pt x="5591374" y="2761153"/>
                  <a:pt x="5470202" y="2770212"/>
                </a:cubicBezTo>
                <a:cubicBezTo>
                  <a:pt x="5349030" y="2779271"/>
                  <a:pt x="5254299" y="2765991"/>
                  <a:pt x="5163682" y="2770212"/>
                </a:cubicBezTo>
                <a:cubicBezTo>
                  <a:pt x="5073065" y="2774433"/>
                  <a:pt x="4915464" y="2765549"/>
                  <a:pt x="4762848" y="2770212"/>
                </a:cubicBezTo>
                <a:cubicBezTo>
                  <a:pt x="4610232" y="2774875"/>
                  <a:pt x="4375173" y="2708938"/>
                  <a:pt x="4173387" y="2770212"/>
                </a:cubicBezTo>
                <a:cubicBezTo>
                  <a:pt x="3971601" y="2831486"/>
                  <a:pt x="3730737" y="2750008"/>
                  <a:pt x="3583925" y="2770212"/>
                </a:cubicBezTo>
                <a:cubicBezTo>
                  <a:pt x="3437113" y="2790416"/>
                  <a:pt x="3324332" y="2717928"/>
                  <a:pt x="3088778" y="2770212"/>
                </a:cubicBezTo>
                <a:cubicBezTo>
                  <a:pt x="2853224" y="2822496"/>
                  <a:pt x="2647407" y="2721856"/>
                  <a:pt x="2405002" y="2770212"/>
                </a:cubicBezTo>
                <a:cubicBezTo>
                  <a:pt x="2162597" y="2818568"/>
                  <a:pt x="2114981" y="2752632"/>
                  <a:pt x="2004169" y="2770212"/>
                </a:cubicBezTo>
                <a:cubicBezTo>
                  <a:pt x="1893357" y="2787792"/>
                  <a:pt x="1553014" y="2715325"/>
                  <a:pt x="1320393" y="2770212"/>
                </a:cubicBezTo>
                <a:cubicBezTo>
                  <a:pt x="1087772" y="2825099"/>
                  <a:pt x="809515" y="2702614"/>
                  <a:pt x="636618" y="2770212"/>
                </a:cubicBezTo>
                <a:cubicBezTo>
                  <a:pt x="463721" y="2837810"/>
                  <a:pt x="275963" y="2701825"/>
                  <a:pt x="0" y="2770212"/>
                </a:cubicBezTo>
                <a:cubicBezTo>
                  <a:pt x="-3238" y="2534927"/>
                  <a:pt x="25543" y="2489170"/>
                  <a:pt x="0" y="2299276"/>
                </a:cubicBezTo>
                <a:cubicBezTo>
                  <a:pt x="-25543" y="2109382"/>
                  <a:pt x="45551" y="2025644"/>
                  <a:pt x="0" y="1772936"/>
                </a:cubicBezTo>
                <a:cubicBezTo>
                  <a:pt x="-45551" y="1520228"/>
                  <a:pt x="29364" y="1503918"/>
                  <a:pt x="0" y="1302000"/>
                </a:cubicBezTo>
                <a:cubicBezTo>
                  <a:pt x="-29364" y="1100082"/>
                  <a:pt x="18528" y="1028625"/>
                  <a:pt x="0" y="831064"/>
                </a:cubicBezTo>
                <a:cubicBezTo>
                  <a:pt x="-18528" y="633503"/>
                  <a:pt x="43307" y="235369"/>
                  <a:pt x="0" y="0"/>
                </a:cubicBezTo>
                <a:close/>
              </a:path>
              <a:path w="9431382" h="2770212" stroke="0" extrusionOk="0">
                <a:moveTo>
                  <a:pt x="0" y="0"/>
                </a:moveTo>
                <a:cubicBezTo>
                  <a:pt x="201159" y="-51434"/>
                  <a:pt x="400371" y="51366"/>
                  <a:pt x="589461" y="0"/>
                </a:cubicBezTo>
                <a:cubicBezTo>
                  <a:pt x="778551" y="-51366"/>
                  <a:pt x="822631" y="12951"/>
                  <a:pt x="895981" y="0"/>
                </a:cubicBezTo>
                <a:cubicBezTo>
                  <a:pt x="969331" y="-12951"/>
                  <a:pt x="1310938" y="27875"/>
                  <a:pt x="1674070" y="0"/>
                </a:cubicBezTo>
                <a:cubicBezTo>
                  <a:pt x="2037202" y="-27875"/>
                  <a:pt x="1915834" y="16610"/>
                  <a:pt x="2074904" y="0"/>
                </a:cubicBezTo>
                <a:cubicBezTo>
                  <a:pt x="2233974" y="-16610"/>
                  <a:pt x="2442272" y="3503"/>
                  <a:pt x="2758679" y="0"/>
                </a:cubicBezTo>
                <a:cubicBezTo>
                  <a:pt x="3075086" y="-3503"/>
                  <a:pt x="3034240" y="51697"/>
                  <a:pt x="3253827" y="0"/>
                </a:cubicBezTo>
                <a:cubicBezTo>
                  <a:pt x="3473414" y="-51697"/>
                  <a:pt x="3690859" y="69498"/>
                  <a:pt x="3843288" y="0"/>
                </a:cubicBezTo>
                <a:cubicBezTo>
                  <a:pt x="3995717" y="-69498"/>
                  <a:pt x="4306646" y="33654"/>
                  <a:pt x="4527063" y="0"/>
                </a:cubicBezTo>
                <a:cubicBezTo>
                  <a:pt x="4747481" y="-33654"/>
                  <a:pt x="4776937" y="32167"/>
                  <a:pt x="4927897" y="0"/>
                </a:cubicBezTo>
                <a:cubicBezTo>
                  <a:pt x="5078857" y="-32167"/>
                  <a:pt x="5360019" y="68574"/>
                  <a:pt x="5705986" y="0"/>
                </a:cubicBezTo>
                <a:cubicBezTo>
                  <a:pt x="6051953" y="-68574"/>
                  <a:pt x="6042618" y="17546"/>
                  <a:pt x="6201134" y="0"/>
                </a:cubicBezTo>
                <a:cubicBezTo>
                  <a:pt x="6359650" y="-17546"/>
                  <a:pt x="6430640" y="38181"/>
                  <a:pt x="6601967" y="0"/>
                </a:cubicBezTo>
                <a:cubicBezTo>
                  <a:pt x="6773294" y="-38181"/>
                  <a:pt x="7013833" y="41239"/>
                  <a:pt x="7191429" y="0"/>
                </a:cubicBezTo>
                <a:cubicBezTo>
                  <a:pt x="7369025" y="-41239"/>
                  <a:pt x="7537543" y="68364"/>
                  <a:pt x="7875204" y="0"/>
                </a:cubicBezTo>
                <a:cubicBezTo>
                  <a:pt x="8212866" y="-68364"/>
                  <a:pt x="8228880" y="1605"/>
                  <a:pt x="8464665" y="0"/>
                </a:cubicBezTo>
                <a:cubicBezTo>
                  <a:pt x="8700450" y="-1605"/>
                  <a:pt x="9211766" y="89225"/>
                  <a:pt x="9431382" y="0"/>
                </a:cubicBezTo>
                <a:cubicBezTo>
                  <a:pt x="9478221" y="155175"/>
                  <a:pt x="9385739" y="374028"/>
                  <a:pt x="9431382" y="554042"/>
                </a:cubicBezTo>
                <a:cubicBezTo>
                  <a:pt x="9477025" y="734056"/>
                  <a:pt x="9418892" y="827188"/>
                  <a:pt x="9431382" y="1080383"/>
                </a:cubicBezTo>
                <a:cubicBezTo>
                  <a:pt x="9443872" y="1333578"/>
                  <a:pt x="9384071" y="1347009"/>
                  <a:pt x="9431382" y="1606723"/>
                </a:cubicBezTo>
                <a:cubicBezTo>
                  <a:pt x="9478693" y="1866437"/>
                  <a:pt x="9417372" y="2066712"/>
                  <a:pt x="9431382" y="2188467"/>
                </a:cubicBezTo>
                <a:cubicBezTo>
                  <a:pt x="9445392" y="2310222"/>
                  <a:pt x="9406959" y="2615411"/>
                  <a:pt x="9431382" y="2770212"/>
                </a:cubicBezTo>
                <a:cubicBezTo>
                  <a:pt x="9298976" y="2823651"/>
                  <a:pt x="9018279" y="2720903"/>
                  <a:pt x="8841921" y="2770212"/>
                </a:cubicBezTo>
                <a:cubicBezTo>
                  <a:pt x="8665563" y="2819521"/>
                  <a:pt x="8399683" y="2751433"/>
                  <a:pt x="8158145" y="2770212"/>
                </a:cubicBezTo>
                <a:cubicBezTo>
                  <a:pt x="7916607" y="2788991"/>
                  <a:pt x="7800215" y="2718727"/>
                  <a:pt x="7662998" y="2770212"/>
                </a:cubicBezTo>
                <a:cubicBezTo>
                  <a:pt x="7525781" y="2821697"/>
                  <a:pt x="7192507" y="2702285"/>
                  <a:pt x="6979223" y="2770212"/>
                </a:cubicBezTo>
                <a:cubicBezTo>
                  <a:pt x="6765940" y="2838139"/>
                  <a:pt x="6537569" y="2758679"/>
                  <a:pt x="6295447" y="2770212"/>
                </a:cubicBezTo>
                <a:cubicBezTo>
                  <a:pt x="6053325" y="2781745"/>
                  <a:pt x="5902750" y="2699497"/>
                  <a:pt x="5705986" y="2770212"/>
                </a:cubicBezTo>
                <a:cubicBezTo>
                  <a:pt x="5509222" y="2840927"/>
                  <a:pt x="5378833" y="2761957"/>
                  <a:pt x="5210839" y="2770212"/>
                </a:cubicBezTo>
                <a:cubicBezTo>
                  <a:pt x="5042845" y="2778467"/>
                  <a:pt x="4907698" y="2758412"/>
                  <a:pt x="4715691" y="2770212"/>
                </a:cubicBezTo>
                <a:cubicBezTo>
                  <a:pt x="4523684" y="2782012"/>
                  <a:pt x="4486721" y="2739567"/>
                  <a:pt x="4314857" y="2770212"/>
                </a:cubicBezTo>
                <a:cubicBezTo>
                  <a:pt x="4142993" y="2800857"/>
                  <a:pt x="4105444" y="2726290"/>
                  <a:pt x="3914024" y="2770212"/>
                </a:cubicBezTo>
                <a:cubicBezTo>
                  <a:pt x="3722604" y="2814134"/>
                  <a:pt x="3684078" y="2766238"/>
                  <a:pt x="3513190" y="2770212"/>
                </a:cubicBezTo>
                <a:cubicBezTo>
                  <a:pt x="3342302" y="2774186"/>
                  <a:pt x="3222161" y="2758867"/>
                  <a:pt x="3112356" y="2770212"/>
                </a:cubicBezTo>
                <a:cubicBezTo>
                  <a:pt x="3002551" y="2781557"/>
                  <a:pt x="2782901" y="2759903"/>
                  <a:pt x="2617209" y="2770212"/>
                </a:cubicBezTo>
                <a:cubicBezTo>
                  <a:pt x="2451517" y="2780521"/>
                  <a:pt x="2070279" y="2756140"/>
                  <a:pt x="1933433" y="2770212"/>
                </a:cubicBezTo>
                <a:cubicBezTo>
                  <a:pt x="1796587" y="2784284"/>
                  <a:pt x="1778778" y="2742547"/>
                  <a:pt x="1626913" y="2770212"/>
                </a:cubicBezTo>
                <a:cubicBezTo>
                  <a:pt x="1475048" y="2797877"/>
                  <a:pt x="1340384" y="2760796"/>
                  <a:pt x="1226080" y="2770212"/>
                </a:cubicBezTo>
                <a:cubicBezTo>
                  <a:pt x="1111776" y="2779628"/>
                  <a:pt x="291683" y="2748223"/>
                  <a:pt x="0" y="2770212"/>
                </a:cubicBezTo>
                <a:cubicBezTo>
                  <a:pt x="-31806" y="2612304"/>
                  <a:pt x="44834" y="2411958"/>
                  <a:pt x="0" y="2216170"/>
                </a:cubicBezTo>
                <a:cubicBezTo>
                  <a:pt x="-44834" y="2020382"/>
                  <a:pt x="18009" y="1916917"/>
                  <a:pt x="0" y="1689829"/>
                </a:cubicBezTo>
                <a:cubicBezTo>
                  <a:pt x="-18009" y="1462741"/>
                  <a:pt x="8214" y="1342434"/>
                  <a:pt x="0" y="1135787"/>
                </a:cubicBezTo>
                <a:cubicBezTo>
                  <a:pt x="-8214" y="929140"/>
                  <a:pt x="54310" y="791765"/>
                  <a:pt x="0" y="609447"/>
                </a:cubicBezTo>
                <a:cubicBezTo>
                  <a:pt x="-54310" y="427129"/>
                  <a:pt x="55437" y="137123"/>
                  <a:pt x="0" y="0"/>
                </a:cubicBezTo>
                <a:close/>
              </a:path>
            </a:pathLst>
          </a:custGeom>
          <a:solidFill>
            <a:srgbClr val="1D2C72"/>
          </a:solidFill>
          <a:ln w="25400">
            <a:solidFill>
              <a:schemeClr val="accent3">
                <a:lumMod val="50000"/>
              </a:schemeClr>
            </a:solidFill>
            <a:extLst>
              <a:ext uri="{C807C97D-BFC1-408E-A445-0C87EB9F89A2}">
                <ask:lineSketchStyleProps xmlns:ask="http://schemas.microsoft.com/office/drawing/2018/sketchyshapes" sd="1001342919">
                  <a:prstGeom prst="rect">
                    <a:avLst/>
                  </a:prstGeom>
                  <ask:type>
                    <ask:lineSketchScribble/>
                  </ask:type>
                </ask:lineSketchStyleProps>
              </a:ext>
            </a:extLst>
          </a:ln>
        </p:spPr>
        <p:style>
          <a:lnRef idx="2">
            <a:schemeClr val="dk1">
              <a:shade val="50000"/>
            </a:schemeClr>
          </a:lnRef>
          <a:fillRef idx="1">
            <a:schemeClr val="dk1"/>
          </a:fillRef>
          <a:effectRef idx="0">
            <a:schemeClr val="dk1"/>
          </a:effectRef>
          <a:fontRef idx="minor">
            <a:schemeClr val="lt1"/>
          </a:fontRef>
        </p:style>
        <p:txBody>
          <a:bodyPr lIns="182880" tIns="1005840" rIns="182880" rtlCol="0" anchor="t"/>
          <a:lstStyle/>
          <a:p>
            <a:pPr marR="0" algn="ctr">
              <a:spcBef>
                <a:spcPts val="0"/>
              </a:spcBef>
            </a:pPr>
            <a:r>
              <a:rPr lang="en-US" sz="3200" b="1" dirty="0">
                <a:latin typeface="Arial" panose="020B0604020202020204" pitchFamily="34" charset="0"/>
                <a:ea typeface="Calibri" panose="020F0502020204030204" pitchFamily="34" charset="0"/>
                <a:cs typeface="Times New Roman" panose="02020603050405020304" pitchFamily="18" charset="0"/>
              </a:rPr>
              <a:t>To determine the incidence of PW in an ongoing trial of ED-initiated buprenorphine</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908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6306-1790-4473-8CC5-FCB870325B0B}"/>
              </a:ext>
            </a:extLst>
          </p:cNvPr>
          <p:cNvSpPr>
            <a:spLocks noGrp="1"/>
          </p:cNvSpPr>
          <p:nvPr>
            <p:ph type="title"/>
          </p:nvPr>
        </p:nvSpPr>
        <p:spPr>
          <a:xfrm>
            <a:off x="1400196" y="1806601"/>
            <a:ext cx="11125200" cy="528755"/>
          </a:xfrm>
        </p:spPr>
        <p:txBody>
          <a:bodyPr>
            <a:normAutofit/>
          </a:bodyPr>
          <a:lstStyle/>
          <a:p>
            <a:r>
              <a:rPr lang="en-US" sz="2700" b="1" dirty="0">
                <a:solidFill>
                  <a:srgbClr val="003399"/>
                </a:solidFill>
                <a:latin typeface="Arial" panose="020B0604020202020204" pitchFamily="34" charset="0"/>
                <a:cs typeface="Arial" panose="020B0604020202020204" pitchFamily="34" charset="0"/>
              </a:rPr>
              <a:t>Hybrid Type 1 Effectiveness-Implementation Design</a:t>
            </a:r>
          </a:p>
        </p:txBody>
      </p:sp>
      <p:sp>
        <p:nvSpPr>
          <p:cNvPr id="5" name="Title 3">
            <a:extLst>
              <a:ext uri="{FF2B5EF4-FFF2-40B4-BE49-F238E27FC236}">
                <a16:creationId xmlns:a16="http://schemas.microsoft.com/office/drawing/2014/main" id="{EF63643D-4168-478B-81B2-3AE4F06F5B07}"/>
              </a:ext>
            </a:extLst>
          </p:cNvPr>
          <p:cNvSpPr txBox="1">
            <a:spLocks/>
          </p:cNvSpPr>
          <p:nvPr/>
        </p:nvSpPr>
        <p:spPr>
          <a:xfrm>
            <a:off x="2678992" y="1080793"/>
            <a:ext cx="5928002" cy="1118444"/>
          </a:xfrm>
          <a:prstGeom prst="rect">
            <a:avLst/>
          </a:prstGeom>
        </p:spPr>
        <p:txBody>
          <a:bodyPr vert="horz" lIns="77153" tIns="38576" rIns="77153" bIns="38576" rtlCol="0" anchor="ctr">
            <a:normAutofit/>
          </a:bodyPr>
          <a:lstStyle>
            <a:lvl1pPr algn="l" defTabSz="914400" rtl="0" eaLnBrk="1" latinLnBrk="0" hangingPunct="1">
              <a:lnSpc>
                <a:spcPct val="90000"/>
              </a:lnSpc>
              <a:spcBef>
                <a:spcPct val="0"/>
              </a:spcBef>
              <a:buNone/>
              <a:defRPr sz="4400" kern="1200">
                <a:solidFill>
                  <a:srgbClr val="000099"/>
                </a:solidFill>
                <a:latin typeface="Franklin Gothic Medium" panose="020B0603020102020204" pitchFamily="34" charset="0"/>
                <a:ea typeface="+mj-ea"/>
                <a:cs typeface="+mj-cs"/>
              </a:defRPr>
            </a:lvl1pPr>
          </a:lstStyle>
          <a:p>
            <a:pPr marL="0" marR="0" lvl="0" indent="0" algn="ctr" defTabSz="771571" rtl="0" eaLnBrk="1" fontAlgn="auto" latinLnBrk="0" hangingPunct="1">
              <a:lnSpc>
                <a:spcPct val="90000"/>
              </a:lnSpc>
              <a:spcBef>
                <a:spcPct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Franklin Gothic Medium" panose="020B0603020102020204" pitchFamily="34" charset="0"/>
              <a:ea typeface="+mj-ea"/>
              <a:cs typeface="+mj-cs"/>
            </a:endParaRPr>
          </a:p>
        </p:txBody>
      </p:sp>
      <p:sp>
        <p:nvSpPr>
          <p:cNvPr id="6" name="Content Placeholder 4">
            <a:extLst>
              <a:ext uri="{FF2B5EF4-FFF2-40B4-BE49-F238E27FC236}">
                <a16:creationId xmlns:a16="http://schemas.microsoft.com/office/drawing/2014/main" id="{EB6DB61D-13FF-4455-9628-D833321E825F}"/>
              </a:ext>
            </a:extLst>
          </p:cNvPr>
          <p:cNvSpPr txBox="1">
            <a:spLocks/>
          </p:cNvSpPr>
          <p:nvPr/>
        </p:nvSpPr>
        <p:spPr>
          <a:xfrm>
            <a:off x="1542348" y="2693845"/>
            <a:ext cx="9811451" cy="4287771"/>
          </a:xfrm>
          <a:prstGeom prst="rect">
            <a:avLst/>
          </a:prstGeom>
        </p:spPr>
        <p:txBody>
          <a:bodyPr vert="horz" lIns="77153" tIns="38576" rIns="77153" bIns="38576"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US" sz="27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Implementation </a:t>
            </a: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US" sz="236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use implementation facilitation and training to achieve competence in ED-initiated XR-BUP and SL-BUP inductions in approximately 30 diverse ED sites</a:t>
            </a:r>
          </a:p>
          <a:p>
            <a:pPr marL="385785" marR="0" lvl="1" indent="0" algn="l" defTabSz="771571" rtl="0" eaLnBrk="1" fontAlgn="auto" latinLnBrk="0" hangingPunct="1">
              <a:lnSpc>
                <a:spcPct val="90000"/>
              </a:lnSpc>
              <a:spcBef>
                <a:spcPts val="422"/>
              </a:spcBef>
              <a:spcAft>
                <a:spcPts val="0"/>
              </a:spcAft>
              <a:buClrTx/>
              <a:buSzTx/>
              <a:buFont typeface="Arial" panose="020B0604020202020204" pitchFamily="34" charset="0"/>
              <a:buNone/>
              <a:tabLst/>
              <a:defRPr/>
            </a:pPr>
            <a:endParaRPr kumimoji="0" lang="en-US" sz="27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US" sz="27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Effectiveness </a:t>
            </a:r>
          </a:p>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r>
              <a:rPr kumimoji="0" lang="en-US" sz="236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compare the effectiveness of XR-BUP and SL-BUP induction in approximately 2000 patients with untreated OUD in the ED on the primary outcome of engagement in formal addiction treatment at 7 days</a:t>
            </a:r>
          </a:p>
        </p:txBody>
      </p:sp>
      <p:cxnSp>
        <p:nvCxnSpPr>
          <p:cNvPr id="8" name="Straight Connector 7">
            <a:extLst>
              <a:ext uri="{FF2B5EF4-FFF2-40B4-BE49-F238E27FC236}">
                <a16:creationId xmlns:a16="http://schemas.microsoft.com/office/drawing/2014/main" id="{9450594D-45A8-4166-B046-B476B76D6FE3}"/>
              </a:ext>
            </a:extLst>
          </p:cNvPr>
          <p:cNvCxnSpPr>
            <a:cxnSpLocks/>
          </p:cNvCxnSpPr>
          <p:nvPr/>
        </p:nvCxnSpPr>
        <p:spPr>
          <a:xfrm>
            <a:off x="2533650" y="2409825"/>
            <a:ext cx="675261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Content Placeholder 5">
            <a:extLst>
              <a:ext uri="{FF2B5EF4-FFF2-40B4-BE49-F238E27FC236}">
                <a16:creationId xmlns:a16="http://schemas.microsoft.com/office/drawing/2014/main" id="{686438DC-2047-4BA3-AED5-2344CA19CD3D}"/>
              </a:ext>
            </a:extLst>
          </p:cNvPr>
          <p:cNvSpPr txBox="1">
            <a:spLocks/>
          </p:cNvSpPr>
          <p:nvPr/>
        </p:nvSpPr>
        <p:spPr>
          <a:xfrm>
            <a:off x="1620837" y="4687037"/>
            <a:ext cx="9359758" cy="1270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71571" rtl="0" eaLnBrk="1" fontAlgn="auto" latinLnBrk="0" hangingPunct="1">
              <a:lnSpc>
                <a:spcPct val="90000"/>
              </a:lnSpc>
              <a:spcBef>
                <a:spcPts val="844"/>
              </a:spcBef>
              <a:spcAft>
                <a:spcPts val="0"/>
              </a:spcAft>
              <a:buClrTx/>
              <a:buSzTx/>
              <a:buFont typeface="Arial" panose="020B0604020202020204" pitchFamily="34" charset="0"/>
              <a:buNone/>
              <a:tabLst/>
              <a:defRPr/>
            </a:pPr>
            <a:endParaRPr kumimoji="0" lang="en-US" sz="23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C7AFC2C-582D-48B4-B0A1-52EC98EDF357}"/>
              </a:ext>
            </a:extLst>
          </p:cNvPr>
          <p:cNvSpPr txBox="1"/>
          <p:nvPr/>
        </p:nvSpPr>
        <p:spPr>
          <a:xfrm>
            <a:off x="685800" y="142109"/>
            <a:ext cx="11506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ED INNOVATION</a:t>
            </a:r>
          </a:p>
        </p:txBody>
      </p:sp>
      <p:sp>
        <p:nvSpPr>
          <p:cNvPr id="11" name="TextBox 10">
            <a:extLst>
              <a:ext uri="{FF2B5EF4-FFF2-40B4-BE49-F238E27FC236}">
                <a16:creationId xmlns:a16="http://schemas.microsoft.com/office/drawing/2014/main" id="{5DEEA2E4-8425-4E3F-A98E-1D832ABEFB20}"/>
              </a:ext>
            </a:extLst>
          </p:cNvPr>
          <p:cNvSpPr txBox="1"/>
          <p:nvPr/>
        </p:nvSpPr>
        <p:spPr>
          <a:xfrm>
            <a:off x="7327384" y="6412868"/>
            <a:ext cx="40822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D'Onofrio, Contemporary Clinical Trials, 2021</a:t>
            </a:r>
          </a:p>
        </p:txBody>
      </p:sp>
      <p:sp>
        <p:nvSpPr>
          <p:cNvPr id="12" name="TextBox 11">
            <a:extLst>
              <a:ext uri="{FF2B5EF4-FFF2-40B4-BE49-F238E27FC236}">
                <a16:creationId xmlns:a16="http://schemas.microsoft.com/office/drawing/2014/main" id="{465B9004-D8D2-4861-9DA1-5C71F1C21F6F}"/>
              </a:ext>
            </a:extLst>
          </p:cNvPr>
          <p:cNvSpPr txBox="1"/>
          <p:nvPr/>
        </p:nvSpPr>
        <p:spPr>
          <a:xfrm>
            <a:off x="1524000" y="960756"/>
            <a:ext cx="96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ED-</a:t>
            </a:r>
            <a:r>
              <a:rPr kumimoji="0" lang="en-US" sz="2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IN</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itiated</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Bupre</a:t>
            </a:r>
            <a:r>
              <a:rPr kumimoji="0" lang="en-US" sz="2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NO</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rphine</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VA</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lida</a:t>
            </a:r>
            <a:r>
              <a:rPr kumimoji="0" lang="en-US" sz="2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TION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Network Trial </a:t>
            </a:r>
          </a:p>
        </p:txBody>
      </p:sp>
    </p:spTree>
    <p:extLst>
      <p:ext uri="{BB962C8B-B14F-4D97-AF65-F5344CB8AC3E}">
        <p14:creationId xmlns:p14="http://schemas.microsoft.com/office/powerpoint/2010/main" val="3168521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CBBEA-6421-42A5-A4F5-5697D093FBBF}"/>
              </a:ext>
            </a:extLst>
          </p:cNvPr>
          <p:cNvSpPr>
            <a:spLocks noGrp="1"/>
          </p:cNvSpPr>
          <p:nvPr>
            <p:ph type="title"/>
          </p:nvPr>
        </p:nvSpPr>
        <p:spPr>
          <a:xfrm>
            <a:off x="457200" y="331302"/>
            <a:ext cx="10668000" cy="914400"/>
          </a:xfrm>
        </p:spPr>
        <p:txBody>
          <a:bodyPr/>
          <a:lstStyle/>
          <a:p>
            <a:r>
              <a:rPr lang="en-US" sz="3200" b="1" dirty="0">
                <a:solidFill>
                  <a:srgbClr val="003399"/>
                </a:solidFill>
                <a:latin typeface="Arial" panose="020B0604020202020204" pitchFamily="34" charset="0"/>
                <a:cs typeface="Arial" panose="020B0604020202020204" pitchFamily="34" charset="0"/>
              </a:rPr>
              <a:t>ED INNOVATION</a:t>
            </a:r>
          </a:p>
        </p:txBody>
      </p:sp>
      <p:sp>
        <p:nvSpPr>
          <p:cNvPr id="13" name="Title 8">
            <a:extLst>
              <a:ext uri="{FF2B5EF4-FFF2-40B4-BE49-F238E27FC236}">
                <a16:creationId xmlns:a16="http://schemas.microsoft.com/office/drawing/2014/main" id="{E5073728-69FB-446B-8BC7-AEEAC5015543}"/>
              </a:ext>
            </a:extLst>
          </p:cNvPr>
          <p:cNvSpPr txBox="1">
            <a:spLocks/>
          </p:cNvSpPr>
          <p:nvPr/>
        </p:nvSpPr>
        <p:spPr bwMode="auto">
          <a:xfrm>
            <a:off x="457200" y="788502"/>
            <a:ext cx="111252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C00000"/>
                </a:solidFill>
                <a:effectLst/>
                <a:uLnTx/>
                <a:uFillTx/>
                <a:latin typeface="Georgia"/>
                <a:ea typeface="Gulim"/>
              </a:rPr>
              <a:t>CAM2038</a:t>
            </a:r>
            <a:r>
              <a:rPr kumimoji="0" lang="en-US" sz="2600" b="1" i="0" u="none" strike="noStrike" kern="0" cap="none" spc="0" normalizeH="0" baseline="0" noProof="0" dirty="0">
                <a:ln>
                  <a:noFill/>
                </a:ln>
                <a:solidFill>
                  <a:srgbClr val="000000"/>
                </a:solidFill>
                <a:effectLst/>
                <a:uLnTx/>
                <a:uFillTx/>
                <a:latin typeface="Georgia"/>
                <a:ea typeface="Gulim"/>
              </a:rPr>
              <a:t> </a:t>
            </a:r>
            <a:r>
              <a:rPr kumimoji="0" lang="en-US" sz="2400" b="1" i="0" u="none" strike="noStrike" kern="0" cap="none" spc="0" normalizeH="0" baseline="0" noProof="0" dirty="0">
                <a:ln>
                  <a:noFill/>
                </a:ln>
                <a:solidFill>
                  <a:srgbClr val="000000"/>
                </a:solidFill>
                <a:effectLst/>
                <a:uLnTx/>
                <a:uFillTx/>
                <a:latin typeface="Georgia"/>
                <a:ea typeface="Gulim"/>
              </a:rPr>
              <a:t>24mg XR-BUP 7-day injectable vs 16mg SL-BUP per day </a:t>
            </a:r>
          </a:p>
        </p:txBody>
      </p:sp>
      <p:pic>
        <p:nvPicPr>
          <p:cNvPr id="8" name="Content Placeholder 8">
            <a:extLst>
              <a:ext uri="{FF2B5EF4-FFF2-40B4-BE49-F238E27FC236}">
                <a16:creationId xmlns:a16="http://schemas.microsoft.com/office/drawing/2014/main" id="{CBDE8B18-824C-432E-B7AA-87614DAB27DD}"/>
              </a:ext>
            </a:extLst>
          </p:cNvPr>
          <p:cNvPicPr>
            <a:picLocks noChangeAspect="1"/>
          </p:cNvPicPr>
          <p:nvPr/>
        </p:nvPicPr>
        <p:blipFill rotWithShape="1">
          <a:blip r:embed="rId2">
            <a:extLst>
              <a:ext uri="{28A0092B-C50C-407E-A947-70E740481C1C}">
                <a14:useLocalDpi xmlns:a14="http://schemas.microsoft.com/office/drawing/2010/main" val="0"/>
              </a:ext>
            </a:extLst>
          </a:blip>
          <a:srcRect t="31033"/>
          <a:stretch/>
        </p:blipFill>
        <p:spPr>
          <a:xfrm>
            <a:off x="3905401" y="2139136"/>
            <a:ext cx="6742301" cy="4262212"/>
          </a:xfrm>
          <a:prstGeom prst="rect">
            <a:avLst/>
          </a:prstGeom>
        </p:spPr>
      </p:pic>
      <p:sp>
        <p:nvSpPr>
          <p:cNvPr id="10" name="Title 1">
            <a:extLst>
              <a:ext uri="{FF2B5EF4-FFF2-40B4-BE49-F238E27FC236}">
                <a16:creationId xmlns:a16="http://schemas.microsoft.com/office/drawing/2014/main" id="{FE07ABCD-7649-4C2F-9756-226DAA0DF60C}"/>
              </a:ext>
            </a:extLst>
          </p:cNvPr>
          <p:cNvSpPr txBox="1">
            <a:spLocks/>
          </p:cNvSpPr>
          <p:nvPr/>
        </p:nvSpPr>
        <p:spPr bwMode="auto">
          <a:xfrm>
            <a:off x="3778645" y="1245702"/>
            <a:ext cx="8413355"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C00000"/>
                </a:solidFill>
                <a:effectLst/>
                <a:uLnTx/>
                <a:uFillTx/>
                <a:latin typeface="Georgia"/>
                <a:ea typeface="Gulim"/>
                <a:cs typeface="Arial" panose="020B0604020202020204" pitchFamily="34" charset="0"/>
              </a:rPr>
              <a:t>Pharmacokinetics of  XR- &amp; SL- Buprenorphine </a:t>
            </a:r>
          </a:p>
        </p:txBody>
      </p:sp>
      <p:sp>
        <p:nvSpPr>
          <p:cNvPr id="11" name="TextBox 10">
            <a:extLst>
              <a:ext uri="{FF2B5EF4-FFF2-40B4-BE49-F238E27FC236}">
                <a16:creationId xmlns:a16="http://schemas.microsoft.com/office/drawing/2014/main" id="{261EACCE-1B56-46F4-AB19-17C3B02C87B4}"/>
              </a:ext>
            </a:extLst>
          </p:cNvPr>
          <p:cNvSpPr txBox="1"/>
          <p:nvPr/>
        </p:nvSpPr>
        <p:spPr>
          <a:xfrm>
            <a:off x="9677400" y="6456011"/>
            <a:ext cx="228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rPr>
              <a:t>3UG1DA015831</a:t>
            </a:r>
            <a:endParaRPr kumimoji="0" lang="en-US" sz="1800" b="0" i="0" u="none" strike="noStrike" kern="1200" cap="none" spc="0" normalizeH="0" baseline="0" noProof="0" dirty="0">
              <a:ln>
                <a:noFill/>
              </a:ln>
              <a:solidFill>
                <a:srgbClr val="000000"/>
              </a:solidFill>
              <a:effectLst/>
              <a:uLnTx/>
              <a:uFillTx/>
              <a:latin typeface="Georgia"/>
              <a:ea typeface="+mn-ea"/>
              <a:cs typeface="+mn-cs"/>
            </a:endParaRPr>
          </a:p>
        </p:txBody>
      </p:sp>
      <p:sp>
        <p:nvSpPr>
          <p:cNvPr id="9" name="TextBox 8">
            <a:extLst>
              <a:ext uri="{FF2B5EF4-FFF2-40B4-BE49-F238E27FC236}">
                <a16:creationId xmlns:a16="http://schemas.microsoft.com/office/drawing/2014/main" id="{87E2A747-C2AD-43D2-9BB1-252B93B1423C}"/>
              </a:ext>
            </a:extLst>
          </p:cNvPr>
          <p:cNvSpPr txBox="1"/>
          <p:nvPr/>
        </p:nvSpPr>
        <p:spPr>
          <a:xfrm>
            <a:off x="252548" y="2726410"/>
            <a:ext cx="3804723" cy="175432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Upon injection </a:t>
            </a:r>
            <a:r>
              <a:rPr lang="en-US" b="1" dirty="0">
                <a:solidFill>
                  <a:prstClr val="black"/>
                </a:solidFill>
                <a:latin typeface="Arial" panose="020B0604020202020204" pitchFamily="34" charset="0"/>
                <a:cs typeface="Arial" panose="020B0604020202020204" pitchFamily="34" charset="0"/>
              </a:rPr>
              <a:t>CAM2038</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forms into a viscous liquid crystalline gel,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producing a sustained, non-fluctuating levels of buprenorphine in the blood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avoiding the peaks and troughs of daily dosing</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0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9DAB6-8E2A-4E05-9D5F-502A0A13B09E}"/>
              </a:ext>
            </a:extLst>
          </p:cNvPr>
          <p:cNvSpPr>
            <a:spLocks noGrp="1"/>
          </p:cNvSpPr>
          <p:nvPr>
            <p:ph type="title"/>
          </p:nvPr>
        </p:nvSpPr>
        <p:spPr>
          <a:xfrm>
            <a:off x="838200" y="-119358"/>
            <a:ext cx="10515600" cy="1325563"/>
          </a:xfrm>
        </p:spPr>
        <p:txBody>
          <a:bodyPr/>
          <a:lstStyle/>
          <a:p>
            <a:r>
              <a:rPr lang="en-US" b="1" dirty="0">
                <a:latin typeface="Arial" panose="020B0604020202020204" pitchFamily="34" charset="0"/>
                <a:cs typeface="Arial" panose="020B0604020202020204" pitchFamily="34" charset="0"/>
              </a:rPr>
              <a:t>Patient Eligibility</a:t>
            </a:r>
          </a:p>
        </p:txBody>
      </p:sp>
      <p:sp>
        <p:nvSpPr>
          <p:cNvPr id="3" name="Text Placeholder 2">
            <a:extLst>
              <a:ext uri="{FF2B5EF4-FFF2-40B4-BE49-F238E27FC236}">
                <a16:creationId xmlns:a16="http://schemas.microsoft.com/office/drawing/2014/main" id="{E6D7549F-44F2-4086-9CA2-EB56921361F2}"/>
              </a:ext>
            </a:extLst>
          </p:cNvPr>
          <p:cNvSpPr>
            <a:spLocks noGrp="1"/>
          </p:cNvSpPr>
          <p:nvPr>
            <p:ph type="body" idx="1"/>
          </p:nvPr>
        </p:nvSpPr>
        <p:spPr>
          <a:xfrm>
            <a:off x="1924593" y="636496"/>
            <a:ext cx="1942012" cy="823912"/>
          </a:xfrm>
        </p:spPr>
        <p:txBody>
          <a:bodyPr/>
          <a:lstStyle/>
          <a:p>
            <a:r>
              <a:rPr lang="en-US" dirty="0">
                <a:latin typeface="Arial" panose="020B0604020202020204" pitchFamily="34" charset="0"/>
                <a:cs typeface="Arial" panose="020B0604020202020204" pitchFamily="34" charset="0"/>
              </a:rPr>
              <a:t>Inclusion </a:t>
            </a:r>
          </a:p>
        </p:txBody>
      </p:sp>
      <p:sp>
        <p:nvSpPr>
          <p:cNvPr id="4" name="Content Placeholder 3">
            <a:extLst>
              <a:ext uri="{FF2B5EF4-FFF2-40B4-BE49-F238E27FC236}">
                <a16:creationId xmlns:a16="http://schemas.microsoft.com/office/drawing/2014/main" id="{07BBB637-05A0-44A1-8252-6F9153011C1D}"/>
              </a:ext>
            </a:extLst>
          </p:cNvPr>
          <p:cNvSpPr>
            <a:spLocks noGrp="1"/>
          </p:cNvSpPr>
          <p:nvPr>
            <p:ph sz="half" idx="2"/>
          </p:nvPr>
        </p:nvSpPr>
        <p:spPr>
          <a:xfrm>
            <a:off x="517571" y="1586706"/>
            <a:ext cx="5157787" cy="3684588"/>
          </a:xfrm>
        </p:spPr>
        <p:txBody>
          <a:bodyPr>
            <a:noAutofit/>
          </a:bodyPr>
          <a:lstStyle/>
          <a:p>
            <a:pPr>
              <a:lnSpc>
                <a:spcPct val="107000"/>
              </a:lnSpc>
              <a:spcBef>
                <a:spcPts val="600"/>
              </a:spcBef>
              <a:spcAft>
                <a:spcPts val="600"/>
              </a:spcAft>
              <a:buSzPts val="1100"/>
            </a:pPr>
            <a:r>
              <a:rPr lang="en-US" sz="1800" dirty="0">
                <a:latin typeface="Arial" panose="020B0604020202020204" pitchFamily="34" charset="0"/>
                <a:ea typeface="Batang" panose="02030600000101010101" pitchFamily="18" charset="-127"/>
                <a:cs typeface="Arial" panose="020B0604020202020204" pitchFamily="34" charset="0"/>
              </a:rPr>
              <a:t>18 years or older</a:t>
            </a:r>
          </a:p>
          <a:p>
            <a:pPr lvl="0">
              <a:lnSpc>
                <a:spcPct val="107000"/>
              </a:lnSpc>
              <a:spcBef>
                <a:spcPts val="600"/>
              </a:spcBef>
              <a:spcAft>
                <a:spcPts val="600"/>
              </a:spcAft>
              <a:buSzPts val="1100"/>
              <a:buFont typeface="Wingdings" panose="05000000000000000000" pitchFamily="2" charset="2"/>
              <a:buChar char="§"/>
            </a:pPr>
            <a:r>
              <a:rPr lang="en-US" sz="1800" dirty="0">
                <a:latin typeface="Arial" panose="020B0604020202020204" pitchFamily="34" charset="0"/>
                <a:ea typeface="Batang" panose="02030600000101010101" pitchFamily="18" charset="-127"/>
                <a:cs typeface="Arial" panose="020B0604020202020204" pitchFamily="34" charset="0"/>
              </a:rPr>
              <a:t>Meet DSM-5 diagnostic criteria for moderate to severe OUD</a:t>
            </a:r>
          </a:p>
          <a:p>
            <a:pPr lvl="0">
              <a:lnSpc>
                <a:spcPct val="107000"/>
              </a:lnSpc>
              <a:spcBef>
                <a:spcPts val="600"/>
              </a:spcBef>
              <a:spcAft>
                <a:spcPts val="600"/>
              </a:spcAft>
              <a:buSzPts val="1100"/>
              <a:buFont typeface="Wingdings" panose="05000000000000000000" pitchFamily="2" charset="2"/>
              <a:buChar char="§"/>
            </a:pPr>
            <a:r>
              <a:rPr lang="en-US" sz="1800" dirty="0">
                <a:latin typeface="Arial" panose="020B0604020202020204" pitchFamily="34" charset="0"/>
                <a:ea typeface="Batang" panose="02030600000101010101" pitchFamily="18" charset="-127"/>
                <a:cs typeface="Arial" panose="020B0604020202020204" pitchFamily="34" charset="0"/>
              </a:rPr>
              <a:t>Have a COWS score of </a:t>
            </a:r>
            <a:r>
              <a:rPr lang="en-US" sz="1800" u="sng" dirty="0">
                <a:latin typeface="Arial" panose="020B0604020202020204" pitchFamily="34" charset="0"/>
                <a:ea typeface="Batang" panose="02030600000101010101" pitchFamily="18" charset="-127"/>
                <a:cs typeface="Arial" panose="020B0604020202020204" pitchFamily="34" charset="0"/>
              </a:rPr>
              <a:t>&gt;</a:t>
            </a:r>
            <a:r>
              <a:rPr lang="en-US" sz="1800" dirty="0">
                <a:latin typeface="Arial" panose="020B0604020202020204" pitchFamily="34" charset="0"/>
                <a:ea typeface="Batang" panose="02030600000101010101" pitchFamily="18" charset="-127"/>
                <a:cs typeface="Arial" panose="020B0604020202020204" pitchFamily="34" charset="0"/>
              </a:rPr>
              <a:t> 4</a:t>
            </a:r>
          </a:p>
          <a:p>
            <a:pPr lvl="0">
              <a:lnSpc>
                <a:spcPct val="107000"/>
              </a:lnSpc>
              <a:spcBef>
                <a:spcPts val="600"/>
              </a:spcBef>
              <a:spcAft>
                <a:spcPts val="600"/>
              </a:spcAft>
              <a:buSzPts val="1100"/>
              <a:buFont typeface="Wingdings" panose="05000000000000000000" pitchFamily="2" charset="2"/>
              <a:buChar char="§"/>
            </a:pPr>
            <a:r>
              <a:rPr lang="en-US" sz="1800" dirty="0">
                <a:latin typeface="Arial" panose="020B0604020202020204" pitchFamily="34" charset="0"/>
                <a:ea typeface="Batang" panose="02030600000101010101" pitchFamily="18" charset="-127"/>
                <a:cs typeface="Arial" panose="020B0604020202020204" pitchFamily="34" charset="0"/>
              </a:rPr>
              <a:t>Have a urine toxicology test that is positive for opioids (opiates, oxycodone, buprenorphine, fentanyl) </a:t>
            </a:r>
          </a:p>
          <a:p>
            <a:pPr lvl="0">
              <a:lnSpc>
                <a:spcPct val="107000"/>
              </a:lnSpc>
              <a:spcBef>
                <a:spcPts val="600"/>
              </a:spcBef>
              <a:spcAft>
                <a:spcPts val="600"/>
              </a:spcAft>
              <a:buSzPts val="1100"/>
              <a:buFont typeface="Wingdings" panose="05000000000000000000" pitchFamily="2" charset="2"/>
              <a:buChar char="§"/>
            </a:pPr>
            <a:r>
              <a:rPr lang="en-US" sz="1800" dirty="0">
                <a:latin typeface="Arial" panose="020B0604020202020204" pitchFamily="34" charset="0"/>
                <a:ea typeface="Batang" panose="02030600000101010101" pitchFamily="18" charset="-127"/>
                <a:cs typeface="Arial" panose="020B0604020202020204" pitchFamily="34" charset="0"/>
              </a:rPr>
              <a:t>Able to speak English sufficiently </a:t>
            </a:r>
            <a:endParaRPr lang="en-US" sz="1800"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24B329E0-5EDB-433E-A254-1F3CFD76E55E}"/>
              </a:ext>
            </a:extLst>
          </p:cNvPr>
          <p:cNvSpPr>
            <a:spLocks noGrp="1"/>
          </p:cNvSpPr>
          <p:nvPr>
            <p:ph type="body" sz="quarter" idx="3"/>
          </p:nvPr>
        </p:nvSpPr>
        <p:spPr>
          <a:xfrm>
            <a:off x="8254341" y="615950"/>
            <a:ext cx="1942013" cy="823912"/>
          </a:xfrm>
        </p:spPr>
        <p:txBody>
          <a:bodyPr/>
          <a:lstStyle/>
          <a:p>
            <a:r>
              <a:rPr lang="en-US" dirty="0">
                <a:latin typeface="Arial" panose="020B0604020202020204" pitchFamily="34" charset="0"/>
                <a:cs typeface="Arial" panose="020B0604020202020204" pitchFamily="34" charset="0"/>
              </a:rPr>
              <a:t>Exclusion</a:t>
            </a:r>
          </a:p>
        </p:txBody>
      </p:sp>
      <p:sp>
        <p:nvSpPr>
          <p:cNvPr id="6" name="Content Placeholder 5">
            <a:extLst>
              <a:ext uri="{FF2B5EF4-FFF2-40B4-BE49-F238E27FC236}">
                <a16:creationId xmlns:a16="http://schemas.microsoft.com/office/drawing/2014/main" id="{EB918DD1-DED0-41F9-92FD-4C3669578C2F}"/>
              </a:ext>
            </a:extLst>
          </p:cNvPr>
          <p:cNvSpPr>
            <a:spLocks noGrp="1"/>
          </p:cNvSpPr>
          <p:nvPr>
            <p:ph sz="quarter" idx="4"/>
          </p:nvPr>
        </p:nvSpPr>
        <p:spPr>
          <a:xfrm>
            <a:off x="6096000" y="1598362"/>
            <a:ext cx="5871754" cy="3684588"/>
          </a:xfrm>
        </p:spPr>
        <p:txBody>
          <a:bodyPr>
            <a:noAutofit/>
          </a:bodyPr>
          <a:lstStyle/>
          <a:p>
            <a:pPr lvl="0"/>
            <a:r>
              <a:rPr lang="en-US" sz="1800" dirty="0">
                <a:latin typeface="Arial" panose="020B0604020202020204" pitchFamily="34" charset="0"/>
                <a:cs typeface="Arial" panose="020B0604020202020204" pitchFamily="34" charset="0"/>
              </a:rPr>
              <a:t>Urine toxicology positive for methadone </a:t>
            </a:r>
          </a:p>
          <a:p>
            <a:pPr lvl="0"/>
            <a:r>
              <a:rPr lang="en-US" sz="1800" dirty="0">
                <a:latin typeface="Arial" panose="020B0604020202020204" pitchFamily="34" charset="0"/>
                <a:cs typeface="Arial" panose="020B0604020202020204" pitchFamily="34" charset="0"/>
              </a:rPr>
              <a:t>Pregnancy</a:t>
            </a:r>
          </a:p>
          <a:p>
            <a:pPr lvl="0"/>
            <a:r>
              <a:rPr lang="en-US" sz="1800" dirty="0">
                <a:latin typeface="Arial" panose="020B0604020202020204" pitchFamily="34" charset="0"/>
                <a:cs typeface="Arial" panose="020B0604020202020204" pitchFamily="34" charset="0"/>
              </a:rPr>
              <a:t>Medical/psychiatric condition that requires hospitalization or opioid administration at the index ED visit, </a:t>
            </a:r>
            <a:r>
              <a:rPr lang="en-US" sz="1800" b="1" dirty="0">
                <a:latin typeface="Arial" panose="020B0604020202020204" pitchFamily="34" charset="0"/>
                <a:cs typeface="Arial" panose="020B0604020202020204" pitchFamily="34" charset="0"/>
              </a:rPr>
              <a:t>prior to randomization </a:t>
            </a:r>
          </a:p>
          <a:p>
            <a:pPr lvl="0"/>
            <a:r>
              <a:rPr lang="en-US" sz="1800" dirty="0">
                <a:latin typeface="Arial" panose="020B0604020202020204" pitchFamily="34" charset="0"/>
                <a:cs typeface="Arial" panose="020B0604020202020204" pitchFamily="34" charset="0"/>
              </a:rPr>
              <a:t>Actively suicidal or severely cognitively impaired</a:t>
            </a:r>
          </a:p>
          <a:p>
            <a:pPr lvl="0"/>
            <a:r>
              <a:rPr lang="en-US" sz="1800" dirty="0">
                <a:latin typeface="Arial" panose="020B0604020202020204" pitchFamily="34" charset="0"/>
                <a:cs typeface="Arial" panose="020B0604020202020204" pitchFamily="34" charset="0"/>
              </a:rPr>
              <a:t>Require continued prescription opioids for pain </a:t>
            </a:r>
          </a:p>
          <a:p>
            <a:pPr lvl="0"/>
            <a:r>
              <a:rPr lang="en-US" sz="1800" dirty="0">
                <a:latin typeface="Arial" panose="020B0604020202020204" pitchFamily="34" charset="0"/>
                <a:cs typeface="Arial" panose="020B0604020202020204" pitchFamily="34" charset="0"/>
              </a:rPr>
              <a:t>A prisoner or in police custody at the time of index ED visit </a:t>
            </a:r>
          </a:p>
          <a:p>
            <a:r>
              <a:rPr lang="en-US" sz="1800" dirty="0">
                <a:latin typeface="Arial" panose="020B0604020202020204" pitchFamily="34" charset="0"/>
                <a:cs typeface="Arial" panose="020B0604020202020204" pitchFamily="34" charset="0"/>
              </a:rPr>
              <a:t>Enrolled in formal addiction treatment (</a:t>
            </a:r>
            <a:r>
              <a:rPr lang="en-US" sz="1800" b="1" dirty="0">
                <a:latin typeface="Arial" panose="020B0604020202020204" pitchFamily="34" charset="0"/>
                <a:cs typeface="Arial" panose="020B0604020202020204" pitchFamily="34" charset="0"/>
              </a:rPr>
              <a:t>anytime within the past 14 days</a:t>
            </a:r>
            <a:r>
              <a:rPr lang="en-US" sz="1800" dirty="0">
                <a:latin typeface="Arial" panose="020B0604020202020204" pitchFamily="34" charset="0"/>
                <a:cs typeface="Arial" panose="020B0604020202020204" pitchFamily="34" charset="0"/>
              </a:rPr>
              <a:t>) including by court order. </a:t>
            </a:r>
            <a:r>
              <a:rPr lang="en-US" sz="1800" b="1" dirty="0">
                <a:latin typeface="Arial" panose="020B0604020202020204" pitchFamily="34" charset="0"/>
                <a:cs typeface="Arial" panose="020B0604020202020204" pitchFamily="34" charset="0"/>
              </a:rPr>
              <a:t>Patients enrolled in formal addiction who are not receiving MOUD are eligible</a:t>
            </a:r>
          </a:p>
          <a:p>
            <a:endParaRPr lang="en-US" dirty="0"/>
          </a:p>
        </p:txBody>
      </p:sp>
    </p:spTree>
    <p:extLst>
      <p:ext uri="{BB962C8B-B14F-4D97-AF65-F5344CB8AC3E}">
        <p14:creationId xmlns:p14="http://schemas.microsoft.com/office/powerpoint/2010/main" val="331933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6973-87A8-0E77-602D-C6348B7856F5}"/>
              </a:ext>
            </a:extLst>
          </p:cNvPr>
          <p:cNvSpPr>
            <a:spLocks noGrp="1"/>
          </p:cNvSpPr>
          <p:nvPr>
            <p:ph type="title"/>
          </p:nvPr>
        </p:nvSpPr>
        <p:spPr>
          <a:xfrm>
            <a:off x="838200" y="-28574"/>
            <a:ext cx="10515600" cy="1009650"/>
          </a:xfrm>
        </p:spPr>
        <p:txBody>
          <a:bodyPr>
            <a:normAutofit/>
          </a:bodyPr>
          <a:lstStyle/>
          <a:p>
            <a:pPr algn="ctr"/>
            <a:r>
              <a:rPr lang="en-US" sz="4000" dirty="0">
                <a:solidFill>
                  <a:srgbClr val="C00000"/>
                </a:solidFill>
              </a:rPr>
              <a:t>Results</a:t>
            </a:r>
          </a:p>
        </p:txBody>
      </p:sp>
      <p:pic>
        <p:nvPicPr>
          <p:cNvPr id="7" name="Picture 6">
            <a:extLst>
              <a:ext uri="{FF2B5EF4-FFF2-40B4-BE49-F238E27FC236}">
                <a16:creationId xmlns:a16="http://schemas.microsoft.com/office/drawing/2014/main" id="{9A7204C3-E450-F042-2F6D-966600DECF16}"/>
              </a:ext>
            </a:extLst>
          </p:cNvPr>
          <p:cNvPicPr>
            <a:picLocks noChangeAspect="1"/>
          </p:cNvPicPr>
          <p:nvPr/>
        </p:nvPicPr>
        <p:blipFill>
          <a:blip r:embed="rId2"/>
          <a:stretch>
            <a:fillRect/>
          </a:stretch>
        </p:blipFill>
        <p:spPr>
          <a:xfrm>
            <a:off x="2478097" y="1062236"/>
            <a:ext cx="7102456" cy="5383235"/>
          </a:xfrm>
          <a:prstGeom prst="rect">
            <a:avLst/>
          </a:prstGeom>
        </p:spPr>
      </p:pic>
      <p:sp>
        <p:nvSpPr>
          <p:cNvPr id="8" name="TextBox 7">
            <a:extLst>
              <a:ext uri="{FF2B5EF4-FFF2-40B4-BE49-F238E27FC236}">
                <a16:creationId xmlns:a16="http://schemas.microsoft.com/office/drawing/2014/main" id="{B6C08E01-FD51-4BF3-0A41-9D4B3A5DCFFB}"/>
              </a:ext>
            </a:extLst>
          </p:cNvPr>
          <p:cNvSpPr txBox="1"/>
          <p:nvPr/>
        </p:nvSpPr>
        <p:spPr>
          <a:xfrm>
            <a:off x="8296275" y="2609850"/>
            <a:ext cx="78105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1200</a:t>
            </a:r>
          </a:p>
        </p:txBody>
      </p:sp>
      <p:sp>
        <p:nvSpPr>
          <p:cNvPr id="9" name="TextBox 8">
            <a:extLst>
              <a:ext uri="{FF2B5EF4-FFF2-40B4-BE49-F238E27FC236}">
                <a16:creationId xmlns:a16="http://schemas.microsoft.com/office/drawing/2014/main" id="{0EC111FA-4431-7985-022E-0C3E3F0ABFCC}"/>
              </a:ext>
            </a:extLst>
          </p:cNvPr>
          <p:cNvSpPr txBox="1"/>
          <p:nvPr/>
        </p:nvSpPr>
        <p:spPr>
          <a:xfrm>
            <a:off x="5591175" y="4395382"/>
            <a:ext cx="3629025"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60% of Enrollment goal 2000</a:t>
            </a:r>
          </a:p>
        </p:txBody>
      </p:sp>
    </p:spTree>
    <p:extLst>
      <p:ext uri="{BB962C8B-B14F-4D97-AF65-F5344CB8AC3E}">
        <p14:creationId xmlns:p14="http://schemas.microsoft.com/office/powerpoint/2010/main" val="805586069"/>
      </p:ext>
    </p:extLst>
  </p:cSld>
  <p:clrMapOvr>
    <a:masterClrMapping/>
  </p:clrMapOvr>
</p:sld>
</file>

<file path=ppt/theme/theme1.xml><?xml version="1.0" encoding="utf-8"?>
<a:theme xmlns:a="http://schemas.openxmlformats.org/drawingml/2006/main" name="1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STR TA">
      <a:dk1>
        <a:sysClr val="windowText" lastClr="000000"/>
      </a:dk1>
      <a:lt1>
        <a:sysClr val="window" lastClr="FFFFFF"/>
      </a:lt1>
      <a:dk2>
        <a:srgbClr val="174F7B"/>
      </a:dk2>
      <a:lt2>
        <a:srgbClr val="EEECE1"/>
      </a:lt2>
      <a:accent1>
        <a:srgbClr val="234264"/>
      </a:accent1>
      <a:accent2>
        <a:srgbClr val="A13F1D"/>
      </a:accent2>
      <a:accent3>
        <a:srgbClr val="34672C"/>
      </a:accent3>
      <a:accent4>
        <a:srgbClr val="C19421"/>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1382" tIns="45688" rIns="91382" bIns="45688" rtlCol="0">
        <a:spAutoFit/>
      </a:bodyPr>
      <a:lstStyle>
        <a:defPPr marL="285558" indent="-285558">
          <a:buClr>
            <a:srgbClr val="00B050"/>
          </a:buClr>
          <a:buSzPct val="150000"/>
          <a:buFont typeface="Arial" panose="020B0604020202020204" pitchFamily="34" charset="0"/>
          <a:buChar char="•"/>
          <a:defRPr sz="2400" b="1" dirty="0" smtClean="0">
            <a:latin typeface="Times New Roman" panose="02020603050405020304" pitchFamily="18" charset="0"/>
            <a:cs typeface="Times New Roman" panose="02020603050405020304" pitchFamily="18"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278A8D0A923C4DBE7569B630405854" ma:contentTypeVersion="11" ma:contentTypeDescription="Create a new document." ma:contentTypeScope="" ma:versionID="888e3b74c8074bb8477167b1721bd736">
  <xsd:schema xmlns:xsd="http://www.w3.org/2001/XMLSchema" xmlns:xs="http://www.w3.org/2001/XMLSchema" xmlns:p="http://schemas.microsoft.com/office/2006/metadata/properties" xmlns:ns3="1aee6640-b68b-4345-bc24-1478e36f51a8" targetNamespace="http://schemas.microsoft.com/office/2006/metadata/properties" ma:root="true" ma:fieldsID="93690d65e63459f8aee7400576c98705" ns3:_="">
    <xsd:import namespace="1aee6640-b68b-4345-bc24-1478e36f51a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e6640-b68b-4345-bc24-1478e36f51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DCB99-942F-4248-B763-C281C0682E24}">
  <ds:schemaRefs>
    <ds:schemaRef ds:uri="http://schemas.microsoft.com/office/2006/documentManagement/types"/>
    <ds:schemaRef ds:uri="http://purl.org/dc/elements/1.1/"/>
    <ds:schemaRef ds:uri="1aee6640-b68b-4345-bc24-1478e36f51a8"/>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9B3F44D9-EB11-441A-9A86-6C202F846D23}">
  <ds:schemaRefs>
    <ds:schemaRef ds:uri="http://schemas.microsoft.com/sharepoint/v3/contenttype/forms"/>
  </ds:schemaRefs>
</ds:datastoreItem>
</file>

<file path=customXml/itemProps3.xml><?xml version="1.0" encoding="utf-8"?>
<ds:datastoreItem xmlns:ds="http://schemas.openxmlformats.org/officeDocument/2006/customXml" ds:itemID="{70266868-4B22-4525-B52A-A4D1291851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ee6640-b68b-4345-bc24-1478e36f51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128825</TotalTime>
  <Words>1143</Words>
  <Application>Microsoft Office PowerPoint</Application>
  <PresentationFormat>Widescreen</PresentationFormat>
  <Paragraphs>281</Paragraphs>
  <Slides>17</Slides>
  <Notes>3</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17</vt:i4>
      </vt:variant>
    </vt:vector>
  </HeadingPairs>
  <TitlesOfParts>
    <vt:vector size="40" baseType="lpstr">
      <vt:lpstr>Arial</vt:lpstr>
      <vt:lpstr>Calibri</vt:lpstr>
      <vt:lpstr>Calibri Light</vt:lpstr>
      <vt:lpstr>Franklin Gothic Medium</vt:lpstr>
      <vt:lpstr>Garamond</vt:lpstr>
      <vt:lpstr>Georgia</vt:lpstr>
      <vt:lpstr>Graphik Medium</vt:lpstr>
      <vt:lpstr>Helvetica</vt:lpstr>
      <vt:lpstr>Montserrat</vt:lpstr>
      <vt:lpstr>Source Sans Pro</vt:lpstr>
      <vt:lpstr>Times New Roman</vt:lpstr>
      <vt:lpstr>Wingdings</vt:lpstr>
      <vt:lpstr>1_Office Theme</vt:lpstr>
      <vt:lpstr>7_Office Theme</vt:lpstr>
      <vt:lpstr>1_Content Slides</vt:lpstr>
      <vt:lpstr>3_Office Theme</vt:lpstr>
      <vt:lpstr>Content Slides</vt:lpstr>
      <vt:lpstr>4_Office Theme</vt:lpstr>
      <vt:lpstr>Office Theme</vt:lpstr>
      <vt:lpstr>2_Content Slides</vt:lpstr>
      <vt:lpstr>3_Content Slides</vt:lpstr>
      <vt:lpstr>6_Office Theme</vt:lpstr>
      <vt:lpstr>8_Office Theme</vt:lpstr>
      <vt:lpstr>         Low Incidence of Precipitated Withdrawal in ED-initiated Buprenorphine</vt:lpstr>
      <vt:lpstr>PowerPoint Presentation</vt:lpstr>
      <vt:lpstr>Background</vt:lpstr>
      <vt:lpstr>Precipitated Withdrawal </vt:lpstr>
      <vt:lpstr>Objective</vt:lpstr>
      <vt:lpstr>Hybrid Type 1 Effectiveness-Implementation Design</vt:lpstr>
      <vt:lpstr>ED INNOVATION</vt:lpstr>
      <vt:lpstr>Patient Eligibility</vt:lpstr>
      <vt:lpstr>Results</vt:lpstr>
      <vt:lpstr>PowerPoint Presentation</vt:lpstr>
      <vt:lpstr>Results: Patient Characteristics  </vt:lpstr>
      <vt:lpstr>Characteristics of Patients with Precipitated Withdrawal </vt:lpstr>
      <vt:lpstr>Lessons Learned: Treatment of PW</vt:lpstr>
      <vt:lpstr>PowerPoint Presentation</vt:lpstr>
      <vt:lpstr>Conclusion</vt:lpstr>
      <vt:lpstr>0099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Knies, Andrea</dc:creator>
  <cp:lastModifiedBy>D'Onofrio, Gail</cp:lastModifiedBy>
  <cp:revision>718</cp:revision>
  <cp:lastPrinted>2022-10-31T18:22:15Z</cp:lastPrinted>
  <dcterms:created xsi:type="dcterms:W3CDTF">2020-05-13T13:34:18Z</dcterms:created>
  <dcterms:modified xsi:type="dcterms:W3CDTF">2022-11-10T14:46:35Z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0x010100C8278A8D0A923C4DBE7569B630405854</vt:lpwstr>
  </property>
</Properties>
</file>