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50" r:id="rId1"/>
  </p:sldMasterIdLst>
  <p:notesMasterIdLst>
    <p:notesMasterId r:id="rId26"/>
  </p:notesMasterIdLst>
  <p:handoutMasterIdLst>
    <p:handoutMasterId r:id="rId27"/>
  </p:handoutMasterIdLst>
  <p:sldIdLst>
    <p:sldId id="256" r:id="rId2"/>
    <p:sldId id="258" r:id="rId3"/>
    <p:sldId id="293" r:id="rId4"/>
    <p:sldId id="264" r:id="rId5"/>
    <p:sldId id="267" r:id="rId6"/>
    <p:sldId id="266" r:id="rId7"/>
    <p:sldId id="272" r:id="rId8"/>
    <p:sldId id="268" r:id="rId9"/>
    <p:sldId id="287" r:id="rId10"/>
    <p:sldId id="281" r:id="rId11"/>
    <p:sldId id="289" r:id="rId12"/>
    <p:sldId id="271" r:id="rId13"/>
    <p:sldId id="270" r:id="rId14"/>
    <p:sldId id="285" r:id="rId15"/>
    <p:sldId id="290" r:id="rId16"/>
    <p:sldId id="283" r:id="rId17"/>
    <p:sldId id="291" r:id="rId18"/>
    <p:sldId id="282" r:id="rId19"/>
    <p:sldId id="274" r:id="rId20"/>
    <p:sldId id="292" r:id="rId21"/>
    <p:sldId id="265" r:id="rId22"/>
    <p:sldId id="294" r:id="rId23"/>
    <p:sldId id="295" r:id="rId24"/>
    <p:sldId id="296" r:id="rId25"/>
  </p:sldIdLst>
  <p:sldSz cx="9144000" cy="6858000" type="screen4x3"/>
  <p:notesSz cx="9296400" cy="7010400"/>
  <p:defaultTextStyle>
    <a:defPPr>
      <a:defRPr lang="en-US"/>
    </a:defPPr>
    <a:lvl1pPr algn="l" rtl="0" eaLnBrk="0" fontAlgn="base" hangingPunct="0">
      <a:spcBef>
        <a:spcPct val="0"/>
      </a:spcBef>
      <a:spcAft>
        <a:spcPct val="0"/>
      </a:spcAft>
      <a:defRPr kern="1200">
        <a:solidFill>
          <a:schemeClr val="tx1"/>
        </a:solidFill>
        <a:latin typeface="Georgia" panose="02040502050405020303" pitchFamily="18" charset="0"/>
        <a:ea typeface="+mn-ea"/>
        <a:cs typeface="+mn-cs"/>
      </a:defRPr>
    </a:lvl1pPr>
    <a:lvl2pPr marL="457200" algn="l" rtl="0" eaLnBrk="0" fontAlgn="base" hangingPunct="0">
      <a:spcBef>
        <a:spcPct val="0"/>
      </a:spcBef>
      <a:spcAft>
        <a:spcPct val="0"/>
      </a:spcAft>
      <a:defRPr kern="1200">
        <a:solidFill>
          <a:schemeClr val="tx1"/>
        </a:solidFill>
        <a:latin typeface="Georgia" panose="02040502050405020303" pitchFamily="18" charset="0"/>
        <a:ea typeface="+mn-ea"/>
        <a:cs typeface="+mn-cs"/>
      </a:defRPr>
    </a:lvl2pPr>
    <a:lvl3pPr marL="914400" algn="l" rtl="0" eaLnBrk="0" fontAlgn="base" hangingPunct="0">
      <a:spcBef>
        <a:spcPct val="0"/>
      </a:spcBef>
      <a:spcAft>
        <a:spcPct val="0"/>
      </a:spcAft>
      <a:defRPr kern="1200">
        <a:solidFill>
          <a:schemeClr val="tx1"/>
        </a:solidFill>
        <a:latin typeface="Georgia" panose="02040502050405020303" pitchFamily="18" charset="0"/>
        <a:ea typeface="+mn-ea"/>
        <a:cs typeface="+mn-cs"/>
      </a:defRPr>
    </a:lvl3pPr>
    <a:lvl4pPr marL="1371600" algn="l" rtl="0" eaLnBrk="0" fontAlgn="base" hangingPunct="0">
      <a:spcBef>
        <a:spcPct val="0"/>
      </a:spcBef>
      <a:spcAft>
        <a:spcPct val="0"/>
      </a:spcAft>
      <a:defRPr kern="1200">
        <a:solidFill>
          <a:schemeClr val="tx1"/>
        </a:solidFill>
        <a:latin typeface="Georgia" panose="02040502050405020303" pitchFamily="18" charset="0"/>
        <a:ea typeface="+mn-ea"/>
        <a:cs typeface="+mn-cs"/>
      </a:defRPr>
    </a:lvl4pPr>
    <a:lvl5pPr marL="1828800" algn="l" rtl="0" eaLnBrk="0" fontAlgn="base" hangingPunct="0">
      <a:spcBef>
        <a:spcPct val="0"/>
      </a:spcBef>
      <a:spcAft>
        <a:spcPct val="0"/>
      </a:spcAft>
      <a:defRPr kern="1200">
        <a:solidFill>
          <a:schemeClr val="tx1"/>
        </a:solidFill>
        <a:latin typeface="Georgia" panose="02040502050405020303" pitchFamily="18" charset="0"/>
        <a:ea typeface="+mn-ea"/>
        <a:cs typeface="+mn-cs"/>
      </a:defRPr>
    </a:lvl5pPr>
    <a:lvl6pPr marL="2286000" algn="l" defTabSz="914400" rtl="0" eaLnBrk="1" latinLnBrk="0" hangingPunct="1">
      <a:defRPr kern="1200">
        <a:solidFill>
          <a:schemeClr val="tx1"/>
        </a:solidFill>
        <a:latin typeface="Georgia" panose="02040502050405020303" pitchFamily="18" charset="0"/>
        <a:ea typeface="+mn-ea"/>
        <a:cs typeface="+mn-cs"/>
      </a:defRPr>
    </a:lvl6pPr>
    <a:lvl7pPr marL="2743200" algn="l" defTabSz="914400" rtl="0" eaLnBrk="1" latinLnBrk="0" hangingPunct="1">
      <a:defRPr kern="1200">
        <a:solidFill>
          <a:schemeClr val="tx1"/>
        </a:solidFill>
        <a:latin typeface="Georgia" panose="02040502050405020303" pitchFamily="18" charset="0"/>
        <a:ea typeface="+mn-ea"/>
        <a:cs typeface="+mn-cs"/>
      </a:defRPr>
    </a:lvl7pPr>
    <a:lvl8pPr marL="3200400" algn="l" defTabSz="914400" rtl="0" eaLnBrk="1" latinLnBrk="0" hangingPunct="1">
      <a:defRPr kern="1200">
        <a:solidFill>
          <a:schemeClr val="tx1"/>
        </a:solidFill>
        <a:latin typeface="Georgia" panose="02040502050405020303" pitchFamily="18" charset="0"/>
        <a:ea typeface="+mn-ea"/>
        <a:cs typeface="+mn-cs"/>
      </a:defRPr>
    </a:lvl8pPr>
    <a:lvl9pPr marL="3657600" algn="l" defTabSz="914400" rtl="0" eaLnBrk="1" latinLnBrk="0" hangingPunct="1">
      <a:defRPr kern="1200">
        <a:solidFill>
          <a:schemeClr val="tx1"/>
        </a:solidFill>
        <a:latin typeface="Georgia" panose="02040502050405020303" pitchFamily="18" charset="0"/>
        <a:ea typeface="+mn-ea"/>
        <a:cs typeface="+mn-cs"/>
      </a:defRPr>
    </a:lvl9pPr>
  </p:defaultTextStyle>
  <p:extLst>
    <p:ext uri="{EFAFB233-063F-42B5-8137-9DF3F51BA10A}">
      <p15:sldGuideLst xmlns:p15="http://schemas.microsoft.com/office/powerpoint/2012/main">
        <p15:guide id="1" orient="horz" pos="1920" userDrawn="1">
          <p15:clr>
            <a:srgbClr val="A4A3A4"/>
          </p15:clr>
        </p15:guide>
        <p15:guide id="2" pos="28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enattoor, Anju" initials="M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D64A"/>
    <a:srgbClr val="E1F3F4"/>
    <a:srgbClr val="C3D3D4"/>
    <a:srgbClr val="E2EDAE"/>
    <a:srgbClr val="D8EAEB"/>
    <a:srgbClr val="FDEDD0"/>
    <a:srgbClr val="D2E076"/>
    <a:srgbClr val="FFEED1"/>
    <a:srgbClr val="00A9E0"/>
    <a:srgbClr val="F8EE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86" autoAdjust="0"/>
    <p:restoredTop sz="92676" autoAdjust="0"/>
  </p:normalViewPr>
  <p:slideViewPr>
    <p:cSldViewPr snapToObjects="1" showGuides="1">
      <p:cViewPr varScale="1">
        <p:scale>
          <a:sx n="121" d="100"/>
          <a:sy n="121" d="100"/>
        </p:scale>
        <p:origin x="1512" y="176"/>
      </p:cViewPr>
      <p:guideLst>
        <p:guide orient="horz" pos="1920"/>
        <p:guide pos="288"/>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Objects="1" showGuides="1">
      <p:cViewPr varScale="1">
        <p:scale>
          <a:sx n="108" d="100"/>
          <a:sy n="108" d="100"/>
        </p:scale>
        <p:origin x="1833"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A7ECD89-6E20-46AE-9126-502B3E017CAD}"/>
              </a:ext>
            </a:extLst>
          </p:cNvPr>
          <p:cNvSpPr>
            <a:spLocks noGrp="1"/>
          </p:cNvSpPr>
          <p:nvPr>
            <p:ph type="hdr" sz="quarter"/>
          </p:nvPr>
        </p:nvSpPr>
        <p:spPr>
          <a:xfrm>
            <a:off x="0" y="2"/>
            <a:ext cx="4028440" cy="351737"/>
          </a:xfrm>
          <a:prstGeom prst="rect">
            <a:avLst/>
          </a:prstGeom>
        </p:spPr>
        <p:txBody>
          <a:bodyPr vert="horz" lIns="93174" tIns="46586" rIns="93174" bIns="46586" rtlCol="0"/>
          <a:lstStyle>
            <a:lvl1pPr algn="l">
              <a:defRPr sz="1200">
                <a:latin typeface="Georgia" charset="0"/>
              </a:defRPr>
            </a:lvl1pPr>
          </a:lstStyle>
          <a:p>
            <a:pPr>
              <a:defRPr/>
            </a:pPr>
            <a:endParaRPr lang="en-US" dirty="0">
              <a:latin typeface="Microsoft Sans Serif" panose="020B0604020202020204" pitchFamily="34" charset="0"/>
            </a:endParaRPr>
          </a:p>
        </p:txBody>
      </p:sp>
      <p:sp>
        <p:nvSpPr>
          <p:cNvPr id="3" name="Date Placeholder 2">
            <a:extLst>
              <a:ext uri="{FF2B5EF4-FFF2-40B4-BE49-F238E27FC236}">
                <a16:creationId xmlns:a16="http://schemas.microsoft.com/office/drawing/2014/main" id="{FC94E869-0EDA-405A-A7D9-92382A74B13B}"/>
              </a:ext>
            </a:extLst>
          </p:cNvPr>
          <p:cNvSpPr>
            <a:spLocks noGrp="1"/>
          </p:cNvSpPr>
          <p:nvPr>
            <p:ph type="dt" sz="quarter" idx="1"/>
          </p:nvPr>
        </p:nvSpPr>
        <p:spPr>
          <a:xfrm>
            <a:off x="5265809" y="2"/>
            <a:ext cx="4028440" cy="351737"/>
          </a:xfrm>
          <a:prstGeom prst="rect">
            <a:avLst/>
          </a:prstGeom>
        </p:spPr>
        <p:txBody>
          <a:bodyPr vert="horz" lIns="93174" tIns="46586" rIns="93174" bIns="46586" rtlCol="0"/>
          <a:lstStyle>
            <a:lvl1pPr algn="r">
              <a:defRPr sz="1200">
                <a:latin typeface="Georgia" charset="0"/>
              </a:defRPr>
            </a:lvl1pPr>
          </a:lstStyle>
          <a:p>
            <a:pPr>
              <a:defRPr/>
            </a:pPr>
            <a:fld id="{E9ADAC2C-45C6-B44F-B589-619C21E27118}" type="datetimeFigureOut">
              <a:rPr lang="en-US">
                <a:latin typeface="Microsoft Sans Serif" panose="020B0604020202020204" pitchFamily="34" charset="0"/>
              </a:rPr>
              <a:pPr>
                <a:defRPr/>
              </a:pPr>
              <a:t>11/6/22</a:t>
            </a:fld>
            <a:endParaRPr lang="en-US" dirty="0">
              <a:latin typeface="Microsoft Sans Serif" panose="020B0604020202020204" pitchFamily="34" charset="0"/>
            </a:endParaRPr>
          </a:p>
        </p:txBody>
      </p:sp>
      <p:sp>
        <p:nvSpPr>
          <p:cNvPr id="4" name="Footer Placeholder 3">
            <a:extLst>
              <a:ext uri="{FF2B5EF4-FFF2-40B4-BE49-F238E27FC236}">
                <a16:creationId xmlns:a16="http://schemas.microsoft.com/office/drawing/2014/main" id="{3F825ED6-0A32-448F-AA08-448AC7575CDC}"/>
              </a:ext>
            </a:extLst>
          </p:cNvPr>
          <p:cNvSpPr>
            <a:spLocks noGrp="1"/>
          </p:cNvSpPr>
          <p:nvPr>
            <p:ph type="ftr" sz="quarter" idx="2"/>
          </p:nvPr>
        </p:nvSpPr>
        <p:spPr>
          <a:xfrm>
            <a:off x="0" y="6658664"/>
            <a:ext cx="4028440" cy="351736"/>
          </a:xfrm>
          <a:prstGeom prst="rect">
            <a:avLst/>
          </a:prstGeom>
        </p:spPr>
        <p:txBody>
          <a:bodyPr vert="horz" lIns="93174" tIns="46586" rIns="93174" bIns="46586" rtlCol="0" anchor="b"/>
          <a:lstStyle>
            <a:lvl1pPr algn="l">
              <a:defRPr sz="1200">
                <a:latin typeface="Georgia" charset="0"/>
              </a:defRPr>
            </a:lvl1pPr>
          </a:lstStyle>
          <a:p>
            <a:pPr>
              <a:defRPr/>
            </a:pPr>
            <a:endParaRPr lang="en-US" dirty="0">
              <a:latin typeface="Microsoft Sans Serif" panose="020B0604020202020204" pitchFamily="34" charset="0"/>
            </a:endParaRPr>
          </a:p>
        </p:txBody>
      </p:sp>
      <p:sp>
        <p:nvSpPr>
          <p:cNvPr id="5" name="Slide Number Placeholder 4">
            <a:extLst>
              <a:ext uri="{FF2B5EF4-FFF2-40B4-BE49-F238E27FC236}">
                <a16:creationId xmlns:a16="http://schemas.microsoft.com/office/drawing/2014/main" id="{AC86E6DB-0B8B-4BBC-AD9C-0B53FCAAEB15}"/>
              </a:ext>
            </a:extLst>
          </p:cNvPr>
          <p:cNvSpPr>
            <a:spLocks noGrp="1"/>
          </p:cNvSpPr>
          <p:nvPr>
            <p:ph type="sldNum" sz="quarter" idx="3"/>
          </p:nvPr>
        </p:nvSpPr>
        <p:spPr>
          <a:xfrm>
            <a:off x="5265809" y="6658664"/>
            <a:ext cx="4028440" cy="351736"/>
          </a:xfrm>
          <a:prstGeom prst="rect">
            <a:avLst/>
          </a:prstGeom>
        </p:spPr>
        <p:txBody>
          <a:bodyPr vert="horz" lIns="93174" tIns="46586" rIns="93174" bIns="46586" rtlCol="0" anchor="b"/>
          <a:lstStyle>
            <a:lvl1pPr algn="r">
              <a:defRPr sz="1200">
                <a:latin typeface="Georgia" charset="0"/>
              </a:defRPr>
            </a:lvl1pPr>
          </a:lstStyle>
          <a:p>
            <a:pPr>
              <a:defRPr/>
            </a:pPr>
            <a:fld id="{5383DF5D-FA39-A949-850F-48BE7279BF40}" type="slidenum">
              <a:rPr lang="en-US">
                <a:latin typeface="Microsoft Sans Serif" panose="020B0604020202020204" pitchFamily="34" charset="0"/>
              </a:rPr>
              <a:pPr>
                <a:defRPr/>
              </a:pPr>
              <a:t>‹#›</a:t>
            </a:fld>
            <a:endParaRPr lang="en-US" dirty="0">
              <a:latin typeface="Microsoft Sans Serif"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3E16D5F-FE40-4A50-B7E9-DD127F1D3511}"/>
              </a:ext>
            </a:extLst>
          </p:cNvPr>
          <p:cNvSpPr>
            <a:spLocks noGrp="1"/>
          </p:cNvSpPr>
          <p:nvPr>
            <p:ph type="hdr" sz="quarter"/>
          </p:nvPr>
        </p:nvSpPr>
        <p:spPr>
          <a:xfrm>
            <a:off x="0" y="2"/>
            <a:ext cx="4028440" cy="351737"/>
          </a:xfrm>
          <a:prstGeom prst="rect">
            <a:avLst/>
          </a:prstGeom>
        </p:spPr>
        <p:txBody>
          <a:bodyPr vert="horz" lIns="93174" tIns="46586" rIns="93174" bIns="46586"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531B2DAD-7CD6-467A-B323-A8AEE8812AD2}"/>
              </a:ext>
            </a:extLst>
          </p:cNvPr>
          <p:cNvSpPr>
            <a:spLocks noGrp="1"/>
          </p:cNvSpPr>
          <p:nvPr>
            <p:ph type="dt" idx="1"/>
          </p:nvPr>
        </p:nvSpPr>
        <p:spPr>
          <a:xfrm>
            <a:off x="5265809" y="2"/>
            <a:ext cx="4028440" cy="351737"/>
          </a:xfrm>
          <a:prstGeom prst="rect">
            <a:avLst/>
          </a:prstGeom>
        </p:spPr>
        <p:txBody>
          <a:bodyPr vert="horz" lIns="93174" tIns="46586" rIns="93174" bIns="46586" rtlCol="0"/>
          <a:lstStyle>
            <a:lvl1pPr algn="r" eaLnBrk="1" fontAlgn="auto" hangingPunct="1">
              <a:spcBef>
                <a:spcPts val="0"/>
              </a:spcBef>
              <a:spcAft>
                <a:spcPts val="0"/>
              </a:spcAft>
              <a:defRPr sz="1200">
                <a:latin typeface="+mn-lt"/>
              </a:defRPr>
            </a:lvl1pPr>
          </a:lstStyle>
          <a:p>
            <a:pPr>
              <a:defRPr/>
            </a:pPr>
            <a:fld id="{74B7D46C-3B4A-8F42-A8CB-618954543440}" type="datetimeFigureOut">
              <a:rPr lang="en-US"/>
              <a:pPr>
                <a:defRPr/>
              </a:pPr>
              <a:t>11/6/22</a:t>
            </a:fld>
            <a:endParaRPr lang="en-US"/>
          </a:p>
        </p:txBody>
      </p:sp>
      <p:sp>
        <p:nvSpPr>
          <p:cNvPr id="4" name="Slide Image Placeholder 3">
            <a:extLst>
              <a:ext uri="{FF2B5EF4-FFF2-40B4-BE49-F238E27FC236}">
                <a16:creationId xmlns:a16="http://schemas.microsoft.com/office/drawing/2014/main" id="{F233CAE2-D2DF-49E8-B278-19644862EDA8}"/>
              </a:ext>
            </a:extLst>
          </p:cNvPr>
          <p:cNvSpPr>
            <a:spLocks noGrp="1" noRot="1" noChangeAspect="1"/>
          </p:cNvSpPr>
          <p:nvPr>
            <p:ph type="sldImg" idx="2"/>
          </p:nvPr>
        </p:nvSpPr>
        <p:spPr>
          <a:xfrm>
            <a:off x="3071813" y="876300"/>
            <a:ext cx="3152775" cy="2365375"/>
          </a:xfrm>
          <a:prstGeom prst="rect">
            <a:avLst/>
          </a:prstGeom>
          <a:noFill/>
          <a:ln w="12700">
            <a:solidFill>
              <a:prstClr val="black"/>
            </a:solidFill>
          </a:ln>
        </p:spPr>
        <p:txBody>
          <a:bodyPr vert="horz" lIns="93174" tIns="46586" rIns="93174" bIns="46586" rtlCol="0" anchor="ctr"/>
          <a:lstStyle/>
          <a:p>
            <a:pPr lvl="0"/>
            <a:endParaRPr lang="en-US" noProof="0"/>
          </a:p>
        </p:txBody>
      </p:sp>
      <p:sp>
        <p:nvSpPr>
          <p:cNvPr id="5" name="Notes Placeholder 4">
            <a:extLst>
              <a:ext uri="{FF2B5EF4-FFF2-40B4-BE49-F238E27FC236}">
                <a16:creationId xmlns:a16="http://schemas.microsoft.com/office/drawing/2014/main" id="{232D9E76-C867-45C3-AAD3-4CCDCDFF388C}"/>
              </a:ext>
            </a:extLst>
          </p:cNvPr>
          <p:cNvSpPr>
            <a:spLocks noGrp="1"/>
          </p:cNvSpPr>
          <p:nvPr>
            <p:ph type="body" sz="quarter" idx="3"/>
          </p:nvPr>
        </p:nvSpPr>
        <p:spPr>
          <a:xfrm>
            <a:off x="929640" y="3373755"/>
            <a:ext cx="7437120" cy="2760345"/>
          </a:xfrm>
          <a:prstGeom prst="rect">
            <a:avLst/>
          </a:prstGeom>
        </p:spPr>
        <p:txBody>
          <a:bodyPr vert="horz" lIns="93174" tIns="46586" rIns="93174" bIns="46586"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37AA36D-2403-4F2D-AAAA-5386649095C9}"/>
              </a:ext>
            </a:extLst>
          </p:cNvPr>
          <p:cNvSpPr>
            <a:spLocks noGrp="1"/>
          </p:cNvSpPr>
          <p:nvPr>
            <p:ph type="ftr" sz="quarter" idx="4"/>
          </p:nvPr>
        </p:nvSpPr>
        <p:spPr>
          <a:xfrm>
            <a:off x="0" y="6658664"/>
            <a:ext cx="4028440" cy="351736"/>
          </a:xfrm>
          <a:prstGeom prst="rect">
            <a:avLst/>
          </a:prstGeom>
        </p:spPr>
        <p:txBody>
          <a:bodyPr vert="horz" lIns="93174" tIns="46586" rIns="93174" bIns="46586"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F24DBE23-BAC4-4B9F-9C72-C1B920F6ABF3}"/>
              </a:ext>
            </a:extLst>
          </p:cNvPr>
          <p:cNvSpPr>
            <a:spLocks noGrp="1"/>
          </p:cNvSpPr>
          <p:nvPr>
            <p:ph type="sldNum" sz="quarter" idx="5"/>
          </p:nvPr>
        </p:nvSpPr>
        <p:spPr>
          <a:xfrm>
            <a:off x="5265809" y="6658664"/>
            <a:ext cx="4028440" cy="351736"/>
          </a:xfrm>
          <a:prstGeom prst="rect">
            <a:avLst/>
          </a:prstGeom>
        </p:spPr>
        <p:txBody>
          <a:bodyPr vert="horz" lIns="93174" tIns="46586" rIns="93174" bIns="46586" rtlCol="0" anchor="b"/>
          <a:lstStyle>
            <a:lvl1pPr algn="r" eaLnBrk="1" fontAlgn="auto" hangingPunct="1">
              <a:spcBef>
                <a:spcPts val="0"/>
              </a:spcBef>
              <a:spcAft>
                <a:spcPts val="0"/>
              </a:spcAft>
              <a:defRPr sz="1200">
                <a:latin typeface="+mn-lt"/>
              </a:defRPr>
            </a:lvl1pPr>
          </a:lstStyle>
          <a:p>
            <a:pPr>
              <a:defRPr/>
            </a:pPr>
            <a:fld id="{2EB28E24-4E3A-0742-9838-90EF27C375A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Demographics agreed with national statistics on homelessness, and demonstrated increased social vulnerability in the episodes with PEH</a:t>
            </a:r>
          </a:p>
        </p:txBody>
      </p:sp>
      <p:sp>
        <p:nvSpPr>
          <p:cNvPr id="4" name="Slide Number Placeholder 3"/>
          <p:cNvSpPr>
            <a:spLocks noGrp="1"/>
          </p:cNvSpPr>
          <p:nvPr>
            <p:ph type="sldNum" sz="quarter" idx="5"/>
          </p:nvPr>
        </p:nvSpPr>
        <p:spPr/>
        <p:txBody>
          <a:bodyPr/>
          <a:lstStyle/>
          <a:p>
            <a:pPr>
              <a:defRPr/>
            </a:pPr>
            <a:fld id="{2EB28E24-4E3A-0742-9838-90EF27C375A2}" type="slidenum">
              <a:rPr lang="en-US" smtClean="0"/>
              <a:pPr>
                <a:defRPr/>
              </a:pPr>
              <a:t>12</a:t>
            </a:fld>
            <a:endParaRPr lang="en-US"/>
          </a:p>
        </p:txBody>
      </p:sp>
    </p:spTree>
    <p:extLst>
      <p:ext uri="{BB962C8B-B14F-4D97-AF65-F5344CB8AC3E}">
        <p14:creationId xmlns:p14="http://schemas.microsoft.com/office/powerpoint/2010/main" val="1738166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Which we similarly saw with the clinical characteristics: Higher risk substance use and similarly social vulnerability</a:t>
            </a:r>
          </a:p>
        </p:txBody>
      </p:sp>
      <p:sp>
        <p:nvSpPr>
          <p:cNvPr id="4" name="Slide Number Placeholder 3"/>
          <p:cNvSpPr>
            <a:spLocks noGrp="1"/>
          </p:cNvSpPr>
          <p:nvPr>
            <p:ph type="sldNum" sz="quarter" idx="5"/>
          </p:nvPr>
        </p:nvSpPr>
        <p:spPr/>
        <p:txBody>
          <a:bodyPr/>
          <a:lstStyle/>
          <a:p>
            <a:pPr>
              <a:defRPr/>
            </a:pPr>
            <a:fld id="{2EB28E24-4E3A-0742-9838-90EF27C375A2}" type="slidenum">
              <a:rPr lang="en-US" smtClean="0"/>
              <a:pPr>
                <a:defRPr/>
              </a:pPr>
              <a:t>13</a:t>
            </a:fld>
            <a:endParaRPr lang="en-US"/>
          </a:p>
        </p:txBody>
      </p:sp>
    </p:spTree>
    <p:extLst>
      <p:ext uri="{BB962C8B-B14F-4D97-AF65-F5344CB8AC3E}">
        <p14:creationId xmlns:p14="http://schemas.microsoft.com/office/powerpoint/2010/main" val="3388577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2EB28E24-4E3A-0742-9838-90EF27C375A2}" type="slidenum">
              <a:rPr lang="en-US" smtClean="0"/>
              <a:pPr>
                <a:defRPr/>
              </a:pPr>
              <a:t>23</a:t>
            </a:fld>
            <a:endParaRPr lang="en-US"/>
          </a:p>
        </p:txBody>
      </p:sp>
    </p:spTree>
    <p:extLst>
      <p:ext uri="{BB962C8B-B14F-4D97-AF65-F5344CB8AC3E}">
        <p14:creationId xmlns:p14="http://schemas.microsoft.com/office/powerpoint/2010/main" val="33507076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2"/>
        </a:solidFill>
        <a:effectLst/>
      </p:bgPr>
    </p:bg>
    <p:spTree>
      <p:nvGrpSpPr>
        <p:cNvPr id="1" name=""/>
        <p:cNvGrpSpPr/>
        <p:nvPr/>
      </p:nvGrpSpPr>
      <p:grpSpPr>
        <a:xfrm>
          <a:off x="0" y="0"/>
          <a:ext cx="0" cy="0"/>
          <a:chOff x="0" y="0"/>
          <a:chExt cx="0" cy="0"/>
        </a:xfrm>
      </p:grpSpPr>
      <p:sp>
        <p:nvSpPr>
          <p:cNvPr id="12" name="Text Placeholder 9"/>
          <p:cNvSpPr>
            <a:spLocks noGrp="1"/>
          </p:cNvSpPr>
          <p:nvPr>
            <p:ph type="body" sz="quarter" idx="14" hasCustomPrompt="1"/>
          </p:nvPr>
        </p:nvSpPr>
        <p:spPr>
          <a:xfrm>
            <a:off x="445770" y="3002280"/>
            <a:ext cx="8171470" cy="274320"/>
          </a:xfrm>
          <a:prstGeom prst="rect">
            <a:avLst/>
          </a:prstGeom>
          <a:noFill/>
        </p:spPr>
        <p:txBody>
          <a:bodyPr anchor="ctr"/>
          <a:lstStyle>
            <a:lvl1pPr marL="0" indent="0">
              <a:lnSpc>
                <a:spcPct val="100000"/>
              </a:lnSpc>
              <a:buNone/>
              <a:defRPr sz="2000" b="0" baseline="0">
                <a:solidFill>
                  <a:schemeClr val="tx1"/>
                </a:solidFill>
                <a:latin typeface="Microsoft Sans Serif" panose="020B0604020202020204" pitchFamily="34" charset="0"/>
                <a:cs typeface="Microsoft Sans Serif" panose="020B0604020202020204" pitchFamily="34" charset="0"/>
              </a:defRPr>
            </a:lvl1pPr>
            <a:lvl2pPr marL="257175" indent="0">
              <a:buNone/>
              <a:defRPr b="1">
                <a:latin typeface="Arial"/>
                <a:cs typeface="Arial"/>
              </a:defRPr>
            </a:lvl2pPr>
            <a:lvl3pPr marL="514350" indent="0">
              <a:buNone/>
              <a:defRPr b="1">
                <a:latin typeface="Arial"/>
                <a:cs typeface="Arial"/>
              </a:defRPr>
            </a:lvl3pPr>
            <a:lvl4pPr marL="771525" indent="0">
              <a:buNone/>
              <a:defRPr b="1">
                <a:latin typeface="Arial"/>
                <a:cs typeface="Arial"/>
              </a:defRPr>
            </a:lvl4pPr>
            <a:lvl5pPr marL="1028700" indent="0">
              <a:buNone/>
              <a:defRPr b="1">
                <a:latin typeface="Arial"/>
                <a:cs typeface="Arial"/>
              </a:defRPr>
            </a:lvl5pPr>
          </a:lstStyle>
          <a:p>
            <a:pPr lvl="0"/>
            <a:r>
              <a:rPr lang="en-US" dirty="0"/>
              <a:t>Presenter, Department</a:t>
            </a:r>
          </a:p>
        </p:txBody>
      </p:sp>
      <p:sp>
        <p:nvSpPr>
          <p:cNvPr id="2" name="Title 1"/>
          <p:cNvSpPr>
            <a:spLocks noGrp="1"/>
          </p:cNvSpPr>
          <p:nvPr>
            <p:ph type="title" hasCustomPrompt="1"/>
          </p:nvPr>
        </p:nvSpPr>
        <p:spPr>
          <a:xfrm>
            <a:off x="457200" y="2311570"/>
            <a:ext cx="8172147" cy="507831"/>
          </a:xfrm>
          <a:noFill/>
        </p:spPr>
        <p:txBody>
          <a:bodyPr/>
          <a:lstStyle>
            <a:lvl1pPr>
              <a:lnSpc>
                <a:spcPct val="100000"/>
              </a:lnSpc>
              <a:defRPr sz="3600" baseline="0">
                <a:solidFill>
                  <a:schemeClr val="tx1"/>
                </a:solidFill>
                <a:latin typeface="YaleNew" panose="02000602050000020003" pitchFamily="2" charset="77"/>
                <a:cs typeface="Microsoft Sans Serif" panose="020B0604020202020204" pitchFamily="34" charset="0"/>
              </a:defRPr>
            </a:lvl1pPr>
          </a:lstStyle>
          <a:p>
            <a:r>
              <a:rPr lang="en-US" dirty="0"/>
              <a:t>Title</a:t>
            </a:r>
          </a:p>
        </p:txBody>
      </p:sp>
      <p:sp>
        <p:nvSpPr>
          <p:cNvPr id="8" name="Text Placeholder 9">
            <a:extLst>
              <a:ext uri="{FF2B5EF4-FFF2-40B4-BE49-F238E27FC236}">
                <a16:creationId xmlns:a16="http://schemas.microsoft.com/office/drawing/2014/main" id="{F639F0F7-B6A2-134A-84D6-28C74C31FFAE}"/>
              </a:ext>
            </a:extLst>
          </p:cNvPr>
          <p:cNvSpPr>
            <a:spLocks noGrp="1"/>
          </p:cNvSpPr>
          <p:nvPr>
            <p:ph type="body" sz="quarter" idx="16" hasCustomPrompt="1"/>
          </p:nvPr>
        </p:nvSpPr>
        <p:spPr>
          <a:xfrm>
            <a:off x="452628" y="3459480"/>
            <a:ext cx="8171470" cy="274320"/>
          </a:xfrm>
          <a:prstGeom prst="rect">
            <a:avLst/>
          </a:prstGeom>
          <a:noFill/>
        </p:spPr>
        <p:txBody>
          <a:bodyPr anchor="ctr"/>
          <a:lstStyle>
            <a:lvl1pPr marL="0" indent="0">
              <a:lnSpc>
                <a:spcPct val="100000"/>
              </a:lnSpc>
              <a:buNone/>
              <a:defRPr sz="1400" b="0" i="0" baseline="0">
                <a:solidFill>
                  <a:schemeClr val="tx1"/>
                </a:solidFill>
                <a:latin typeface="Microsoft Sans Serif" panose="020B0604020202020204" pitchFamily="34" charset="0"/>
                <a:cs typeface="Arial"/>
              </a:defRPr>
            </a:lvl1pPr>
            <a:lvl2pPr marL="257175" indent="0">
              <a:buNone/>
              <a:defRPr b="1">
                <a:latin typeface="Arial"/>
                <a:cs typeface="Arial"/>
              </a:defRPr>
            </a:lvl2pPr>
            <a:lvl3pPr marL="514350" indent="0">
              <a:buNone/>
              <a:defRPr b="1">
                <a:latin typeface="Arial"/>
                <a:cs typeface="Arial"/>
              </a:defRPr>
            </a:lvl3pPr>
            <a:lvl4pPr marL="771525" indent="0">
              <a:buNone/>
              <a:defRPr b="1">
                <a:latin typeface="Arial"/>
                <a:cs typeface="Arial"/>
              </a:defRPr>
            </a:lvl4pPr>
            <a:lvl5pPr marL="1028700" indent="0">
              <a:buNone/>
              <a:defRPr b="1">
                <a:latin typeface="Arial"/>
                <a:cs typeface="Arial"/>
              </a:defRPr>
            </a:lvl5pPr>
          </a:lstStyle>
          <a:p>
            <a:pPr lvl="0"/>
            <a:r>
              <a:rPr lang="en-US" dirty="0"/>
              <a:t>Month Day, Year</a:t>
            </a:r>
          </a:p>
        </p:txBody>
      </p:sp>
      <p:pic>
        <p:nvPicPr>
          <p:cNvPr id="6" name="Picture 5" descr="A picture containing clipart&#10;&#10;Description automatically generated">
            <a:extLst>
              <a:ext uri="{FF2B5EF4-FFF2-40B4-BE49-F238E27FC236}">
                <a16:creationId xmlns:a16="http://schemas.microsoft.com/office/drawing/2014/main" id="{8981EB30-12EF-F847-B7E7-FDB547494456}"/>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42457" y="5957954"/>
            <a:ext cx="5029200" cy="366646"/>
          </a:xfrm>
          <a:prstGeom prst="rect">
            <a:avLst/>
          </a:prstGeom>
        </p:spPr>
      </p:pic>
    </p:spTree>
    <p:extLst>
      <p:ext uri="{BB962C8B-B14F-4D97-AF65-F5344CB8AC3E}">
        <p14:creationId xmlns:p14="http://schemas.microsoft.com/office/powerpoint/2010/main" val="1345330289"/>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3888" userDrawn="1">
          <p15:clr>
            <a:srgbClr val="FBAE40"/>
          </p15:clr>
        </p15:guide>
        <p15:guide id="2" pos="28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orange SUBTITLE">
    <p:spTree>
      <p:nvGrpSpPr>
        <p:cNvPr id="1" name=""/>
        <p:cNvGrpSpPr/>
        <p:nvPr/>
      </p:nvGrpSpPr>
      <p:grpSpPr>
        <a:xfrm>
          <a:off x="0" y="0"/>
          <a:ext cx="0" cy="0"/>
          <a:chOff x="0" y="0"/>
          <a:chExt cx="0" cy="0"/>
        </a:xfrm>
      </p:grpSpPr>
      <p:sp>
        <p:nvSpPr>
          <p:cNvPr id="16" name="Text Placeholder 9"/>
          <p:cNvSpPr>
            <a:spLocks noGrp="1"/>
          </p:cNvSpPr>
          <p:nvPr>
            <p:ph type="body" sz="quarter" idx="12" hasCustomPrompt="1"/>
          </p:nvPr>
        </p:nvSpPr>
        <p:spPr>
          <a:xfrm>
            <a:off x="465668" y="1143000"/>
            <a:ext cx="8172147" cy="429768"/>
          </a:xfrm>
          <a:prstGeom prst="rect">
            <a:avLst/>
          </a:prstGeom>
        </p:spPr>
        <p:txBody>
          <a:bodyPr lIns="0" tIns="0" rIns="0" bIns="0" anchor="ctr">
            <a:noAutofit/>
          </a:bodyPr>
          <a:lstStyle>
            <a:lvl1pPr marL="0" indent="0">
              <a:lnSpc>
                <a:spcPct val="100000"/>
              </a:lnSpc>
              <a:buNone/>
              <a:defRPr sz="1800" b="1">
                <a:solidFill>
                  <a:schemeClr val="accent1"/>
                </a:solidFill>
                <a:latin typeface="Microsoft Sans Serif" panose="020B0604020202020204" pitchFamily="34" charset="0"/>
                <a:cs typeface="Microsoft Sans Serif" panose="020B0604020202020204" pitchFamily="34" charset="0"/>
              </a:defRPr>
            </a:lvl1pPr>
            <a:lvl2pPr marL="342892" indent="0">
              <a:buNone/>
              <a:defRPr b="1">
                <a:latin typeface="Arial"/>
                <a:cs typeface="Arial"/>
              </a:defRPr>
            </a:lvl2pPr>
            <a:lvl3pPr marL="685783" indent="0">
              <a:buNone/>
              <a:defRPr b="1">
                <a:latin typeface="Arial"/>
                <a:cs typeface="Arial"/>
              </a:defRPr>
            </a:lvl3pPr>
            <a:lvl4pPr marL="1028675" indent="0">
              <a:buNone/>
              <a:defRPr b="1">
                <a:latin typeface="Arial"/>
                <a:cs typeface="Arial"/>
              </a:defRPr>
            </a:lvl4pPr>
            <a:lvl5pPr marL="1371566" indent="0">
              <a:buNone/>
              <a:defRPr b="1">
                <a:latin typeface="Arial"/>
                <a:cs typeface="Arial"/>
              </a:defRPr>
            </a:lvl5pPr>
          </a:lstStyle>
          <a:p>
            <a:pPr lvl="0"/>
            <a:r>
              <a:rPr lang="en-US" dirty="0"/>
              <a:t>SUBTITLE</a:t>
            </a:r>
          </a:p>
        </p:txBody>
      </p:sp>
      <p:sp>
        <p:nvSpPr>
          <p:cNvPr id="3" name="Title 2"/>
          <p:cNvSpPr>
            <a:spLocks noGrp="1"/>
          </p:cNvSpPr>
          <p:nvPr>
            <p:ph type="title" hasCustomPrompt="1"/>
          </p:nvPr>
        </p:nvSpPr>
        <p:spPr/>
        <p:txBody>
          <a:bodyPr/>
          <a:lstStyle>
            <a:lvl1pPr>
              <a:defRPr sz="3200">
                <a:solidFill>
                  <a:schemeClr val="tx2"/>
                </a:solidFill>
              </a:defRPr>
            </a:lvl1pPr>
          </a:lstStyle>
          <a:p>
            <a:r>
              <a:rPr lang="en-US" dirty="0"/>
              <a:t>Title</a:t>
            </a:r>
          </a:p>
        </p:txBody>
      </p:sp>
      <p:sp>
        <p:nvSpPr>
          <p:cNvPr id="9" name="Slide Number Placeholder 8"/>
          <p:cNvSpPr>
            <a:spLocks noGrp="1"/>
          </p:cNvSpPr>
          <p:nvPr>
            <p:ph type="sldNum" sz="quarter" idx="14"/>
          </p:nvPr>
        </p:nvSpPr>
        <p:spPr/>
        <p:txBody>
          <a:bodyPr/>
          <a:lstStyle/>
          <a:p>
            <a:fld id="{32B763C4-0BDF-40C6-AFB5-EA5752AD9CA1}" type="slidenum">
              <a:rPr lang="en-US" smtClean="0"/>
              <a:pPr/>
              <a:t>‹#›</a:t>
            </a:fld>
            <a:endParaRPr lang="en-US" dirty="0"/>
          </a:p>
        </p:txBody>
      </p:sp>
      <p:sp>
        <p:nvSpPr>
          <p:cNvPr id="7" name="Text Placeholder 6"/>
          <p:cNvSpPr>
            <a:spLocks noGrp="1"/>
          </p:cNvSpPr>
          <p:nvPr>
            <p:ph type="body" sz="quarter" idx="15"/>
          </p:nvPr>
        </p:nvSpPr>
        <p:spPr>
          <a:xfrm>
            <a:off x="465138" y="1703387"/>
            <a:ext cx="8172450" cy="4075308"/>
          </a:xfrm>
        </p:spPr>
        <p:txBody>
          <a:bodyPr/>
          <a:lstStyle>
            <a:lvl1pPr marL="0" indent="0">
              <a:buNone/>
              <a:defRPr>
                <a:solidFill>
                  <a:schemeClr val="tx2"/>
                </a:solidFill>
                <a:latin typeface="Microsoft Sans Serif" panose="020B0604020202020204" pitchFamily="34" charset="0"/>
                <a:cs typeface="Microsoft Sans Serif" panose="020B0604020202020204" pitchFamily="34" charset="0"/>
              </a:defRPr>
            </a:lvl1pPr>
          </a:lstStyle>
          <a:p>
            <a:pPr lvl="0"/>
            <a:r>
              <a:rPr lang="en-US" dirty="0"/>
              <a:t>Edit Master text styles</a:t>
            </a:r>
          </a:p>
        </p:txBody>
      </p:sp>
      <p:pic>
        <p:nvPicPr>
          <p:cNvPr id="10" name="Picture 9">
            <a:extLst>
              <a:ext uri="{FF2B5EF4-FFF2-40B4-BE49-F238E27FC236}">
                <a16:creationId xmlns:a16="http://schemas.microsoft.com/office/drawing/2014/main" id="{210F2541-2089-514F-9A72-FAFD223EA9BD}"/>
              </a:ext>
            </a:extLst>
          </p:cNvPr>
          <p:cNvPicPr>
            <a:picLocks noChangeAspect="1"/>
          </p:cNvPicPr>
          <p:nvPr userDrawn="1"/>
        </p:nvPicPr>
        <p:blipFill>
          <a:blip r:embed="rId2"/>
          <a:stretch>
            <a:fillRect/>
          </a:stretch>
        </p:blipFill>
        <p:spPr>
          <a:xfrm>
            <a:off x="451185" y="6400800"/>
            <a:ext cx="2286000" cy="169816"/>
          </a:xfrm>
          <a:prstGeom prst="rect">
            <a:avLst/>
          </a:prstGeom>
        </p:spPr>
      </p:pic>
    </p:spTree>
    <p:extLst>
      <p:ext uri="{BB962C8B-B14F-4D97-AF65-F5344CB8AC3E}">
        <p14:creationId xmlns:p14="http://schemas.microsoft.com/office/powerpoint/2010/main" val="123482519"/>
      </p:ext>
    </p:extLst>
  </p:cSld>
  <p:clrMapOvr>
    <a:masterClrMapping/>
  </p:clrMapOvr>
  <p:extLst>
    <p:ext uri="{DCECCB84-F9BA-43D5-87BE-67443E8EF086}">
      <p15:sldGuideLst xmlns:p15="http://schemas.microsoft.com/office/powerpoint/2012/main">
        <p15:guide id="1" orient="horz" pos="720" userDrawn="1">
          <p15:clr>
            <a:srgbClr val="FBAE40"/>
          </p15:clr>
        </p15:guide>
        <p15:guide id="2" pos="288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blue SUBTITLE and Bullets">
    <p:spTree>
      <p:nvGrpSpPr>
        <p:cNvPr id="1" name=""/>
        <p:cNvGrpSpPr/>
        <p:nvPr/>
      </p:nvGrpSpPr>
      <p:grpSpPr>
        <a:xfrm>
          <a:off x="0" y="0"/>
          <a:ext cx="0" cy="0"/>
          <a:chOff x="0" y="0"/>
          <a:chExt cx="0" cy="0"/>
        </a:xfrm>
      </p:grpSpPr>
      <p:sp>
        <p:nvSpPr>
          <p:cNvPr id="16" name="Text Placeholder 9"/>
          <p:cNvSpPr>
            <a:spLocks noGrp="1"/>
          </p:cNvSpPr>
          <p:nvPr>
            <p:ph type="body" sz="quarter" idx="12" hasCustomPrompt="1"/>
          </p:nvPr>
        </p:nvSpPr>
        <p:spPr>
          <a:xfrm>
            <a:off x="465668" y="1143000"/>
            <a:ext cx="8172147" cy="429768"/>
          </a:xfrm>
          <a:prstGeom prst="rect">
            <a:avLst/>
          </a:prstGeom>
        </p:spPr>
        <p:txBody>
          <a:bodyPr lIns="0" tIns="0" rIns="0" bIns="0" anchor="ctr">
            <a:noAutofit/>
          </a:bodyPr>
          <a:lstStyle>
            <a:lvl1pPr marL="0" indent="0">
              <a:lnSpc>
                <a:spcPct val="100000"/>
              </a:lnSpc>
              <a:buNone/>
              <a:defRPr sz="1800" b="1">
                <a:solidFill>
                  <a:schemeClr val="accent1"/>
                </a:solidFill>
                <a:latin typeface="Microsoft Sans Serif" panose="020B0604020202020204" pitchFamily="34" charset="0"/>
                <a:cs typeface="Microsoft Sans Serif" panose="020B0604020202020204" pitchFamily="34" charset="0"/>
              </a:defRPr>
            </a:lvl1pPr>
            <a:lvl2pPr marL="342892" indent="0">
              <a:buNone/>
              <a:defRPr b="1">
                <a:latin typeface="Arial"/>
                <a:cs typeface="Arial"/>
              </a:defRPr>
            </a:lvl2pPr>
            <a:lvl3pPr marL="685783" indent="0">
              <a:buNone/>
              <a:defRPr b="1">
                <a:latin typeface="Arial"/>
                <a:cs typeface="Arial"/>
              </a:defRPr>
            </a:lvl3pPr>
            <a:lvl4pPr marL="1028675" indent="0">
              <a:buNone/>
              <a:defRPr b="1">
                <a:latin typeface="Arial"/>
                <a:cs typeface="Arial"/>
              </a:defRPr>
            </a:lvl4pPr>
            <a:lvl5pPr marL="1371566" indent="0">
              <a:buNone/>
              <a:defRPr b="1">
                <a:latin typeface="Arial"/>
                <a:cs typeface="Arial"/>
              </a:defRPr>
            </a:lvl5pPr>
          </a:lstStyle>
          <a:p>
            <a:pPr lvl="0"/>
            <a:r>
              <a:rPr lang="en-US" dirty="0"/>
              <a:t>SUBTITLE</a:t>
            </a:r>
          </a:p>
        </p:txBody>
      </p:sp>
      <p:sp>
        <p:nvSpPr>
          <p:cNvPr id="3" name="Title 2"/>
          <p:cNvSpPr>
            <a:spLocks noGrp="1"/>
          </p:cNvSpPr>
          <p:nvPr>
            <p:ph type="title" hasCustomPrompt="1"/>
          </p:nvPr>
        </p:nvSpPr>
        <p:spPr/>
        <p:txBody>
          <a:bodyPr/>
          <a:lstStyle>
            <a:lvl1pPr>
              <a:defRPr sz="3200">
                <a:solidFill>
                  <a:schemeClr val="tx2"/>
                </a:solidFill>
              </a:defRPr>
            </a:lvl1pPr>
          </a:lstStyle>
          <a:p>
            <a:r>
              <a:rPr lang="en-US" dirty="0"/>
              <a:t>Title</a:t>
            </a:r>
          </a:p>
        </p:txBody>
      </p:sp>
      <p:sp>
        <p:nvSpPr>
          <p:cNvPr id="9" name="Slide Number Placeholder 8"/>
          <p:cNvSpPr>
            <a:spLocks noGrp="1"/>
          </p:cNvSpPr>
          <p:nvPr>
            <p:ph type="sldNum" sz="quarter" idx="14"/>
          </p:nvPr>
        </p:nvSpPr>
        <p:spPr/>
        <p:txBody>
          <a:bodyPr/>
          <a:lstStyle/>
          <a:p>
            <a:fld id="{32B763C4-0BDF-40C6-AFB5-EA5752AD9CA1}" type="slidenum">
              <a:rPr lang="en-US" smtClean="0"/>
              <a:pPr/>
              <a:t>‹#›</a:t>
            </a:fld>
            <a:endParaRPr lang="en-US" dirty="0"/>
          </a:p>
        </p:txBody>
      </p:sp>
      <p:sp>
        <p:nvSpPr>
          <p:cNvPr id="7" name="Text Placeholder 6"/>
          <p:cNvSpPr>
            <a:spLocks noGrp="1"/>
          </p:cNvSpPr>
          <p:nvPr>
            <p:ph type="body" sz="quarter" idx="15" hasCustomPrompt="1"/>
          </p:nvPr>
        </p:nvSpPr>
        <p:spPr>
          <a:xfrm>
            <a:off x="465138" y="1703387"/>
            <a:ext cx="8172450" cy="4075308"/>
          </a:xfrm>
        </p:spPr>
        <p:txBody>
          <a:bodyPr/>
          <a:lstStyle>
            <a:lvl1pPr marL="257175" indent="-257175">
              <a:buFont typeface="Arial" panose="020B0604020202020204" pitchFamily="34" charset="0"/>
              <a:buChar char="•"/>
              <a:defRPr b="0" i="0">
                <a:solidFill>
                  <a:schemeClr val="tx2"/>
                </a:solidFill>
                <a:latin typeface="Microsoft Sans Serif" panose="020B0604020202020204" pitchFamily="34" charset="0"/>
                <a:cs typeface="Microsoft Sans Serif" panose="020B0604020202020204" pitchFamily="34" charset="0"/>
              </a:defRPr>
            </a:lvl1pPr>
            <a:lvl2pPr marL="471488" indent="-214313">
              <a:buFont typeface="Arial" panose="020B0604020202020204" pitchFamily="34" charset="0"/>
              <a:buChar char="•"/>
              <a:defRPr>
                <a:solidFill>
                  <a:schemeClr val="tx2"/>
                </a:solidFill>
                <a:latin typeface="Microsoft Sans Serif" panose="020B0604020202020204" pitchFamily="34" charset="0"/>
                <a:cs typeface="Microsoft Sans Serif" panose="020B0604020202020204" pitchFamily="34" charset="0"/>
              </a:defRPr>
            </a:lvl2pPr>
            <a:lvl3pPr>
              <a:defRPr>
                <a:solidFill>
                  <a:schemeClr val="tx2"/>
                </a:solidFill>
                <a:latin typeface="Microsoft Sans Serif" panose="020B0604020202020204" pitchFamily="34" charset="0"/>
                <a:cs typeface="Microsoft Sans Serif" panose="020B0604020202020204" pitchFamily="34" charset="0"/>
              </a:defRPr>
            </a:lvl3pPr>
            <a:lvl4pPr>
              <a:defRPr>
                <a:solidFill>
                  <a:schemeClr val="tx2"/>
                </a:solidFill>
                <a:latin typeface="Microsoft Sans Serif" panose="020B0604020202020204" pitchFamily="34" charset="0"/>
                <a:cs typeface="Microsoft Sans Serif" panose="020B0604020202020204" pitchFamily="34" charset="0"/>
              </a:defRPr>
            </a:lvl4pPr>
            <a:lvl5pPr>
              <a:defRPr/>
            </a:lvl5pPr>
          </a:lstStyle>
          <a:p>
            <a:pPr lvl="0"/>
            <a:r>
              <a:rPr lang="en-US" altLang="en-US" dirty="0"/>
              <a:t>Bullet</a:t>
            </a:r>
          </a:p>
          <a:p>
            <a:pPr lvl="1"/>
            <a:r>
              <a:rPr lang="en-US" altLang="en-US" dirty="0"/>
              <a:t>Sub-bullet</a:t>
            </a:r>
          </a:p>
          <a:p>
            <a:pPr lvl="2"/>
            <a:r>
              <a:rPr lang="en-US" altLang="en-US" dirty="0"/>
              <a:t>Sub-bullet</a:t>
            </a:r>
          </a:p>
          <a:p>
            <a:pPr lvl="3"/>
            <a:r>
              <a:rPr lang="en-US" altLang="en-US" dirty="0"/>
              <a:t>Sub-bullet</a:t>
            </a:r>
          </a:p>
        </p:txBody>
      </p:sp>
      <p:pic>
        <p:nvPicPr>
          <p:cNvPr id="10" name="Picture 9">
            <a:extLst>
              <a:ext uri="{FF2B5EF4-FFF2-40B4-BE49-F238E27FC236}">
                <a16:creationId xmlns:a16="http://schemas.microsoft.com/office/drawing/2014/main" id="{826A6EB1-CA38-DB49-936E-A7960AEB4780}"/>
              </a:ext>
            </a:extLst>
          </p:cNvPr>
          <p:cNvPicPr>
            <a:picLocks noChangeAspect="1"/>
          </p:cNvPicPr>
          <p:nvPr userDrawn="1"/>
        </p:nvPicPr>
        <p:blipFill>
          <a:blip r:embed="rId2"/>
          <a:stretch>
            <a:fillRect/>
          </a:stretch>
        </p:blipFill>
        <p:spPr>
          <a:xfrm>
            <a:off x="451185" y="6400800"/>
            <a:ext cx="2286000" cy="169816"/>
          </a:xfrm>
          <a:prstGeom prst="rect">
            <a:avLst/>
          </a:prstGeom>
        </p:spPr>
      </p:pic>
    </p:spTree>
    <p:extLst>
      <p:ext uri="{BB962C8B-B14F-4D97-AF65-F5344CB8AC3E}">
        <p14:creationId xmlns:p14="http://schemas.microsoft.com/office/powerpoint/2010/main" val="3562198426"/>
      </p:ext>
    </p:extLst>
  </p:cSld>
  <p:clrMapOvr>
    <a:masterClrMapping/>
  </p:clrMapOvr>
  <p:extLst>
    <p:ext uri="{DCECCB84-F9BA-43D5-87BE-67443E8EF086}">
      <p15:sldGuideLst xmlns:p15="http://schemas.microsoft.com/office/powerpoint/2012/main">
        <p15:guide id="1" orient="horz" pos="72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blue SUBTITLE and Photo ">
    <p:spTree>
      <p:nvGrpSpPr>
        <p:cNvPr id="1" name=""/>
        <p:cNvGrpSpPr/>
        <p:nvPr/>
      </p:nvGrpSpPr>
      <p:grpSpPr>
        <a:xfrm>
          <a:off x="0" y="0"/>
          <a:ext cx="0" cy="0"/>
          <a:chOff x="0" y="0"/>
          <a:chExt cx="0" cy="0"/>
        </a:xfrm>
      </p:grpSpPr>
      <p:sp>
        <p:nvSpPr>
          <p:cNvPr id="16" name="Text Placeholder 9"/>
          <p:cNvSpPr>
            <a:spLocks noGrp="1"/>
          </p:cNvSpPr>
          <p:nvPr>
            <p:ph type="body" sz="quarter" idx="12" hasCustomPrompt="1"/>
          </p:nvPr>
        </p:nvSpPr>
        <p:spPr>
          <a:xfrm>
            <a:off x="465669" y="1143000"/>
            <a:ext cx="4106710" cy="429768"/>
          </a:xfrm>
          <a:prstGeom prst="rect">
            <a:avLst/>
          </a:prstGeom>
        </p:spPr>
        <p:txBody>
          <a:bodyPr lIns="0" tIns="0" rIns="0" bIns="0" anchor="ctr">
            <a:noAutofit/>
          </a:bodyPr>
          <a:lstStyle>
            <a:lvl1pPr marL="0" indent="0">
              <a:lnSpc>
                <a:spcPct val="100000"/>
              </a:lnSpc>
              <a:buNone/>
              <a:defRPr sz="1800" b="1">
                <a:solidFill>
                  <a:schemeClr val="accent1"/>
                </a:solidFill>
                <a:latin typeface="Microsoft Sans Serif" panose="020B0604020202020204" pitchFamily="34" charset="0"/>
                <a:cs typeface="Microsoft Sans Serif" panose="020B0604020202020204" pitchFamily="34" charset="0"/>
              </a:defRPr>
            </a:lvl1pPr>
            <a:lvl2pPr marL="342892" indent="0">
              <a:buNone/>
              <a:defRPr b="1">
                <a:latin typeface="Arial"/>
                <a:cs typeface="Arial"/>
              </a:defRPr>
            </a:lvl2pPr>
            <a:lvl3pPr marL="685783" indent="0">
              <a:buNone/>
              <a:defRPr b="1">
                <a:latin typeface="Arial"/>
                <a:cs typeface="Arial"/>
              </a:defRPr>
            </a:lvl3pPr>
            <a:lvl4pPr marL="1028675" indent="0">
              <a:buNone/>
              <a:defRPr b="1">
                <a:latin typeface="Arial"/>
                <a:cs typeface="Arial"/>
              </a:defRPr>
            </a:lvl4pPr>
            <a:lvl5pPr marL="1371566" indent="0">
              <a:buNone/>
              <a:defRPr b="1">
                <a:latin typeface="Arial"/>
                <a:cs typeface="Arial"/>
              </a:defRPr>
            </a:lvl5pPr>
          </a:lstStyle>
          <a:p>
            <a:pPr lvl="0"/>
            <a:r>
              <a:rPr lang="en-US" dirty="0"/>
              <a:t>SUBTITLE</a:t>
            </a:r>
          </a:p>
        </p:txBody>
      </p:sp>
      <p:sp>
        <p:nvSpPr>
          <p:cNvPr id="3" name="Title 2"/>
          <p:cNvSpPr>
            <a:spLocks noGrp="1"/>
          </p:cNvSpPr>
          <p:nvPr>
            <p:ph type="title" hasCustomPrompt="1"/>
          </p:nvPr>
        </p:nvSpPr>
        <p:spPr>
          <a:xfrm>
            <a:off x="465138" y="466725"/>
            <a:ext cx="4106862" cy="508000"/>
          </a:xfrm>
        </p:spPr>
        <p:txBody>
          <a:bodyPr/>
          <a:lstStyle>
            <a:lvl1pPr>
              <a:defRPr>
                <a:solidFill>
                  <a:schemeClr val="tx2"/>
                </a:solidFill>
              </a:defRPr>
            </a:lvl1pPr>
          </a:lstStyle>
          <a:p>
            <a:r>
              <a:rPr lang="en-US" dirty="0"/>
              <a:t>Title</a:t>
            </a:r>
          </a:p>
        </p:txBody>
      </p:sp>
      <p:sp>
        <p:nvSpPr>
          <p:cNvPr id="9" name="Slide Number Placeholder 8"/>
          <p:cNvSpPr>
            <a:spLocks noGrp="1"/>
          </p:cNvSpPr>
          <p:nvPr>
            <p:ph type="sldNum" sz="quarter" idx="14"/>
          </p:nvPr>
        </p:nvSpPr>
        <p:spPr/>
        <p:txBody>
          <a:bodyPr/>
          <a:lstStyle/>
          <a:p>
            <a:fld id="{32B763C4-0BDF-40C6-AFB5-EA5752AD9CA1}" type="slidenum">
              <a:rPr lang="en-US" smtClean="0"/>
              <a:pPr/>
              <a:t>‹#›</a:t>
            </a:fld>
            <a:endParaRPr lang="en-US" dirty="0"/>
          </a:p>
        </p:txBody>
      </p:sp>
      <p:sp>
        <p:nvSpPr>
          <p:cNvPr id="7" name="Text Placeholder 6"/>
          <p:cNvSpPr>
            <a:spLocks noGrp="1"/>
          </p:cNvSpPr>
          <p:nvPr>
            <p:ph type="body" sz="quarter" idx="15"/>
          </p:nvPr>
        </p:nvSpPr>
        <p:spPr>
          <a:xfrm>
            <a:off x="465138" y="1703387"/>
            <a:ext cx="4106862" cy="3974742"/>
          </a:xfrm>
        </p:spPr>
        <p:txBody>
          <a:bodyPr/>
          <a:lstStyle>
            <a:lvl1pPr marL="0" indent="0">
              <a:buFontTx/>
              <a:buNone/>
              <a:defRPr>
                <a:solidFill>
                  <a:schemeClr val="tx2"/>
                </a:solidFill>
                <a:latin typeface="Microsoft Sans Serif" panose="020B0604020202020204" pitchFamily="34" charset="0"/>
                <a:cs typeface="Microsoft Sans Serif" panose="020B0604020202020204" pitchFamily="34" charset="0"/>
              </a:defRPr>
            </a:lvl1pPr>
            <a:lvl2pPr marL="257175" indent="0">
              <a:buFontTx/>
              <a:buNone/>
              <a:defRPr/>
            </a:lvl2pPr>
            <a:lvl3pPr marL="514350" indent="0">
              <a:buFontTx/>
              <a:buNone/>
              <a:defRPr/>
            </a:lvl3pPr>
            <a:lvl4pPr marL="771525" indent="0">
              <a:buFontTx/>
              <a:buNone/>
              <a:defRPr/>
            </a:lvl4pPr>
            <a:lvl5pPr>
              <a:defRPr/>
            </a:lvl5pPr>
          </a:lstStyle>
          <a:p>
            <a:pPr lvl="0"/>
            <a:r>
              <a:rPr lang="en-US" altLang="en-US" dirty="0"/>
              <a:t>Edit Master text styles</a:t>
            </a:r>
          </a:p>
        </p:txBody>
      </p:sp>
      <p:sp>
        <p:nvSpPr>
          <p:cNvPr id="4" name="Picture Placeholder 3">
            <a:extLst>
              <a:ext uri="{FF2B5EF4-FFF2-40B4-BE49-F238E27FC236}">
                <a16:creationId xmlns:a16="http://schemas.microsoft.com/office/drawing/2014/main" id="{7569B0B1-812C-844D-9925-F70677E51560}"/>
              </a:ext>
            </a:extLst>
          </p:cNvPr>
          <p:cNvSpPr>
            <a:spLocks noGrp="1"/>
          </p:cNvSpPr>
          <p:nvPr>
            <p:ph type="pic" sz="quarter" idx="16"/>
          </p:nvPr>
        </p:nvSpPr>
        <p:spPr>
          <a:xfrm>
            <a:off x="4572000" y="0"/>
            <a:ext cx="4572000" cy="6858000"/>
          </a:xfrm>
        </p:spPr>
        <p:txBody>
          <a:bodyPr/>
          <a:lstStyle/>
          <a:p>
            <a:r>
              <a:rPr lang="en-US"/>
              <a:t>Click icon to add picture</a:t>
            </a:r>
            <a:endParaRPr lang="en-US" dirty="0"/>
          </a:p>
        </p:txBody>
      </p:sp>
      <p:pic>
        <p:nvPicPr>
          <p:cNvPr id="10" name="Picture 9">
            <a:extLst>
              <a:ext uri="{FF2B5EF4-FFF2-40B4-BE49-F238E27FC236}">
                <a16:creationId xmlns:a16="http://schemas.microsoft.com/office/drawing/2014/main" id="{AD64918C-60D0-6E4A-8A66-DBC7DC4D7FCA}"/>
              </a:ext>
            </a:extLst>
          </p:cNvPr>
          <p:cNvPicPr>
            <a:picLocks noChangeAspect="1"/>
          </p:cNvPicPr>
          <p:nvPr userDrawn="1"/>
        </p:nvPicPr>
        <p:blipFill>
          <a:blip r:embed="rId2"/>
          <a:stretch>
            <a:fillRect/>
          </a:stretch>
        </p:blipFill>
        <p:spPr>
          <a:xfrm>
            <a:off x="451185" y="6400800"/>
            <a:ext cx="2286000" cy="169816"/>
          </a:xfrm>
          <a:prstGeom prst="rect">
            <a:avLst/>
          </a:prstGeom>
        </p:spPr>
      </p:pic>
    </p:spTree>
    <p:extLst>
      <p:ext uri="{BB962C8B-B14F-4D97-AF65-F5344CB8AC3E}">
        <p14:creationId xmlns:p14="http://schemas.microsoft.com/office/powerpoint/2010/main" val="526867274"/>
      </p:ext>
    </p:extLst>
  </p:cSld>
  <p:clrMapOvr>
    <a:masterClrMapping/>
  </p:clrMapOvr>
  <p:extLst>
    <p:ext uri="{DCECCB84-F9BA-43D5-87BE-67443E8EF086}">
      <p15:sldGuideLst xmlns:p15="http://schemas.microsoft.com/office/powerpoint/2012/main">
        <p15:guide id="1" orient="horz" pos="720" userDrawn="1">
          <p15:clr>
            <a:srgbClr val="FBAE40"/>
          </p15:clr>
        </p15:guide>
        <p15:guide id="2" pos="288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_Content- with grey block">
    <p:spTree>
      <p:nvGrpSpPr>
        <p:cNvPr id="1" name=""/>
        <p:cNvGrpSpPr/>
        <p:nvPr/>
      </p:nvGrpSpPr>
      <p:grpSpPr>
        <a:xfrm>
          <a:off x="0" y="0"/>
          <a:ext cx="0" cy="0"/>
          <a:chOff x="0" y="0"/>
          <a:chExt cx="0" cy="0"/>
        </a:xfrm>
      </p:grpSpPr>
      <p:sp>
        <p:nvSpPr>
          <p:cNvPr id="3" name="Title 2"/>
          <p:cNvSpPr>
            <a:spLocks noGrp="1"/>
          </p:cNvSpPr>
          <p:nvPr>
            <p:ph type="title" hasCustomPrompt="1"/>
          </p:nvPr>
        </p:nvSpPr>
        <p:spPr>
          <a:xfrm>
            <a:off x="465138" y="466725"/>
            <a:ext cx="4106862" cy="508000"/>
          </a:xfrm>
        </p:spPr>
        <p:txBody>
          <a:bodyPr/>
          <a:lstStyle>
            <a:lvl1pPr>
              <a:defRPr>
                <a:solidFill>
                  <a:schemeClr val="tx2"/>
                </a:solidFill>
              </a:defRPr>
            </a:lvl1pPr>
          </a:lstStyle>
          <a:p>
            <a:r>
              <a:rPr lang="en-US" dirty="0"/>
              <a:t>Title</a:t>
            </a:r>
          </a:p>
        </p:txBody>
      </p:sp>
      <p:sp>
        <p:nvSpPr>
          <p:cNvPr id="9" name="Slide Number Placeholder 8"/>
          <p:cNvSpPr>
            <a:spLocks noGrp="1"/>
          </p:cNvSpPr>
          <p:nvPr>
            <p:ph type="sldNum" sz="quarter" idx="14"/>
          </p:nvPr>
        </p:nvSpPr>
        <p:spPr/>
        <p:txBody>
          <a:bodyPr/>
          <a:lstStyle/>
          <a:p>
            <a:fld id="{32B763C4-0BDF-40C6-AFB5-EA5752AD9CA1}" type="slidenum">
              <a:rPr lang="en-US" smtClean="0"/>
              <a:pPr/>
              <a:t>‹#›</a:t>
            </a:fld>
            <a:endParaRPr lang="en-US" dirty="0"/>
          </a:p>
        </p:txBody>
      </p:sp>
      <p:sp>
        <p:nvSpPr>
          <p:cNvPr id="7" name="Text Placeholder 6"/>
          <p:cNvSpPr>
            <a:spLocks noGrp="1"/>
          </p:cNvSpPr>
          <p:nvPr>
            <p:ph type="body" sz="quarter" idx="15"/>
          </p:nvPr>
        </p:nvSpPr>
        <p:spPr>
          <a:xfrm>
            <a:off x="465138" y="1219200"/>
            <a:ext cx="4106862" cy="4953000"/>
          </a:xfrm>
        </p:spPr>
        <p:txBody>
          <a:bodyPr/>
          <a:lstStyle>
            <a:lvl1pPr marL="0" indent="0">
              <a:buFontTx/>
              <a:buNone/>
              <a:defRPr>
                <a:solidFill>
                  <a:schemeClr val="tx2"/>
                </a:solidFill>
                <a:latin typeface="Microsoft Sans Serif" panose="020B0604020202020204" pitchFamily="34" charset="0"/>
                <a:cs typeface="Microsoft Sans Serif" panose="020B0604020202020204" pitchFamily="34" charset="0"/>
              </a:defRPr>
            </a:lvl1pPr>
            <a:lvl2pPr marL="257175" indent="0">
              <a:buFontTx/>
              <a:buNone/>
              <a:defRPr/>
            </a:lvl2pPr>
            <a:lvl3pPr marL="514350" indent="0">
              <a:buFontTx/>
              <a:buNone/>
              <a:defRPr/>
            </a:lvl3pPr>
            <a:lvl4pPr marL="771525" indent="0">
              <a:buFontTx/>
              <a:buNone/>
              <a:defRPr/>
            </a:lvl4pPr>
            <a:lvl5pPr>
              <a:defRPr/>
            </a:lvl5pPr>
          </a:lstStyle>
          <a:p>
            <a:pPr lvl="0"/>
            <a:r>
              <a:rPr lang="en-US" altLang="en-US" dirty="0"/>
              <a:t>Edit Master text styles</a:t>
            </a:r>
          </a:p>
        </p:txBody>
      </p:sp>
      <p:sp>
        <p:nvSpPr>
          <p:cNvPr id="2" name="Rectangle 1">
            <a:extLst>
              <a:ext uri="{FF2B5EF4-FFF2-40B4-BE49-F238E27FC236}">
                <a16:creationId xmlns:a16="http://schemas.microsoft.com/office/drawing/2014/main" id="{A39D6E8A-FD7D-B549-B36D-A28CD760A414}"/>
              </a:ext>
            </a:extLst>
          </p:cNvPr>
          <p:cNvSpPr/>
          <p:nvPr userDrawn="1"/>
        </p:nvSpPr>
        <p:spPr>
          <a:xfrm>
            <a:off x="4629150" y="0"/>
            <a:ext cx="4572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Proxima Nova Regular"/>
            </a:endParaRPr>
          </a:p>
        </p:txBody>
      </p:sp>
      <p:pic>
        <p:nvPicPr>
          <p:cNvPr id="10" name="Picture 9">
            <a:extLst>
              <a:ext uri="{FF2B5EF4-FFF2-40B4-BE49-F238E27FC236}">
                <a16:creationId xmlns:a16="http://schemas.microsoft.com/office/drawing/2014/main" id="{87C7FEED-B4B0-4E42-B18B-A54212E9AFF2}"/>
              </a:ext>
            </a:extLst>
          </p:cNvPr>
          <p:cNvPicPr>
            <a:picLocks noChangeAspect="1"/>
          </p:cNvPicPr>
          <p:nvPr userDrawn="1"/>
        </p:nvPicPr>
        <p:blipFill>
          <a:blip r:embed="rId2"/>
          <a:stretch>
            <a:fillRect/>
          </a:stretch>
        </p:blipFill>
        <p:spPr>
          <a:xfrm>
            <a:off x="451185" y="6400800"/>
            <a:ext cx="2286000" cy="169816"/>
          </a:xfrm>
          <a:prstGeom prst="rect">
            <a:avLst/>
          </a:prstGeom>
        </p:spPr>
      </p:pic>
    </p:spTree>
    <p:extLst>
      <p:ext uri="{BB962C8B-B14F-4D97-AF65-F5344CB8AC3E}">
        <p14:creationId xmlns:p14="http://schemas.microsoft.com/office/powerpoint/2010/main" val="3860876515"/>
      </p:ext>
    </p:extLst>
  </p:cSld>
  <p:clrMapOvr>
    <a:masterClrMapping/>
  </p:clrMapOvr>
  <p:extLst>
    <p:ext uri="{DCECCB84-F9BA-43D5-87BE-67443E8EF086}">
      <p15:sldGuideLst xmlns:p15="http://schemas.microsoft.com/office/powerpoint/2012/main">
        <p15:guide id="1" orient="horz" pos="4128" userDrawn="1">
          <p15:clr>
            <a:srgbClr val="FBAE40"/>
          </p15:clr>
        </p15:guide>
        <p15:guide id="2" pos="288"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ontent- with blue block">
    <p:spTree>
      <p:nvGrpSpPr>
        <p:cNvPr id="1" name=""/>
        <p:cNvGrpSpPr/>
        <p:nvPr/>
      </p:nvGrpSpPr>
      <p:grpSpPr>
        <a:xfrm>
          <a:off x="0" y="0"/>
          <a:ext cx="0" cy="0"/>
          <a:chOff x="0" y="0"/>
          <a:chExt cx="0" cy="0"/>
        </a:xfrm>
      </p:grpSpPr>
      <p:sp>
        <p:nvSpPr>
          <p:cNvPr id="16" name="Text Placeholder 9"/>
          <p:cNvSpPr>
            <a:spLocks noGrp="1"/>
          </p:cNvSpPr>
          <p:nvPr>
            <p:ph type="body" sz="quarter" idx="12" hasCustomPrompt="1"/>
          </p:nvPr>
        </p:nvSpPr>
        <p:spPr>
          <a:xfrm>
            <a:off x="465669" y="1143000"/>
            <a:ext cx="4106710" cy="429768"/>
          </a:xfrm>
          <a:prstGeom prst="rect">
            <a:avLst/>
          </a:prstGeom>
        </p:spPr>
        <p:txBody>
          <a:bodyPr lIns="0" tIns="0" rIns="0" bIns="0" anchor="ctr">
            <a:noAutofit/>
          </a:bodyPr>
          <a:lstStyle>
            <a:lvl1pPr marL="0" indent="0">
              <a:lnSpc>
                <a:spcPct val="100000"/>
              </a:lnSpc>
              <a:buNone/>
              <a:defRPr sz="1800" b="1">
                <a:solidFill>
                  <a:schemeClr val="accent1"/>
                </a:solidFill>
                <a:latin typeface="Microsoft Sans Serif" panose="020B0604020202020204" pitchFamily="34" charset="0"/>
                <a:cs typeface="Microsoft Sans Serif" panose="020B0604020202020204" pitchFamily="34" charset="0"/>
              </a:defRPr>
            </a:lvl1pPr>
            <a:lvl2pPr marL="342892" indent="0">
              <a:buNone/>
              <a:defRPr b="1">
                <a:latin typeface="Arial"/>
                <a:cs typeface="Arial"/>
              </a:defRPr>
            </a:lvl2pPr>
            <a:lvl3pPr marL="685783" indent="0">
              <a:buNone/>
              <a:defRPr b="1">
                <a:latin typeface="Arial"/>
                <a:cs typeface="Arial"/>
              </a:defRPr>
            </a:lvl3pPr>
            <a:lvl4pPr marL="1028675" indent="0">
              <a:buNone/>
              <a:defRPr b="1">
                <a:latin typeface="Arial"/>
                <a:cs typeface="Arial"/>
              </a:defRPr>
            </a:lvl4pPr>
            <a:lvl5pPr marL="1371566" indent="0">
              <a:buNone/>
              <a:defRPr b="1">
                <a:latin typeface="Arial"/>
                <a:cs typeface="Arial"/>
              </a:defRPr>
            </a:lvl5pPr>
          </a:lstStyle>
          <a:p>
            <a:pPr lvl="0"/>
            <a:r>
              <a:rPr lang="en-US" dirty="0"/>
              <a:t>SUBTITLE</a:t>
            </a:r>
          </a:p>
        </p:txBody>
      </p:sp>
      <p:sp>
        <p:nvSpPr>
          <p:cNvPr id="3" name="Title 2"/>
          <p:cNvSpPr>
            <a:spLocks noGrp="1"/>
          </p:cNvSpPr>
          <p:nvPr>
            <p:ph type="title" hasCustomPrompt="1"/>
          </p:nvPr>
        </p:nvSpPr>
        <p:spPr>
          <a:xfrm>
            <a:off x="465138" y="466725"/>
            <a:ext cx="4106862" cy="508000"/>
          </a:xfrm>
        </p:spPr>
        <p:txBody>
          <a:bodyPr/>
          <a:lstStyle>
            <a:lvl1pPr>
              <a:defRPr>
                <a:solidFill>
                  <a:schemeClr val="tx2"/>
                </a:solidFill>
              </a:defRPr>
            </a:lvl1pPr>
          </a:lstStyle>
          <a:p>
            <a:r>
              <a:rPr lang="en-US" dirty="0"/>
              <a:t>Title</a:t>
            </a:r>
          </a:p>
        </p:txBody>
      </p:sp>
      <p:sp>
        <p:nvSpPr>
          <p:cNvPr id="9" name="Slide Number Placeholder 8"/>
          <p:cNvSpPr>
            <a:spLocks noGrp="1"/>
          </p:cNvSpPr>
          <p:nvPr>
            <p:ph type="sldNum" sz="quarter" idx="14"/>
          </p:nvPr>
        </p:nvSpPr>
        <p:spPr/>
        <p:txBody>
          <a:bodyPr/>
          <a:lstStyle/>
          <a:p>
            <a:fld id="{32B763C4-0BDF-40C6-AFB5-EA5752AD9CA1}" type="slidenum">
              <a:rPr lang="en-US" smtClean="0"/>
              <a:pPr/>
              <a:t>‹#›</a:t>
            </a:fld>
            <a:endParaRPr lang="en-US" dirty="0"/>
          </a:p>
        </p:txBody>
      </p:sp>
      <p:sp>
        <p:nvSpPr>
          <p:cNvPr id="7" name="Text Placeholder 6"/>
          <p:cNvSpPr>
            <a:spLocks noGrp="1"/>
          </p:cNvSpPr>
          <p:nvPr>
            <p:ph type="body" sz="quarter" idx="15"/>
          </p:nvPr>
        </p:nvSpPr>
        <p:spPr>
          <a:xfrm>
            <a:off x="465138" y="1703387"/>
            <a:ext cx="4106862" cy="3974742"/>
          </a:xfrm>
        </p:spPr>
        <p:txBody>
          <a:bodyPr/>
          <a:lstStyle>
            <a:lvl1pPr marL="0" indent="0">
              <a:buFontTx/>
              <a:buNone/>
              <a:defRPr>
                <a:solidFill>
                  <a:schemeClr val="tx2"/>
                </a:solidFill>
                <a:latin typeface="Microsoft Sans Serif" panose="020B0604020202020204" pitchFamily="34" charset="0"/>
                <a:cs typeface="Microsoft Sans Serif" panose="020B0604020202020204" pitchFamily="34" charset="0"/>
              </a:defRPr>
            </a:lvl1pPr>
            <a:lvl2pPr marL="257175" indent="0">
              <a:buFontTx/>
              <a:buNone/>
              <a:defRPr/>
            </a:lvl2pPr>
            <a:lvl3pPr marL="514350" indent="0">
              <a:buFontTx/>
              <a:buNone/>
              <a:defRPr/>
            </a:lvl3pPr>
            <a:lvl4pPr marL="771525" indent="0">
              <a:buFontTx/>
              <a:buNone/>
              <a:defRPr/>
            </a:lvl4pPr>
            <a:lvl5pPr>
              <a:defRPr/>
            </a:lvl5pPr>
          </a:lstStyle>
          <a:p>
            <a:pPr lvl="0"/>
            <a:r>
              <a:rPr lang="en-US" altLang="en-US" dirty="0"/>
              <a:t>Edit Master text styles</a:t>
            </a:r>
          </a:p>
        </p:txBody>
      </p:sp>
      <p:sp>
        <p:nvSpPr>
          <p:cNvPr id="2" name="Rectangle 1">
            <a:extLst>
              <a:ext uri="{FF2B5EF4-FFF2-40B4-BE49-F238E27FC236}">
                <a16:creationId xmlns:a16="http://schemas.microsoft.com/office/drawing/2014/main" id="{A39D6E8A-FD7D-B549-B36D-A28CD760A414}"/>
              </a:ext>
            </a:extLst>
          </p:cNvPr>
          <p:cNvSpPr/>
          <p:nvPr userDrawn="1"/>
        </p:nvSpPr>
        <p:spPr>
          <a:xfrm>
            <a:off x="4629150" y="0"/>
            <a:ext cx="457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Proxima Nova Regular"/>
            </a:endParaRPr>
          </a:p>
        </p:txBody>
      </p:sp>
      <p:pic>
        <p:nvPicPr>
          <p:cNvPr id="10" name="Picture 9">
            <a:extLst>
              <a:ext uri="{FF2B5EF4-FFF2-40B4-BE49-F238E27FC236}">
                <a16:creationId xmlns:a16="http://schemas.microsoft.com/office/drawing/2014/main" id="{9CB89EDC-617F-D24C-8525-E2647B7FA227}"/>
              </a:ext>
            </a:extLst>
          </p:cNvPr>
          <p:cNvPicPr>
            <a:picLocks noChangeAspect="1"/>
          </p:cNvPicPr>
          <p:nvPr userDrawn="1"/>
        </p:nvPicPr>
        <p:blipFill>
          <a:blip r:embed="rId2"/>
          <a:stretch>
            <a:fillRect/>
          </a:stretch>
        </p:blipFill>
        <p:spPr>
          <a:xfrm>
            <a:off x="451185" y="6400800"/>
            <a:ext cx="2286000" cy="169816"/>
          </a:xfrm>
          <a:prstGeom prst="rect">
            <a:avLst/>
          </a:prstGeom>
        </p:spPr>
      </p:pic>
    </p:spTree>
    <p:extLst>
      <p:ext uri="{BB962C8B-B14F-4D97-AF65-F5344CB8AC3E}">
        <p14:creationId xmlns:p14="http://schemas.microsoft.com/office/powerpoint/2010/main" val="172227408"/>
      </p:ext>
    </p:extLst>
  </p:cSld>
  <p:clrMapOvr>
    <a:masterClrMapping/>
  </p:clrMapOvr>
  <p:extLst>
    <p:ext uri="{DCECCB84-F9BA-43D5-87BE-67443E8EF086}">
      <p15:sldGuideLst xmlns:p15="http://schemas.microsoft.com/office/powerpoint/2012/main">
        <p15:guide id="1" orient="horz" pos="720" userDrawn="1">
          <p15:clr>
            <a:srgbClr val="FBAE40"/>
          </p15:clr>
        </p15:guide>
        <p15:guide id="2" pos="288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Content- blue subtitle grey block">
    <p:spTree>
      <p:nvGrpSpPr>
        <p:cNvPr id="1" name=""/>
        <p:cNvGrpSpPr/>
        <p:nvPr/>
      </p:nvGrpSpPr>
      <p:grpSpPr>
        <a:xfrm>
          <a:off x="0" y="0"/>
          <a:ext cx="0" cy="0"/>
          <a:chOff x="0" y="0"/>
          <a:chExt cx="0" cy="0"/>
        </a:xfrm>
      </p:grpSpPr>
      <p:sp>
        <p:nvSpPr>
          <p:cNvPr id="16" name="Text Placeholder 9"/>
          <p:cNvSpPr>
            <a:spLocks noGrp="1"/>
          </p:cNvSpPr>
          <p:nvPr>
            <p:ph type="body" sz="quarter" idx="12" hasCustomPrompt="1"/>
          </p:nvPr>
        </p:nvSpPr>
        <p:spPr>
          <a:xfrm>
            <a:off x="465669" y="1143000"/>
            <a:ext cx="4106710" cy="429768"/>
          </a:xfrm>
          <a:prstGeom prst="rect">
            <a:avLst/>
          </a:prstGeom>
        </p:spPr>
        <p:txBody>
          <a:bodyPr lIns="0" tIns="0" rIns="0" bIns="0" anchor="ctr">
            <a:noAutofit/>
          </a:bodyPr>
          <a:lstStyle>
            <a:lvl1pPr marL="0" indent="0">
              <a:lnSpc>
                <a:spcPct val="100000"/>
              </a:lnSpc>
              <a:buNone/>
              <a:defRPr sz="1800" b="1">
                <a:solidFill>
                  <a:schemeClr val="accent1"/>
                </a:solidFill>
                <a:latin typeface="Microsoft Sans Serif" panose="020B0604020202020204" pitchFamily="34" charset="0"/>
                <a:cs typeface="Microsoft Sans Serif" panose="020B0604020202020204" pitchFamily="34" charset="0"/>
              </a:defRPr>
            </a:lvl1pPr>
            <a:lvl2pPr marL="342892" indent="0">
              <a:buNone/>
              <a:defRPr b="1">
                <a:latin typeface="Arial"/>
                <a:cs typeface="Arial"/>
              </a:defRPr>
            </a:lvl2pPr>
            <a:lvl3pPr marL="685783" indent="0">
              <a:buNone/>
              <a:defRPr b="1">
                <a:latin typeface="Arial"/>
                <a:cs typeface="Arial"/>
              </a:defRPr>
            </a:lvl3pPr>
            <a:lvl4pPr marL="1028675" indent="0">
              <a:buNone/>
              <a:defRPr b="1">
                <a:latin typeface="Arial"/>
                <a:cs typeface="Arial"/>
              </a:defRPr>
            </a:lvl4pPr>
            <a:lvl5pPr marL="1371566" indent="0">
              <a:buNone/>
              <a:defRPr b="1">
                <a:latin typeface="Arial"/>
                <a:cs typeface="Arial"/>
              </a:defRPr>
            </a:lvl5pPr>
          </a:lstStyle>
          <a:p>
            <a:pPr lvl="0"/>
            <a:r>
              <a:rPr lang="en-US" dirty="0"/>
              <a:t>SUBTITLE</a:t>
            </a:r>
          </a:p>
        </p:txBody>
      </p:sp>
      <p:sp>
        <p:nvSpPr>
          <p:cNvPr id="3" name="Title 2"/>
          <p:cNvSpPr>
            <a:spLocks noGrp="1"/>
          </p:cNvSpPr>
          <p:nvPr>
            <p:ph type="title" hasCustomPrompt="1"/>
          </p:nvPr>
        </p:nvSpPr>
        <p:spPr>
          <a:xfrm>
            <a:off x="465138" y="466725"/>
            <a:ext cx="4106862" cy="508000"/>
          </a:xfrm>
        </p:spPr>
        <p:txBody>
          <a:bodyPr/>
          <a:lstStyle>
            <a:lvl1pPr>
              <a:defRPr>
                <a:solidFill>
                  <a:schemeClr val="tx2"/>
                </a:solidFill>
              </a:defRPr>
            </a:lvl1pPr>
          </a:lstStyle>
          <a:p>
            <a:r>
              <a:rPr lang="en-US" dirty="0"/>
              <a:t>Title</a:t>
            </a:r>
          </a:p>
        </p:txBody>
      </p:sp>
      <p:sp>
        <p:nvSpPr>
          <p:cNvPr id="9" name="Slide Number Placeholder 8"/>
          <p:cNvSpPr>
            <a:spLocks noGrp="1"/>
          </p:cNvSpPr>
          <p:nvPr>
            <p:ph type="sldNum" sz="quarter" idx="14"/>
          </p:nvPr>
        </p:nvSpPr>
        <p:spPr/>
        <p:txBody>
          <a:bodyPr/>
          <a:lstStyle/>
          <a:p>
            <a:fld id="{32B763C4-0BDF-40C6-AFB5-EA5752AD9CA1}" type="slidenum">
              <a:rPr lang="en-US" smtClean="0"/>
              <a:pPr/>
              <a:t>‹#›</a:t>
            </a:fld>
            <a:endParaRPr lang="en-US" dirty="0"/>
          </a:p>
        </p:txBody>
      </p:sp>
      <p:sp>
        <p:nvSpPr>
          <p:cNvPr id="7" name="Text Placeholder 6"/>
          <p:cNvSpPr>
            <a:spLocks noGrp="1"/>
          </p:cNvSpPr>
          <p:nvPr>
            <p:ph type="body" sz="quarter" idx="15"/>
          </p:nvPr>
        </p:nvSpPr>
        <p:spPr>
          <a:xfrm>
            <a:off x="465138" y="1703387"/>
            <a:ext cx="4106862" cy="3974742"/>
          </a:xfrm>
        </p:spPr>
        <p:txBody>
          <a:bodyPr/>
          <a:lstStyle>
            <a:lvl1pPr marL="0" indent="0">
              <a:buFontTx/>
              <a:buNone/>
              <a:defRPr>
                <a:solidFill>
                  <a:schemeClr val="tx2"/>
                </a:solidFill>
                <a:latin typeface="Microsoft Sans Serif" panose="020B0604020202020204" pitchFamily="34" charset="0"/>
                <a:cs typeface="Microsoft Sans Serif" panose="020B0604020202020204" pitchFamily="34" charset="0"/>
              </a:defRPr>
            </a:lvl1pPr>
            <a:lvl2pPr marL="257175" indent="0">
              <a:buFontTx/>
              <a:buNone/>
              <a:defRPr/>
            </a:lvl2pPr>
            <a:lvl3pPr marL="514350" indent="0">
              <a:buFontTx/>
              <a:buNone/>
              <a:defRPr/>
            </a:lvl3pPr>
            <a:lvl4pPr marL="771525" indent="0">
              <a:buFontTx/>
              <a:buNone/>
              <a:defRPr/>
            </a:lvl4pPr>
            <a:lvl5pPr>
              <a:defRPr/>
            </a:lvl5pPr>
          </a:lstStyle>
          <a:p>
            <a:pPr lvl="0"/>
            <a:r>
              <a:rPr lang="en-US" altLang="en-US" dirty="0"/>
              <a:t>Edit Master text styles</a:t>
            </a:r>
          </a:p>
        </p:txBody>
      </p:sp>
      <p:sp>
        <p:nvSpPr>
          <p:cNvPr id="2" name="Rectangle 1">
            <a:extLst>
              <a:ext uri="{FF2B5EF4-FFF2-40B4-BE49-F238E27FC236}">
                <a16:creationId xmlns:a16="http://schemas.microsoft.com/office/drawing/2014/main" id="{A39D6E8A-FD7D-B549-B36D-A28CD760A414}"/>
              </a:ext>
            </a:extLst>
          </p:cNvPr>
          <p:cNvSpPr/>
          <p:nvPr userDrawn="1"/>
        </p:nvSpPr>
        <p:spPr>
          <a:xfrm>
            <a:off x="4629150" y="0"/>
            <a:ext cx="4572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Proxima Nova Regular"/>
            </a:endParaRPr>
          </a:p>
        </p:txBody>
      </p:sp>
      <p:pic>
        <p:nvPicPr>
          <p:cNvPr id="10" name="Picture 9">
            <a:extLst>
              <a:ext uri="{FF2B5EF4-FFF2-40B4-BE49-F238E27FC236}">
                <a16:creationId xmlns:a16="http://schemas.microsoft.com/office/drawing/2014/main" id="{70F79CD3-C518-314B-B9F2-8DEFFB78F263}"/>
              </a:ext>
            </a:extLst>
          </p:cNvPr>
          <p:cNvPicPr>
            <a:picLocks noChangeAspect="1"/>
          </p:cNvPicPr>
          <p:nvPr userDrawn="1"/>
        </p:nvPicPr>
        <p:blipFill>
          <a:blip r:embed="rId2"/>
          <a:stretch>
            <a:fillRect/>
          </a:stretch>
        </p:blipFill>
        <p:spPr>
          <a:xfrm>
            <a:off x="451185" y="6400800"/>
            <a:ext cx="2286000" cy="169816"/>
          </a:xfrm>
          <a:prstGeom prst="rect">
            <a:avLst/>
          </a:prstGeom>
        </p:spPr>
      </p:pic>
    </p:spTree>
    <p:extLst>
      <p:ext uri="{BB962C8B-B14F-4D97-AF65-F5344CB8AC3E}">
        <p14:creationId xmlns:p14="http://schemas.microsoft.com/office/powerpoint/2010/main" val="3491476011"/>
      </p:ext>
    </p:extLst>
  </p:cSld>
  <p:clrMapOvr>
    <a:masterClrMapping/>
  </p:clrMapOvr>
  <p:extLst>
    <p:ext uri="{DCECCB84-F9BA-43D5-87BE-67443E8EF086}">
      <p15:sldGuideLst xmlns:p15="http://schemas.microsoft.com/office/powerpoint/2012/main">
        <p15:guide id="1" orient="horz" pos="4128" userDrawn="1">
          <p15:clr>
            <a:srgbClr val="FBAE40"/>
          </p15:clr>
        </p15:guide>
        <p15:guide id="2" pos="288"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_Content- with blue bloc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39D6E8A-FD7D-B549-B36D-A28CD760A414}"/>
              </a:ext>
            </a:extLst>
          </p:cNvPr>
          <p:cNvSpPr/>
          <p:nvPr userDrawn="1"/>
        </p:nvSpPr>
        <p:spPr>
          <a:xfrm>
            <a:off x="4629150" y="0"/>
            <a:ext cx="4572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Proxima Nova Regular"/>
            </a:endParaRPr>
          </a:p>
        </p:txBody>
      </p:sp>
      <p:sp>
        <p:nvSpPr>
          <p:cNvPr id="3" name="Title 2"/>
          <p:cNvSpPr>
            <a:spLocks noGrp="1"/>
          </p:cNvSpPr>
          <p:nvPr>
            <p:ph type="title" hasCustomPrompt="1"/>
          </p:nvPr>
        </p:nvSpPr>
        <p:spPr>
          <a:xfrm>
            <a:off x="465138" y="466725"/>
            <a:ext cx="4106862" cy="508000"/>
          </a:xfrm>
        </p:spPr>
        <p:txBody>
          <a:bodyPr/>
          <a:lstStyle>
            <a:lvl1pPr>
              <a:defRPr>
                <a:solidFill>
                  <a:schemeClr val="tx2"/>
                </a:solidFill>
              </a:defRPr>
            </a:lvl1pPr>
          </a:lstStyle>
          <a:p>
            <a:r>
              <a:rPr lang="en-US" dirty="0"/>
              <a:t>Title</a:t>
            </a:r>
          </a:p>
        </p:txBody>
      </p:sp>
      <p:sp>
        <p:nvSpPr>
          <p:cNvPr id="9" name="Slide Number Placeholder 8"/>
          <p:cNvSpPr>
            <a:spLocks noGrp="1"/>
          </p:cNvSpPr>
          <p:nvPr>
            <p:ph type="sldNum" sz="quarter" idx="14"/>
          </p:nvPr>
        </p:nvSpPr>
        <p:spPr/>
        <p:txBody>
          <a:bodyPr/>
          <a:lstStyle/>
          <a:p>
            <a:fld id="{32B763C4-0BDF-40C6-AFB5-EA5752AD9CA1}" type="slidenum">
              <a:rPr lang="en-US" smtClean="0"/>
              <a:pPr/>
              <a:t>‹#›</a:t>
            </a:fld>
            <a:endParaRPr lang="en-US" dirty="0"/>
          </a:p>
        </p:txBody>
      </p:sp>
      <p:sp>
        <p:nvSpPr>
          <p:cNvPr id="7" name="Text Placeholder 6"/>
          <p:cNvSpPr>
            <a:spLocks noGrp="1"/>
          </p:cNvSpPr>
          <p:nvPr>
            <p:ph type="body" sz="quarter" idx="15"/>
          </p:nvPr>
        </p:nvSpPr>
        <p:spPr>
          <a:xfrm>
            <a:off x="4861719" y="974725"/>
            <a:ext cx="4106862" cy="5349874"/>
          </a:xfrm>
        </p:spPr>
        <p:txBody>
          <a:bodyPr/>
          <a:lstStyle>
            <a:lvl1pPr marL="0" indent="0">
              <a:buFontTx/>
              <a:buNone/>
              <a:defRPr>
                <a:solidFill>
                  <a:schemeClr val="tx2"/>
                </a:solidFill>
                <a:latin typeface="Microsoft Sans Serif" panose="020B0604020202020204" pitchFamily="34" charset="0"/>
                <a:cs typeface="Microsoft Sans Serif" panose="020B0604020202020204" pitchFamily="34" charset="0"/>
              </a:defRPr>
            </a:lvl1pPr>
            <a:lvl2pPr marL="257175" indent="0">
              <a:buFontTx/>
              <a:buNone/>
              <a:defRPr/>
            </a:lvl2pPr>
            <a:lvl3pPr marL="514350" indent="0">
              <a:buFontTx/>
              <a:buNone/>
              <a:defRPr/>
            </a:lvl3pPr>
            <a:lvl4pPr marL="771525" indent="0">
              <a:buFontTx/>
              <a:buNone/>
              <a:defRPr/>
            </a:lvl4pPr>
            <a:lvl5pPr>
              <a:defRPr/>
            </a:lvl5pPr>
          </a:lstStyle>
          <a:p>
            <a:pPr lvl="0"/>
            <a:r>
              <a:rPr lang="en-US" altLang="en-US" dirty="0"/>
              <a:t>Edit Master text styles</a:t>
            </a:r>
          </a:p>
        </p:txBody>
      </p:sp>
      <p:sp>
        <p:nvSpPr>
          <p:cNvPr id="5" name="Chart Placeholder 4">
            <a:extLst>
              <a:ext uri="{FF2B5EF4-FFF2-40B4-BE49-F238E27FC236}">
                <a16:creationId xmlns:a16="http://schemas.microsoft.com/office/drawing/2014/main" id="{F894DDC1-84FF-EE40-A217-B9E305079F86}"/>
              </a:ext>
            </a:extLst>
          </p:cNvPr>
          <p:cNvSpPr>
            <a:spLocks noGrp="1"/>
          </p:cNvSpPr>
          <p:nvPr>
            <p:ph type="chart" sz="quarter" idx="16"/>
          </p:nvPr>
        </p:nvSpPr>
        <p:spPr>
          <a:xfrm>
            <a:off x="465535" y="974725"/>
            <a:ext cx="4106465" cy="5349875"/>
          </a:xfrm>
        </p:spPr>
        <p:txBody>
          <a:bodyPr/>
          <a:lstStyle>
            <a:lvl1pPr>
              <a:defRPr>
                <a:solidFill>
                  <a:schemeClr val="tx2"/>
                </a:solidFill>
              </a:defRPr>
            </a:lvl1pPr>
          </a:lstStyle>
          <a:p>
            <a:endParaRPr lang="en-US" dirty="0"/>
          </a:p>
        </p:txBody>
      </p:sp>
      <p:pic>
        <p:nvPicPr>
          <p:cNvPr id="10" name="Picture 9">
            <a:extLst>
              <a:ext uri="{FF2B5EF4-FFF2-40B4-BE49-F238E27FC236}">
                <a16:creationId xmlns:a16="http://schemas.microsoft.com/office/drawing/2014/main" id="{D9BDD852-B249-324D-846F-35B35AB01107}"/>
              </a:ext>
            </a:extLst>
          </p:cNvPr>
          <p:cNvPicPr>
            <a:picLocks noChangeAspect="1"/>
          </p:cNvPicPr>
          <p:nvPr userDrawn="1"/>
        </p:nvPicPr>
        <p:blipFill>
          <a:blip r:embed="rId2"/>
          <a:stretch>
            <a:fillRect/>
          </a:stretch>
        </p:blipFill>
        <p:spPr>
          <a:xfrm>
            <a:off x="451185" y="6400800"/>
            <a:ext cx="2286000" cy="169816"/>
          </a:xfrm>
          <a:prstGeom prst="rect">
            <a:avLst/>
          </a:prstGeom>
        </p:spPr>
      </p:pic>
    </p:spTree>
    <p:extLst>
      <p:ext uri="{BB962C8B-B14F-4D97-AF65-F5344CB8AC3E}">
        <p14:creationId xmlns:p14="http://schemas.microsoft.com/office/powerpoint/2010/main" val="2498044930"/>
      </p:ext>
    </p:extLst>
  </p:cSld>
  <p:clrMapOvr>
    <a:masterClrMapping/>
  </p:clrMapOvr>
  <p:extLst>
    <p:ext uri="{DCECCB84-F9BA-43D5-87BE-67443E8EF086}">
      <p15:sldGuideLst xmlns:p15="http://schemas.microsoft.com/office/powerpoint/2012/main">
        <p15:guide id="1" orient="horz" pos="4128" userDrawn="1">
          <p15:clr>
            <a:srgbClr val="FBAE40"/>
          </p15:clr>
        </p15:guide>
        <p15:guide id="2" pos="288"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_Content- grey block w photo holder">
    <p:spTree>
      <p:nvGrpSpPr>
        <p:cNvPr id="1" name=""/>
        <p:cNvGrpSpPr/>
        <p:nvPr/>
      </p:nvGrpSpPr>
      <p:grpSpPr>
        <a:xfrm>
          <a:off x="0" y="0"/>
          <a:ext cx="0" cy="0"/>
          <a:chOff x="0" y="0"/>
          <a:chExt cx="0" cy="0"/>
        </a:xfrm>
      </p:grpSpPr>
      <p:sp>
        <p:nvSpPr>
          <p:cNvPr id="9" name="Slide Number Placeholder 8"/>
          <p:cNvSpPr>
            <a:spLocks noGrp="1"/>
          </p:cNvSpPr>
          <p:nvPr>
            <p:ph type="sldNum" sz="quarter" idx="14"/>
          </p:nvPr>
        </p:nvSpPr>
        <p:spPr/>
        <p:txBody>
          <a:bodyPr/>
          <a:lstStyle/>
          <a:p>
            <a:fld id="{32B763C4-0BDF-40C6-AFB5-EA5752AD9CA1}" type="slidenum">
              <a:rPr lang="en-US" smtClean="0"/>
              <a:pPr/>
              <a:t>‹#›</a:t>
            </a:fld>
            <a:endParaRPr lang="en-US" dirty="0"/>
          </a:p>
        </p:txBody>
      </p:sp>
      <p:pic>
        <p:nvPicPr>
          <p:cNvPr id="10" name="Picture 9" descr="A close up of a logo&#10;&#10;Description automatically generated">
            <a:extLst>
              <a:ext uri="{FF2B5EF4-FFF2-40B4-BE49-F238E27FC236}">
                <a16:creationId xmlns:a16="http://schemas.microsoft.com/office/drawing/2014/main" id="{C92B01F2-5ECA-4C44-B61B-55D5DF47EBDC}"/>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57201" y="6356350"/>
            <a:ext cx="1914754" cy="182880"/>
          </a:xfrm>
          <a:prstGeom prst="rect">
            <a:avLst/>
          </a:prstGeom>
        </p:spPr>
      </p:pic>
      <p:sp>
        <p:nvSpPr>
          <p:cNvPr id="2" name="Rectangle 1">
            <a:extLst>
              <a:ext uri="{FF2B5EF4-FFF2-40B4-BE49-F238E27FC236}">
                <a16:creationId xmlns:a16="http://schemas.microsoft.com/office/drawing/2014/main" id="{A39D6E8A-FD7D-B549-B36D-A28CD760A414}"/>
              </a:ext>
            </a:extLst>
          </p:cNvPr>
          <p:cNvSpPr/>
          <p:nvPr userDrawn="1"/>
        </p:nvSpPr>
        <p:spPr>
          <a:xfrm>
            <a:off x="-75993" y="14177"/>
            <a:ext cx="4667929"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Proxima Nova Regular"/>
            </a:endParaRPr>
          </a:p>
        </p:txBody>
      </p:sp>
      <p:sp>
        <p:nvSpPr>
          <p:cNvPr id="7" name="Text Placeholder 6"/>
          <p:cNvSpPr>
            <a:spLocks noGrp="1"/>
          </p:cNvSpPr>
          <p:nvPr>
            <p:ph type="body" sz="quarter" idx="15"/>
          </p:nvPr>
        </p:nvSpPr>
        <p:spPr>
          <a:xfrm>
            <a:off x="465138" y="1066800"/>
            <a:ext cx="3706812" cy="4876800"/>
          </a:xfrm>
        </p:spPr>
        <p:txBody>
          <a:bodyPr/>
          <a:lstStyle>
            <a:lvl1pPr marL="0" indent="0">
              <a:buFontTx/>
              <a:buNone/>
              <a:defRPr>
                <a:solidFill>
                  <a:schemeClr val="tx2"/>
                </a:solidFill>
                <a:latin typeface="Microsoft Sans Serif" panose="020B0604020202020204" pitchFamily="34" charset="0"/>
                <a:cs typeface="Microsoft Sans Serif" panose="020B0604020202020204" pitchFamily="34" charset="0"/>
              </a:defRPr>
            </a:lvl1pPr>
            <a:lvl2pPr marL="257175" indent="0">
              <a:buFontTx/>
              <a:buNone/>
              <a:defRPr/>
            </a:lvl2pPr>
            <a:lvl3pPr marL="514350" indent="0">
              <a:buFontTx/>
              <a:buNone/>
              <a:defRPr/>
            </a:lvl3pPr>
            <a:lvl4pPr marL="771525" indent="0">
              <a:buFontTx/>
              <a:buNone/>
              <a:defRPr/>
            </a:lvl4pPr>
            <a:lvl5pPr>
              <a:defRPr/>
            </a:lvl5pPr>
          </a:lstStyle>
          <a:p>
            <a:pPr lvl="0"/>
            <a:r>
              <a:rPr lang="en-US" altLang="en-US" dirty="0"/>
              <a:t>Edit Master text styles</a:t>
            </a:r>
          </a:p>
        </p:txBody>
      </p:sp>
      <p:sp>
        <p:nvSpPr>
          <p:cNvPr id="5" name="Picture Placeholder 4">
            <a:extLst>
              <a:ext uri="{FF2B5EF4-FFF2-40B4-BE49-F238E27FC236}">
                <a16:creationId xmlns:a16="http://schemas.microsoft.com/office/drawing/2014/main" id="{56C44FC9-0D96-E247-B211-F8396F8E9D63}"/>
              </a:ext>
            </a:extLst>
          </p:cNvPr>
          <p:cNvSpPr>
            <a:spLocks noGrp="1"/>
          </p:cNvSpPr>
          <p:nvPr>
            <p:ph type="pic" sz="quarter" idx="16"/>
          </p:nvPr>
        </p:nvSpPr>
        <p:spPr>
          <a:xfrm>
            <a:off x="4598171" y="0"/>
            <a:ext cx="4545829" cy="6858000"/>
          </a:xfrm>
        </p:spPr>
        <p:txBody>
          <a:bodyPr/>
          <a:lstStyle/>
          <a:p>
            <a:endParaRPr lang="en-US"/>
          </a:p>
        </p:txBody>
      </p:sp>
      <p:pic>
        <p:nvPicPr>
          <p:cNvPr id="11" name="Picture 10">
            <a:extLst>
              <a:ext uri="{FF2B5EF4-FFF2-40B4-BE49-F238E27FC236}">
                <a16:creationId xmlns:a16="http://schemas.microsoft.com/office/drawing/2014/main" id="{6DEA6885-CB8C-B54C-9FE9-8C5E9A2BDBB0}"/>
              </a:ext>
            </a:extLst>
          </p:cNvPr>
          <p:cNvPicPr>
            <a:picLocks noChangeAspect="1"/>
          </p:cNvPicPr>
          <p:nvPr userDrawn="1"/>
        </p:nvPicPr>
        <p:blipFill>
          <a:blip r:embed="rId3"/>
          <a:stretch>
            <a:fillRect/>
          </a:stretch>
        </p:blipFill>
        <p:spPr>
          <a:xfrm>
            <a:off x="451185" y="6400800"/>
            <a:ext cx="2286000" cy="169816"/>
          </a:xfrm>
          <a:prstGeom prst="rect">
            <a:avLst/>
          </a:prstGeom>
        </p:spPr>
      </p:pic>
    </p:spTree>
    <p:extLst>
      <p:ext uri="{BB962C8B-B14F-4D97-AF65-F5344CB8AC3E}">
        <p14:creationId xmlns:p14="http://schemas.microsoft.com/office/powerpoint/2010/main" val="2210154052"/>
      </p:ext>
    </p:extLst>
  </p:cSld>
  <p:clrMapOvr>
    <a:masterClrMapping/>
  </p:clrMapOvr>
  <p:extLst>
    <p:ext uri="{DCECCB84-F9BA-43D5-87BE-67443E8EF086}">
      <p15:sldGuideLst xmlns:p15="http://schemas.microsoft.com/office/powerpoint/2012/main">
        <p15:guide id="1" orient="horz" pos="4128" userDrawn="1">
          <p15:clr>
            <a:srgbClr val="FBAE40"/>
          </p15:clr>
        </p15:guide>
        <p15:guide id="2" pos="288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ue with photo">
    <p:bg>
      <p:bgPr>
        <a:solidFill>
          <a:schemeClr val="tx2"/>
        </a:solidFill>
        <a:effectLst/>
      </p:bgPr>
    </p:bg>
    <p:spTree>
      <p:nvGrpSpPr>
        <p:cNvPr id="1" name=""/>
        <p:cNvGrpSpPr/>
        <p:nvPr/>
      </p:nvGrpSpPr>
      <p:grpSpPr>
        <a:xfrm>
          <a:off x="0" y="0"/>
          <a:ext cx="0" cy="0"/>
          <a:chOff x="0" y="0"/>
          <a:chExt cx="0" cy="0"/>
        </a:xfrm>
      </p:grpSpPr>
      <p:sp>
        <p:nvSpPr>
          <p:cNvPr id="16" name="Title 3"/>
          <p:cNvSpPr>
            <a:spLocks noGrp="1"/>
          </p:cNvSpPr>
          <p:nvPr>
            <p:ph type="title"/>
          </p:nvPr>
        </p:nvSpPr>
        <p:spPr>
          <a:xfrm>
            <a:off x="451186" y="466347"/>
            <a:ext cx="4235114" cy="507831"/>
          </a:xfrm>
        </p:spPr>
        <p:txBody>
          <a:bodyPr/>
          <a:lstStyle>
            <a:lvl1pPr>
              <a:defRPr>
                <a:solidFill>
                  <a:schemeClr val="bg1"/>
                </a:solidFill>
              </a:defRPr>
            </a:lvl1pPr>
          </a:lstStyle>
          <a:p>
            <a:r>
              <a:rPr lang="en-US" dirty="0"/>
              <a:t>Click to edit Master title style</a:t>
            </a:r>
          </a:p>
        </p:txBody>
      </p:sp>
      <p:sp>
        <p:nvSpPr>
          <p:cNvPr id="4" name="Slide Number Placeholder 5">
            <a:extLst>
              <a:ext uri="{FF2B5EF4-FFF2-40B4-BE49-F238E27FC236}">
                <a16:creationId xmlns:a16="http://schemas.microsoft.com/office/drawing/2014/main" id="{DD700759-2717-AD40-9814-CA77C6E9D6B1}"/>
              </a:ext>
            </a:extLst>
          </p:cNvPr>
          <p:cNvSpPr>
            <a:spLocks noGrp="1"/>
          </p:cNvSpPr>
          <p:nvPr>
            <p:ph type="sldNum" sz="quarter" idx="10"/>
          </p:nvPr>
        </p:nvSpPr>
        <p:spPr/>
        <p:txBody>
          <a:bodyPr/>
          <a:lstStyle>
            <a:lvl1pPr>
              <a:defRPr>
                <a:solidFill>
                  <a:schemeClr val="bg1"/>
                </a:solidFill>
              </a:defRPr>
            </a:lvl1pPr>
          </a:lstStyle>
          <a:p>
            <a:pPr>
              <a:defRPr/>
            </a:pPr>
            <a:fld id="{A48725E7-0BCD-FA4A-B64F-9E36BFFE79F3}" type="slidenum">
              <a:rPr lang="en-US" smtClean="0"/>
              <a:pPr>
                <a:defRPr/>
              </a:pPr>
              <a:t>‹#›</a:t>
            </a:fld>
            <a:endParaRPr lang="en-US" dirty="0"/>
          </a:p>
        </p:txBody>
      </p:sp>
      <p:sp>
        <p:nvSpPr>
          <p:cNvPr id="3" name="Picture Placeholder 2">
            <a:extLst>
              <a:ext uri="{FF2B5EF4-FFF2-40B4-BE49-F238E27FC236}">
                <a16:creationId xmlns:a16="http://schemas.microsoft.com/office/drawing/2014/main" id="{EC5C65D9-87AD-A847-8626-7EA1F0CC8FFE}"/>
              </a:ext>
            </a:extLst>
          </p:cNvPr>
          <p:cNvSpPr>
            <a:spLocks noGrp="1"/>
          </p:cNvSpPr>
          <p:nvPr>
            <p:ph type="pic" sz="quarter" idx="11"/>
          </p:nvPr>
        </p:nvSpPr>
        <p:spPr>
          <a:xfrm>
            <a:off x="4800600" y="0"/>
            <a:ext cx="4343400" cy="6858000"/>
          </a:xfrm>
        </p:spPr>
        <p:txBody>
          <a:bodyPr/>
          <a:lstStyle/>
          <a:p>
            <a:endParaRPr lang="en-US"/>
          </a:p>
        </p:txBody>
      </p:sp>
      <p:sp>
        <p:nvSpPr>
          <p:cNvPr id="7" name="Text Placeholder 6">
            <a:extLst>
              <a:ext uri="{FF2B5EF4-FFF2-40B4-BE49-F238E27FC236}">
                <a16:creationId xmlns:a16="http://schemas.microsoft.com/office/drawing/2014/main" id="{9B18EBAF-6748-534E-B6F6-2CFDB7BFCA77}"/>
              </a:ext>
            </a:extLst>
          </p:cNvPr>
          <p:cNvSpPr>
            <a:spLocks noGrp="1"/>
          </p:cNvSpPr>
          <p:nvPr>
            <p:ph type="body" sz="quarter" idx="15"/>
          </p:nvPr>
        </p:nvSpPr>
        <p:spPr>
          <a:xfrm>
            <a:off x="465138" y="1703387"/>
            <a:ext cx="4106862" cy="3974742"/>
          </a:xfrm>
        </p:spPr>
        <p:txBody>
          <a:bodyPr/>
          <a:lstStyle>
            <a:lvl1pPr marL="0" indent="0">
              <a:buFontTx/>
              <a:buNone/>
              <a:defRPr sz="1800">
                <a:solidFill>
                  <a:schemeClr val="bg1"/>
                </a:solidFill>
                <a:latin typeface="Microsoft Sans Serif" panose="020B0604020202020204" pitchFamily="34" charset="0"/>
                <a:cs typeface="Microsoft Sans Serif" panose="020B0604020202020204" pitchFamily="34" charset="0"/>
              </a:defRPr>
            </a:lvl1pPr>
            <a:lvl2pPr marL="257175" indent="0">
              <a:buFontTx/>
              <a:buNone/>
              <a:defRPr/>
            </a:lvl2pPr>
            <a:lvl3pPr marL="514350" indent="0">
              <a:buFontTx/>
              <a:buNone/>
              <a:defRPr/>
            </a:lvl3pPr>
            <a:lvl4pPr marL="771525" indent="0">
              <a:buFontTx/>
              <a:buNone/>
              <a:defRPr/>
            </a:lvl4pPr>
            <a:lvl5pPr>
              <a:defRPr/>
            </a:lvl5pPr>
          </a:lstStyle>
          <a:p>
            <a:pPr lvl="0"/>
            <a:r>
              <a:rPr lang="en-US" altLang="en-US" dirty="0"/>
              <a:t>Edit Master text styles</a:t>
            </a:r>
          </a:p>
        </p:txBody>
      </p:sp>
      <p:pic>
        <p:nvPicPr>
          <p:cNvPr id="8" name="Picture 7" descr="A picture containing clipart&#10;&#10;Description automatically generated">
            <a:extLst>
              <a:ext uri="{FF2B5EF4-FFF2-40B4-BE49-F238E27FC236}">
                <a16:creationId xmlns:a16="http://schemas.microsoft.com/office/drawing/2014/main" id="{116E5C4D-2121-AA4E-8B33-053AD2ED37C5}"/>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48056" y="6400800"/>
            <a:ext cx="2286000" cy="166657"/>
          </a:xfrm>
          <a:prstGeom prst="rect">
            <a:avLst/>
          </a:prstGeom>
        </p:spPr>
      </p:pic>
    </p:spTree>
    <p:extLst>
      <p:ext uri="{BB962C8B-B14F-4D97-AF65-F5344CB8AC3E}">
        <p14:creationId xmlns:p14="http://schemas.microsoft.com/office/powerpoint/2010/main" val="35972064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shot - with blue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48BC2-EA92-8546-B889-F3A835E4AE98}"/>
              </a:ext>
            </a:extLst>
          </p:cNvPr>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76660BE-476D-F94B-A6A5-B6EF8460D075}"/>
              </a:ext>
            </a:extLst>
          </p:cNvPr>
          <p:cNvSpPr>
            <a:spLocks noGrp="1"/>
          </p:cNvSpPr>
          <p:nvPr>
            <p:ph type="sldNum" sz="quarter" idx="10"/>
          </p:nvPr>
        </p:nvSpPr>
        <p:spPr/>
        <p:txBody>
          <a:bodyPr/>
          <a:lstStyle/>
          <a:p>
            <a:pPr>
              <a:defRPr/>
            </a:pPr>
            <a:fld id="{6E185F3A-9EB0-004F-8466-36A321E6E181}" type="slidenum">
              <a:rPr lang="en-US" smtClean="0"/>
              <a:pPr>
                <a:defRPr/>
              </a:pPr>
              <a:t>‹#›</a:t>
            </a:fld>
            <a:endParaRPr lang="en-US" dirty="0"/>
          </a:p>
        </p:txBody>
      </p:sp>
      <p:sp>
        <p:nvSpPr>
          <p:cNvPr id="5" name="Text Placeholder 2">
            <a:extLst>
              <a:ext uri="{FF2B5EF4-FFF2-40B4-BE49-F238E27FC236}">
                <a16:creationId xmlns:a16="http://schemas.microsoft.com/office/drawing/2014/main" id="{084D4E49-BC50-6B44-ADC4-5B983089E424}"/>
              </a:ext>
            </a:extLst>
          </p:cNvPr>
          <p:cNvSpPr>
            <a:spLocks noGrp="1"/>
          </p:cNvSpPr>
          <p:nvPr>
            <p:ph type="body" sz="half" idx="2"/>
          </p:nvPr>
        </p:nvSpPr>
        <p:spPr>
          <a:xfrm>
            <a:off x="3352801" y="1143002"/>
            <a:ext cx="5284787" cy="415721"/>
          </a:xfrm>
        </p:spPr>
        <p:txBody>
          <a:bodyPr anchor="ctr"/>
          <a:lstStyle>
            <a:lvl1pPr>
              <a:defRPr sz="1800" b="1">
                <a:solidFill>
                  <a:schemeClr val="accent1"/>
                </a:solidFill>
                <a:latin typeface="Microsoft Sans Serif" panose="020B0604020202020204" pitchFamily="34" charset="0"/>
                <a:cs typeface="Microsoft Sans Serif" panose="020B0604020202020204" pitchFamily="34" charset="0"/>
              </a:defRPr>
            </a:lvl1pPr>
          </a:lstStyle>
          <a:p>
            <a:pPr lvl="0"/>
            <a:r>
              <a:rPr lang="en-US" dirty="0"/>
              <a:t>Edit Master text styles</a:t>
            </a:r>
          </a:p>
        </p:txBody>
      </p:sp>
      <p:sp>
        <p:nvSpPr>
          <p:cNvPr id="6" name="Text Placeholder 3">
            <a:extLst>
              <a:ext uri="{FF2B5EF4-FFF2-40B4-BE49-F238E27FC236}">
                <a16:creationId xmlns:a16="http://schemas.microsoft.com/office/drawing/2014/main" id="{2BF4D3B4-098D-3445-96AB-6DB6760E3036}"/>
              </a:ext>
            </a:extLst>
          </p:cNvPr>
          <p:cNvSpPr>
            <a:spLocks noGrp="1"/>
          </p:cNvSpPr>
          <p:nvPr>
            <p:ph type="body" sz="half" idx="13"/>
          </p:nvPr>
        </p:nvSpPr>
        <p:spPr>
          <a:xfrm>
            <a:off x="3352799" y="1754705"/>
            <a:ext cx="5284789" cy="4341295"/>
          </a:xfrm>
        </p:spPr>
        <p:txBody>
          <a:bodyPr/>
          <a:lstStyle>
            <a:lvl1pPr marL="0" indent="0">
              <a:buFontTx/>
              <a:buNone/>
              <a:defRPr sz="1500">
                <a:solidFill>
                  <a:schemeClr val="tx2"/>
                </a:solidFill>
                <a:latin typeface="Microsoft Sans Serif" panose="020B0604020202020204" pitchFamily="34" charset="0"/>
                <a:cs typeface="Microsoft Sans Serif" panose="020B0604020202020204" pitchFamily="34" charset="0"/>
              </a:defRPr>
            </a:lvl1pPr>
          </a:lstStyle>
          <a:p>
            <a:pPr lvl="0"/>
            <a:r>
              <a:rPr lang="en-US" dirty="0"/>
              <a:t>Edit Master text styles</a:t>
            </a:r>
          </a:p>
        </p:txBody>
      </p:sp>
      <p:sp>
        <p:nvSpPr>
          <p:cNvPr id="12" name="Picture Placeholder 11">
            <a:extLst>
              <a:ext uri="{FF2B5EF4-FFF2-40B4-BE49-F238E27FC236}">
                <a16:creationId xmlns:a16="http://schemas.microsoft.com/office/drawing/2014/main" id="{6C3F77CD-DE2C-6C46-B3BD-5480D5AA884B}"/>
              </a:ext>
            </a:extLst>
          </p:cNvPr>
          <p:cNvSpPr>
            <a:spLocks noGrp="1"/>
          </p:cNvSpPr>
          <p:nvPr>
            <p:ph type="pic" sz="quarter" idx="14" hasCustomPrompt="1"/>
          </p:nvPr>
        </p:nvSpPr>
        <p:spPr>
          <a:xfrm>
            <a:off x="465138" y="1143000"/>
            <a:ext cx="2743200" cy="4953000"/>
          </a:xfrm>
        </p:spPr>
        <p:txBody>
          <a:bodyPr/>
          <a:lstStyle/>
          <a:p>
            <a:r>
              <a:rPr lang="en-US" dirty="0"/>
              <a:t>Headshot</a:t>
            </a:r>
          </a:p>
        </p:txBody>
      </p:sp>
      <p:pic>
        <p:nvPicPr>
          <p:cNvPr id="8" name="Picture 7">
            <a:extLst>
              <a:ext uri="{FF2B5EF4-FFF2-40B4-BE49-F238E27FC236}">
                <a16:creationId xmlns:a16="http://schemas.microsoft.com/office/drawing/2014/main" id="{7F8B6E3A-FB9E-8C4F-8964-4D6482DF7418}"/>
              </a:ext>
            </a:extLst>
          </p:cNvPr>
          <p:cNvPicPr>
            <a:picLocks noChangeAspect="1"/>
          </p:cNvPicPr>
          <p:nvPr userDrawn="1"/>
        </p:nvPicPr>
        <p:blipFill>
          <a:blip r:embed="rId2"/>
          <a:stretch>
            <a:fillRect/>
          </a:stretch>
        </p:blipFill>
        <p:spPr>
          <a:xfrm>
            <a:off x="451185" y="6400800"/>
            <a:ext cx="2286000" cy="169816"/>
          </a:xfrm>
          <a:prstGeom prst="rect">
            <a:avLst/>
          </a:prstGeom>
        </p:spPr>
      </p:pic>
    </p:spTree>
    <p:extLst>
      <p:ext uri="{BB962C8B-B14F-4D97-AF65-F5344CB8AC3E}">
        <p14:creationId xmlns:p14="http://schemas.microsoft.com/office/powerpoint/2010/main" val="2747055137"/>
      </p:ext>
    </p:extLst>
  </p:cSld>
  <p:clrMapOvr>
    <a:masterClrMapping/>
  </p:clrMapOvr>
  <p:extLst>
    <p:ext uri="{DCECCB84-F9BA-43D5-87BE-67443E8EF086}">
      <p15:sldGuideLst xmlns:p15="http://schemas.microsoft.com/office/powerpoint/2012/main">
        <p15:guide id="1" orient="horz" pos="72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alternate">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12" name="Text Placeholder 9"/>
          <p:cNvSpPr>
            <a:spLocks noGrp="1"/>
          </p:cNvSpPr>
          <p:nvPr>
            <p:ph type="body" sz="quarter" idx="14" hasCustomPrompt="1"/>
          </p:nvPr>
        </p:nvSpPr>
        <p:spPr>
          <a:xfrm>
            <a:off x="445770" y="3002280"/>
            <a:ext cx="8171470" cy="274320"/>
          </a:xfrm>
          <a:prstGeom prst="rect">
            <a:avLst/>
          </a:prstGeom>
        </p:spPr>
        <p:txBody>
          <a:bodyPr anchor="ctr"/>
          <a:lstStyle>
            <a:lvl1pPr marL="0" indent="0">
              <a:lnSpc>
                <a:spcPct val="100000"/>
              </a:lnSpc>
              <a:buNone/>
              <a:defRPr sz="2000" b="0" baseline="0">
                <a:solidFill>
                  <a:schemeClr val="bg2"/>
                </a:solidFill>
                <a:latin typeface="Microsoft Sans Serif" panose="020B0604020202020204" pitchFamily="34" charset="0"/>
                <a:cs typeface="Microsoft Sans Serif" panose="020B0604020202020204" pitchFamily="34" charset="0"/>
              </a:defRPr>
            </a:lvl1pPr>
            <a:lvl2pPr marL="257175" indent="0">
              <a:buNone/>
              <a:defRPr b="1">
                <a:latin typeface="Arial"/>
                <a:cs typeface="Arial"/>
              </a:defRPr>
            </a:lvl2pPr>
            <a:lvl3pPr marL="514350" indent="0">
              <a:buNone/>
              <a:defRPr b="1">
                <a:latin typeface="Arial"/>
                <a:cs typeface="Arial"/>
              </a:defRPr>
            </a:lvl3pPr>
            <a:lvl4pPr marL="771525" indent="0">
              <a:buNone/>
              <a:defRPr b="1">
                <a:latin typeface="Arial"/>
                <a:cs typeface="Arial"/>
              </a:defRPr>
            </a:lvl4pPr>
            <a:lvl5pPr marL="1028700" indent="0">
              <a:buNone/>
              <a:defRPr b="1">
                <a:latin typeface="Arial"/>
                <a:cs typeface="Arial"/>
              </a:defRPr>
            </a:lvl5pPr>
          </a:lstStyle>
          <a:p>
            <a:pPr lvl="0"/>
            <a:r>
              <a:rPr lang="en-US" dirty="0"/>
              <a:t>Presenter, Department</a:t>
            </a:r>
          </a:p>
        </p:txBody>
      </p:sp>
      <p:sp>
        <p:nvSpPr>
          <p:cNvPr id="2" name="Title 1"/>
          <p:cNvSpPr>
            <a:spLocks noGrp="1"/>
          </p:cNvSpPr>
          <p:nvPr>
            <p:ph type="title" hasCustomPrompt="1"/>
          </p:nvPr>
        </p:nvSpPr>
        <p:spPr>
          <a:xfrm>
            <a:off x="457200" y="2311570"/>
            <a:ext cx="8172147" cy="507831"/>
          </a:xfrm>
        </p:spPr>
        <p:txBody>
          <a:bodyPr/>
          <a:lstStyle>
            <a:lvl1pPr>
              <a:lnSpc>
                <a:spcPct val="100000"/>
              </a:lnSpc>
              <a:defRPr sz="3600" baseline="0">
                <a:solidFill>
                  <a:schemeClr val="bg2"/>
                </a:solidFill>
                <a:latin typeface="YaleNew" panose="02000602050000020003" pitchFamily="2" charset="77"/>
                <a:cs typeface="Microsoft Sans Serif" panose="020B0604020202020204" pitchFamily="34" charset="0"/>
              </a:defRPr>
            </a:lvl1pPr>
          </a:lstStyle>
          <a:p>
            <a:r>
              <a:rPr lang="en-US" dirty="0"/>
              <a:t>Title</a:t>
            </a:r>
          </a:p>
        </p:txBody>
      </p:sp>
      <p:sp>
        <p:nvSpPr>
          <p:cNvPr id="8" name="Text Placeholder 9">
            <a:extLst>
              <a:ext uri="{FF2B5EF4-FFF2-40B4-BE49-F238E27FC236}">
                <a16:creationId xmlns:a16="http://schemas.microsoft.com/office/drawing/2014/main" id="{F639F0F7-B6A2-134A-84D6-28C74C31FFAE}"/>
              </a:ext>
            </a:extLst>
          </p:cNvPr>
          <p:cNvSpPr>
            <a:spLocks noGrp="1"/>
          </p:cNvSpPr>
          <p:nvPr>
            <p:ph type="body" sz="quarter" idx="16" hasCustomPrompt="1"/>
          </p:nvPr>
        </p:nvSpPr>
        <p:spPr>
          <a:xfrm>
            <a:off x="452628" y="3459480"/>
            <a:ext cx="8171470" cy="274320"/>
          </a:xfrm>
          <a:prstGeom prst="rect">
            <a:avLst/>
          </a:prstGeom>
        </p:spPr>
        <p:txBody>
          <a:bodyPr anchor="ctr"/>
          <a:lstStyle>
            <a:lvl1pPr marL="0" indent="0">
              <a:lnSpc>
                <a:spcPct val="100000"/>
              </a:lnSpc>
              <a:buNone/>
              <a:defRPr sz="1400" b="0" i="0" baseline="0">
                <a:solidFill>
                  <a:schemeClr val="bg2"/>
                </a:solidFill>
                <a:latin typeface="Microsoft Sans Serif" panose="020B0604020202020204" pitchFamily="34" charset="0"/>
                <a:cs typeface="Arial"/>
              </a:defRPr>
            </a:lvl1pPr>
            <a:lvl2pPr marL="257175" indent="0">
              <a:buNone/>
              <a:defRPr b="1">
                <a:latin typeface="Arial"/>
                <a:cs typeface="Arial"/>
              </a:defRPr>
            </a:lvl2pPr>
            <a:lvl3pPr marL="514350" indent="0">
              <a:buNone/>
              <a:defRPr b="1">
                <a:latin typeface="Arial"/>
                <a:cs typeface="Arial"/>
              </a:defRPr>
            </a:lvl3pPr>
            <a:lvl4pPr marL="771525" indent="0">
              <a:buNone/>
              <a:defRPr b="1">
                <a:latin typeface="Arial"/>
                <a:cs typeface="Arial"/>
              </a:defRPr>
            </a:lvl4pPr>
            <a:lvl5pPr marL="1028700" indent="0">
              <a:buNone/>
              <a:defRPr b="1">
                <a:latin typeface="Arial"/>
                <a:cs typeface="Arial"/>
              </a:defRPr>
            </a:lvl5pPr>
          </a:lstStyle>
          <a:p>
            <a:pPr lvl="0"/>
            <a:r>
              <a:rPr lang="en-US" dirty="0"/>
              <a:t>Month Day, Year</a:t>
            </a:r>
          </a:p>
        </p:txBody>
      </p:sp>
      <p:pic>
        <p:nvPicPr>
          <p:cNvPr id="7" name="Picture 6">
            <a:extLst>
              <a:ext uri="{FF2B5EF4-FFF2-40B4-BE49-F238E27FC236}">
                <a16:creationId xmlns:a16="http://schemas.microsoft.com/office/drawing/2014/main" id="{CEBCE2E3-3FFD-6244-A6C1-6042884A3F04}"/>
              </a:ext>
            </a:extLst>
          </p:cNvPr>
          <p:cNvPicPr>
            <a:picLocks noChangeAspect="1"/>
          </p:cNvPicPr>
          <p:nvPr userDrawn="1"/>
        </p:nvPicPr>
        <p:blipFill>
          <a:blip r:embed="rId2"/>
          <a:stretch>
            <a:fillRect/>
          </a:stretch>
        </p:blipFill>
        <p:spPr>
          <a:xfrm>
            <a:off x="432518" y="5951004"/>
            <a:ext cx="5029200" cy="373596"/>
          </a:xfrm>
          <a:prstGeom prst="rect">
            <a:avLst/>
          </a:prstGeom>
        </p:spPr>
      </p:pic>
    </p:spTree>
    <p:extLst>
      <p:ext uri="{BB962C8B-B14F-4D97-AF65-F5344CB8AC3E}">
        <p14:creationId xmlns:p14="http://schemas.microsoft.com/office/powerpoint/2010/main" val="2726660155"/>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3888" userDrawn="1">
          <p15:clr>
            <a:srgbClr val="FBAE40"/>
          </p15:clr>
        </p15:guide>
        <p15:guide id="2" pos="28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Multiple headsho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48BC2-EA92-8546-B889-F3A835E4AE98}"/>
              </a:ext>
            </a:extLst>
          </p:cNvPr>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Slide Number Placeholder 2">
            <a:extLst>
              <a:ext uri="{FF2B5EF4-FFF2-40B4-BE49-F238E27FC236}">
                <a16:creationId xmlns:a16="http://schemas.microsoft.com/office/drawing/2014/main" id="{376660BE-476D-F94B-A6A5-B6EF8460D075}"/>
              </a:ext>
            </a:extLst>
          </p:cNvPr>
          <p:cNvSpPr>
            <a:spLocks noGrp="1"/>
          </p:cNvSpPr>
          <p:nvPr>
            <p:ph type="sldNum" sz="quarter" idx="10"/>
          </p:nvPr>
        </p:nvSpPr>
        <p:spPr/>
        <p:txBody>
          <a:bodyPr/>
          <a:lstStyle/>
          <a:p>
            <a:pPr>
              <a:defRPr/>
            </a:pPr>
            <a:fld id="{6E185F3A-9EB0-004F-8466-36A321E6E181}" type="slidenum">
              <a:rPr lang="en-US" smtClean="0"/>
              <a:pPr>
                <a:defRPr/>
              </a:pPr>
              <a:t>‹#›</a:t>
            </a:fld>
            <a:endParaRPr lang="en-US" dirty="0"/>
          </a:p>
        </p:txBody>
      </p:sp>
      <p:sp>
        <p:nvSpPr>
          <p:cNvPr id="5" name="Text Placeholder 2">
            <a:extLst>
              <a:ext uri="{FF2B5EF4-FFF2-40B4-BE49-F238E27FC236}">
                <a16:creationId xmlns:a16="http://schemas.microsoft.com/office/drawing/2014/main" id="{084D4E49-BC50-6B44-ADC4-5B983089E424}"/>
              </a:ext>
            </a:extLst>
          </p:cNvPr>
          <p:cNvSpPr>
            <a:spLocks noGrp="1"/>
          </p:cNvSpPr>
          <p:nvPr>
            <p:ph type="body" sz="half" idx="2"/>
          </p:nvPr>
        </p:nvSpPr>
        <p:spPr>
          <a:xfrm>
            <a:off x="457644" y="4038602"/>
            <a:ext cx="1836294" cy="415721"/>
          </a:xfrm>
        </p:spPr>
        <p:txBody>
          <a:bodyPr anchor="ctr"/>
          <a:lstStyle>
            <a:lvl1pPr>
              <a:defRPr sz="1200" b="1">
                <a:solidFill>
                  <a:schemeClr val="tx2"/>
                </a:solidFill>
                <a:latin typeface="Microsoft Sans Serif" panose="020B0604020202020204" pitchFamily="34" charset="0"/>
                <a:cs typeface="Microsoft Sans Serif" panose="020B0604020202020204" pitchFamily="34" charset="0"/>
              </a:defRPr>
            </a:lvl1pPr>
          </a:lstStyle>
          <a:p>
            <a:pPr lvl="0"/>
            <a:r>
              <a:rPr lang="en-US" dirty="0"/>
              <a:t>Edit Master text styles</a:t>
            </a:r>
          </a:p>
        </p:txBody>
      </p:sp>
      <p:sp>
        <p:nvSpPr>
          <p:cNvPr id="6" name="Text Placeholder 3">
            <a:extLst>
              <a:ext uri="{FF2B5EF4-FFF2-40B4-BE49-F238E27FC236}">
                <a16:creationId xmlns:a16="http://schemas.microsoft.com/office/drawing/2014/main" id="{2BF4D3B4-098D-3445-96AB-6DB6760E3036}"/>
              </a:ext>
            </a:extLst>
          </p:cNvPr>
          <p:cNvSpPr>
            <a:spLocks noGrp="1"/>
          </p:cNvSpPr>
          <p:nvPr>
            <p:ph type="body" sz="half" idx="13"/>
          </p:nvPr>
        </p:nvSpPr>
        <p:spPr>
          <a:xfrm>
            <a:off x="457645" y="4648203"/>
            <a:ext cx="1836295" cy="1510443"/>
          </a:xfrm>
        </p:spPr>
        <p:txBody>
          <a:bodyPr/>
          <a:lstStyle>
            <a:lvl1pPr marL="0" indent="0">
              <a:buFontTx/>
              <a:buNone/>
              <a:defRPr sz="1200">
                <a:solidFill>
                  <a:schemeClr val="tx2"/>
                </a:solidFill>
                <a:latin typeface="Microsoft Sans Serif" panose="020B0604020202020204" pitchFamily="34" charset="0"/>
                <a:cs typeface="Microsoft Sans Serif" panose="020B0604020202020204" pitchFamily="34" charset="0"/>
              </a:defRPr>
            </a:lvl1pPr>
          </a:lstStyle>
          <a:p>
            <a:pPr lvl="0"/>
            <a:r>
              <a:rPr lang="en-US" dirty="0"/>
              <a:t>Edit Master text styles</a:t>
            </a:r>
          </a:p>
        </p:txBody>
      </p:sp>
      <p:sp>
        <p:nvSpPr>
          <p:cNvPr id="12" name="Picture Placeholder 11">
            <a:extLst>
              <a:ext uri="{FF2B5EF4-FFF2-40B4-BE49-F238E27FC236}">
                <a16:creationId xmlns:a16="http://schemas.microsoft.com/office/drawing/2014/main" id="{6C3F77CD-DE2C-6C46-B3BD-5480D5AA884B}"/>
              </a:ext>
            </a:extLst>
          </p:cNvPr>
          <p:cNvSpPr>
            <a:spLocks noGrp="1"/>
          </p:cNvSpPr>
          <p:nvPr>
            <p:ph type="pic" sz="quarter" idx="14" hasCustomPrompt="1"/>
          </p:nvPr>
        </p:nvSpPr>
        <p:spPr>
          <a:xfrm>
            <a:off x="461391" y="1143000"/>
            <a:ext cx="1828800" cy="2743200"/>
          </a:xfrm>
        </p:spPr>
        <p:txBody>
          <a:bodyPr/>
          <a:lstStyle/>
          <a:p>
            <a:r>
              <a:rPr lang="en-US" dirty="0"/>
              <a:t>Headshot</a:t>
            </a:r>
          </a:p>
        </p:txBody>
      </p:sp>
      <p:sp>
        <p:nvSpPr>
          <p:cNvPr id="8" name="Picture Placeholder 11">
            <a:extLst>
              <a:ext uri="{FF2B5EF4-FFF2-40B4-BE49-F238E27FC236}">
                <a16:creationId xmlns:a16="http://schemas.microsoft.com/office/drawing/2014/main" id="{D31FE0AC-DECD-F242-BAC2-5E44BCD2B6F1}"/>
              </a:ext>
            </a:extLst>
          </p:cNvPr>
          <p:cNvSpPr>
            <a:spLocks noGrp="1"/>
          </p:cNvSpPr>
          <p:nvPr>
            <p:ph type="pic" sz="quarter" idx="15" hasCustomPrompt="1"/>
          </p:nvPr>
        </p:nvSpPr>
        <p:spPr>
          <a:xfrm>
            <a:off x="2577190" y="1143000"/>
            <a:ext cx="1828800" cy="2743200"/>
          </a:xfrm>
        </p:spPr>
        <p:txBody>
          <a:bodyPr/>
          <a:lstStyle/>
          <a:p>
            <a:r>
              <a:rPr lang="en-US" dirty="0"/>
              <a:t>Headshot</a:t>
            </a:r>
          </a:p>
        </p:txBody>
      </p:sp>
      <p:sp>
        <p:nvSpPr>
          <p:cNvPr id="9" name="Picture Placeholder 11">
            <a:extLst>
              <a:ext uri="{FF2B5EF4-FFF2-40B4-BE49-F238E27FC236}">
                <a16:creationId xmlns:a16="http://schemas.microsoft.com/office/drawing/2014/main" id="{506C69E5-0657-3C49-AF53-301A064988AF}"/>
              </a:ext>
            </a:extLst>
          </p:cNvPr>
          <p:cNvSpPr>
            <a:spLocks noGrp="1"/>
          </p:cNvSpPr>
          <p:nvPr>
            <p:ph type="pic" sz="quarter" idx="16" hasCustomPrompt="1"/>
          </p:nvPr>
        </p:nvSpPr>
        <p:spPr>
          <a:xfrm>
            <a:off x="4692989" y="1143000"/>
            <a:ext cx="1828800" cy="2743200"/>
          </a:xfrm>
        </p:spPr>
        <p:txBody>
          <a:bodyPr/>
          <a:lstStyle/>
          <a:p>
            <a:r>
              <a:rPr lang="en-US" dirty="0"/>
              <a:t>Headshot</a:t>
            </a:r>
          </a:p>
        </p:txBody>
      </p:sp>
      <p:sp>
        <p:nvSpPr>
          <p:cNvPr id="10" name="Picture Placeholder 11">
            <a:extLst>
              <a:ext uri="{FF2B5EF4-FFF2-40B4-BE49-F238E27FC236}">
                <a16:creationId xmlns:a16="http://schemas.microsoft.com/office/drawing/2014/main" id="{F4DF5B58-5903-9F46-A0D4-0371D7F1EE4B}"/>
              </a:ext>
            </a:extLst>
          </p:cNvPr>
          <p:cNvSpPr>
            <a:spLocks noGrp="1"/>
          </p:cNvSpPr>
          <p:nvPr>
            <p:ph type="pic" sz="quarter" idx="17" hasCustomPrompt="1"/>
          </p:nvPr>
        </p:nvSpPr>
        <p:spPr>
          <a:xfrm>
            <a:off x="6808788" y="1130332"/>
            <a:ext cx="1828800" cy="2743200"/>
          </a:xfrm>
        </p:spPr>
        <p:txBody>
          <a:bodyPr/>
          <a:lstStyle/>
          <a:p>
            <a:r>
              <a:rPr lang="en-US" dirty="0"/>
              <a:t>Headshot</a:t>
            </a:r>
          </a:p>
        </p:txBody>
      </p:sp>
      <p:sp>
        <p:nvSpPr>
          <p:cNvPr id="13" name="Text Placeholder 2">
            <a:extLst>
              <a:ext uri="{FF2B5EF4-FFF2-40B4-BE49-F238E27FC236}">
                <a16:creationId xmlns:a16="http://schemas.microsoft.com/office/drawing/2014/main" id="{36BDD94C-BED4-674A-8D5F-BD1A7D0E8B6C}"/>
              </a:ext>
            </a:extLst>
          </p:cNvPr>
          <p:cNvSpPr>
            <a:spLocks noGrp="1"/>
          </p:cNvSpPr>
          <p:nvPr>
            <p:ph type="body" sz="half" idx="18"/>
          </p:nvPr>
        </p:nvSpPr>
        <p:spPr>
          <a:xfrm>
            <a:off x="2588598" y="4038602"/>
            <a:ext cx="1836294" cy="415721"/>
          </a:xfrm>
        </p:spPr>
        <p:txBody>
          <a:bodyPr anchor="ctr"/>
          <a:lstStyle>
            <a:lvl1pPr>
              <a:defRPr sz="1200" b="1">
                <a:solidFill>
                  <a:schemeClr val="tx2"/>
                </a:solidFill>
                <a:latin typeface="Microsoft Sans Serif" panose="020B0604020202020204" pitchFamily="34" charset="0"/>
                <a:cs typeface="Microsoft Sans Serif" panose="020B0604020202020204" pitchFamily="34" charset="0"/>
              </a:defRPr>
            </a:lvl1pPr>
          </a:lstStyle>
          <a:p>
            <a:pPr lvl="0"/>
            <a:r>
              <a:rPr lang="en-US" dirty="0"/>
              <a:t>Edit Master text styles</a:t>
            </a:r>
          </a:p>
        </p:txBody>
      </p:sp>
      <p:sp>
        <p:nvSpPr>
          <p:cNvPr id="14" name="Text Placeholder 2">
            <a:extLst>
              <a:ext uri="{FF2B5EF4-FFF2-40B4-BE49-F238E27FC236}">
                <a16:creationId xmlns:a16="http://schemas.microsoft.com/office/drawing/2014/main" id="{8F79720F-6650-A046-BC48-78BC62B9FE8D}"/>
              </a:ext>
            </a:extLst>
          </p:cNvPr>
          <p:cNvSpPr>
            <a:spLocks noGrp="1"/>
          </p:cNvSpPr>
          <p:nvPr>
            <p:ph type="body" sz="half" idx="19"/>
          </p:nvPr>
        </p:nvSpPr>
        <p:spPr>
          <a:xfrm>
            <a:off x="4719552" y="4076874"/>
            <a:ext cx="1836294" cy="415721"/>
          </a:xfrm>
        </p:spPr>
        <p:txBody>
          <a:bodyPr anchor="ctr"/>
          <a:lstStyle>
            <a:lvl1pPr>
              <a:defRPr sz="1200" b="1">
                <a:solidFill>
                  <a:schemeClr val="tx2"/>
                </a:solidFill>
                <a:latin typeface="Microsoft Sans Serif" panose="020B0604020202020204" pitchFamily="34" charset="0"/>
                <a:cs typeface="Microsoft Sans Serif" panose="020B0604020202020204" pitchFamily="34" charset="0"/>
              </a:defRPr>
            </a:lvl1pPr>
          </a:lstStyle>
          <a:p>
            <a:pPr lvl="0"/>
            <a:r>
              <a:rPr lang="en-US"/>
              <a:t>Edit Master text styles</a:t>
            </a:r>
          </a:p>
        </p:txBody>
      </p:sp>
      <p:sp>
        <p:nvSpPr>
          <p:cNvPr id="15" name="Text Placeholder 2">
            <a:extLst>
              <a:ext uri="{FF2B5EF4-FFF2-40B4-BE49-F238E27FC236}">
                <a16:creationId xmlns:a16="http://schemas.microsoft.com/office/drawing/2014/main" id="{BF5D5785-9F6C-BD47-B38A-CAEBF32FFBBE}"/>
              </a:ext>
            </a:extLst>
          </p:cNvPr>
          <p:cNvSpPr>
            <a:spLocks noGrp="1"/>
          </p:cNvSpPr>
          <p:nvPr>
            <p:ph type="body" sz="half" idx="20"/>
          </p:nvPr>
        </p:nvSpPr>
        <p:spPr>
          <a:xfrm>
            <a:off x="6850506" y="4076874"/>
            <a:ext cx="1836294" cy="415721"/>
          </a:xfrm>
        </p:spPr>
        <p:txBody>
          <a:bodyPr anchor="ctr"/>
          <a:lstStyle>
            <a:lvl1pPr>
              <a:defRPr sz="1200" b="1">
                <a:solidFill>
                  <a:schemeClr val="tx2"/>
                </a:solidFill>
                <a:latin typeface="Microsoft Sans Serif" panose="020B0604020202020204" pitchFamily="34" charset="0"/>
                <a:cs typeface="Microsoft Sans Serif" panose="020B0604020202020204" pitchFamily="34" charset="0"/>
              </a:defRPr>
            </a:lvl1pPr>
          </a:lstStyle>
          <a:p>
            <a:pPr lvl="0"/>
            <a:r>
              <a:rPr lang="en-US"/>
              <a:t>Edit Master text styles</a:t>
            </a:r>
          </a:p>
        </p:txBody>
      </p:sp>
      <p:sp>
        <p:nvSpPr>
          <p:cNvPr id="16" name="Text Placeholder 3">
            <a:extLst>
              <a:ext uri="{FF2B5EF4-FFF2-40B4-BE49-F238E27FC236}">
                <a16:creationId xmlns:a16="http://schemas.microsoft.com/office/drawing/2014/main" id="{4AA1F096-394C-3F45-B181-631B8CDE2302}"/>
              </a:ext>
            </a:extLst>
          </p:cNvPr>
          <p:cNvSpPr>
            <a:spLocks noGrp="1"/>
          </p:cNvSpPr>
          <p:nvPr>
            <p:ph type="body" sz="half" idx="21"/>
          </p:nvPr>
        </p:nvSpPr>
        <p:spPr>
          <a:xfrm>
            <a:off x="2588598" y="4660355"/>
            <a:ext cx="1836295" cy="1510443"/>
          </a:xfrm>
        </p:spPr>
        <p:txBody>
          <a:bodyPr/>
          <a:lstStyle>
            <a:lvl1pPr marL="0" indent="0">
              <a:buFontTx/>
              <a:buNone/>
              <a:defRPr sz="1200">
                <a:solidFill>
                  <a:schemeClr val="tx2"/>
                </a:solidFill>
                <a:latin typeface="Microsoft Sans Serif" panose="020B0604020202020204" pitchFamily="34" charset="0"/>
                <a:cs typeface="Microsoft Sans Serif" panose="020B0604020202020204" pitchFamily="34" charset="0"/>
              </a:defRPr>
            </a:lvl1pPr>
          </a:lstStyle>
          <a:p>
            <a:pPr lvl="0"/>
            <a:r>
              <a:rPr lang="en-US" dirty="0"/>
              <a:t>Edit Master text styles</a:t>
            </a:r>
          </a:p>
        </p:txBody>
      </p:sp>
      <p:sp>
        <p:nvSpPr>
          <p:cNvPr id="17" name="Text Placeholder 3">
            <a:extLst>
              <a:ext uri="{FF2B5EF4-FFF2-40B4-BE49-F238E27FC236}">
                <a16:creationId xmlns:a16="http://schemas.microsoft.com/office/drawing/2014/main" id="{19332133-FF02-C04A-841F-EFE8C927EB21}"/>
              </a:ext>
            </a:extLst>
          </p:cNvPr>
          <p:cNvSpPr>
            <a:spLocks noGrp="1"/>
          </p:cNvSpPr>
          <p:nvPr>
            <p:ph type="body" sz="half" idx="22"/>
          </p:nvPr>
        </p:nvSpPr>
        <p:spPr>
          <a:xfrm>
            <a:off x="4719552" y="4664276"/>
            <a:ext cx="1836295" cy="1510443"/>
          </a:xfrm>
        </p:spPr>
        <p:txBody>
          <a:bodyPr/>
          <a:lstStyle>
            <a:lvl1pPr marL="0" indent="0">
              <a:buFontTx/>
              <a:buNone/>
              <a:defRPr sz="1200">
                <a:solidFill>
                  <a:schemeClr val="tx2"/>
                </a:solidFill>
                <a:latin typeface="Microsoft Sans Serif" panose="020B0604020202020204" pitchFamily="34" charset="0"/>
                <a:cs typeface="Microsoft Sans Serif" panose="020B0604020202020204" pitchFamily="34" charset="0"/>
              </a:defRPr>
            </a:lvl1pPr>
          </a:lstStyle>
          <a:p>
            <a:pPr lvl="0"/>
            <a:r>
              <a:rPr lang="en-US"/>
              <a:t>Edit Master text styles</a:t>
            </a:r>
          </a:p>
        </p:txBody>
      </p:sp>
      <p:sp>
        <p:nvSpPr>
          <p:cNvPr id="18" name="Text Placeholder 3">
            <a:extLst>
              <a:ext uri="{FF2B5EF4-FFF2-40B4-BE49-F238E27FC236}">
                <a16:creationId xmlns:a16="http://schemas.microsoft.com/office/drawing/2014/main" id="{32E0B844-386A-E142-8B65-BA5E816F3195}"/>
              </a:ext>
            </a:extLst>
          </p:cNvPr>
          <p:cNvSpPr>
            <a:spLocks noGrp="1"/>
          </p:cNvSpPr>
          <p:nvPr>
            <p:ph type="body" sz="half" idx="23"/>
          </p:nvPr>
        </p:nvSpPr>
        <p:spPr>
          <a:xfrm>
            <a:off x="6850506" y="4648202"/>
            <a:ext cx="1836295" cy="1510443"/>
          </a:xfrm>
        </p:spPr>
        <p:txBody>
          <a:bodyPr/>
          <a:lstStyle>
            <a:lvl1pPr marL="0" indent="0">
              <a:buFontTx/>
              <a:buNone/>
              <a:defRPr sz="1200">
                <a:solidFill>
                  <a:schemeClr val="tx2"/>
                </a:solidFill>
                <a:latin typeface="Microsoft Sans Serif" panose="020B0604020202020204" pitchFamily="34" charset="0"/>
                <a:cs typeface="Microsoft Sans Serif" panose="020B0604020202020204" pitchFamily="34" charset="0"/>
              </a:defRPr>
            </a:lvl1pPr>
          </a:lstStyle>
          <a:p>
            <a:pPr lvl="0"/>
            <a:r>
              <a:rPr lang="en-US"/>
              <a:t>Edit Master text styles</a:t>
            </a:r>
          </a:p>
        </p:txBody>
      </p:sp>
      <p:pic>
        <p:nvPicPr>
          <p:cNvPr id="19" name="Picture 18">
            <a:extLst>
              <a:ext uri="{FF2B5EF4-FFF2-40B4-BE49-F238E27FC236}">
                <a16:creationId xmlns:a16="http://schemas.microsoft.com/office/drawing/2014/main" id="{AC14FDB6-5FB0-554F-96F3-3FDD8A4DF671}"/>
              </a:ext>
            </a:extLst>
          </p:cNvPr>
          <p:cNvPicPr>
            <a:picLocks noChangeAspect="1"/>
          </p:cNvPicPr>
          <p:nvPr userDrawn="1"/>
        </p:nvPicPr>
        <p:blipFill>
          <a:blip r:embed="rId2"/>
          <a:stretch>
            <a:fillRect/>
          </a:stretch>
        </p:blipFill>
        <p:spPr>
          <a:xfrm>
            <a:off x="451185" y="6400800"/>
            <a:ext cx="2286000" cy="169816"/>
          </a:xfrm>
          <a:prstGeom prst="rect">
            <a:avLst/>
          </a:prstGeom>
        </p:spPr>
      </p:pic>
    </p:spTree>
    <p:extLst>
      <p:ext uri="{BB962C8B-B14F-4D97-AF65-F5344CB8AC3E}">
        <p14:creationId xmlns:p14="http://schemas.microsoft.com/office/powerpoint/2010/main" val="1369061392"/>
      </p:ext>
    </p:extLst>
  </p:cSld>
  <p:clrMapOvr>
    <a:masterClrMapping/>
  </p:clrMapOvr>
  <p:extLst>
    <p:ext uri="{DCECCB84-F9BA-43D5-87BE-67443E8EF086}">
      <p15:sldGuideLst xmlns:p15="http://schemas.microsoft.com/office/powerpoint/2012/main">
        <p15:guide id="1" orient="horz" pos="720" userDrawn="1">
          <p15:clr>
            <a:srgbClr val="FBAE40"/>
          </p15:clr>
        </p15:guide>
        <p15:guide id="2" pos="2880"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 no content">
    <p:spTree>
      <p:nvGrpSpPr>
        <p:cNvPr id="1" name=""/>
        <p:cNvGrpSpPr/>
        <p:nvPr/>
      </p:nvGrpSpPr>
      <p:grpSpPr>
        <a:xfrm>
          <a:off x="0" y="0"/>
          <a:ext cx="0" cy="0"/>
          <a:chOff x="0" y="0"/>
          <a:chExt cx="0" cy="0"/>
        </a:xfrm>
      </p:grpSpPr>
      <p:sp>
        <p:nvSpPr>
          <p:cNvPr id="16" name="Title 3"/>
          <p:cNvSpPr>
            <a:spLocks noGrp="1"/>
          </p:cNvSpPr>
          <p:nvPr>
            <p:ph type="title"/>
          </p:nvPr>
        </p:nvSpPr>
        <p:spPr>
          <a:xfrm>
            <a:off x="451186" y="466347"/>
            <a:ext cx="8186402" cy="507831"/>
          </a:xfrm>
        </p:spPr>
        <p:txBody>
          <a:bodyPr/>
          <a:lstStyle>
            <a:lvl1pPr>
              <a:defRPr>
                <a:solidFill>
                  <a:schemeClr val="tx2"/>
                </a:solidFill>
              </a:defRPr>
            </a:lvl1pPr>
          </a:lstStyle>
          <a:p>
            <a:r>
              <a:rPr lang="en-US"/>
              <a:t>Click to edit Master title style</a:t>
            </a:r>
            <a:endParaRPr lang="en-US" dirty="0"/>
          </a:p>
        </p:txBody>
      </p:sp>
      <p:sp>
        <p:nvSpPr>
          <p:cNvPr id="4" name="Slide Number Placeholder 5">
            <a:extLst>
              <a:ext uri="{FF2B5EF4-FFF2-40B4-BE49-F238E27FC236}">
                <a16:creationId xmlns:a16="http://schemas.microsoft.com/office/drawing/2014/main" id="{DD700759-2717-AD40-9814-CA77C6E9D6B1}"/>
              </a:ext>
            </a:extLst>
          </p:cNvPr>
          <p:cNvSpPr>
            <a:spLocks noGrp="1"/>
          </p:cNvSpPr>
          <p:nvPr>
            <p:ph type="sldNum" sz="quarter" idx="10"/>
          </p:nvPr>
        </p:nvSpPr>
        <p:spPr/>
        <p:txBody>
          <a:bodyPr/>
          <a:lstStyle>
            <a:lvl1pPr>
              <a:defRPr/>
            </a:lvl1pPr>
          </a:lstStyle>
          <a:p>
            <a:pPr>
              <a:defRPr/>
            </a:pPr>
            <a:fld id="{A48725E7-0BCD-FA4A-B64F-9E36BFFE79F3}" type="slidenum">
              <a:rPr lang="en-US"/>
              <a:pPr>
                <a:defRPr/>
              </a:pPr>
              <a:t>‹#›</a:t>
            </a:fld>
            <a:endParaRPr lang="en-US" dirty="0"/>
          </a:p>
        </p:txBody>
      </p:sp>
      <p:pic>
        <p:nvPicPr>
          <p:cNvPr id="6" name="Picture 5">
            <a:extLst>
              <a:ext uri="{FF2B5EF4-FFF2-40B4-BE49-F238E27FC236}">
                <a16:creationId xmlns:a16="http://schemas.microsoft.com/office/drawing/2014/main" id="{462DF59D-F508-7045-9FB1-C5D517589B40}"/>
              </a:ext>
            </a:extLst>
          </p:cNvPr>
          <p:cNvPicPr>
            <a:picLocks noChangeAspect="1"/>
          </p:cNvPicPr>
          <p:nvPr userDrawn="1"/>
        </p:nvPicPr>
        <p:blipFill>
          <a:blip r:embed="rId2"/>
          <a:stretch>
            <a:fillRect/>
          </a:stretch>
        </p:blipFill>
        <p:spPr>
          <a:xfrm>
            <a:off x="451185" y="6400800"/>
            <a:ext cx="2286000" cy="169816"/>
          </a:xfrm>
          <a:prstGeom prst="rect">
            <a:avLst/>
          </a:prstGeom>
        </p:spPr>
      </p:pic>
    </p:spTree>
    <p:extLst>
      <p:ext uri="{BB962C8B-B14F-4D97-AF65-F5344CB8AC3E}">
        <p14:creationId xmlns:p14="http://schemas.microsoft.com/office/powerpoint/2010/main" val="25943802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Title - no content">
    <p:bg>
      <p:bgPr>
        <a:solidFill>
          <a:schemeClr val="tx2"/>
        </a:solidFill>
        <a:effectLst/>
      </p:bgPr>
    </p:bg>
    <p:spTree>
      <p:nvGrpSpPr>
        <p:cNvPr id="1" name=""/>
        <p:cNvGrpSpPr/>
        <p:nvPr/>
      </p:nvGrpSpPr>
      <p:grpSpPr>
        <a:xfrm>
          <a:off x="0" y="0"/>
          <a:ext cx="0" cy="0"/>
          <a:chOff x="0" y="0"/>
          <a:chExt cx="0" cy="0"/>
        </a:xfrm>
      </p:grpSpPr>
      <p:sp>
        <p:nvSpPr>
          <p:cNvPr id="16" name="Title 3"/>
          <p:cNvSpPr>
            <a:spLocks noGrp="1"/>
          </p:cNvSpPr>
          <p:nvPr>
            <p:ph type="title"/>
          </p:nvPr>
        </p:nvSpPr>
        <p:spPr>
          <a:xfrm>
            <a:off x="451186" y="466347"/>
            <a:ext cx="8186402" cy="507831"/>
          </a:xfrm>
        </p:spPr>
        <p:txBody>
          <a:bodyPr/>
          <a:lstStyle>
            <a:lvl1pPr>
              <a:defRPr>
                <a:solidFill>
                  <a:schemeClr val="bg1"/>
                </a:solidFill>
              </a:defRPr>
            </a:lvl1pPr>
          </a:lstStyle>
          <a:p>
            <a:r>
              <a:rPr lang="en-US" dirty="0"/>
              <a:t>Click to edit Master title style</a:t>
            </a:r>
          </a:p>
        </p:txBody>
      </p:sp>
      <p:sp>
        <p:nvSpPr>
          <p:cNvPr id="4" name="Slide Number Placeholder 5">
            <a:extLst>
              <a:ext uri="{FF2B5EF4-FFF2-40B4-BE49-F238E27FC236}">
                <a16:creationId xmlns:a16="http://schemas.microsoft.com/office/drawing/2014/main" id="{DD700759-2717-AD40-9814-CA77C6E9D6B1}"/>
              </a:ext>
            </a:extLst>
          </p:cNvPr>
          <p:cNvSpPr>
            <a:spLocks noGrp="1"/>
          </p:cNvSpPr>
          <p:nvPr>
            <p:ph type="sldNum" sz="quarter" idx="10"/>
          </p:nvPr>
        </p:nvSpPr>
        <p:spPr/>
        <p:txBody>
          <a:bodyPr/>
          <a:lstStyle>
            <a:lvl1pPr>
              <a:defRPr>
                <a:solidFill>
                  <a:schemeClr val="bg1"/>
                </a:solidFill>
              </a:defRPr>
            </a:lvl1pPr>
          </a:lstStyle>
          <a:p>
            <a:pPr>
              <a:defRPr/>
            </a:pPr>
            <a:fld id="{A48725E7-0BCD-FA4A-B64F-9E36BFFE79F3}" type="slidenum">
              <a:rPr lang="en-US" smtClean="0"/>
              <a:pPr>
                <a:defRPr/>
              </a:pPr>
              <a:t>‹#›</a:t>
            </a:fld>
            <a:endParaRPr lang="en-US" dirty="0"/>
          </a:p>
        </p:txBody>
      </p:sp>
      <p:pic>
        <p:nvPicPr>
          <p:cNvPr id="6" name="Picture 5" descr="A picture containing clipart&#10;&#10;Description automatically generated">
            <a:extLst>
              <a:ext uri="{FF2B5EF4-FFF2-40B4-BE49-F238E27FC236}">
                <a16:creationId xmlns:a16="http://schemas.microsoft.com/office/drawing/2014/main" id="{3FC87326-BC54-BC48-A0F7-5E4FE5AC69D9}"/>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48056" y="6400800"/>
            <a:ext cx="2286000" cy="166657"/>
          </a:xfrm>
          <a:prstGeom prst="rect">
            <a:avLst/>
          </a:prstGeom>
        </p:spPr>
      </p:pic>
    </p:spTree>
    <p:extLst>
      <p:ext uri="{BB962C8B-B14F-4D97-AF65-F5344CB8AC3E}">
        <p14:creationId xmlns:p14="http://schemas.microsoft.com/office/powerpoint/2010/main" val="41904288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0" name="Slide Number Placeholder 4">
            <a:extLst>
              <a:ext uri="{FF2B5EF4-FFF2-40B4-BE49-F238E27FC236}">
                <a16:creationId xmlns:a16="http://schemas.microsoft.com/office/drawing/2014/main" id="{7741FB7F-4339-CE40-88F6-F6B2A9B73936}"/>
              </a:ext>
            </a:extLst>
          </p:cNvPr>
          <p:cNvSpPr>
            <a:spLocks noGrp="1"/>
          </p:cNvSpPr>
          <p:nvPr>
            <p:ph type="sldNum" sz="quarter" idx="15"/>
          </p:nvPr>
        </p:nvSpPr>
        <p:spPr/>
        <p:txBody>
          <a:bodyPr/>
          <a:lstStyle>
            <a:lvl1pPr>
              <a:defRPr/>
            </a:lvl1pPr>
          </a:lstStyle>
          <a:p>
            <a:pPr>
              <a:defRPr/>
            </a:pPr>
            <a:fld id="{59D14E7F-45AD-DE46-9B52-3C1C3176B3A7}" type="slidenum">
              <a:rPr lang="en-US"/>
              <a:pPr>
                <a:defRPr/>
              </a:pPr>
              <a:t>‹#›</a:t>
            </a:fld>
            <a:endParaRPr lang="en-US" dirty="0"/>
          </a:p>
        </p:txBody>
      </p:sp>
      <p:pic>
        <p:nvPicPr>
          <p:cNvPr id="4" name="Picture 3">
            <a:extLst>
              <a:ext uri="{FF2B5EF4-FFF2-40B4-BE49-F238E27FC236}">
                <a16:creationId xmlns:a16="http://schemas.microsoft.com/office/drawing/2014/main" id="{51FFF32E-CA71-D24A-BF0B-67F043606DAE}"/>
              </a:ext>
            </a:extLst>
          </p:cNvPr>
          <p:cNvPicPr>
            <a:picLocks noChangeAspect="1"/>
          </p:cNvPicPr>
          <p:nvPr userDrawn="1"/>
        </p:nvPicPr>
        <p:blipFill>
          <a:blip r:embed="rId2"/>
          <a:stretch>
            <a:fillRect/>
          </a:stretch>
        </p:blipFill>
        <p:spPr>
          <a:xfrm>
            <a:off x="451185" y="6400800"/>
            <a:ext cx="2286000" cy="169816"/>
          </a:xfrm>
          <a:prstGeom prst="rect">
            <a:avLst/>
          </a:prstGeom>
        </p:spPr>
      </p:pic>
    </p:spTree>
    <p:extLst>
      <p:ext uri="{BB962C8B-B14F-4D97-AF65-F5344CB8AC3E}">
        <p14:creationId xmlns:p14="http://schemas.microsoft.com/office/powerpoint/2010/main" val="29959036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0119A-19D4-5042-BD25-4B26A7DA920E}"/>
              </a:ext>
            </a:extLst>
          </p:cNvPr>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Slide Number Placeholder 2">
            <a:extLst>
              <a:ext uri="{FF2B5EF4-FFF2-40B4-BE49-F238E27FC236}">
                <a16:creationId xmlns:a16="http://schemas.microsoft.com/office/drawing/2014/main" id="{501971E2-F7CE-8949-AB1E-612A229C9339}"/>
              </a:ext>
            </a:extLst>
          </p:cNvPr>
          <p:cNvSpPr>
            <a:spLocks noGrp="1"/>
          </p:cNvSpPr>
          <p:nvPr>
            <p:ph type="sldNum" sz="quarter" idx="10"/>
          </p:nvPr>
        </p:nvSpPr>
        <p:spPr/>
        <p:txBody>
          <a:bodyPr/>
          <a:lstStyle/>
          <a:p>
            <a:pPr>
              <a:defRPr/>
            </a:pPr>
            <a:fld id="{6E185F3A-9EB0-004F-8466-36A321E6E181}" type="slidenum">
              <a:rPr lang="en-US" smtClean="0"/>
              <a:pPr>
                <a:defRPr/>
              </a:pPr>
              <a:t>‹#›</a:t>
            </a:fld>
            <a:endParaRPr lang="en-US" dirty="0"/>
          </a:p>
        </p:txBody>
      </p:sp>
      <p:sp>
        <p:nvSpPr>
          <p:cNvPr id="12" name="Chart Placeholder 11">
            <a:extLst>
              <a:ext uri="{FF2B5EF4-FFF2-40B4-BE49-F238E27FC236}">
                <a16:creationId xmlns:a16="http://schemas.microsoft.com/office/drawing/2014/main" id="{3D392CC4-5A4E-4A4C-9411-B96922F9F67F}"/>
              </a:ext>
            </a:extLst>
          </p:cNvPr>
          <p:cNvSpPr>
            <a:spLocks noGrp="1"/>
          </p:cNvSpPr>
          <p:nvPr>
            <p:ph type="chart" sz="quarter" idx="12"/>
          </p:nvPr>
        </p:nvSpPr>
        <p:spPr>
          <a:xfrm>
            <a:off x="465138" y="1143000"/>
            <a:ext cx="8172450" cy="5105400"/>
          </a:xfrm>
        </p:spPr>
        <p:txBody>
          <a:bodyPr/>
          <a:lstStyle>
            <a:lvl1pPr>
              <a:defRPr>
                <a:solidFill>
                  <a:schemeClr val="tx2"/>
                </a:solidFill>
              </a:defRPr>
            </a:lvl1pPr>
          </a:lstStyle>
          <a:p>
            <a:r>
              <a:rPr lang="en-US" dirty="0"/>
              <a:t>Click icon to add chart</a:t>
            </a:r>
          </a:p>
        </p:txBody>
      </p:sp>
      <p:pic>
        <p:nvPicPr>
          <p:cNvPr id="6" name="Picture 5">
            <a:extLst>
              <a:ext uri="{FF2B5EF4-FFF2-40B4-BE49-F238E27FC236}">
                <a16:creationId xmlns:a16="http://schemas.microsoft.com/office/drawing/2014/main" id="{B963DDD4-324F-E445-813E-27184188A50F}"/>
              </a:ext>
            </a:extLst>
          </p:cNvPr>
          <p:cNvPicPr>
            <a:picLocks noChangeAspect="1"/>
          </p:cNvPicPr>
          <p:nvPr userDrawn="1"/>
        </p:nvPicPr>
        <p:blipFill>
          <a:blip r:embed="rId2"/>
          <a:stretch>
            <a:fillRect/>
          </a:stretch>
        </p:blipFill>
        <p:spPr>
          <a:xfrm>
            <a:off x="451185" y="6400800"/>
            <a:ext cx="2286000" cy="169816"/>
          </a:xfrm>
          <a:prstGeom prst="rect">
            <a:avLst/>
          </a:prstGeom>
        </p:spPr>
      </p:pic>
    </p:spTree>
    <p:extLst>
      <p:ext uri="{BB962C8B-B14F-4D97-AF65-F5344CB8AC3E}">
        <p14:creationId xmlns:p14="http://schemas.microsoft.com/office/powerpoint/2010/main" val="3176331728"/>
      </p:ext>
    </p:extLst>
  </p:cSld>
  <p:clrMapOvr>
    <a:masterClrMapping/>
  </p:clrMapOvr>
  <p:extLst>
    <p:ext uri="{DCECCB84-F9BA-43D5-87BE-67443E8EF086}">
      <p15:sldGuideLst xmlns:p15="http://schemas.microsoft.com/office/powerpoint/2012/main">
        <p15:guide id="1" orient="horz" pos="720" userDrawn="1">
          <p15:clr>
            <a:srgbClr val="FBAE40"/>
          </p15:clr>
        </p15:guide>
        <p15:guide id="2" pos="2880"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wo Char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AEA19-75A2-2C4D-BE76-12341A59DE0C}"/>
              </a:ext>
            </a:extLst>
          </p:cNvPr>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Slide Number Placeholder 2">
            <a:extLst>
              <a:ext uri="{FF2B5EF4-FFF2-40B4-BE49-F238E27FC236}">
                <a16:creationId xmlns:a16="http://schemas.microsoft.com/office/drawing/2014/main" id="{60A5169B-F387-F444-BE95-7D794A0B01DF}"/>
              </a:ext>
            </a:extLst>
          </p:cNvPr>
          <p:cNvSpPr>
            <a:spLocks noGrp="1"/>
          </p:cNvSpPr>
          <p:nvPr>
            <p:ph type="sldNum" sz="quarter" idx="10"/>
          </p:nvPr>
        </p:nvSpPr>
        <p:spPr/>
        <p:txBody>
          <a:bodyPr/>
          <a:lstStyle/>
          <a:p>
            <a:pPr>
              <a:defRPr/>
            </a:pPr>
            <a:fld id="{6E185F3A-9EB0-004F-8466-36A321E6E181}" type="slidenum">
              <a:rPr lang="en-US" smtClean="0"/>
              <a:pPr>
                <a:defRPr/>
              </a:pPr>
              <a:t>‹#›</a:t>
            </a:fld>
            <a:endParaRPr lang="en-US" dirty="0"/>
          </a:p>
        </p:txBody>
      </p:sp>
      <p:sp>
        <p:nvSpPr>
          <p:cNvPr id="6" name="Chart Placeholder 5">
            <a:extLst>
              <a:ext uri="{FF2B5EF4-FFF2-40B4-BE49-F238E27FC236}">
                <a16:creationId xmlns:a16="http://schemas.microsoft.com/office/drawing/2014/main" id="{0FEE9A2A-A81C-6049-8701-D21AC5179F5D}"/>
              </a:ext>
            </a:extLst>
          </p:cNvPr>
          <p:cNvSpPr>
            <a:spLocks noGrp="1"/>
          </p:cNvSpPr>
          <p:nvPr>
            <p:ph type="chart" sz="quarter" idx="12"/>
          </p:nvPr>
        </p:nvSpPr>
        <p:spPr>
          <a:xfrm>
            <a:off x="465136" y="1143000"/>
            <a:ext cx="3931920" cy="3657600"/>
          </a:xfrm>
        </p:spPr>
        <p:txBody>
          <a:bodyPr/>
          <a:lstStyle>
            <a:lvl1pPr>
              <a:defRPr>
                <a:solidFill>
                  <a:schemeClr val="tx2"/>
                </a:solidFill>
              </a:defRPr>
            </a:lvl1pPr>
          </a:lstStyle>
          <a:p>
            <a:r>
              <a:rPr lang="en-US" dirty="0"/>
              <a:t>Click icon to add chart</a:t>
            </a:r>
          </a:p>
        </p:txBody>
      </p:sp>
      <p:sp>
        <p:nvSpPr>
          <p:cNvPr id="8" name="Chart Placeholder 7">
            <a:extLst>
              <a:ext uri="{FF2B5EF4-FFF2-40B4-BE49-F238E27FC236}">
                <a16:creationId xmlns:a16="http://schemas.microsoft.com/office/drawing/2014/main" id="{3E789D38-FF8D-6143-941C-6805D2D33734}"/>
              </a:ext>
            </a:extLst>
          </p:cNvPr>
          <p:cNvSpPr>
            <a:spLocks noGrp="1"/>
          </p:cNvSpPr>
          <p:nvPr>
            <p:ph type="chart" sz="quarter" idx="13"/>
          </p:nvPr>
        </p:nvSpPr>
        <p:spPr>
          <a:xfrm>
            <a:off x="4705668" y="1143000"/>
            <a:ext cx="3931920" cy="3657600"/>
          </a:xfrm>
        </p:spPr>
        <p:txBody>
          <a:bodyPr/>
          <a:lstStyle>
            <a:lvl1pPr>
              <a:defRPr>
                <a:solidFill>
                  <a:schemeClr val="tx2"/>
                </a:solidFill>
              </a:defRPr>
            </a:lvl1pPr>
          </a:lstStyle>
          <a:p>
            <a:r>
              <a:rPr lang="en-US" dirty="0"/>
              <a:t>Click icon to add chart</a:t>
            </a:r>
          </a:p>
        </p:txBody>
      </p:sp>
      <p:sp>
        <p:nvSpPr>
          <p:cNvPr id="10" name="Text Placeholder 9">
            <a:extLst>
              <a:ext uri="{FF2B5EF4-FFF2-40B4-BE49-F238E27FC236}">
                <a16:creationId xmlns:a16="http://schemas.microsoft.com/office/drawing/2014/main" id="{82615200-71D9-7F43-AACD-7AC8EB2186F8}"/>
              </a:ext>
            </a:extLst>
          </p:cNvPr>
          <p:cNvSpPr>
            <a:spLocks noGrp="1"/>
          </p:cNvSpPr>
          <p:nvPr>
            <p:ph type="body" sz="quarter" idx="14"/>
          </p:nvPr>
        </p:nvSpPr>
        <p:spPr>
          <a:xfrm>
            <a:off x="465138" y="4953000"/>
            <a:ext cx="8172450" cy="1219200"/>
          </a:xfrm>
        </p:spPr>
        <p:txBody>
          <a:bodyPr/>
          <a:lstStyle>
            <a:lvl1pPr>
              <a:defRPr sz="1600">
                <a:solidFill>
                  <a:schemeClr val="tx2"/>
                </a:solidFill>
                <a:latin typeface="Microsoft Sans Serif" panose="020B0604020202020204" pitchFamily="34" charset="0"/>
                <a:cs typeface="Microsoft Sans Serif" panose="020B0604020202020204" pitchFamily="34" charset="0"/>
              </a:defRPr>
            </a:lvl1pPr>
            <a:lvl2pPr marL="257175" indent="0">
              <a:buNone/>
              <a:defRPr/>
            </a:lvl2pPr>
          </a:lstStyle>
          <a:p>
            <a:pPr lvl="0"/>
            <a:r>
              <a:rPr lang="en-US" dirty="0"/>
              <a:t>Edit Master text styles</a:t>
            </a:r>
          </a:p>
        </p:txBody>
      </p:sp>
      <p:pic>
        <p:nvPicPr>
          <p:cNvPr id="9" name="Picture 8">
            <a:extLst>
              <a:ext uri="{FF2B5EF4-FFF2-40B4-BE49-F238E27FC236}">
                <a16:creationId xmlns:a16="http://schemas.microsoft.com/office/drawing/2014/main" id="{CA0EE7B3-F108-C34F-A917-EA6C0480992B}"/>
              </a:ext>
            </a:extLst>
          </p:cNvPr>
          <p:cNvPicPr>
            <a:picLocks noChangeAspect="1"/>
          </p:cNvPicPr>
          <p:nvPr userDrawn="1"/>
        </p:nvPicPr>
        <p:blipFill>
          <a:blip r:embed="rId2"/>
          <a:stretch>
            <a:fillRect/>
          </a:stretch>
        </p:blipFill>
        <p:spPr>
          <a:xfrm>
            <a:off x="451185" y="6400800"/>
            <a:ext cx="2286000" cy="169816"/>
          </a:xfrm>
          <a:prstGeom prst="rect">
            <a:avLst/>
          </a:prstGeom>
        </p:spPr>
      </p:pic>
    </p:spTree>
    <p:extLst>
      <p:ext uri="{BB962C8B-B14F-4D97-AF65-F5344CB8AC3E}">
        <p14:creationId xmlns:p14="http://schemas.microsoft.com/office/powerpoint/2010/main" val="2940374842"/>
      </p:ext>
    </p:extLst>
  </p:cSld>
  <p:clrMapOvr>
    <a:masterClrMapping/>
  </p:clrMapOvr>
  <p:extLst>
    <p:ext uri="{DCECCB84-F9BA-43D5-87BE-67443E8EF086}">
      <p15:sldGuideLst xmlns:p15="http://schemas.microsoft.com/office/powerpoint/2012/main">
        <p15:guide id="1" orient="horz" pos="720" userDrawn="1">
          <p15:clr>
            <a:srgbClr val="FBAE40"/>
          </p15:clr>
        </p15:guide>
        <p15:guide id="2" pos="2880"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7" name="Title 1"/>
          <p:cNvSpPr>
            <a:spLocks noGrp="1"/>
          </p:cNvSpPr>
          <p:nvPr>
            <p:ph type="title"/>
          </p:nvPr>
        </p:nvSpPr>
        <p:spPr>
          <a:xfrm>
            <a:off x="457201" y="466347"/>
            <a:ext cx="8180387" cy="507831"/>
          </a:xfrm>
        </p:spPr>
        <p:txBody>
          <a:bodyPr/>
          <a:lstStyle>
            <a:lvl1pPr>
              <a:defRPr>
                <a:solidFill>
                  <a:schemeClr val="tx2"/>
                </a:solidFill>
              </a:defRPr>
            </a:lvl1pPr>
          </a:lstStyle>
          <a:p>
            <a:r>
              <a:rPr lang="en-US" dirty="0"/>
              <a:t>Click to edit Master title style</a:t>
            </a:r>
          </a:p>
        </p:txBody>
      </p:sp>
      <p:sp>
        <p:nvSpPr>
          <p:cNvPr id="8" name="Text Placeholder 4"/>
          <p:cNvSpPr>
            <a:spLocks noGrp="1"/>
          </p:cNvSpPr>
          <p:nvPr>
            <p:ph type="body" sz="quarter" idx="15"/>
          </p:nvPr>
        </p:nvSpPr>
        <p:spPr>
          <a:xfrm>
            <a:off x="457584" y="4572003"/>
            <a:ext cx="8180002" cy="1567543"/>
          </a:xfrm>
        </p:spPr>
        <p:txBody>
          <a:bodyPr/>
          <a:lstStyle>
            <a:lvl1pPr>
              <a:defRPr sz="1350" b="0" i="0">
                <a:solidFill>
                  <a:schemeClr val="tx2"/>
                </a:solidFill>
                <a:latin typeface="Microsoft Sans Serif" panose="020B0604020202020204" pitchFamily="34" charset="0"/>
                <a:cs typeface="Microsoft Sans Serif" panose="020B0604020202020204" pitchFamily="34" charset="0"/>
              </a:defRPr>
            </a:lvl1pPr>
          </a:lstStyle>
          <a:p>
            <a:pPr lvl="0"/>
            <a:r>
              <a:rPr lang="en-US" dirty="0"/>
              <a:t>Edit Master text styles</a:t>
            </a:r>
          </a:p>
        </p:txBody>
      </p:sp>
      <p:sp>
        <p:nvSpPr>
          <p:cNvPr id="6" name="Slide Number Placeholder 4">
            <a:extLst>
              <a:ext uri="{FF2B5EF4-FFF2-40B4-BE49-F238E27FC236}">
                <a16:creationId xmlns:a16="http://schemas.microsoft.com/office/drawing/2014/main" id="{378213C8-6D91-FD4B-A50E-349D42AA0222}"/>
              </a:ext>
            </a:extLst>
          </p:cNvPr>
          <p:cNvSpPr>
            <a:spLocks noGrp="1"/>
          </p:cNvSpPr>
          <p:nvPr>
            <p:ph type="sldNum" sz="quarter" idx="17"/>
          </p:nvPr>
        </p:nvSpPr>
        <p:spPr/>
        <p:txBody>
          <a:bodyPr/>
          <a:lstStyle>
            <a:lvl1pPr>
              <a:defRPr/>
            </a:lvl1pPr>
          </a:lstStyle>
          <a:p>
            <a:pPr>
              <a:defRPr/>
            </a:pPr>
            <a:fld id="{586077A5-E507-0946-B60C-D7438FBFCEB0}" type="slidenum">
              <a:rPr lang="en-US"/>
              <a:pPr>
                <a:defRPr/>
              </a:pPr>
              <a:t>‹#›</a:t>
            </a:fld>
            <a:endParaRPr lang="en-US" dirty="0"/>
          </a:p>
        </p:txBody>
      </p:sp>
      <p:sp>
        <p:nvSpPr>
          <p:cNvPr id="3" name="Table Placeholder 2">
            <a:extLst>
              <a:ext uri="{FF2B5EF4-FFF2-40B4-BE49-F238E27FC236}">
                <a16:creationId xmlns:a16="http://schemas.microsoft.com/office/drawing/2014/main" id="{6AC54179-3132-9C4B-A9F4-C91CCD1FF789}"/>
              </a:ext>
            </a:extLst>
          </p:cNvPr>
          <p:cNvSpPr>
            <a:spLocks noGrp="1"/>
          </p:cNvSpPr>
          <p:nvPr>
            <p:ph type="tbl" sz="quarter" idx="18"/>
          </p:nvPr>
        </p:nvSpPr>
        <p:spPr>
          <a:xfrm>
            <a:off x="465138" y="1143000"/>
            <a:ext cx="8172449" cy="3124200"/>
          </a:xfrm>
        </p:spPr>
        <p:txBody>
          <a:bodyPr/>
          <a:lstStyle>
            <a:lvl1pPr>
              <a:defRPr>
                <a:solidFill>
                  <a:schemeClr val="tx2"/>
                </a:solidFill>
              </a:defRPr>
            </a:lvl1pPr>
          </a:lstStyle>
          <a:p>
            <a:r>
              <a:rPr lang="en-US" dirty="0"/>
              <a:t>Click icon to add table</a:t>
            </a:r>
          </a:p>
        </p:txBody>
      </p:sp>
      <p:pic>
        <p:nvPicPr>
          <p:cNvPr id="9" name="Picture 8">
            <a:extLst>
              <a:ext uri="{FF2B5EF4-FFF2-40B4-BE49-F238E27FC236}">
                <a16:creationId xmlns:a16="http://schemas.microsoft.com/office/drawing/2014/main" id="{DC9B159D-1A0D-AE4B-AF8C-79E00D88E0FF}"/>
              </a:ext>
            </a:extLst>
          </p:cNvPr>
          <p:cNvPicPr>
            <a:picLocks noChangeAspect="1"/>
          </p:cNvPicPr>
          <p:nvPr userDrawn="1"/>
        </p:nvPicPr>
        <p:blipFill>
          <a:blip r:embed="rId2"/>
          <a:stretch>
            <a:fillRect/>
          </a:stretch>
        </p:blipFill>
        <p:spPr>
          <a:xfrm>
            <a:off x="451185" y="6400800"/>
            <a:ext cx="2286000" cy="169816"/>
          </a:xfrm>
          <a:prstGeom prst="rect">
            <a:avLst/>
          </a:prstGeom>
        </p:spPr>
      </p:pic>
    </p:spTree>
    <p:extLst>
      <p:ext uri="{BB962C8B-B14F-4D97-AF65-F5344CB8AC3E}">
        <p14:creationId xmlns:p14="http://schemas.microsoft.com/office/powerpoint/2010/main" val="1242922026"/>
      </p:ext>
    </p:extLst>
  </p:cSld>
  <p:clrMapOvr>
    <a:masterClrMapping/>
  </p:clrMapOvr>
  <p:extLst>
    <p:ext uri="{DCECCB84-F9BA-43D5-87BE-67443E8EF086}">
      <p15:sldGuideLst xmlns:p15="http://schemas.microsoft.com/office/powerpoint/2012/main">
        <p15:guide id="1" orient="horz" pos="720" userDrawn="1">
          <p15:clr>
            <a:srgbClr val="FBAE40"/>
          </p15:clr>
        </p15:guide>
        <p15:guide id="2" pos="2880" userDrawn="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mart 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05B4D-21F8-AA4B-A4AB-F901C3E2C62D}"/>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71DF4140-D900-9F4C-A188-DB1561238F29}"/>
              </a:ext>
            </a:extLst>
          </p:cNvPr>
          <p:cNvSpPr>
            <a:spLocks noGrp="1"/>
          </p:cNvSpPr>
          <p:nvPr>
            <p:ph type="sldNum" sz="quarter" idx="10"/>
          </p:nvPr>
        </p:nvSpPr>
        <p:spPr/>
        <p:txBody>
          <a:bodyPr/>
          <a:lstStyle/>
          <a:p>
            <a:pPr>
              <a:defRPr/>
            </a:pPr>
            <a:fld id="{6E185F3A-9EB0-004F-8466-36A321E6E181}" type="slidenum">
              <a:rPr lang="en-US" smtClean="0"/>
              <a:pPr>
                <a:defRPr/>
              </a:pPr>
              <a:t>‹#›</a:t>
            </a:fld>
            <a:endParaRPr lang="en-US" dirty="0"/>
          </a:p>
        </p:txBody>
      </p:sp>
      <p:sp>
        <p:nvSpPr>
          <p:cNvPr id="6" name="SmartArt Placeholder 5">
            <a:extLst>
              <a:ext uri="{FF2B5EF4-FFF2-40B4-BE49-F238E27FC236}">
                <a16:creationId xmlns:a16="http://schemas.microsoft.com/office/drawing/2014/main" id="{1577DB20-3A75-5540-A8B7-AC25C38E506C}"/>
              </a:ext>
            </a:extLst>
          </p:cNvPr>
          <p:cNvSpPr>
            <a:spLocks noGrp="1"/>
          </p:cNvSpPr>
          <p:nvPr>
            <p:ph type="dgm" sz="quarter" idx="12"/>
          </p:nvPr>
        </p:nvSpPr>
        <p:spPr>
          <a:xfrm>
            <a:off x="465138" y="1143000"/>
            <a:ext cx="8172450" cy="5029200"/>
          </a:xfrm>
        </p:spPr>
        <p:txBody>
          <a:bodyPr/>
          <a:lstStyle>
            <a:lvl1pPr>
              <a:defRPr>
                <a:solidFill>
                  <a:schemeClr val="tx2"/>
                </a:solidFill>
              </a:defRPr>
            </a:lvl1pPr>
          </a:lstStyle>
          <a:p>
            <a:r>
              <a:rPr lang="en-US"/>
              <a:t>Click icon to add SmartArt graphic</a:t>
            </a:r>
          </a:p>
        </p:txBody>
      </p:sp>
      <p:pic>
        <p:nvPicPr>
          <p:cNvPr id="7" name="Picture 6">
            <a:extLst>
              <a:ext uri="{FF2B5EF4-FFF2-40B4-BE49-F238E27FC236}">
                <a16:creationId xmlns:a16="http://schemas.microsoft.com/office/drawing/2014/main" id="{4FC38E61-BC3C-4044-8813-56455CA4895E}"/>
              </a:ext>
            </a:extLst>
          </p:cNvPr>
          <p:cNvPicPr>
            <a:picLocks noChangeAspect="1"/>
          </p:cNvPicPr>
          <p:nvPr userDrawn="1"/>
        </p:nvPicPr>
        <p:blipFill>
          <a:blip r:embed="rId2"/>
          <a:stretch>
            <a:fillRect/>
          </a:stretch>
        </p:blipFill>
        <p:spPr>
          <a:xfrm>
            <a:off x="451185" y="6400800"/>
            <a:ext cx="2286000" cy="169816"/>
          </a:xfrm>
          <a:prstGeom prst="rect">
            <a:avLst/>
          </a:prstGeom>
        </p:spPr>
      </p:pic>
    </p:spTree>
    <p:extLst>
      <p:ext uri="{BB962C8B-B14F-4D97-AF65-F5344CB8AC3E}">
        <p14:creationId xmlns:p14="http://schemas.microsoft.com/office/powerpoint/2010/main" val="1234263866"/>
      </p:ext>
    </p:extLst>
  </p:cSld>
  <p:clrMapOvr>
    <a:masterClrMapping/>
  </p:clrMapOvr>
  <p:extLst>
    <p:ext uri="{DCECCB84-F9BA-43D5-87BE-67443E8EF086}">
      <p15:sldGuideLst xmlns:p15="http://schemas.microsoft.com/office/powerpoint/2012/main">
        <p15:guide id="1" orient="horz" pos="4128" userDrawn="1">
          <p15:clr>
            <a:srgbClr val="FBAE40"/>
          </p15:clr>
        </p15:guide>
        <p15:guide id="2" pos="288" userDrawn="1">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photo with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B8680FF-786A-F44A-94C3-DAF6CFD975C1}"/>
              </a:ext>
            </a:extLst>
          </p:cNvPr>
          <p:cNvSpPr/>
          <p:nvPr userDrawn="1"/>
        </p:nvSpPr>
        <p:spPr>
          <a:xfrm>
            <a:off x="0" y="0"/>
            <a:ext cx="9144000" cy="689494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YaleNew" panose="02000602050000020003" pitchFamily="2" charset="77"/>
            </a:endParaRPr>
          </a:p>
        </p:txBody>
      </p:sp>
      <p:sp>
        <p:nvSpPr>
          <p:cNvPr id="3" name="Slide Number Placeholder 2">
            <a:extLst>
              <a:ext uri="{FF2B5EF4-FFF2-40B4-BE49-F238E27FC236}">
                <a16:creationId xmlns:a16="http://schemas.microsoft.com/office/drawing/2014/main" id="{A9C2F93A-27A3-264E-8A33-BD9FC7D2BC89}"/>
              </a:ext>
            </a:extLst>
          </p:cNvPr>
          <p:cNvSpPr>
            <a:spLocks noGrp="1"/>
          </p:cNvSpPr>
          <p:nvPr>
            <p:ph type="sldNum" sz="quarter" idx="10"/>
          </p:nvPr>
        </p:nvSpPr>
        <p:spPr/>
        <p:txBody>
          <a:bodyPr/>
          <a:lstStyle/>
          <a:p>
            <a:pPr>
              <a:defRPr/>
            </a:pPr>
            <a:fld id="{6E185F3A-9EB0-004F-8466-36A321E6E181}" type="slidenum">
              <a:rPr lang="en-US" smtClean="0"/>
              <a:pPr>
                <a:defRPr/>
              </a:pPr>
              <a:t>‹#›</a:t>
            </a:fld>
            <a:endParaRPr lang="en-US" dirty="0"/>
          </a:p>
        </p:txBody>
      </p:sp>
      <p:sp>
        <p:nvSpPr>
          <p:cNvPr id="6" name="Picture Placeholder 5">
            <a:extLst>
              <a:ext uri="{FF2B5EF4-FFF2-40B4-BE49-F238E27FC236}">
                <a16:creationId xmlns:a16="http://schemas.microsoft.com/office/drawing/2014/main" id="{42DD2C47-95C8-8D49-A86D-94C1BD69DD89}"/>
              </a:ext>
            </a:extLst>
          </p:cNvPr>
          <p:cNvSpPr>
            <a:spLocks noGrp="1"/>
          </p:cNvSpPr>
          <p:nvPr>
            <p:ph type="pic" sz="quarter" idx="12"/>
          </p:nvPr>
        </p:nvSpPr>
        <p:spPr>
          <a:xfrm>
            <a:off x="4572000" y="0"/>
            <a:ext cx="4572000" cy="6858000"/>
          </a:xfrm>
        </p:spPr>
        <p:txBody>
          <a:bodyPr/>
          <a:lstStyle>
            <a:lvl1pPr>
              <a:defRPr>
                <a:solidFill>
                  <a:schemeClr val="bg1"/>
                </a:solidFill>
              </a:defRPr>
            </a:lvl1pPr>
          </a:lstStyle>
          <a:p>
            <a:r>
              <a:rPr lang="en-US" dirty="0"/>
              <a:t>Click icon to add picture</a:t>
            </a:r>
          </a:p>
        </p:txBody>
      </p:sp>
      <p:sp>
        <p:nvSpPr>
          <p:cNvPr id="9" name="Text Placeholder 8">
            <a:extLst>
              <a:ext uri="{FF2B5EF4-FFF2-40B4-BE49-F238E27FC236}">
                <a16:creationId xmlns:a16="http://schemas.microsoft.com/office/drawing/2014/main" id="{2FBD2504-2234-DB4A-9011-7F2E5781B233}"/>
              </a:ext>
            </a:extLst>
          </p:cNvPr>
          <p:cNvSpPr>
            <a:spLocks noGrp="1"/>
          </p:cNvSpPr>
          <p:nvPr>
            <p:ph type="body" sz="quarter" idx="13"/>
          </p:nvPr>
        </p:nvSpPr>
        <p:spPr>
          <a:xfrm>
            <a:off x="1033463" y="1629568"/>
            <a:ext cx="3124200" cy="3581400"/>
          </a:xfrm>
        </p:spPr>
        <p:txBody>
          <a:bodyPr/>
          <a:lstStyle>
            <a:lvl1pPr>
              <a:defRPr sz="2100" b="0" i="0">
                <a:solidFill>
                  <a:schemeClr val="bg1"/>
                </a:solidFill>
                <a:latin typeface="Times New Roman" panose="02020603050405020304" pitchFamily="18" charset="0"/>
                <a:cs typeface="Times New Roman" panose="02020603050405020304" pitchFamily="18" charset="0"/>
              </a:defRPr>
            </a:lvl1pPr>
          </a:lstStyle>
          <a:p>
            <a:pPr lvl="0"/>
            <a:r>
              <a:rPr lang="en-US" dirty="0"/>
              <a:t>Edit Master text styles</a:t>
            </a:r>
          </a:p>
        </p:txBody>
      </p:sp>
      <p:sp>
        <p:nvSpPr>
          <p:cNvPr id="10" name="TextBox 9">
            <a:extLst>
              <a:ext uri="{FF2B5EF4-FFF2-40B4-BE49-F238E27FC236}">
                <a16:creationId xmlns:a16="http://schemas.microsoft.com/office/drawing/2014/main" id="{6337A635-4865-8B4D-9E7F-F1B8102F0005}"/>
              </a:ext>
            </a:extLst>
          </p:cNvPr>
          <p:cNvSpPr txBox="1"/>
          <p:nvPr userDrawn="1"/>
        </p:nvSpPr>
        <p:spPr>
          <a:xfrm>
            <a:off x="432811" y="1295400"/>
            <a:ext cx="534121" cy="1107996"/>
          </a:xfrm>
          <a:prstGeom prst="rect">
            <a:avLst/>
          </a:prstGeom>
          <a:noFill/>
        </p:spPr>
        <p:txBody>
          <a:bodyPr wrap="none" rtlCol="0">
            <a:spAutoFit/>
          </a:bodyPr>
          <a:lstStyle/>
          <a:p>
            <a:r>
              <a:rPr lang="en-US" sz="6600" b="0" i="0" dirty="0">
                <a:solidFill>
                  <a:schemeClr val="bg1"/>
                </a:solidFill>
                <a:latin typeface="YaleNew" panose="02000602050000020003" pitchFamily="2" charset="77"/>
                <a:cs typeface="Arial" panose="020B0604020202020204" pitchFamily="34" charset="0"/>
              </a:rPr>
              <a:t>“</a:t>
            </a:r>
          </a:p>
        </p:txBody>
      </p:sp>
      <p:pic>
        <p:nvPicPr>
          <p:cNvPr id="11" name="Picture 10" descr="A picture containing clipart&#10;&#10;Description automatically generated">
            <a:extLst>
              <a:ext uri="{FF2B5EF4-FFF2-40B4-BE49-F238E27FC236}">
                <a16:creationId xmlns:a16="http://schemas.microsoft.com/office/drawing/2014/main" id="{79AF0AC0-0AD1-0B4D-BFE9-B1AE50607319}"/>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48056" y="6400800"/>
            <a:ext cx="2286000" cy="166657"/>
          </a:xfrm>
          <a:prstGeom prst="rect">
            <a:avLst/>
          </a:prstGeom>
        </p:spPr>
      </p:pic>
    </p:spTree>
    <p:extLst>
      <p:ext uri="{BB962C8B-B14F-4D97-AF65-F5344CB8AC3E}">
        <p14:creationId xmlns:p14="http://schemas.microsoft.com/office/powerpoint/2010/main" val="2448190837"/>
      </p:ext>
    </p:extLst>
  </p:cSld>
  <p:clrMapOvr>
    <a:masterClrMapping/>
  </p:clrMapOvr>
  <p:extLst>
    <p:ext uri="{DCECCB84-F9BA-43D5-87BE-67443E8EF086}">
      <p15:sldGuideLst xmlns:p15="http://schemas.microsoft.com/office/powerpoint/2012/main">
        <p15:guide id="1" orient="horz" pos="3888" userDrawn="1">
          <p15:clr>
            <a:srgbClr val="FBAE40"/>
          </p15:clr>
        </p15:guide>
        <p15:guide id="2" pos="1548" userDrawn="1">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Quote alon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6AD3980-FB4D-EC42-9801-19806E107496}"/>
              </a:ext>
            </a:extLst>
          </p:cNvPr>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solidFill>
                <a:schemeClr val="tx2"/>
              </a:solidFill>
              <a:latin typeface="Proxima Nova Regular"/>
            </a:endParaRPr>
          </a:p>
        </p:txBody>
      </p:sp>
      <p:sp>
        <p:nvSpPr>
          <p:cNvPr id="3" name="Slide Number Placeholder 2">
            <a:extLst>
              <a:ext uri="{FF2B5EF4-FFF2-40B4-BE49-F238E27FC236}">
                <a16:creationId xmlns:a16="http://schemas.microsoft.com/office/drawing/2014/main" id="{562F2F46-7980-2A4A-B53D-CF0D7E7A579D}"/>
              </a:ext>
            </a:extLst>
          </p:cNvPr>
          <p:cNvSpPr>
            <a:spLocks noGrp="1"/>
          </p:cNvSpPr>
          <p:nvPr>
            <p:ph type="sldNum" sz="quarter" idx="10"/>
          </p:nvPr>
        </p:nvSpPr>
        <p:spPr/>
        <p:txBody>
          <a:bodyPr/>
          <a:lstStyle>
            <a:lvl1pPr>
              <a:defRPr>
                <a:solidFill>
                  <a:schemeClr val="tx2"/>
                </a:solidFill>
              </a:defRPr>
            </a:lvl1pPr>
          </a:lstStyle>
          <a:p>
            <a:pPr>
              <a:defRPr/>
            </a:pPr>
            <a:fld id="{6E185F3A-9EB0-004F-8466-36A321E6E181}" type="slidenum">
              <a:rPr lang="en-US" smtClean="0"/>
              <a:pPr>
                <a:defRPr/>
              </a:pPr>
              <a:t>‹#›</a:t>
            </a:fld>
            <a:endParaRPr lang="en-US" dirty="0"/>
          </a:p>
        </p:txBody>
      </p:sp>
      <p:sp>
        <p:nvSpPr>
          <p:cNvPr id="6" name="TextBox 5">
            <a:extLst>
              <a:ext uri="{FF2B5EF4-FFF2-40B4-BE49-F238E27FC236}">
                <a16:creationId xmlns:a16="http://schemas.microsoft.com/office/drawing/2014/main" id="{A63D3B9E-2470-B649-B01F-0F1C1B86A2E0}"/>
              </a:ext>
            </a:extLst>
          </p:cNvPr>
          <p:cNvSpPr txBox="1"/>
          <p:nvPr userDrawn="1"/>
        </p:nvSpPr>
        <p:spPr>
          <a:xfrm>
            <a:off x="882417" y="1757025"/>
            <a:ext cx="534121" cy="1107996"/>
          </a:xfrm>
          <a:prstGeom prst="rect">
            <a:avLst/>
          </a:prstGeom>
          <a:noFill/>
        </p:spPr>
        <p:txBody>
          <a:bodyPr wrap="none" rtlCol="0">
            <a:spAutoFit/>
          </a:bodyPr>
          <a:lstStyle/>
          <a:p>
            <a:r>
              <a:rPr lang="en-US" sz="6600" b="0" i="0" dirty="0">
                <a:solidFill>
                  <a:schemeClr val="tx2"/>
                </a:solidFill>
                <a:latin typeface="YaleNew" panose="02000602050000020003" pitchFamily="2" charset="77"/>
                <a:cs typeface="Arial" panose="020B0604020202020204" pitchFamily="34" charset="0"/>
              </a:rPr>
              <a:t>“</a:t>
            </a:r>
          </a:p>
        </p:txBody>
      </p:sp>
      <p:sp>
        <p:nvSpPr>
          <p:cNvPr id="8" name="Text Placeholder 7">
            <a:extLst>
              <a:ext uri="{FF2B5EF4-FFF2-40B4-BE49-F238E27FC236}">
                <a16:creationId xmlns:a16="http://schemas.microsoft.com/office/drawing/2014/main" id="{A42A0092-31A2-E943-A83A-88B613D0A601}"/>
              </a:ext>
            </a:extLst>
          </p:cNvPr>
          <p:cNvSpPr>
            <a:spLocks noGrp="1"/>
          </p:cNvSpPr>
          <p:nvPr>
            <p:ph type="body" sz="quarter" idx="12"/>
          </p:nvPr>
        </p:nvSpPr>
        <p:spPr>
          <a:xfrm>
            <a:off x="1530351" y="2133600"/>
            <a:ext cx="6623050" cy="2667000"/>
          </a:xfrm>
        </p:spPr>
        <p:txBody>
          <a:bodyPr/>
          <a:lstStyle>
            <a:lvl1pPr>
              <a:defRPr sz="2100">
                <a:solidFill>
                  <a:schemeClr val="tx2"/>
                </a:solidFill>
                <a:latin typeface="YaleNew" panose="02000602050000020003" pitchFamily="2" charset="77"/>
              </a:defRPr>
            </a:lvl1pPr>
          </a:lstStyle>
          <a:p>
            <a:pPr lvl="0"/>
            <a:r>
              <a:rPr lang="en-US" dirty="0"/>
              <a:t>Edit Master text styles</a:t>
            </a:r>
          </a:p>
        </p:txBody>
      </p:sp>
      <p:pic>
        <p:nvPicPr>
          <p:cNvPr id="9" name="Picture 8">
            <a:extLst>
              <a:ext uri="{FF2B5EF4-FFF2-40B4-BE49-F238E27FC236}">
                <a16:creationId xmlns:a16="http://schemas.microsoft.com/office/drawing/2014/main" id="{1379297C-1F0B-7245-95BA-52A7A45FA26F}"/>
              </a:ext>
            </a:extLst>
          </p:cNvPr>
          <p:cNvPicPr>
            <a:picLocks noChangeAspect="1"/>
          </p:cNvPicPr>
          <p:nvPr userDrawn="1"/>
        </p:nvPicPr>
        <p:blipFill>
          <a:blip r:embed="rId2"/>
          <a:stretch>
            <a:fillRect/>
          </a:stretch>
        </p:blipFill>
        <p:spPr>
          <a:xfrm>
            <a:off x="451185" y="6400800"/>
            <a:ext cx="2286000" cy="169816"/>
          </a:xfrm>
          <a:prstGeom prst="rect">
            <a:avLst/>
          </a:prstGeom>
        </p:spPr>
      </p:pic>
    </p:spTree>
    <p:extLst>
      <p:ext uri="{BB962C8B-B14F-4D97-AF65-F5344CB8AC3E}">
        <p14:creationId xmlns:p14="http://schemas.microsoft.com/office/powerpoint/2010/main" val="2227700998"/>
      </p:ext>
    </p:extLst>
  </p:cSld>
  <p:clrMapOvr>
    <a:masterClrMapping/>
  </p:clrMapOvr>
  <p:extLst>
    <p:ext uri="{DCECCB84-F9BA-43D5-87BE-67443E8EF086}">
      <p15:sldGuideLst xmlns:p15="http://schemas.microsoft.com/office/powerpoint/2012/main">
        <p15:guide id="1" orient="horz" pos="4128" userDrawn="1">
          <p15:clr>
            <a:srgbClr val="FBAE40"/>
          </p15:clr>
        </p15:guide>
        <p15:guide id="2" pos="28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half photo">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7D524A9E-B306-5E46-98CD-D906F89F0106}"/>
              </a:ext>
            </a:extLst>
          </p:cNvPr>
          <p:cNvSpPr>
            <a:spLocks noGrp="1"/>
          </p:cNvSpPr>
          <p:nvPr>
            <p:ph type="pic" sz="quarter" idx="16"/>
          </p:nvPr>
        </p:nvSpPr>
        <p:spPr>
          <a:xfrm>
            <a:off x="0" y="2"/>
            <a:ext cx="9144000" cy="3509041"/>
          </a:xfrm>
        </p:spPr>
        <p:txBody>
          <a:bodyPr/>
          <a:lstStyle/>
          <a:p>
            <a:r>
              <a:rPr lang="en-US"/>
              <a:t>Click icon to add picture</a:t>
            </a:r>
          </a:p>
        </p:txBody>
      </p:sp>
      <p:sp>
        <p:nvSpPr>
          <p:cNvPr id="6" name="Rectangle 5">
            <a:extLst>
              <a:ext uri="{FF2B5EF4-FFF2-40B4-BE49-F238E27FC236}">
                <a16:creationId xmlns:a16="http://schemas.microsoft.com/office/drawing/2014/main" id="{B42F87A6-A280-FA4B-9E06-EA5E8C554BB0}"/>
              </a:ext>
            </a:extLst>
          </p:cNvPr>
          <p:cNvSpPr/>
          <p:nvPr userDrawn="1"/>
        </p:nvSpPr>
        <p:spPr>
          <a:xfrm>
            <a:off x="0" y="3429000"/>
            <a:ext cx="9144000" cy="3429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0" i="0" dirty="0">
              <a:latin typeface="Proxima Nova Regular"/>
            </a:endParaRPr>
          </a:p>
        </p:txBody>
      </p:sp>
      <p:sp>
        <p:nvSpPr>
          <p:cNvPr id="15" name="Text Placeholder 9">
            <a:extLst>
              <a:ext uri="{FF2B5EF4-FFF2-40B4-BE49-F238E27FC236}">
                <a16:creationId xmlns:a16="http://schemas.microsoft.com/office/drawing/2014/main" id="{63C30ADB-0272-764D-8129-4CD4C33A46DE}"/>
              </a:ext>
            </a:extLst>
          </p:cNvPr>
          <p:cNvSpPr>
            <a:spLocks noGrp="1"/>
          </p:cNvSpPr>
          <p:nvPr>
            <p:ph type="body" sz="quarter" idx="14" hasCustomPrompt="1"/>
          </p:nvPr>
        </p:nvSpPr>
        <p:spPr>
          <a:xfrm>
            <a:off x="400050" y="4663496"/>
            <a:ext cx="8171470" cy="274320"/>
          </a:xfrm>
          <a:prstGeom prst="rect">
            <a:avLst/>
          </a:prstGeom>
        </p:spPr>
        <p:txBody>
          <a:bodyPr anchor="ctr"/>
          <a:lstStyle>
            <a:lvl1pPr marL="0" indent="0">
              <a:lnSpc>
                <a:spcPct val="100000"/>
              </a:lnSpc>
              <a:buNone/>
              <a:defRPr sz="2000" b="0" baseline="0">
                <a:solidFill>
                  <a:srgbClr val="FFFFFF"/>
                </a:solidFill>
                <a:latin typeface="Microsoft Sans Serif" panose="020B0604020202020204" pitchFamily="34" charset="0"/>
                <a:cs typeface="Microsoft Sans Serif" panose="020B0604020202020204" pitchFamily="34" charset="0"/>
              </a:defRPr>
            </a:lvl1pPr>
            <a:lvl2pPr marL="257175" indent="0">
              <a:buNone/>
              <a:defRPr b="1">
                <a:latin typeface="Arial"/>
                <a:cs typeface="Arial"/>
              </a:defRPr>
            </a:lvl2pPr>
            <a:lvl3pPr marL="514350" indent="0">
              <a:buNone/>
              <a:defRPr b="1">
                <a:latin typeface="Arial"/>
                <a:cs typeface="Arial"/>
              </a:defRPr>
            </a:lvl3pPr>
            <a:lvl4pPr marL="771525" indent="0">
              <a:buNone/>
              <a:defRPr b="1">
                <a:latin typeface="Arial"/>
                <a:cs typeface="Arial"/>
              </a:defRPr>
            </a:lvl4pPr>
            <a:lvl5pPr marL="1028700" indent="0">
              <a:buNone/>
              <a:defRPr b="1">
                <a:latin typeface="Arial"/>
                <a:cs typeface="Arial"/>
              </a:defRPr>
            </a:lvl5pPr>
          </a:lstStyle>
          <a:p>
            <a:pPr lvl="0"/>
            <a:r>
              <a:rPr lang="en-US" dirty="0"/>
              <a:t>Presenter, Department</a:t>
            </a:r>
          </a:p>
        </p:txBody>
      </p:sp>
      <p:sp>
        <p:nvSpPr>
          <p:cNvPr id="16" name="Title 1">
            <a:extLst>
              <a:ext uri="{FF2B5EF4-FFF2-40B4-BE49-F238E27FC236}">
                <a16:creationId xmlns:a16="http://schemas.microsoft.com/office/drawing/2014/main" id="{832B27C2-7468-CA48-BBE2-03D15C938C45}"/>
              </a:ext>
            </a:extLst>
          </p:cNvPr>
          <p:cNvSpPr>
            <a:spLocks noGrp="1"/>
          </p:cNvSpPr>
          <p:nvPr>
            <p:ph type="title" hasCustomPrompt="1"/>
          </p:nvPr>
        </p:nvSpPr>
        <p:spPr>
          <a:xfrm>
            <a:off x="400353" y="3956364"/>
            <a:ext cx="8172147" cy="507831"/>
          </a:xfrm>
        </p:spPr>
        <p:txBody>
          <a:bodyPr/>
          <a:lstStyle>
            <a:lvl1pPr>
              <a:lnSpc>
                <a:spcPct val="100000"/>
              </a:lnSpc>
              <a:defRPr sz="3600" baseline="0">
                <a:solidFill>
                  <a:schemeClr val="bg1"/>
                </a:solidFill>
                <a:latin typeface="YaleNew" panose="02000602050000020003" pitchFamily="2" charset="77"/>
                <a:cs typeface="Microsoft Sans Serif" panose="020B0604020202020204" pitchFamily="34" charset="0"/>
              </a:defRPr>
            </a:lvl1pPr>
          </a:lstStyle>
          <a:p>
            <a:r>
              <a:rPr lang="en-US" dirty="0"/>
              <a:t>Title</a:t>
            </a:r>
          </a:p>
        </p:txBody>
      </p:sp>
      <p:sp>
        <p:nvSpPr>
          <p:cNvPr id="21" name="Text Placeholder 9">
            <a:extLst>
              <a:ext uri="{FF2B5EF4-FFF2-40B4-BE49-F238E27FC236}">
                <a16:creationId xmlns:a16="http://schemas.microsoft.com/office/drawing/2014/main" id="{B695E12F-DFE3-ED48-A11A-378A21155C83}"/>
              </a:ext>
            </a:extLst>
          </p:cNvPr>
          <p:cNvSpPr>
            <a:spLocks noGrp="1"/>
          </p:cNvSpPr>
          <p:nvPr>
            <p:ph type="body" sz="quarter" idx="17" hasCustomPrompt="1"/>
          </p:nvPr>
        </p:nvSpPr>
        <p:spPr>
          <a:xfrm>
            <a:off x="400050" y="5120696"/>
            <a:ext cx="8171470" cy="274320"/>
          </a:xfrm>
          <a:prstGeom prst="rect">
            <a:avLst/>
          </a:prstGeom>
        </p:spPr>
        <p:txBody>
          <a:bodyPr anchor="ctr"/>
          <a:lstStyle>
            <a:lvl1pPr marL="0" indent="0">
              <a:lnSpc>
                <a:spcPct val="100000"/>
              </a:lnSpc>
              <a:buNone/>
              <a:defRPr sz="1400" b="0" i="0" baseline="0">
                <a:solidFill>
                  <a:srgbClr val="FFFFFF"/>
                </a:solidFill>
                <a:latin typeface="Microsoft Sans Serif" panose="020B0604020202020204" pitchFamily="34" charset="0"/>
                <a:cs typeface="Arial"/>
              </a:defRPr>
            </a:lvl1pPr>
            <a:lvl2pPr marL="257175" indent="0">
              <a:buNone/>
              <a:defRPr b="1">
                <a:latin typeface="Arial"/>
                <a:cs typeface="Arial"/>
              </a:defRPr>
            </a:lvl2pPr>
            <a:lvl3pPr marL="514350" indent="0">
              <a:buNone/>
              <a:defRPr b="1">
                <a:latin typeface="Arial"/>
                <a:cs typeface="Arial"/>
              </a:defRPr>
            </a:lvl3pPr>
            <a:lvl4pPr marL="771525" indent="0">
              <a:buNone/>
              <a:defRPr b="1">
                <a:latin typeface="Arial"/>
                <a:cs typeface="Arial"/>
              </a:defRPr>
            </a:lvl4pPr>
            <a:lvl5pPr marL="1028700" indent="0">
              <a:buNone/>
              <a:defRPr b="1">
                <a:latin typeface="Arial"/>
                <a:cs typeface="Arial"/>
              </a:defRPr>
            </a:lvl5pPr>
          </a:lstStyle>
          <a:p>
            <a:pPr lvl="0"/>
            <a:r>
              <a:rPr lang="en-US" dirty="0"/>
              <a:t>Month Day, Year</a:t>
            </a:r>
          </a:p>
        </p:txBody>
      </p:sp>
      <p:pic>
        <p:nvPicPr>
          <p:cNvPr id="9" name="Picture 8" descr="A picture containing clipart&#10;&#10;Description automatically generated">
            <a:extLst>
              <a:ext uri="{FF2B5EF4-FFF2-40B4-BE49-F238E27FC236}">
                <a16:creationId xmlns:a16="http://schemas.microsoft.com/office/drawing/2014/main" id="{A5F3D330-19C7-DB47-9E50-42DCEE2F51C2}"/>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42457" y="5957954"/>
            <a:ext cx="5029200" cy="366646"/>
          </a:xfrm>
          <a:prstGeom prst="rect">
            <a:avLst/>
          </a:prstGeom>
        </p:spPr>
      </p:pic>
    </p:spTree>
    <p:extLst>
      <p:ext uri="{BB962C8B-B14F-4D97-AF65-F5344CB8AC3E}">
        <p14:creationId xmlns:p14="http://schemas.microsoft.com/office/powerpoint/2010/main" val="2248346368"/>
      </p:ext>
    </p:extLst>
  </p:cSld>
  <p:clrMapOvr>
    <a:masterClrMapping/>
  </p:clrMapOvr>
  <p:extLst>
    <p:ext uri="{DCECCB84-F9BA-43D5-87BE-67443E8EF086}">
      <p15:sldGuideLst xmlns:p15="http://schemas.microsoft.com/office/powerpoint/2012/main">
        <p15:guide id="1" orient="horz" pos="3888" userDrawn="1">
          <p15:clr>
            <a:srgbClr val="FBAE40"/>
          </p15:clr>
        </p15:guide>
        <p15:guide id="2" pos="252"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Divider">
    <p:bg>
      <p:bgPr>
        <a:solidFill>
          <a:schemeClr val="tx2"/>
        </a:solid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0"/>
            <a:ext cx="6131052" cy="704088"/>
          </a:xfrm>
        </p:spPr>
        <p:txBody>
          <a:bodyPr/>
          <a:lstStyle>
            <a:lvl1pPr>
              <a:defRPr sz="2400">
                <a:solidFill>
                  <a:schemeClr val="bg1"/>
                </a:solidFill>
              </a:defRPr>
            </a:lvl1pPr>
          </a:lstStyle>
          <a:p>
            <a:r>
              <a:rPr lang="en-US"/>
              <a:t>Click to edit Master title style</a:t>
            </a:r>
            <a:endParaRPr lang="en-US" dirty="0"/>
          </a:p>
        </p:txBody>
      </p:sp>
      <p:pic>
        <p:nvPicPr>
          <p:cNvPr id="6" name="Picture 5" descr="A picture containing clipart&#10;&#10;Description automatically generated">
            <a:extLst>
              <a:ext uri="{FF2B5EF4-FFF2-40B4-BE49-F238E27FC236}">
                <a16:creationId xmlns:a16="http://schemas.microsoft.com/office/drawing/2014/main" id="{76732AE1-5221-DF4F-9BAE-C61E923D3729}"/>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48056" y="6400800"/>
            <a:ext cx="2286000" cy="166657"/>
          </a:xfrm>
          <a:prstGeom prst="rect">
            <a:avLst/>
          </a:prstGeom>
        </p:spPr>
      </p:pic>
    </p:spTree>
    <p:extLst>
      <p:ext uri="{BB962C8B-B14F-4D97-AF65-F5344CB8AC3E}">
        <p14:creationId xmlns:p14="http://schemas.microsoft.com/office/powerpoint/2010/main" val="613006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1">
    <p:spTree>
      <p:nvGrpSpPr>
        <p:cNvPr id="1" name=""/>
        <p:cNvGrpSpPr/>
        <p:nvPr/>
      </p:nvGrpSpPr>
      <p:grpSpPr>
        <a:xfrm>
          <a:off x="0" y="0"/>
          <a:ext cx="0" cy="0"/>
          <a:chOff x="0" y="0"/>
          <a:chExt cx="0" cy="0"/>
        </a:xfrm>
      </p:grpSpPr>
      <p:sp>
        <p:nvSpPr>
          <p:cNvPr id="14" name="Text Placeholder 1"/>
          <p:cNvSpPr>
            <a:spLocks noGrp="1"/>
          </p:cNvSpPr>
          <p:nvPr>
            <p:ph type="body" sz="quarter" idx="4294967295"/>
          </p:nvPr>
        </p:nvSpPr>
        <p:spPr>
          <a:xfrm>
            <a:off x="451185" y="1143000"/>
            <a:ext cx="8121316" cy="4876800"/>
          </a:xfrm>
        </p:spPr>
        <p:txBody>
          <a:bodyPr/>
          <a:lstStyle>
            <a:lvl1pPr marL="0" indent="0">
              <a:buFont typeface="Arial" charset="0"/>
              <a:buNone/>
              <a:defRPr>
                <a:solidFill>
                  <a:schemeClr val="tx2"/>
                </a:solidFill>
                <a:latin typeface="Microsoft Sans Serif" panose="020B0604020202020204" pitchFamily="34" charset="0"/>
                <a:cs typeface="Microsoft Sans Serif" panose="020B0604020202020204" pitchFamily="34" charset="0"/>
              </a:defRPr>
            </a:lvl1pPr>
          </a:lstStyle>
          <a:p>
            <a:pPr lvl="0"/>
            <a:r>
              <a:rPr lang="en-US" dirty="0"/>
              <a:t>Edit Master text styles</a:t>
            </a:r>
          </a:p>
        </p:txBody>
      </p:sp>
      <p:sp>
        <p:nvSpPr>
          <p:cNvPr id="16" name="Title 3"/>
          <p:cNvSpPr>
            <a:spLocks noGrp="1"/>
          </p:cNvSpPr>
          <p:nvPr>
            <p:ph type="title"/>
          </p:nvPr>
        </p:nvSpPr>
        <p:spPr>
          <a:xfrm>
            <a:off x="451186" y="466347"/>
            <a:ext cx="8121315" cy="507831"/>
          </a:xfrm>
        </p:spPr>
        <p:txBody>
          <a:bodyPr/>
          <a:lstStyle>
            <a:lvl1pPr>
              <a:defRPr sz="3200">
                <a:solidFill>
                  <a:schemeClr val="tx2"/>
                </a:solidFill>
                <a:latin typeface="YaleNew" panose="02000602050000020003" pitchFamily="2" charset="77"/>
                <a:cs typeface="Microsoft Sans Serif" panose="020B0604020202020204" pitchFamily="34" charset="0"/>
              </a:defRPr>
            </a:lvl1pPr>
          </a:lstStyle>
          <a:p>
            <a:r>
              <a:rPr lang="en-US"/>
              <a:t>Click to edit Master title style</a:t>
            </a:r>
            <a:endParaRPr lang="en-US" dirty="0"/>
          </a:p>
        </p:txBody>
      </p:sp>
      <p:sp>
        <p:nvSpPr>
          <p:cNvPr id="4" name="Slide Number Placeholder 5">
            <a:extLst>
              <a:ext uri="{FF2B5EF4-FFF2-40B4-BE49-F238E27FC236}">
                <a16:creationId xmlns:a16="http://schemas.microsoft.com/office/drawing/2014/main" id="{DD700759-2717-AD40-9814-CA77C6E9D6B1}"/>
              </a:ext>
            </a:extLst>
          </p:cNvPr>
          <p:cNvSpPr>
            <a:spLocks noGrp="1"/>
          </p:cNvSpPr>
          <p:nvPr>
            <p:ph type="sldNum" sz="quarter" idx="10"/>
          </p:nvPr>
        </p:nvSpPr>
        <p:spPr/>
        <p:txBody>
          <a:bodyPr/>
          <a:lstStyle>
            <a:lvl1pPr>
              <a:defRPr/>
            </a:lvl1pPr>
          </a:lstStyle>
          <a:p>
            <a:pPr>
              <a:defRPr/>
            </a:pPr>
            <a:fld id="{A48725E7-0BCD-FA4A-B64F-9E36BFFE79F3}" type="slidenum">
              <a:rPr lang="en-US"/>
              <a:pPr>
                <a:defRPr/>
              </a:pPr>
              <a:t>‹#›</a:t>
            </a:fld>
            <a:endParaRPr lang="en-US" dirty="0"/>
          </a:p>
        </p:txBody>
      </p:sp>
      <p:pic>
        <p:nvPicPr>
          <p:cNvPr id="6" name="Picture 5">
            <a:extLst>
              <a:ext uri="{FF2B5EF4-FFF2-40B4-BE49-F238E27FC236}">
                <a16:creationId xmlns:a16="http://schemas.microsoft.com/office/drawing/2014/main" id="{B23EE969-2CDB-A249-B1FE-5EB1B424215B}"/>
              </a:ext>
            </a:extLst>
          </p:cNvPr>
          <p:cNvPicPr>
            <a:picLocks noChangeAspect="1"/>
          </p:cNvPicPr>
          <p:nvPr userDrawn="1"/>
        </p:nvPicPr>
        <p:blipFill>
          <a:blip r:embed="rId2"/>
          <a:stretch>
            <a:fillRect/>
          </a:stretch>
        </p:blipFill>
        <p:spPr>
          <a:xfrm>
            <a:off x="451185" y="6400800"/>
            <a:ext cx="2286000" cy="169816"/>
          </a:xfrm>
          <a:prstGeom prst="rect">
            <a:avLst/>
          </a:prstGeom>
        </p:spPr>
      </p:pic>
    </p:spTree>
    <p:extLst>
      <p:ext uri="{BB962C8B-B14F-4D97-AF65-F5344CB8AC3E}">
        <p14:creationId xmlns:p14="http://schemas.microsoft.com/office/powerpoint/2010/main" val="3613230860"/>
      </p:ext>
    </p:extLst>
  </p:cSld>
  <p:clrMapOvr>
    <a:masterClrMapping/>
  </p:clrMapOvr>
  <p:extLst>
    <p:ext uri="{DCECCB84-F9BA-43D5-87BE-67443E8EF086}">
      <p15:sldGuideLst xmlns:p15="http://schemas.microsoft.com/office/powerpoint/2012/main">
        <p15:guide id="1" orient="horz" pos="408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ontent Slide 1">
    <p:spTree>
      <p:nvGrpSpPr>
        <p:cNvPr id="1" name=""/>
        <p:cNvGrpSpPr/>
        <p:nvPr/>
      </p:nvGrpSpPr>
      <p:grpSpPr>
        <a:xfrm>
          <a:off x="0" y="0"/>
          <a:ext cx="0" cy="0"/>
          <a:chOff x="0" y="0"/>
          <a:chExt cx="0" cy="0"/>
        </a:xfrm>
      </p:grpSpPr>
      <p:sp>
        <p:nvSpPr>
          <p:cNvPr id="14" name="Text Placeholder 1"/>
          <p:cNvSpPr>
            <a:spLocks noGrp="1"/>
          </p:cNvSpPr>
          <p:nvPr>
            <p:ph type="body" sz="quarter" idx="4294967295"/>
          </p:nvPr>
        </p:nvSpPr>
        <p:spPr>
          <a:xfrm>
            <a:off x="451185" y="1677583"/>
            <a:ext cx="8121316" cy="4342217"/>
          </a:xfrm>
        </p:spPr>
        <p:txBody>
          <a:bodyPr/>
          <a:lstStyle>
            <a:lvl1pPr marL="0" indent="0">
              <a:buFont typeface="Arial" charset="0"/>
              <a:buNone/>
              <a:defRPr>
                <a:solidFill>
                  <a:schemeClr val="tx2"/>
                </a:solidFill>
                <a:latin typeface="Microsoft Sans Serif" panose="020B0604020202020204" pitchFamily="34" charset="0"/>
                <a:cs typeface="Microsoft Sans Serif" panose="020B0604020202020204" pitchFamily="34" charset="0"/>
              </a:defRPr>
            </a:lvl1pPr>
            <a:lvl2pPr>
              <a:defRPr>
                <a:solidFill>
                  <a:schemeClr val="tx2"/>
                </a:solidFill>
                <a:latin typeface="Microsoft Sans Serif" panose="020B0604020202020204" pitchFamily="34" charset="0"/>
                <a:cs typeface="Microsoft Sans Serif" panose="020B0604020202020204" pitchFamily="34" charset="0"/>
              </a:defRPr>
            </a:lvl2pPr>
            <a:lvl3pPr>
              <a:defRPr>
                <a:solidFill>
                  <a:schemeClr val="tx2"/>
                </a:solidFill>
                <a:latin typeface="Microsoft Sans Serif" panose="020B0604020202020204" pitchFamily="34" charset="0"/>
                <a:cs typeface="Microsoft Sans Serif" panose="020B0604020202020204" pitchFamily="34" charset="0"/>
              </a:defRPr>
            </a:lvl3pPr>
            <a:lvl4pPr>
              <a:defRPr>
                <a:solidFill>
                  <a:schemeClr val="tx2"/>
                </a:solidFill>
                <a:latin typeface="Microsoft Sans Serif" panose="020B0604020202020204" pitchFamily="34" charset="0"/>
                <a:cs typeface="Microsoft Sans Serif" panose="020B0604020202020204" pitchFamily="34"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6" name="Title 3"/>
          <p:cNvSpPr>
            <a:spLocks noGrp="1"/>
          </p:cNvSpPr>
          <p:nvPr>
            <p:ph type="title"/>
          </p:nvPr>
        </p:nvSpPr>
        <p:spPr>
          <a:xfrm>
            <a:off x="451186" y="466347"/>
            <a:ext cx="8121315" cy="507831"/>
          </a:xfrm>
        </p:spPr>
        <p:txBody>
          <a:bodyPr/>
          <a:lstStyle>
            <a:lvl1pPr>
              <a:defRPr sz="3200">
                <a:solidFill>
                  <a:schemeClr val="tx2"/>
                </a:solidFill>
                <a:latin typeface="YaleNew" panose="02000602050000020003" pitchFamily="2" charset="77"/>
                <a:cs typeface="Microsoft Sans Serif" panose="020B0604020202020204" pitchFamily="34" charset="0"/>
              </a:defRPr>
            </a:lvl1pPr>
          </a:lstStyle>
          <a:p>
            <a:r>
              <a:rPr lang="en-US"/>
              <a:t>Click to edit Master title style</a:t>
            </a:r>
            <a:endParaRPr lang="en-US" dirty="0"/>
          </a:p>
        </p:txBody>
      </p:sp>
      <p:sp>
        <p:nvSpPr>
          <p:cNvPr id="4" name="Slide Number Placeholder 5">
            <a:extLst>
              <a:ext uri="{FF2B5EF4-FFF2-40B4-BE49-F238E27FC236}">
                <a16:creationId xmlns:a16="http://schemas.microsoft.com/office/drawing/2014/main" id="{DD700759-2717-AD40-9814-CA77C6E9D6B1}"/>
              </a:ext>
            </a:extLst>
          </p:cNvPr>
          <p:cNvSpPr>
            <a:spLocks noGrp="1"/>
          </p:cNvSpPr>
          <p:nvPr>
            <p:ph type="sldNum" sz="quarter" idx="10"/>
          </p:nvPr>
        </p:nvSpPr>
        <p:spPr/>
        <p:txBody>
          <a:bodyPr/>
          <a:lstStyle>
            <a:lvl1pPr>
              <a:defRPr/>
            </a:lvl1pPr>
          </a:lstStyle>
          <a:p>
            <a:pPr>
              <a:defRPr/>
            </a:pPr>
            <a:fld id="{A48725E7-0BCD-FA4A-B64F-9E36BFFE79F3}" type="slidenum">
              <a:rPr lang="en-US"/>
              <a:pPr>
                <a:defRPr/>
              </a:pPr>
              <a:t>‹#›</a:t>
            </a:fld>
            <a:endParaRPr lang="en-US" dirty="0"/>
          </a:p>
        </p:txBody>
      </p:sp>
      <p:sp>
        <p:nvSpPr>
          <p:cNvPr id="3" name="Text Placeholder 2">
            <a:extLst>
              <a:ext uri="{FF2B5EF4-FFF2-40B4-BE49-F238E27FC236}">
                <a16:creationId xmlns:a16="http://schemas.microsoft.com/office/drawing/2014/main" id="{142C0793-E1F7-4143-8EEE-B1FF00AA2353}"/>
              </a:ext>
            </a:extLst>
          </p:cNvPr>
          <p:cNvSpPr>
            <a:spLocks noGrp="1"/>
          </p:cNvSpPr>
          <p:nvPr>
            <p:ph type="body" sz="quarter" idx="11" hasCustomPrompt="1"/>
          </p:nvPr>
        </p:nvSpPr>
        <p:spPr>
          <a:xfrm>
            <a:off x="451248" y="1143000"/>
            <a:ext cx="8121253" cy="365760"/>
          </a:xfrm>
          <a:solidFill>
            <a:schemeClr val="accent3">
              <a:lumMod val="20000"/>
              <a:lumOff val="80000"/>
            </a:schemeClr>
          </a:solidFill>
        </p:spPr>
        <p:txBody>
          <a:bodyPr anchor="ctr"/>
          <a:lstStyle>
            <a:lvl1pPr marL="91440">
              <a:spcBef>
                <a:spcPts val="600"/>
              </a:spcBef>
              <a:defRPr sz="1800">
                <a:solidFill>
                  <a:schemeClr val="tx2"/>
                </a:solidFill>
              </a:defRPr>
            </a:lvl1pPr>
          </a:lstStyle>
          <a:p>
            <a:pPr lvl="0"/>
            <a:r>
              <a:rPr lang="en-US" dirty="0"/>
              <a:t>EDIT MASTER TEXT STYLES</a:t>
            </a:r>
          </a:p>
        </p:txBody>
      </p:sp>
      <p:pic>
        <p:nvPicPr>
          <p:cNvPr id="9" name="Picture 8">
            <a:extLst>
              <a:ext uri="{FF2B5EF4-FFF2-40B4-BE49-F238E27FC236}">
                <a16:creationId xmlns:a16="http://schemas.microsoft.com/office/drawing/2014/main" id="{04056A5E-5C24-5A43-89B1-56A4CE5439B5}"/>
              </a:ext>
            </a:extLst>
          </p:cNvPr>
          <p:cNvPicPr>
            <a:picLocks noChangeAspect="1"/>
          </p:cNvPicPr>
          <p:nvPr userDrawn="1"/>
        </p:nvPicPr>
        <p:blipFill>
          <a:blip r:embed="rId2"/>
          <a:stretch>
            <a:fillRect/>
          </a:stretch>
        </p:blipFill>
        <p:spPr>
          <a:xfrm>
            <a:off x="451185" y="6400800"/>
            <a:ext cx="2286000" cy="169816"/>
          </a:xfrm>
          <a:prstGeom prst="rect">
            <a:avLst/>
          </a:prstGeom>
        </p:spPr>
      </p:pic>
    </p:spTree>
    <p:extLst>
      <p:ext uri="{BB962C8B-B14F-4D97-AF65-F5344CB8AC3E}">
        <p14:creationId xmlns:p14="http://schemas.microsoft.com/office/powerpoint/2010/main" val="563635413"/>
      </p:ext>
    </p:extLst>
  </p:cSld>
  <p:clrMapOvr>
    <a:masterClrMapping/>
  </p:clrMapOvr>
  <p:extLst>
    <p:ext uri="{DCECCB84-F9BA-43D5-87BE-67443E8EF086}">
      <p15:sldGuideLst xmlns:p15="http://schemas.microsoft.com/office/powerpoint/2012/main">
        <p15:guide id="1" orient="horz" pos="408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ntent Slide 1">
    <p:spTree>
      <p:nvGrpSpPr>
        <p:cNvPr id="1" name=""/>
        <p:cNvGrpSpPr/>
        <p:nvPr/>
      </p:nvGrpSpPr>
      <p:grpSpPr>
        <a:xfrm>
          <a:off x="0" y="0"/>
          <a:ext cx="0" cy="0"/>
          <a:chOff x="0" y="0"/>
          <a:chExt cx="0" cy="0"/>
        </a:xfrm>
      </p:grpSpPr>
      <p:sp>
        <p:nvSpPr>
          <p:cNvPr id="16" name="Title 3"/>
          <p:cNvSpPr>
            <a:spLocks noGrp="1"/>
          </p:cNvSpPr>
          <p:nvPr>
            <p:ph type="title"/>
          </p:nvPr>
        </p:nvSpPr>
        <p:spPr>
          <a:xfrm>
            <a:off x="451186" y="466347"/>
            <a:ext cx="8121315" cy="507831"/>
          </a:xfrm>
        </p:spPr>
        <p:txBody>
          <a:bodyPr/>
          <a:lstStyle>
            <a:lvl1pPr>
              <a:defRPr sz="3200">
                <a:solidFill>
                  <a:schemeClr val="tx2"/>
                </a:solidFill>
                <a:latin typeface="YaleNew" panose="02000602050000020003" pitchFamily="2" charset="77"/>
                <a:cs typeface="Microsoft Sans Serif" panose="020B0604020202020204" pitchFamily="34" charset="0"/>
              </a:defRPr>
            </a:lvl1pPr>
          </a:lstStyle>
          <a:p>
            <a:r>
              <a:rPr lang="en-US"/>
              <a:t>Click to edit Master title style</a:t>
            </a:r>
            <a:endParaRPr lang="en-US" dirty="0"/>
          </a:p>
        </p:txBody>
      </p:sp>
      <p:sp>
        <p:nvSpPr>
          <p:cNvPr id="4" name="Slide Number Placeholder 5">
            <a:extLst>
              <a:ext uri="{FF2B5EF4-FFF2-40B4-BE49-F238E27FC236}">
                <a16:creationId xmlns:a16="http://schemas.microsoft.com/office/drawing/2014/main" id="{DD700759-2717-AD40-9814-CA77C6E9D6B1}"/>
              </a:ext>
            </a:extLst>
          </p:cNvPr>
          <p:cNvSpPr>
            <a:spLocks noGrp="1"/>
          </p:cNvSpPr>
          <p:nvPr>
            <p:ph type="sldNum" sz="quarter" idx="10"/>
          </p:nvPr>
        </p:nvSpPr>
        <p:spPr/>
        <p:txBody>
          <a:bodyPr/>
          <a:lstStyle>
            <a:lvl1pPr>
              <a:defRPr/>
            </a:lvl1pPr>
          </a:lstStyle>
          <a:p>
            <a:pPr>
              <a:defRPr/>
            </a:pPr>
            <a:fld id="{A48725E7-0BCD-FA4A-B64F-9E36BFFE79F3}" type="slidenum">
              <a:rPr lang="en-US"/>
              <a:pPr>
                <a:defRPr/>
              </a:pPr>
              <a:t>‹#›</a:t>
            </a:fld>
            <a:endParaRPr lang="en-US" dirty="0"/>
          </a:p>
        </p:txBody>
      </p:sp>
      <p:sp>
        <p:nvSpPr>
          <p:cNvPr id="2" name="Rectangle 1">
            <a:extLst>
              <a:ext uri="{FF2B5EF4-FFF2-40B4-BE49-F238E27FC236}">
                <a16:creationId xmlns:a16="http://schemas.microsoft.com/office/drawing/2014/main" id="{5E7FAE46-5523-A449-BBC9-B01DE2E34319}"/>
              </a:ext>
            </a:extLst>
          </p:cNvPr>
          <p:cNvSpPr/>
          <p:nvPr userDrawn="1"/>
        </p:nvSpPr>
        <p:spPr>
          <a:xfrm>
            <a:off x="0" y="1050376"/>
            <a:ext cx="9144000" cy="13716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Proxima Nova Regular"/>
            </a:endParaRPr>
          </a:p>
        </p:txBody>
      </p:sp>
      <p:sp>
        <p:nvSpPr>
          <p:cNvPr id="5" name="Text Placeholder 4">
            <a:extLst>
              <a:ext uri="{FF2B5EF4-FFF2-40B4-BE49-F238E27FC236}">
                <a16:creationId xmlns:a16="http://schemas.microsoft.com/office/drawing/2014/main" id="{74660C22-5402-1741-9ACA-7B960AF53EA7}"/>
              </a:ext>
            </a:extLst>
          </p:cNvPr>
          <p:cNvSpPr>
            <a:spLocks noGrp="1"/>
          </p:cNvSpPr>
          <p:nvPr>
            <p:ph type="body" sz="quarter" idx="11"/>
          </p:nvPr>
        </p:nvSpPr>
        <p:spPr>
          <a:xfrm>
            <a:off x="450966" y="1355176"/>
            <a:ext cx="8121253" cy="762000"/>
          </a:xfrm>
        </p:spPr>
        <p:txBody>
          <a:bodyPr anchor="ctr"/>
          <a:lstStyle>
            <a:lvl1pPr>
              <a:defRPr sz="1800">
                <a:solidFill>
                  <a:schemeClr val="tx2"/>
                </a:solidFill>
              </a:defRPr>
            </a:lvl1pPr>
          </a:lstStyle>
          <a:p>
            <a:pPr lvl="0"/>
            <a:r>
              <a:rPr lang="en-US" dirty="0"/>
              <a:t>Edit Master text styles</a:t>
            </a:r>
          </a:p>
        </p:txBody>
      </p:sp>
      <p:sp>
        <p:nvSpPr>
          <p:cNvPr id="8" name="Content Placeholder 7">
            <a:extLst>
              <a:ext uri="{FF2B5EF4-FFF2-40B4-BE49-F238E27FC236}">
                <a16:creationId xmlns:a16="http://schemas.microsoft.com/office/drawing/2014/main" id="{6A3A0CFA-19B1-E741-9C2C-F4F262C3C6A2}"/>
              </a:ext>
            </a:extLst>
          </p:cNvPr>
          <p:cNvSpPr>
            <a:spLocks noGrp="1"/>
          </p:cNvSpPr>
          <p:nvPr>
            <p:ph sz="quarter" idx="12"/>
          </p:nvPr>
        </p:nvSpPr>
        <p:spPr>
          <a:xfrm>
            <a:off x="450966" y="2599288"/>
            <a:ext cx="8121253" cy="3673475"/>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a:extLst>
              <a:ext uri="{FF2B5EF4-FFF2-40B4-BE49-F238E27FC236}">
                <a16:creationId xmlns:a16="http://schemas.microsoft.com/office/drawing/2014/main" id="{571E2EA7-462B-124D-8E61-A4E5C5F3A175}"/>
              </a:ext>
            </a:extLst>
          </p:cNvPr>
          <p:cNvPicPr>
            <a:picLocks noChangeAspect="1"/>
          </p:cNvPicPr>
          <p:nvPr userDrawn="1"/>
        </p:nvPicPr>
        <p:blipFill>
          <a:blip r:embed="rId2"/>
          <a:stretch>
            <a:fillRect/>
          </a:stretch>
        </p:blipFill>
        <p:spPr>
          <a:xfrm>
            <a:off x="451185" y="6400800"/>
            <a:ext cx="2286000" cy="169816"/>
          </a:xfrm>
          <a:prstGeom prst="rect">
            <a:avLst/>
          </a:prstGeom>
        </p:spPr>
      </p:pic>
    </p:spTree>
    <p:extLst>
      <p:ext uri="{BB962C8B-B14F-4D97-AF65-F5344CB8AC3E}">
        <p14:creationId xmlns:p14="http://schemas.microsoft.com/office/powerpoint/2010/main" val="2131921369"/>
      </p:ext>
    </p:extLst>
  </p:cSld>
  <p:clrMapOvr>
    <a:masterClrMapping/>
  </p:clrMapOvr>
  <p:extLst>
    <p:ext uri="{DCECCB84-F9BA-43D5-87BE-67443E8EF086}">
      <p15:sldGuideLst xmlns:p15="http://schemas.microsoft.com/office/powerpoint/2012/main">
        <p15:guide id="1" orient="horz" pos="4080" userDrawn="1">
          <p15:clr>
            <a:srgbClr val="FBAE40"/>
          </p15:clr>
        </p15:guide>
        <p15:guide id="2" pos="288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vider Slide">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10" name="Slide Number Placeholder 4">
            <a:extLst>
              <a:ext uri="{FF2B5EF4-FFF2-40B4-BE49-F238E27FC236}">
                <a16:creationId xmlns:a16="http://schemas.microsoft.com/office/drawing/2014/main" id="{7741FB7F-4339-CE40-88F6-F6B2A9B73936}"/>
              </a:ext>
            </a:extLst>
          </p:cNvPr>
          <p:cNvSpPr>
            <a:spLocks noGrp="1"/>
          </p:cNvSpPr>
          <p:nvPr>
            <p:ph type="sldNum" sz="quarter" idx="15"/>
          </p:nvPr>
        </p:nvSpPr>
        <p:spPr/>
        <p:txBody>
          <a:bodyPr/>
          <a:lstStyle>
            <a:lvl1pPr>
              <a:defRPr/>
            </a:lvl1pPr>
          </a:lstStyle>
          <a:p>
            <a:pPr>
              <a:defRPr/>
            </a:pPr>
            <a:fld id="{59D14E7F-45AD-DE46-9B52-3C1C3176B3A7}" type="slidenum">
              <a:rPr lang="en-US"/>
              <a:pPr>
                <a:defRPr/>
              </a:pPr>
              <a:t>‹#›</a:t>
            </a:fld>
            <a:endParaRPr lang="en-US" dirty="0"/>
          </a:p>
        </p:txBody>
      </p:sp>
      <p:sp>
        <p:nvSpPr>
          <p:cNvPr id="4" name="Text Placeholder 3">
            <a:extLst>
              <a:ext uri="{FF2B5EF4-FFF2-40B4-BE49-F238E27FC236}">
                <a16:creationId xmlns:a16="http://schemas.microsoft.com/office/drawing/2014/main" id="{AACC622F-487B-E241-B84C-53A83BDC9440}"/>
              </a:ext>
            </a:extLst>
          </p:cNvPr>
          <p:cNvSpPr>
            <a:spLocks noGrp="1"/>
          </p:cNvSpPr>
          <p:nvPr>
            <p:ph type="body" sz="quarter" idx="16" hasCustomPrompt="1"/>
          </p:nvPr>
        </p:nvSpPr>
        <p:spPr>
          <a:xfrm>
            <a:off x="285750" y="2324100"/>
            <a:ext cx="8572500" cy="2209800"/>
          </a:xfrm>
        </p:spPr>
        <p:txBody>
          <a:bodyPr anchor="ctr"/>
          <a:lstStyle>
            <a:lvl1pPr>
              <a:defRPr sz="6000">
                <a:latin typeface="YaleNew" panose="02000602050000020003" pitchFamily="2" charset="77"/>
              </a:defRPr>
            </a:lvl1pPr>
          </a:lstStyle>
          <a:p>
            <a:pPr lvl="0"/>
            <a:r>
              <a:rPr lang="en-US" dirty="0"/>
              <a:t>Divider Slide</a:t>
            </a:r>
          </a:p>
        </p:txBody>
      </p:sp>
      <p:pic>
        <p:nvPicPr>
          <p:cNvPr id="6" name="Picture 5">
            <a:extLst>
              <a:ext uri="{FF2B5EF4-FFF2-40B4-BE49-F238E27FC236}">
                <a16:creationId xmlns:a16="http://schemas.microsoft.com/office/drawing/2014/main" id="{6E3FB10E-A6B9-6844-91DD-2EB1AE209795}"/>
              </a:ext>
            </a:extLst>
          </p:cNvPr>
          <p:cNvPicPr>
            <a:picLocks noChangeAspect="1"/>
          </p:cNvPicPr>
          <p:nvPr userDrawn="1"/>
        </p:nvPicPr>
        <p:blipFill>
          <a:blip r:embed="rId2"/>
          <a:stretch>
            <a:fillRect/>
          </a:stretch>
        </p:blipFill>
        <p:spPr>
          <a:xfrm>
            <a:off x="451185" y="6400800"/>
            <a:ext cx="2286000" cy="169816"/>
          </a:xfrm>
          <a:prstGeom prst="rect">
            <a:avLst/>
          </a:prstGeom>
        </p:spPr>
      </p:pic>
    </p:spTree>
    <p:extLst>
      <p:ext uri="{BB962C8B-B14F-4D97-AF65-F5344CB8AC3E}">
        <p14:creationId xmlns:p14="http://schemas.microsoft.com/office/powerpoint/2010/main" val="871298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Content Slide 1">
    <p:spTree>
      <p:nvGrpSpPr>
        <p:cNvPr id="1" name=""/>
        <p:cNvGrpSpPr/>
        <p:nvPr/>
      </p:nvGrpSpPr>
      <p:grpSpPr>
        <a:xfrm>
          <a:off x="0" y="0"/>
          <a:ext cx="0" cy="0"/>
          <a:chOff x="0" y="0"/>
          <a:chExt cx="0" cy="0"/>
        </a:xfrm>
      </p:grpSpPr>
      <p:sp>
        <p:nvSpPr>
          <p:cNvPr id="16" name="Title 3"/>
          <p:cNvSpPr>
            <a:spLocks noGrp="1"/>
          </p:cNvSpPr>
          <p:nvPr>
            <p:ph type="title"/>
          </p:nvPr>
        </p:nvSpPr>
        <p:spPr>
          <a:xfrm>
            <a:off x="451186" y="466347"/>
            <a:ext cx="8121315" cy="507831"/>
          </a:xfrm>
        </p:spPr>
        <p:txBody>
          <a:bodyPr/>
          <a:lstStyle>
            <a:lvl1pPr>
              <a:defRPr sz="3200">
                <a:solidFill>
                  <a:schemeClr val="tx2"/>
                </a:solidFill>
                <a:latin typeface="YaleNew" panose="02000602050000020003" pitchFamily="2" charset="77"/>
                <a:cs typeface="Microsoft Sans Serif" panose="020B0604020202020204" pitchFamily="34" charset="0"/>
              </a:defRPr>
            </a:lvl1pPr>
          </a:lstStyle>
          <a:p>
            <a:r>
              <a:rPr lang="en-US" dirty="0"/>
              <a:t>Click to edit Master title style</a:t>
            </a:r>
          </a:p>
        </p:txBody>
      </p:sp>
      <p:sp>
        <p:nvSpPr>
          <p:cNvPr id="4" name="Slide Number Placeholder 5">
            <a:extLst>
              <a:ext uri="{FF2B5EF4-FFF2-40B4-BE49-F238E27FC236}">
                <a16:creationId xmlns:a16="http://schemas.microsoft.com/office/drawing/2014/main" id="{DD700759-2717-AD40-9814-CA77C6E9D6B1}"/>
              </a:ext>
            </a:extLst>
          </p:cNvPr>
          <p:cNvSpPr>
            <a:spLocks noGrp="1"/>
          </p:cNvSpPr>
          <p:nvPr>
            <p:ph type="sldNum" sz="quarter" idx="10"/>
          </p:nvPr>
        </p:nvSpPr>
        <p:spPr/>
        <p:txBody>
          <a:bodyPr/>
          <a:lstStyle>
            <a:lvl1pPr>
              <a:defRPr/>
            </a:lvl1pPr>
          </a:lstStyle>
          <a:p>
            <a:pPr>
              <a:defRPr/>
            </a:pPr>
            <a:fld id="{A48725E7-0BCD-FA4A-B64F-9E36BFFE79F3}" type="slidenum">
              <a:rPr lang="en-US"/>
              <a:pPr>
                <a:defRPr/>
              </a:pPr>
              <a:t>‹#›</a:t>
            </a:fld>
            <a:endParaRPr lang="en-US" dirty="0"/>
          </a:p>
        </p:txBody>
      </p:sp>
      <p:sp>
        <p:nvSpPr>
          <p:cNvPr id="3" name="Text Placeholder 2">
            <a:extLst>
              <a:ext uri="{FF2B5EF4-FFF2-40B4-BE49-F238E27FC236}">
                <a16:creationId xmlns:a16="http://schemas.microsoft.com/office/drawing/2014/main" id="{142C0793-E1F7-4143-8EEE-B1FF00AA2353}"/>
              </a:ext>
            </a:extLst>
          </p:cNvPr>
          <p:cNvSpPr>
            <a:spLocks noGrp="1"/>
          </p:cNvSpPr>
          <p:nvPr>
            <p:ph type="body" sz="quarter" idx="11" hasCustomPrompt="1"/>
          </p:nvPr>
        </p:nvSpPr>
        <p:spPr>
          <a:xfrm>
            <a:off x="451248" y="1143000"/>
            <a:ext cx="8121253" cy="365760"/>
          </a:xfrm>
          <a:solidFill>
            <a:schemeClr val="accent3">
              <a:lumMod val="20000"/>
              <a:lumOff val="80000"/>
            </a:schemeClr>
          </a:solidFill>
        </p:spPr>
        <p:txBody>
          <a:bodyPr anchor="ctr"/>
          <a:lstStyle>
            <a:lvl1pPr marL="91440">
              <a:defRPr sz="1800">
                <a:solidFill>
                  <a:schemeClr val="tx2"/>
                </a:solidFill>
              </a:defRPr>
            </a:lvl1pPr>
          </a:lstStyle>
          <a:p>
            <a:pPr lvl="0"/>
            <a:r>
              <a:rPr lang="en-US" dirty="0"/>
              <a:t>EDIT MASTER TEXT STYLES</a:t>
            </a:r>
          </a:p>
        </p:txBody>
      </p:sp>
      <p:sp>
        <p:nvSpPr>
          <p:cNvPr id="8" name="Content Placeholder 7">
            <a:extLst>
              <a:ext uri="{FF2B5EF4-FFF2-40B4-BE49-F238E27FC236}">
                <a16:creationId xmlns:a16="http://schemas.microsoft.com/office/drawing/2014/main" id="{C8433FC3-5296-964B-AD6E-84BADB8C2AA7}"/>
              </a:ext>
            </a:extLst>
          </p:cNvPr>
          <p:cNvSpPr>
            <a:spLocks noGrp="1"/>
          </p:cNvSpPr>
          <p:nvPr>
            <p:ph sz="quarter" idx="13"/>
          </p:nvPr>
        </p:nvSpPr>
        <p:spPr>
          <a:xfrm>
            <a:off x="4572000" y="1676400"/>
            <a:ext cx="4000500" cy="457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7">
            <a:extLst>
              <a:ext uri="{FF2B5EF4-FFF2-40B4-BE49-F238E27FC236}">
                <a16:creationId xmlns:a16="http://schemas.microsoft.com/office/drawing/2014/main" id="{E5A66AA7-1DC7-CD42-AA8F-4303706B4626}"/>
              </a:ext>
            </a:extLst>
          </p:cNvPr>
          <p:cNvSpPr>
            <a:spLocks noGrp="1"/>
          </p:cNvSpPr>
          <p:nvPr>
            <p:ph sz="quarter" idx="14"/>
          </p:nvPr>
        </p:nvSpPr>
        <p:spPr>
          <a:xfrm>
            <a:off x="449122" y="1676400"/>
            <a:ext cx="4000500" cy="457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a:extLst>
              <a:ext uri="{FF2B5EF4-FFF2-40B4-BE49-F238E27FC236}">
                <a16:creationId xmlns:a16="http://schemas.microsoft.com/office/drawing/2014/main" id="{96EDEB79-33A2-0C48-A8FA-E329EC25BAE3}"/>
              </a:ext>
            </a:extLst>
          </p:cNvPr>
          <p:cNvPicPr>
            <a:picLocks noChangeAspect="1"/>
          </p:cNvPicPr>
          <p:nvPr userDrawn="1"/>
        </p:nvPicPr>
        <p:blipFill>
          <a:blip r:embed="rId2"/>
          <a:stretch>
            <a:fillRect/>
          </a:stretch>
        </p:blipFill>
        <p:spPr>
          <a:xfrm>
            <a:off x="451185" y="6400800"/>
            <a:ext cx="2286000" cy="169816"/>
          </a:xfrm>
          <a:prstGeom prst="rect">
            <a:avLst/>
          </a:prstGeom>
        </p:spPr>
      </p:pic>
    </p:spTree>
    <p:extLst>
      <p:ext uri="{BB962C8B-B14F-4D97-AF65-F5344CB8AC3E}">
        <p14:creationId xmlns:p14="http://schemas.microsoft.com/office/powerpoint/2010/main" val="499834758"/>
      </p:ext>
    </p:extLst>
  </p:cSld>
  <p:clrMapOvr>
    <a:masterClrMapping/>
  </p:clrMapOvr>
  <p:extLst>
    <p:ext uri="{DCECCB84-F9BA-43D5-87BE-67443E8EF086}">
      <p15:sldGuideLst xmlns:p15="http://schemas.microsoft.com/office/powerpoint/2012/main">
        <p15:guide id="1" orient="horz" pos="4080" userDrawn="1">
          <p15:clr>
            <a:srgbClr val="FBAE40"/>
          </p15:clr>
        </p15:guide>
        <p15:guide id="2" pos="288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bullets">
    <p:spTree>
      <p:nvGrpSpPr>
        <p:cNvPr id="1" name=""/>
        <p:cNvGrpSpPr/>
        <p:nvPr/>
      </p:nvGrpSpPr>
      <p:grpSpPr>
        <a:xfrm>
          <a:off x="0" y="0"/>
          <a:ext cx="0" cy="0"/>
          <a:chOff x="0" y="0"/>
          <a:chExt cx="0" cy="0"/>
        </a:xfrm>
      </p:grpSpPr>
      <p:sp>
        <p:nvSpPr>
          <p:cNvPr id="14" name="Text Placeholder 1"/>
          <p:cNvSpPr>
            <a:spLocks noGrp="1"/>
          </p:cNvSpPr>
          <p:nvPr>
            <p:ph type="body" sz="quarter" idx="4294967295"/>
          </p:nvPr>
        </p:nvSpPr>
        <p:spPr>
          <a:xfrm>
            <a:off x="451185" y="1143000"/>
            <a:ext cx="8121316" cy="4800600"/>
          </a:xfrm>
        </p:spPr>
        <p:txBody>
          <a:bodyPr/>
          <a:lstStyle>
            <a:lvl1pPr marL="160735" indent="-160735">
              <a:buFont typeface="Arial" panose="020B0604020202020204" pitchFamily="34" charset="0"/>
              <a:buChar char="•"/>
              <a:defRPr i="0">
                <a:solidFill>
                  <a:schemeClr val="tx2"/>
                </a:solidFill>
                <a:latin typeface="Microsoft Sans Serif" panose="020B0604020202020204" pitchFamily="34" charset="0"/>
                <a:cs typeface="Microsoft Sans Serif" panose="020B0604020202020204" pitchFamily="34" charset="0"/>
              </a:defRPr>
            </a:lvl1pPr>
            <a:lvl2pPr>
              <a:defRPr i="0">
                <a:solidFill>
                  <a:schemeClr val="tx2"/>
                </a:solidFill>
                <a:latin typeface="Microsoft Sans Serif" panose="020B0604020202020204" pitchFamily="34" charset="0"/>
                <a:cs typeface="Microsoft Sans Serif" panose="020B0604020202020204" pitchFamily="34" charset="0"/>
              </a:defRPr>
            </a:lvl2pPr>
            <a:lvl3pPr>
              <a:defRPr i="0">
                <a:solidFill>
                  <a:schemeClr val="tx2"/>
                </a:solidFill>
                <a:latin typeface="Microsoft Sans Serif" panose="020B0604020202020204" pitchFamily="34" charset="0"/>
                <a:cs typeface="Microsoft Sans Serif" panose="020B0604020202020204" pitchFamily="34" charset="0"/>
              </a:defRPr>
            </a:lvl3pPr>
            <a:lvl4pPr>
              <a:defRPr i="0">
                <a:solidFill>
                  <a:schemeClr val="tx2"/>
                </a:solidFill>
                <a:latin typeface="Microsoft Sans Serif" panose="020B0604020202020204" pitchFamily="34" charset="0"/>
                <a:cs typeface="Microsoft Sans Serif" panose="020B0604020202020204" pitchFamily="34"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6" name="Title 3"/>
          <p:cNvSpPr>
            <a:spLocks noGrp="1"/>
          </p:cNvSpPr>
          <p:nvPr>
            <p:ph type="title"/>
          </p:nvPr>
        </p:nvSpPr>
        <p:spPr>
          <a:xfrm>
            <a:off x="451186" y="466347"/>
            <a:ext cx="8121315" cy="507831"/>
          </a:xfrm>
        </p:spPr>
        <p:txBody>
          <a:bodyPr/>
          <a:lstStyle>
            <a:lvl1pPr>
              <a:defRPr sz="3200">
                <a:solidFill>
                  <a:schemeClr val="tx2"/>
                </a:solidFill>
                <a:latin typeface="YaleNew" panose="02000602050000020003" pitchFamily="2" charset="77"/>
                <a:cs typeface="Microsoft Sans Serif" panose="020B0604020202020204" pitchFamily="34" charset="0"/>
              </a:defRPr>
            </a:lvl1pPr>
          </a:lstStyle>
          <a:p>
            <a:r>
              <a:rPr lang="en-US" dirty="0"/>
              <a:t>Click to edit Master title style</a:t>
            </a:r>
          </a:p>
        </p:txBody>
      </p:sp>
      <p:sp>
        <p:nvSpPr>
          <p:cNvPr id="4" name="Slide Number Placeholder 5">
            <a:extLst>
              <a:ext uri="{FF2B5EF4-FFF2-40B4-BE49-F238E27FC236}">
                <a16:creationId xmlns:a16="http://schemas.microsoft.com/office/drawing/2014/main" id="{47B60CCC-B084-C348-9BCD-BBA56EC3E47E}"/>
              </a:ext>
            </a:extLst>
          </p:cNvPr>
          <p:cNvSpPr>
            <a:spLocks noGrp="1"/>
          </p:cNvSpPr>
          <p:nvPr>
            <p:ph type="sldNum" sz="quarter" idx="10"/>
          </p:nvPr>
        </p:nvSpPr>
        <p:spPr/>
        <p:txBody>
          <a:bodyPr/>
          <a:lstStyle>
            <a:lvl1pPr>
              <a:defRPr/>
            </a:lvl1pPr>
          </a:lstStyle>
          <a:p>
            <a:pPr>
              <a:defRPr/>
            </a:pPr>
            <a:fld id="{5A0BCCF5-4884-6E4B-9EA1-561DD01E3524}" type="slidenum">
              <a:rPr lang="en-US"/>
              <a:pPr>
                <a:defRPr/>
              </a:pPr>
              <a:t>‹#›</a:t>
            </a:fld>
            <a:endParaRPr lang="en-US" dirty="0"/>
          </a:p>
        </p:txBody>
      </p:sp>
      <p:pic>
        <p:nvPicPr>
          <p:cNvPr id="6" name="Picture 5">
            <a:extLst>
              <a:ext uri="{FF2B5EF4-FFF2-40B4-BE49-F238E27FC236}">
                <a16:creationId xmlns:a16="http://schemas.microsoft.com/office/drawing/2014/main" id="{84115AB7-1460-1049-B47A-5563EDF67F95}"/>
              </a:ext>
            </a:extLst>
          </p:cNvPr>
          <p:cNvPicPr>
            <a:picLocks noChangeAspect="1"/>
          </p:cNvPicPr>
          <p:nvPr userDrawn="1"/>
        </p:nvPicPr>
        <p:blipFill>
          <a:blip r:embed="rId2"/>
          <a:stretch>
            <a:fillRect/>
          </a:stretch>
        </p:blipFill>
        <p:spPr>
          <a:xfrm>
            <a:off x="451185" y="6400800"/>
            <a:ext cx="2286000" cy="169816"/>
          </a:xfrm>
          <a:prstGeom prst="rect">
            <a:avLst/>
          </a:prstGeom>
        </p:spPr>
      </p:pic>
    </p:spTree>
    <p:extLst>
      <p:ext uri="{BB962C8B-B14F-4D97-AF65-F5344CB8AC3E}">
        <p14:creationId xmlns:p14="http://schemas.microsoft.com/office/powerpoint/2010/main" val="94821166"/>
      </p:ext>
    </p:extLst>
  </p:cSld>
  <p:clrMapOvr>
    <a:masterClrMapping/>
  </p:clrMapOvr>
  <p:extLst>
    <p:ext uri="{DCECCB84-F9BA-43D5-87BE-67443E8EF086}">
      <p15:sldGuideLst xmlns:p15="http://schemas.microsoft.com/office/powerpoint/2012/main">
        <p15:guide id="1" orient="horz" pos="72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D2636B2-A160-994F-823A-B4842843481B}"/>
              </a:ext>
            </a:extLst>
          </p:cNvPr>
          <p:cNvSpPr>
            <a:spLocks noGrp="1"/>
          </p:cNvSpPr>
          <p:nvPr>
            <p:ph type="title"/>
          </p:nvPr>
        </p:nvSpPr>
        <p:spPr bwMode="auto">
          <a:xfrm>
            <a:off x="465138" y="466725"/>
            <a:ext cx="817245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dirty="0"/>
              <a:t>Title</a:t>
            </a:r>
          </a:p>
        </p:txBody>
      </p:sp>
      <p:sp>
        <p:nvSpPr>
          <p:cNvPr id="1027" name="Text Placeholder 2">
            <a:extLst>
              <a:ext uri="{FF2B5EF4-FFF2-40B4-BE49-F238E27FC236}">
                <a16:creationId xmlns:a16="http://schemas.microsoft.com/office/drawing/2014/main" id="{CEDDAC83-1CA6-5842-93DA-FC551F2B83A7}"/>
              </a:ext>
            </a:extLst>
          </p:cNvPr>
          <p:cNvSpPr>
            <a:spLocks noGrp="1"/>
          </p:cNvSpPr>
          <p:nvPr>
            <p:ph type="body" idx="1"/>
          </p:nvPr>
        </p:nvSpPr>
        <p:spPr bwMode="auto">
          <a:xfrm>
            <a:off x="465138" y="1323975"/>
            <a:ext cx="817245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lide Number Placeholder 5">
            <a:extLst>
              <a:ext uri="{FF2B5EF4-FFF2-40B4-BE49-F238E27FC236}">
                <a16:creationId xmlns:a16="http://schemas.microsoft.com/office/drawing/2014/main" id="{34BFCD74-2D11-411D-BA34-B9AF6CDF1527}"/>
              </a:ext>
            </a:extLst>
          </p:cNvPr>
          <p:cNvSpPr>
            <a:spLocks noGrp="1"/>
          </p:cNvSpPr>
          <p:nvPr>
            <p:ph type="sldNum" sz="quarter" idx="4"/>
          </p:nvPr>
        </p:nvSpPr>
        <p:spPr>
          <a:xfrm>
            <a:off x="6580188" y="6407152"/>
            <a:ext cx="2057400" cy="214313"/>
          </a:xfrm>
          <a:prstGeom prst="rect">
            <a:avLst/>
          </a:prstGeom>
        </p:spPr>
        <p:txBody>
          <a:bodyPr vert="horz" lIns="0" tIns="0" rIns="0" bIns="0" rtlCol="0" anchor="t"/>
          <a:lstStyle>
            <a:lvl1pPr algn="r" defTabSz="257175" eaLnBrk="1" fontAlgn="auto" hangingPunct="1">
              <a:spcBef>
                <a:spcPts val="0"/>
              </a:spcBef>
              <a:spcAft>
                <a:spcPts val="0"/>
              </a:spcAft>
              <a:defRPr sz="675" b="0" i="0" baseline="0">
                <a:solidFill>
                  <a:prstClr val="black">
                    <a:tint val="75000"/>
                  </a:prstClr>
                </a:solidFill>
                <a:latin typeface="Microsoft Sans Serif" panose="020B0604020202020204" pitchFamily="34" charset="0"/>
              </a:defRPr>
            </a:lvl1pPr>
          </a:lstStyle>
          <a:p>
            <a:pPr>
              <a:defRPr/>
            </a:pPr>
            <a:fld id="{6E185F3A-9EB0-004F-8466-36A321E6E181}"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866" r:id="rId1"/>
    <p:sldLayoutId id="2147483785" r:id="rId2"/>
    <p:sldLayoutId id="2147483809" r:id="rId3"/>
    <p:sldLayoutId id="2147483783" r:id="rId4"/>
    <p:sldLayoutId id="2147483844" r:id="rId5"/>
    <p:sldLayoutId id="2147483843" r:id="rId6"/>
    <p:sldLayoutId id="2147483865" r:id="rId7"/>
    <p:sldLayoutId id="2147483845" r:id="rId8"/>
    <p:sldLayoutId id="2147483784" r:id="rId9"/>
    <p:sldLayoutId id="2147483803" r:id="rId10"/>
    <p:sldLayoutId id="2147483812" r:id="rId11"/>
    <p:sldLayoutId id="2147483814" r:id="rId12"/>
    <p:sldLayoutId id="2147483897" r:id="rId13"/>
    <p:sldLayoutId id="2147483838" r:id="rId14"/>
    <p:sldLayoutId id="2147483840" r:id="rId15"/>
    <p:sldLayoutId id="2147483842" r:id="rId16"/>
    <p:sldLayoutId id="2147483841" r:id="rId17"/>
    <p:sldLayoutId id="2147483839" r:id="rId18"/>
    <p:sldLayoutId id="2147483802" r:id="rId19"/>
    <p:sldLayoutId id="2147483811" r:id="rId20"/>
    <p:sldLayoutId id="2147483798" r:id="rId21"/>
    <p:sldLayoutId id="2147483816" r:id="rId22"/>
    <p:sldLayoutId id="2147483788" r:id="rId23"/>
    <p:sldLayoutId id="2147483804" r:id="rId24"/>
    <p:sldLayoutId id="2147483808" r:id="rId25"/>
    <p:sldLayoutId id="2147483789" r:id="rId26"/>
    <p:sldLayoutId id="2147483805" r:id="rId27"/>
    <p:sldLayoutId id="2147483806" r:id="rId28"/>
    <p:sldLayoutId id="2147483807" r:id="rId29"/>
    <p:sldLayoutId id="2147483795" r:id="rId30"/>
  </p:sldLayoutIdLst>
  <p:hf hdr="0" ftr="0" dt="0"/>
  <p:txStyles>
    <p:titleStyle>
      <a:lvl1pPr algn="l" defTabSz="514350" rtl="0" eaLnBrk="1" fontAlgn="base" hangingPunct="1">
        <a:spcBef>
          <a:spcPts val="563"/>
        </a:spcBef>
        <a:spcAft>
          <a:spcPct val="0"/>
        </a:spcAft>
        <a:defRPr sz="3200" b="0" kern="1200">
          <a:solidFill>
            <a:schemeClr val="tx2"/>
          </a:solidFill>
          <a:latin typeface="YaleNew" panose="02000602050000020003" pitchFamily="2" charset="77"/>
          <a:ea typeface="+mj-ea"/>
          <a:cs typeface="Microsoft Sans Serif" panose="020B0604020202020204" pitchFamily="34" charset="0"/>
        </a:defRPr>
      </a:lvl1pPr>
      <a:lvl2pPr algn="l" defTabSz="514350" rtl="0" eaLnBrk="1" fontAlgn="base" hangingPunct="1">
        <a:spcBef>
          <a:spcPts val="563"/>
        </a:spcBef>
        <a:spcAft>
          <a:spcPct val="0"/>
        </a:spcAft>
        <a:defRPr sz="1650" b="1">
          <a:solidFill>
            <a:schemeClr val="tx1"/>
          </a:solidFill>
          <a:latin typeface="Arial" charset="0"/>
        </a:defRPr>
      </a:lvl2pPr>
      <a:lvl3pPr algn="l" defTabSz="514350" rtl="0" eaLnBrk="1" fontAlgn="base" hangingPunct="1">
        <a:spcBef>
          <a:spcPts val="563"/>
        </a:spcBef>
        <a:spcAft>
          <a:spcPct val="0"/>
        </a:spcAft>
        <a:defRPr sz="1650" b="1">
          <a:solidFill>
            <a:schemeClr val="tx1"/>
          </a:solidFill>
          <a:latin typeface="Arial" charset="0"/>
        </a:defRPr>
      </a:lvl3pPr>
      <a:lvl4pPr algn="l" defTabSz="514350" rtl="0" eaLnBrk="1" fontAlgn="base" hangingPunct="1">
        <a:spcBef>
          <a:spcPts val="563"/>
        </a:spcBef>
        <a:spcAft>
          <a:spcPct val="0"/>
        </a:spcAft>
        <a:defRPr sz="1650" b="1">
          <a:solidFill>
            <a:schemeClr val="tx1"/>
          </a:solidFill>
          <a:latin typeface="Arial" charset="0"/>
        </a:defRPr>
      </a:lvl4pPr>
      <a:lvl5pPr algn="l" defTabSz="514350" rtl="0" eaLnBrk="1" fontAlgn="base" hangingPunct="1">
        <a:spcBef>
          <a:spcPts val="563"/>
        </a:spcBef>
        <a:spcAft>
          <a:spcPct val="0"/>
        </a:spcAft>
        <a:defRPr sz="1650" b="1">
          <a:solidFill>
            <a:schemeClr val="tx1"/>
          </a:solidFill>
          <a:latin typeface="Arial" charset="0"/>
        </a:defRPr>
      </a:lvl5pPr>
      <a:lvl6pPr marL="342900" algn="l" defTabSz="514350" rtl="0" eaLnBrk="1" fontAlgn="base" hangingPunct="1">
        <a:spcBef>
          <a:spcPts val="563"/>
        </a:spcBef>
        <a:spcAft>
          <a:spcPct val="0"/>
        </a:spcAft>
        <a:defRPr sz="1650" b="1">
          <a:solidFill>
            <a:schemeClr val="tx1"/>
          </a:solidFill>
          <a:latin typeface="Arial" charset="0"/>
        </a:defRPr>
      </a:lvl6pPr>
      <a:lvl7pPr marL="685800" algn="l" defTabSz="514350" rtl="0" eaLnBrk="1" fontAlgn="base" hangingPunct="1">
        <a:spcBef>
          <a:spcPts val="563"/>
        </a:spcBef>
        <a:spcAft>
          <a:spcPct val="0"/>
        </a:spcAft>
        <a:defRPr sz="1650" b="1">
          <a:solidFill>
            <a:schemeClr val="tx1"/>
          </a:solidFill>
          <a:latin typeface="Arial" charset="0"/>
        </a:defRPr>
      </a:lvl7pPr>
      <a:lvl8pPr marL="1028700" algn="l" defTabSz="514350" rtl="0" eaLnBrk="1" fontAlgn="base" hangingPunct="1">
        <a:spcBef>
          <a:spcPts val="563"/>
        </a:spcBef>
        <a:spcAft>
          <a:spcPct val="0"/>
        </a:spcAft>
        <a:defRPr sz="1650" b="1">
          <a:solidFill>
            <a:schemeClr val="tx1"/>
          </a:solidFill>
          <a:latin typeface="Arial" charset="0"/>
        </a:defRPr>
      </a:lvl8pPr>
      <a:lvl9pPr marL="1371600" algn="l" defTabSz="514350" rtl="0" eaLnBrk="1" fontAlgn="base" hangingPunct="1">
        <a:spcBef>
          <a:spcPts val="563"/>
        </a:spcBef>
        <a:spcAft>
          <a:spcPct val="0"/>
        </a:spcAft>
        <a:defRPr sz="1650" b="1">
          <a:solidFill>
            <a:schemeClr val="tx1"/>
          </a:solidFill>
          <a:latin typeface="Arial" charset="0"/>
        </a:defRPr>
      </a:lvl9pPr>
    </p:titleStyle>
    <p:bodyStyle>
      <a:lvl1pPr algn="l" defTabSz="514350" rtl="0" eaLnBrk="1" fontAlgn="base" hangingPunct="1">
        <a:lnSpc>
          <a:spcPct val="120000"/>
        </a:lnSpc>
        <a:spcBef>
          <a:spcPts val="563"/>
        </a:spcBef>
        <a:spcAft>
          <a:spcPct val="0"/>
        </a:spcAft>
        <a:buFont typeface="Arial" panose="020B0604020202020204" pitchFamily="34" charset="0"/>
        <a:defRPr sz="1800" i="0" kern="1200">
          <a:solidFill>
            <a:schemeClr val="tx2"/>
          </a:solidFill>
          <a:latin typeface="Microsoft Sans Serif" panose="020B0604020202020204" pitchFamily="34" charset="0"/>
          <a:ea typeface="+mn-ea"/>
          <a:cs typeface="Microsoft Sans Serif" panose="020B0604020202020204" pitchFamily="34" charset="0"/>
        </a:defRPr>
      </a:lvl1pPr>
      <a:lvl2pPr marL="417910" indent="-160735" algn="l" defTabSz="514350" rtl="0" eaLnBrk="1" fontAlgn="base" hangingPunct="1">
        <a:lnSpc>
          <a:spcPct val="120000"/>
        </a:lnSpc>
        <a:spcBef>
          <a:spcPts val="281"/>
        </a:spcBef>
        <a:spcAft>
          <a:spcPct val="0"/>
        </a:spcAft>
        <a:buSzPct val="100000"/>
        <a:buFont typeface="Arial" panose="020B0604020202020204" pitchFamily="34" charset="0"/>
        <a:buChar char="•"/>
        <a:defRPr sz="1600" i="0" kern="1200">
          <a:solidFill>
            <a:schemeClr val="tx2"/>
          </a:solidFill>
          <a:latin typeface="Microsoft Sans Serif" panose="020B0604020202020204" pitchFamily="34" charset="0"/>
          <a:ea typeface="+mn-ea"/>
          <a:cs typeface="Microsoft Sans Serif" panose="020B0604020202020204" pitchFamily="34" charset="0"/>
        </a:defRPr>
      </a:lvl2pPr>
      <a:lvl3pPr marL="675085" indent="-160735" algn="l" defTabSz="514350" rtl="0" eaLnBrk="1" fontAlgn="base" hangingPunct="1">
        <a:lnSpc>
          <a:spcPct val="120000"/>
        </a:lnSpc>
        <a:spcBef>
          <a:spcPts val="281"/>
        </a:spcBef>
        <a:spcAft>
          <a:spcPct val="0"/>
        </a:spcAft>
        <a:buSzPct val="100000"/>
        <a:buFont typeface="Arial" panose="020B0604020202020204" pitchFamily="34" charset="0"/>
        <a:buChar char="•"/>
        <a:defRPr sz="1400" i="0" kern="1200">
          <a:solidFill>
            <a:schemeClr val="tx2"/>
          </a:solidFill>
          <a:latin typeface="Microsoft Sans Serif" panose="020B0604020202020204" pitchFamily="34" charset="0"/>
          <a:ea typeface="+mn-ea"/>
          <a:cs typeface="Microsoft Sans Serif" panose="020B0604020202020204" pitchFamily="34" charset="0"/>
        </a:defRPr>
      </a:lvl3pPr>
      <a:lvl4pPr marL="932260" indent="-160735" algn="l" defTabSz="514350" rtl="0" eaLnBrk="1" fontAlgn="base" hangingPunct="1">
        <a:lnSpc>
          <a:spcPct val="120000"/>
        </a:lnSpc>
        <a:spcBef>
          <a:spcPts val="281"/>
        </a:spcBef>
        <a:spcAft>
          <a:spcPct val="0"/>
        </a:spcAft>
        <a:buSzPct val="100000"/>
        <a:buFont typeface="Arial" panose="020B0604020202020204" pitchFamily="34" charset="0"/>
        <a:buChar char="•"/>
        <a:defRPr sz="1200" i="0" kern="1200">
          <a:solidFill>
            <a:schemeClr val="tx2"/>
          </a:solidFill>
          <a:latin typeface="Microsoft Sans Serif" panose="020B0604020202020204" pitchFamily="34" charset="0"/>
          <a:ea typeface="+mn-ea"/>
          <a:cs typeface="Microsoft Sans Serif" panose="020B0604020202020204" pitchFamily="34" charset="0"/>
        </a:defRPr>
      </a:lvl4pPr>
      <a:lvl5pPr marL="1189435" indent="-160735" algn="l" defTabSz="514350" rtl="0" eaLnBrk="1" fontAlgn="base" hangingPunct="1">
        <a:lnSpc>
          <a:spcPct val="120000"/>
        </a:lnSpc>
        <a:spcBef>
          <a:spcPts val="281"/>
        </a:spcBef>
        <a:spcAft>
          <a:spcPct val="0"/>
        </a:spcAft>
        <a:buSzPct val="100000"/>
        <a:buFont typeface="Arial" panose="020B0604020202020204" pitchFamily="34" charset="0"/>
        <a:buChar char="•"/>
        <a:defRPr sz="1050" i="0" kern="1200">
          <a:solidFill>
            <a:schemeClr val="tx2"/>
          </a:solidFill>
          <a:latin typeface="Microsoft Sans Serif" panose="020B0604020202020204" pitchFamily="34" charset="0"/>
          <a:ea typeface="+mn-ea"/>
          <a:cs typeface="Microsoft Sans Serif" panose="020B0604020202020204" pitchFamily="34"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5AB3D5E-CDA5-7544-8AF2-27182E3A4BA5}"/>
              </a:ext>
            </a:extLst>
          </p:cNvPr>
          <p:cNvSpPr>
            <a:spLocks noGrp="1"/>
          </p:cNvSpPr>
          <p:nvPr>
            <p:ph type="body" sz="quarter" idx="14"/>
          </p:nvPr>
        </p:nvSpPr>
        <p:spPr>
          <a:xfrm>
            <a:off x="423639" y="3363238"/>
            <a:ext cx="8171470" cy="274320"/>
          </a:xfrm>
        </p:spPr>
        <p:txBody>
          <a:bodyPr/>
          <a:lstStyle/>
          <a:p>
            <a:r>
              <a:rPr lang="en-US" dirty="0"/>
              <a:t>Presented by: Marina Gaeta Gazzola, MD </a:t>
            </a:r>
          </a:p>
          <a:p>
            <a:endParaRPr lang="en-US" dirty="0"/>
          </a:p>
          <a:p>
            <a:r>
              <a:rPr lang="en-US" dirty="0"/>
              <a:t>NYU Langone/NYC Health and Hospitals Bellevue Hospital Department of Emergency Medicine</a:t>
            </a:r>
          </a:p>
          <a:p>
            <a:r>
              <a:rPr lang="en-US" dirty="0"/>
              <a:t>Yale School of Medicine </a:t>
            </a:r>
          </a:p>
          <a:p>
            <a:r>
              <a:rPr lang="en-US" dirty="0"/>
              <a:t>The APT Foundation, Inc.</a:t>
            </a:r>
          </a:p>
        </p:txBody>
      </p:sp>
      <p:sp>
        <p:nvSpPr>
          <p:cNvPr id="3" name="Title 2">
            <a:extLst>
              <a:ext uri="{FF2B5EF4-FFF2-40B4-BE49-F238E27FC236}">
                <a16:creationId xmlns:a16="http://schemas.microsoft.com/office/drawing/2014/main" id="{5C672551-0490-1841-BAE1-8F9EEE290D33}"/>
              </a:ext>
            </a:extLst>
          </p:cNvPr>
          <p:cNvSpPr>
            <a:spLocks noGrp="1"/>
          </p:cNvSpPr>
          <p:nvPr>
            <p:ph type="title"/>
          </p:nvPr>
        </p:nvSpPr>
        <p:spPr>
          <a:xfrm>
            <a:off x="443472" y="1340100"/>
            <a:ext cx="8172147" cy="507831"/>
          </a:xfrm>
        </p:spPr>
        <p:txBody>
          <a:bodyPr/>
          <a:lstStyle/>
          <a:p>
            <a:r>
              <a:rPr lang="en-US" sz="3000" dirty="0"/>
              <a:t>A National Study of Correlates of Homelessness and Retention Among Outpatient Medication for Opioid Use Disorder-Seeking Individuals in the United States</a:t>
            </a:r>
          </a:p>
        </p:txBody>
      </p:sp>
      <p:sp>
        <p:nvSpPr>
          <p:cNvPr id="4" name="Text Placeholder 3">
            <a:extLst>
              <a:ext uri="{FF2B5EF4-FFF2-40B4-BE49-F238E27FC236}">
                <a16:creationId xmlns:a16="http://schemas.microsoft.com/office/drawing/2014/main" id="{BB10CEB2-4DCD-A34F-8361-D3A26FFE0BB7}"/>
              </a:ext>
            </a:extLst>
          </p:cNvPr>
          <p:cNvSpPr>
            <a:spLocks noGrp="1"/>
          </p:cNvSpPr>
          <p:nvPr>
            <p:ph type="body" sz="quarter" idx="16"/>
          </p:nvPr>
        </p:nvSpPr>
        <p:spPr>
          <a:xfrm>
            <a:off x="423639" y="4749319"/>
            <a:ext cx="8171470" cy="274320"/>
          </a:xfrm>
        </p:spPr>
        <p:txBody>
          <a:bodyPr/>
          <a:lstStyle/>
          <a:p>
            <a:r>
              <a:rPr lang="en-US" dirty="0"/>
              <a:t>November 10, 2022</a:t>
            </a:r>
          </a:p>
        </p:txBody>
      </p:sp>
      <p:sp>
        <p:nvSpPr>
          <p:cNvPr id="5" name="TextBox 4">
            <a:extLst>
              <a:ext uri="{FF2B5EF4-FFF2-40B4-BE49-F238E27FC236}">
                <a16:creationId xmlns:a16="http://schemas.microsoft.com/office/drawing/2014/main" id="{6E1B2E73-367A-6340-AA84-C566AC0013CA}"/>
              </a:ext>
            </a:extLst>
          </p:cNvPr>
          <p:cNvSpPr txBox="1"/>
          <p:nvPr/>
        </p:nvSpPr>
        <p:spPr>
          <a:xfrm>
            <a:off x="316149" y="5194734"/>
            <a:ext cx="8000323" cy="646331"/>
          </a:xfrm>
          <a:prstGeom prst="rect">
            <a:avLst/>
          </a:prstGeom>
          <a:noFill/>
        </p:spPr>
        <p:txBody>
          <a:bodyPr wrap="square" rtlCol="0">
            <a:spAutoFit/>
          </a:bodyPr>
          <a:lstStyle/>
          <a:p>
            <a:r>
              <a:rPr lang="en-US" dirty="0">
                <a:solidFill>
                  <a:schemeClr val="tx2"/>
                </a:solidFill>
                <a:latin typeface="+mn-lt"/>
              </a:rPr>
              <a:t>Co-Authors: Iain D. Carmichael, PhD, </a:t>
            </a:r>
            <a:r>
              <a:rPr lang="en-US" dirty="0" err="1">
                <a:solidFill>
                  <a:schemeClr val="tx2"/>
                </a:solidFill>
                <a:latin typeface="+mn-lt"/>
              </a:rPr>
              <a:t>Nicholaus</a:t>
            </a:r>
            <a:r>
              <a:rPr lang="en-US" dirty="0">
                <a:solidFill>
                  <a:schemeClr val="tx2"/>
                </a:solidFill>
                <a:latin typeface="+mn-lt"/>
              </a:rPr>
              <a:t> Christian, MD, Xiaoying Zheng, Lynn M. Madden, PhD, Declan T. Barry, PhD</a:t>
            </a:r>
          </a:p>
        </p:txBody>
      </p:sp>
      <p:pic>
        <p:nvPicPr>
          <p:cNvPr id="11" name="Picture 10">
            <a:extLst>
              <a:ext uri="{FF2B5EF4-FFF2-40B4-BE49-F238E27FC236}">
                <a16:creationId xmlns:a16="http://schemas.microsoft.com/office/drawing/2014/main" id="{B1B5F810-0351-E464-396C-71520FE9A2E9}"/>
              </a:ext>
            </a:extLst>
          </p:cNvPr>
          <p:cNvPicPr>
            <a:picLocks noChangeAspect="1"/>
          </p:cNvPicPr>
          <p:nvPr/>
        </p:nvPicPr>
        <p:blipFill rotWithShape="1">
          <a:blip r:embed="rId2">
            <a:extLst>
              <a:ext uri="{28A0092B-C50C-407E-A947-70E740481C1C}">
                <a14:useLocalDpi xmlns:a14="http://schemas.microsoft.com/office/drawing/2010/main" val="0"/>
              </a:ext>
            </a:extLst>
          </a:blip>
          <a:srcRect t="16629" b="6918"/>
          <a:stretch/>
        </p:blipFill>
        <p:spPr>
          <a:xfrm>
            <a:off x="7010400" y="5677397"/>
            <a:ext cx="1817451" cy="892549"/>
          </a:xfrm>
          <a:prstGeom prst="rect">
            <a:avLst/>
          </a:prstGeom>
        </p:spPr>
      </p:pic>
    </p:spTree>
    <p:extLst>
      <p:ext uri="{BB962C8B-B14F-4D97-AF65-F5344CB8AC3E}">
        <p14:creationId xmlns:p14="http://schemas.microsoft.com/office/powerpoint/2010/main" val="37335080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AF1AD4D-1AFD-60A0-F137-E5158EA4A8DB}"/>
              </a:ext>
            </a:extLst>
          </p:cNvPr>
          <p:cNvSpPr>
            <a:spLocks noGrp="1"/>
          </p:cNvSpPr>
          <p:nvPr>
            <p:ph type="body" sz="quarter" idx="4294967295"/>
          </p:nvPr>
        </p:nvSpPr>
        <p:spPr/>
        <p:txBody>
          <a:bodyPr/>
          <a:lstStyle/>
          <a:p>
            <a:r>
              <a:rPr lang="en-US" sz="2400" dirty="0"/>
              <a:t>1. Are there differences in demographic, social, and clinical variables based on housing status? </a:t>
            </a:r>
          </a:p>
          <a:p>
            <a:r>
              <a:rPr lang="en-US" sz="2400" dirty="0"/>
              <a:t>	- Pairwise analysis</a:t>
            </a:r>
          </a:p>
          <a:p>
            <a:pPr marL="1275160" lvl="3" indent="-342900"/>
            <a:r>
              <a:rPr lang="en-US" sz="2200" dirty="0"/>
              <a:t>Chi-squared test - categorical variables (all but age)</a:t>
            </a:r>
          </a:p>
          <a:p>
            <a:pPr marL="1275160" lvl="3" indent="-342900"/>
            <a:r>
              <a:rPr lang="en-US" sz="2200" dirty="0"/>
              <a:t>Cochran-Armitage test - ordinal variables (age)</a:t>
            </a:r>
          </a:p>
          <a:p>
            <a:pPr marL="1218010" lvl="3" indent="-285750"/>
            <a:r>
              <a:rPr lang="en-US" sz="2200" dirty="0"/>
              <a:t> Controlled for multiple testing </a:t>
            </a:r>
          </a:p>
          <a:p>
            <a:pPr lvl="3" indent="0">
              <a:buNone/>
            </a:pPr>
            <a:endParaRPr lang="en-US" sz="1800" dirty="0"/>
          </a:p>
          <a:p>
            <a:pPr marL="342900" indent="-342900"/>
            <a:r>
              <a:rPr lang="en-US" sz="2400" dirty="0"/>
              <a:t>2. Is there a significant difference in reason for treatment termination based on housing status?</a:t>
            </a:r>
          </a:p>
          <a:p>
            <a:pPr marL="342900" indent="-342900"/>
            <a:r>
              <a:rPr lang="en-US" sz="2400" dirty="0"/>
              <a:t>	- Chi-squared test</a:t>
            </a:r>
          </a:p>
          <a:p>
            <a:pPr marL="342900" indent="-342900">
              <a:buFont typeface="Arial" panose="020B0604020202020204" pitchFamily="34" charset="0"/>
              <a:buChar char="•"/>
            </a:pPr>
            <a:endParaRPr lang="en-US" sz="2400" dirty="0"/>
          </a:p>
        </p:txBody>
      </p:sp>
      <p:sp>
        <p:nvSpPr>
          <p:cNvPr id="3" name="Title 2">
            <a:extLst>
              <a:ext uri="{FF2B5EF4-FFF2-40B4-BE49-F238E27FC236}">
                <a16:creationId xmlns:a16="http://schemas.microsoft.com/office/drawing/2014/main" id="{29FB3CDB-88AD-D792-ADFD-6FCC2B300FE9}"/>
              </a:ext>
            </a:extLst>
          </p:cNvPr>
          <p:cNvSpPr>
            <a:spLocks noGrp="1"/>
          </p:cNvSpPr>
          <p:nvPr>
            <p:ph type="title"/>
          </p:nvPr>
        </p:nvSpPr>
        <p:spPr/>
        <p:txBody>
          <a:bodyPr/>
          <a:lstStyle/>
          <a:p>
            <a:r>
              <a:rPr lang="en-US" sz="3600" dirty="0"/>
              <a:t>Statistical Analysis</a:t>
            </a:r>
          </a:p>
        </p:txBody>
      </p:sp>
      <p:sp>
        <p:nvSpPr>
          <p:cNvPr id="4" name="Slide Number Placeholder 3">
            <a:extLst>
              <a:ext uri="{FF2B5EF4-FFF2-40B4-BE49-F238E27FC236}">
                <a16:creationId xmlns:a16="http://schemas.microsoft.com/office/drawing/2014/main" id="{F7A3051B-2428-42DD-A2C1-80318DD9ACC8}"/>
              </a:ext>
            </a:extLst>
          </p:cNvPr>
          <p:cNvSpPr>
            <a:spLocks noGrp="1"/>
          </p:cNvSpPr>
          <p:nvPr>
            <p:ph type="sldNum" sz="quarter" idx="10"/>
          </p:nvPr>
        </p:nvSpPr>
        <p:spPr/>
        <p:txBody>
          <a:bodyPr/>
          <a:lstStyle/>
          <a:p>
            <a:pPr>
              <a:defRPr/>
            </a:pPr>
            <a:fld id="{5A0BCCF5-4884-6E4B-9EA1-561DD01E3524}" type="slidenum">
              <a:rPr lang="en-US" smtClean="0"/>
              <a:pPr>
                <a:defRPr/>
              </a:pPr>
              <a:t>9</a:t>
            </a:fld>
            <a:endParaRPr lang="en-US" dirty="0"/>
          </a:p>
        </p:txBody>
      </p:sp>
    </p:spTree>
    <p:extLst>
      <p:ext uri="{BB962C8B-B14F-4D97-AF65-F5344CB8AC3E}">
        <p14:creationId xmlns:p14="http://schemas.microsoft.com/office/powerpoint/2010/main" val="2988444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AF1AD4D-1AFD-60A0-F137-E5158EA4A8DB}"/>
              </a:ext>
            </a:extLst>
          </p:cNvPr>
          <p:cNvSpPr>
            <a:spLocks noGrp="1"/>
          </p:cNvSpPr>
          <p:nvPr>
            <p:ph type="body" sz="quarter" idx="4294967295"/>
          </p:nvPr>
        </p:nvSpPr>
        <p:spPr/>
        <p:txBody>
          <a:bodyPr/>
          <a:lstStyle/>
          <a:p>
            <a:r>
              <a:rPr lang="en-US" sz="2400" dirty="0"/>
              <a:t>3. Is housing status significantly associated with length of time in treatment?</a:t>
            </a:r>
          </a:p>
          <a:p>
            <a:r>
              <a:rPr lang="en-US" sz="2400" dirty="0"/>
              <a:t>	- Logistic regression</a:t>
            </a:r>
          </a:p>
          <a:p>
            <a:endParaRPr lang="en-US" sz="2400" dirty="0"/>
          </a:p>
          <a:p>
            <a:r>
              <a:rPr lang="en-US" sz="2400" dirty="0"/>
              <a:t>4. Is housing status significantly associated with treatment completion (i.e. “completed” vs. “premature termination”)</a:t>
            </a:r>
          </a:p>
          <a:p>
            <a:r>
              <a:rPr lang="en-US" sz="2400" dirty="0"/>
              <a:t>	- Logistic regression</a:t>
            </a:r>
          </a:p>
          <a:p>
            <a:endParaRPr lang="en-US" sz="2400" dirty="0"/>
          </a:p>
          <a:p>
            <a:endParaRPr lang="en-US" sz="2400" dirty="0"/>
          </a:p>
          <a:p>
            <a:r>
              <a:rPr lang="en-US" sz="2400" dirty="0"/>
              <a:t>	</a:t>
            </a:r>
          </a:p>
        </p:txBody>
      </p:sp>
      <p:sp>
        <p:nvSpPr>
          <p:cNvPr id="3" name="Title 2">
            <a:extLst>
              <a:ext uri="{FF2B5EF4-FFF2-40B4-BE49-F238E27FC236}">
                <a16:creationId xmlns:a16="http://schemas.microsoft.com/office/drawing/2014/main" id="{29FB3CDB-88AD-D792-ADFD-6FCC2B300FE9}"/>
              </a:ext>
            </a:extLst>
          </p:cNvPr>
          <p:cNvSpPr>
            <a:spLocks noGrp="1"/>
          </p:cNvSpPr>
          <p:nvPr>
            <p:ph type="title"/>
          </p:nvPr>
        </p:nvSpPr>
        <p:spPr/>
        <p:txBody>
          <a:bodyPr/>
          <a:lstStyle/>
          <a:p>
            <a:r>
              <a:rPr lang="en-US" sz="3600" dirty="0"/>
              <a:t>Statistical Analysis</a:t>
            </a:r>
          </a:p>
        </p:txBody>
      </p:sp>
      <p:sp>
        <p:nvSpPr>
          <p:cNvPr id="4" name="Slide Number Placeholder 3">
            <a:extLst>
              <a:ext uri="{FF2B5EF4-FFF2-40B4-BE49-F238E27FC236}">
                <a16:creationId xmlns:a16="http://schemas.microsoft.com/office/drawing/2014/main" id="{F7A3051B-2428-42DD-A2C1-80318DD9ACC8}"/>
              </a:ext>
            </a:extLst>
          </p:cNvPr>
          <p:cNvSpPr>
            <a:spLocks noGrp="1"/>
          </p:cNvSpPr>
          <p:nvPr>
            <p:ph type="sldNum" sz="quarter" idx="10"/>
          </p:nvPr>
        </p:nvSpPr>
        <p:spPr/>
        <p:txBody>
          <a:bodyPr/>
          <a:lstStyle/>
          <a:p>
            <a:pPr>
              <a:defRPr/>
            </a:pPr>
            <a:fld id="{5A0BCCF5-4884-6E4B-9EA1-561DD01E3524}" type="slidenum">
              <a:rPr lang="en-US" smtClean="0"/>
              <a:pPr>
                <a:defRPr/>
              </a:pPr>
              <a:t>10</a:t>
            </a:fld>
            <a:endParaRPr lang="en-US" dirty="0"/>
          </a:p>
        </p:txBody>
      </p:sp>
    </p:spTree>
    <p:extLst>
      <p:ext uri="{BB962C8B-B14F-4D97-AF65-F5344CB8AC3E}">
        <p14:creationId xmlns:p14="http://schemas.microsoft.com/office/powerpoint/2010/main" val="3034914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36E6376-8695-5044-9822-A0B1ED4C109B}"/>
              </a:ext>
            </a:extLst>
          </p:cNvPr>
          <p:cNvSpPr>
            <a:spLocks noGrp="1"/>
          </p:cNvSpPr>
          <p:nvPr>
            <p:ph type="sldNum" sz="quarter" idx="15"/>
          </p:nvPr>
        </p:nvSpPr>
        <p:spPr/>
        <p:txBody>
          <a:bodyPr/>
          <a:lstStyle/>
          <a:p>
            <a:pPr>
              <a:defRPr/>
            </a:pPr>
            <a:fld id="{59D14E7F-45AD-DE46-9B52-3C1C3176B3A7}" type="slidenum">
              <a:rPr lang="en-US" smtClean="0"/>
              <a:pPr>
                <a:defRPr/>
              </a:pPr>
              <a:t>11</a:t>
            </a:fld>
            <a:endParaRPr lang="en-US" dirty="0"/>
          </a:p>
        </p:txBody>
      </p:sp>
      <p:sp>
        <p:nvSpPr>
          <p:cNvPr id="3" name="Text Placeholder 2">
            <a:extLst>
              <a:ext uri="{FF2B5EF4-FFF2-40B4-BE49-F238E27FC236}">
                <a16:creationId xmlns:a16="http://schemas.microsoft.com/office/drawing/2014/main" id="{6E8EF6FA-E78F-2546-97C0-6086F3D27552}"/>
              </a:ext>
            </a:extLst>
          </p:cNvPr>
          <p:cNvSpPr>
            <a:spLocks noGrp="1"/>
          </p:cNvSpPr>
          <p:nvPr>
            <p:ph type="body" sz="quarter" idx="16"/>
          </p:nvPr>
        </p:nvSpPr>
        <p:spPr/>
        <p:txBody>
          <a:bodyPr/>
          <a:lstStyle/>
          <a:p>
            <a:r>
              <a:rPr lang="en-US"/>
              <a:t>Results</a:t>
            </a:r>
            <a:endParaRPr lang="en-US" dirty="0"/>
          </a:p>
        </p:txBody>
      </p:sp>
    </p:spTree>
    <p:extLst>
      <p:ext uri="{BB962C8B-B14F-4D97-AF65-F5344CB8AC3E}">
        <p14:creationId xmlns:p14="http://schemas.microsoft.com/office/powerpoint/2010/main" val="2524899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13952C4-7594-844D-AD96-5EFA322660BE}"/>
              </a:ext>
            </a:extLst>
          </p:cNvPr>
          <p:cNvSpPr>
            <a:spLocks noGrp="1"/>
          </p:cNvSpPr>
          <p:nvPr>
            <p:ph type="body" sz="quarter" idx="4294967295"/>
          </p:nvPr>
        </p:nvSpPr>
        <p:spPr/>
        <p:txBody>
          <a:bodyPr/>
          <a:lstStyle/>
          <a:p>
            <a:pPr marL="285750" indent="-285750">
              <a:buFont typeface="Arial" panose="020B0604020202020204" pitchFamily="34" charset="0"/>
              <a:buChar char="•"/>
            </a:pPr>
            <a:r>
              <a:rPr lang="en-US" sz="2400" dirty="0"/>
              <a:t>Those experiencing homelessness were more likely to be</a:t>
            </a:r>
          </a:p>
          <a:p>
            <a:pPr marL="703660" lvl="1" indent="-285750"/>
            <a:r>
              <a:rPr lang="en-US" sz="2400" dirty="0"/>
              <a:t>Male</a:t>
            </a:r>
          </a:p>
          <a:p>
            <a:pPr marL="703660" lvl="1" indent="-285750"/>
            <a:r>
              <a:rPr lang="en-US" sz="2400" dirty="0"/>
              <a:t>Hispanic</a:t>
            </a:r>
          </a:p>
          <a:p>
            <a:pPr marL="703660" lvl="1" indent="-285750"/>
            <a:r>
              <a:rPr lang="en-US" sz="2400" dirty="0"/>
              <a:t>Older</a:t>
            </a:r>
          </a:p>
          <a:p>
            <a:pPr marL="703660" lvl="1" indent="-285750"/>
            <a:r>
              <a:rPr lang="en-US" sz="2400" dirty="0"/>
              <a:t>Living in the Western U.S.</a:t>
            </a:r>
          </a:p>
          <a:p>
            <a:pPr marL="703660" lvl="1" indent="-285750"/>
            <a:r>
              <a:rPr lang="en-US" sz="2400" dirty="0"/>
              <a:t>Not a veteran</a:t>
            </a:r>
          </a:p>
          <a:p>
            <a:pPr marL="703660" lvl="1" indent="-285750"/>
            <a:r>
              <a:rPr lang="en-US" sz="2400" dirty="0"/>
              <a:t>Not currently married</a:t>
            </a:r>
          </a:p>
          <a:p>
            <a:pPr marL="703660" lvl="1" indent="-285750"/>
            <a:r>
              <a:rPr lang="en-US" sz="2400" dirty="0"/>
              <a:t>Without a high school diploma</a:t>
            </a:r>
          </a:p>
          <a:p>
            <a:pPr marL="703660" lvl="1" indent="-285750"/>
            <a:r>
              <a:rPr lang="en-US" sz="2400" dirty="0"/>
              <a:t>Without employment</a:t>
            </a:r>
          </a:p>
          <a:p>
            <a:pPr marL="703660" lvl="1" indent="-285750"/>
            <a:r>
              <a:rPr lang="en-US" sz="2400" dirty="0"/>
              <a:t>Receiving public assistance or report no income</a:t>
            </a:r>
          </a:p>
        </p:txBody>
      </p:sp>
      <p:sp>
        <p:nvSpPr>
          <p:cNvPr id="3" name="Title 2">
            <a:extLst>
              <a:ext uri="{FF2B5EF4-FFF2-40B4-BE49-F238E27FC236}">
                <a16:creationId xmlns:a16="http://schemas.microsoft.com/office/drawing/2014/main" id="{78FEC0A6-7D64-2648-9319-91B8DBA84963}"/>
              </a:ext>
            </a:extLst>
          </p:cNvPr>
          <p:cNvSpPr>
            <a:spLocks noGrp="1"/>
          </p:cNvSpPr>
          <p:nvPr>
            <p:ph type="title"/>
          </p:nvPr>
        </p:nvSpPr>
        <p:spPr/>
        <p:txBody>
          <a:bodyPr/>
          <a:lstStyle/>
          <a:p>
            <a:r>
              <a:rPr lang="en-US" sz="3600" dirty="0"/>
              <a:t>Pairwise Analysis – Demographic and Social Characteristics</a:t>
            </a:r>
          </a:p>
        </p:txBody>
      </p:sp>
      <p:sp>
        <p:nvSpPr>
          <p:cNvPr id="4" name="Slide Number Placeholder 3">
            <a:extLst>
              <a:ext uri="{FF2B5EF4-FFF2-40B4-BE49-F238E27FC236}">
                <a16:creationId xmlns:a16="http://schemas.microsoft.com/office/drawing/2014/main" id="{B2B48AE6-00D7-B847-8824-27E5A4C34DFF}"/>
              </a:ext>
            </a:extLst>
          </p:cNvPr>
          <p:cNvSpPr>
            <a:spLocks noGrp="1"/>
          </p:cNvSpPr>
          <p:nvPr>
            <p:ph type="sldNum" sz="quarter" idx="10"/>
          </p:nvPr>
        </p:nvSpPr>
        <p:spPr/>
        <p:txBody>
          <a:bodyPr/>
          <a:lstStyle/>
          <a:p>
            <a:pPr>
              <a:defRPr/>
            </a:pPr>
            <a:fld id="{5A0BCCF5-4884-6E4B-9EA1-561DD01E3524}" type="slidenum">
              <a:rPr lang="en-US" smtClean="0"/>
              <a:pPr>
                <a:defRPr/>
              </a:pPr>
              <a:t>12</a:t>
            </a:fld>
            <a:endParaRPr lang="en-US" dirty="0"/>
          </a:p>
        </p:txBody>
      </p:sp>
    </p:spTree>
    <p:extLst>
      <p:ext uri="{BB962C8B-B14F-4D97-AF65-F5344CB8AC3E}">
        <p14:creationId xmlns:p14="http://schemas.microsoft.com/office/powerpoint/2010/main" val="3224308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13952C4-7594-844D-AD96-5EFA322660BE}"/>
              </a:ext>
            </a:extLst>
          </p:cNvPr>
          <p:cNvSpPr>
            <a:spLocks noGrp="1"/>
          </p:cNvSpPr>
          <p:nvPr>
            <p:ph type="body" sz="quarter" idx="4294967295"/>
          </p:nvPr>
        </p:nvSpPr>
        <p:spPr/>
        <p:txBody>
          <a:bodyPr/>
          <a:lstStyle/>
          <a:p>
            <a:pPr marL="285750" indent="-285750">
              <a:buFont typeface="Arial" panose="020B0604020202020204" pitchFamily="34" charset="0"/>
              <a:buChar char="•"/>
            </a:pPr>
            <a:r>
              <a:rPr lang="en-US" sz="2200" dirty="0"/>
              <a:t>Those experiencing homelessness more likely to have:</a:t>
            </a:r>
          </a:p>
          <a:p>
            <a:pPr marL="703660" lvl="1" indent="-285750"/>
            <a:r>
              <a:rPr lang="en-US" sz="2200" dirty="0"/>
              <a:t>Recent arrest in the 30 days prior to admission and discharge</a:t>
            </a:r>
          </a:p>
          <a:p>
            <a:pPr marL="703660" lvl="1" indent="-285750"/>
            <a:r>
              <a:rPr lang="en-US" sz="2200" dirty="0"/>
              <a:t>One or more prior treatment episodes </a:t>
            </a:r>
          </a:p>
          <a:p>
            <a:pPr marL="703660" lvl="1" indent="-285750"/>
            <a:r>
              <a:rPr lang="en-US" sz="2200" dirty="0"/>
              <a:t>More frequent substance use at admission and discharge</a:t>
            </a:r>
          </a:p>
          <a:p>
            <a:pPr marL="703660" lvl="1" indent="-285750"/>
            <a:r>
              <a:rPr lang="en-US" sz="2200" dirty="0"/>
              <a:t>First substance use at a younger age</a:t>
            </a:r>
          </a:p>
          <a:p>
            <a:pPr marL="703660" lvl="1" indent="-285750"/>
            <a:r>
              <a:rPr lang="en-US" sz="2200" dirty="0"/>
              <a:t>Current intravenous drug use</a:t>
            </a:r>
          </a:p>
          <a:p>
            <a:pPr marL="703660" lvl="1" indent="-285750"/>
            <a:r>
              <a:rPr lang="en-US" sz="2200" dirty="0"/>
              <a:t>Heroin as primary substance of use</a:t>
            </a:r>
          </a:p>
          <a:p>
            <a:pPr marL="703660" lvl="1" indent="-285750"/>
            <a:r>
              <a:rPr lang="en-US" sz="2200" dirty="0"/>
              <a:t>Co-occurring mental health and substance use disorders</a:t>
            </a:r>
          </a:p>
          <a:p>
            <a:pPr marL="703660" lvl="1" indent="-285750"/>
            <a:r>
              <a:rPr lang="en-US" sz="2200" dirty="0"/>
              <a:t>No health insurance</a:t>
            </a:r>
          </a:p>
          <a:p>
            <a:pPr marL="703660" lvl="1" indent="-285750"/>
            <a:endParaRPr lang="en-US" sz="2200" dirty="0"/>
          </a:p>
        </p:txBody>
      </p:sp>
      <p:sp>
        <p:nvSpPr>
          <p:cNvPr id="3" name="Title 2">
            <a:extLst>
              <a:ext uri="{FF2B5EF4-FFF2-40B4-BE49-F238E27FC236}">
                <a16:creationId xmlns:a16="http://schemas.microsoft.com/office/drawing/2014/main" id="{78FEC0A6-7D64-2648-9319-91B8DBA84963}"/>
              </a:ext>
            </a:extLst>
          </p:cNvPr>
          <p:cNvSpPr>
            <a:spLocks noGrp="1"/>
          </p:cNvSpPr>
          <p:nvPr>
            <p:ph type="title"/>
          </p:nvPr>
        </p:nvSpPr>
        <p:spPr/>
        <p:txBody>
          <a:bodyPr/>
          <a:lstStyle/>
          <a:p>
            <a:r>
              <a:rPr lang="en-US" sz="3600" dirty="0"/>
              <a:t>Pairwise Analysis – Clinical Characteristics</a:t>
            </a:r>
          </a:p>
        </p:txBody>
      </p:sp>
      <p:sp>
        <p:nvSpPr>
          <p:cNvPr id="4" name="Slide Number Placeholder 3">
            <a:extLst>
              <a:ext uri="{FF2B5EF4-FFF2-40B4-BE49-F238E27FC236}">
                <a16:creationId xmlns:a16="http://schemas.microsoft.com/office/drawing/2014/main" id="{B2B48AE6-00D7-B847-8824-27E5A4C34DFF}"/>
              </a:ext>
            </a:extLst>
          </p:cNvPr>
          <p:cNvSpPr>
            <a:spLocks noGrp="1"/>
          </p:cNvSpPr>
          <p:nvPr>
            <p:ph type="sldNum" sz="quarter" idx="10"/>
          </p:nvPr>
        </p:nvSpPr>
        <p:spPr/>
        <p:txBody>
          <a:bodyPr/>
          <a:lstStyle/>
          <a:p>
            <a:pPr>
              <a:defRPr/>
            </a:pPr>
            <a:fld id="{5A0BCCF5-4884-6E4B-9EA1-561DD01E3524}" type="slidenum">
              <a:rPr lang="en-US" smtClean="0"/>
              <a:pPr>
                <a:defRPr/>
              </a:pPr>
              <a:t>13</a:t>
            </a:fld>
            <a:endParaRPr lang="en-US" dirty="0"/>
          </a:p>
        </p:txBody>
      </p:sp>
    </p:spTree>
    <p:extLst>
      <p:ext uri="{BB962C8B-B14F-4D97-AF65-F5344CB8AC3E}">
        <p14:creationId xmlns:p14="http://schemas.microsoft.com/office/powerpoint/2010/main" val="645122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2BE7973-952A-6FF4-53C1-B2C3F8965DAF}"/>
              </a:ext>
            </a:extLst>
          </p:cNvPr>
          <p:cNvSpPr>
            <a:spLocks noGrp="1"/>
          </p:cNvSpPr>
          <p:nvPr>
            <p:ph type="body" sz="quarter" idx="4294967295"/>
          </p:nvPr>
        </p:nvSpPr>
        <p:spPr/>
        <p:txBody>
          <a:bodyPr/>
          <a:lstStyle/>
          <a:p>
            <a:pPr marL="342900" indent="-342900"/>
            <a:r>
              <a:rPr lang="en-US" sz="2400" dirty="0"/>
              <a:t>PEH less likely to stay in treatment for more than 180 days</a:t>
            </a:r>
          </a:p>
          <a:p>
            <a:pPr marL="342900" indent="-342900"/>
            <a:endParaRPr lang="en-US" sz="2400" dirty="0"/>
          </a:p>
          <a:p>
            <a:pPr marL="342900" indent="-342900"/>
            <a:r>
              <a:rPr lang="en-US" sz="2400" dirty="0"/>
              <a:t>Reason for treatment termination significantly related to housing status</a:t>
            </a:r>
          </a:p>
          <a:p>
            <a:pPr marL="857250" lvl="2" indent="-342900"/>
            <a:r>
              <a:rPr lang="en-US" sz="2400" dirty="0"/>
              <a:t>PEH less likely to complete treatment</a:t>
            </a:r>
          </a:p>
          <a:p>
            <a:pPr marL="857250" lvl="2" indent="-342900"/>
            <a:r>
              <a:rPr lang="en-US" sz="2400" dirty="0"/>
              <a:t>PEH more likely to have patient-initiated discharge</a:t>
            </a:r>
          </a:p>
          <a:p>
            <a:pPr marL="857250" lvl="2" indent="-342900"/>
            <a:r>
              <a:rPr lang="en-US" sz="2400" dirty="0"/>
              <a:t>PEH less likely to have program-initiated discharge</a:t>
            </a:r>
          </a:p>
          <a:p>
            <a:pPr marL="600075" lvl="1" indent="-342900"/>
            <a:endParaRPr lang="en-US" sz="2400" dirty="0"/>
          </a:p>
          <a:p>
            <a:pPr marL="257175" lvl="1" indent="0">
              <a:buNone/>
            </a:pPr>
            <a:endParaRPr lang="en-US" sz="2400" dirty="0"/>
          </a:p>
        </p:txBody>
      </p:sp>
      <p:sp>
        <p:nvSpPr>
          <p:cNvPr id="3" name="Title 2">
            <a:extLst>
              <a:ext uri="{FF2B5EF4-FFF2-40B4-BE49-F238E27FC236}">
                <a16:creationId xmlns:a16="http://schemas.microsoft.com/office/drawing/2014/main" id="{CE64A43A-7D65-E551-BD8D-CCD7DF794D0D}"/>
              </a:ext>
            </a:extLst>
          </p:cNvPr>
          <p:cNvSpPr>
            <a:spLocks noGrp="1"/>
          </p:cNvSpPr>
          <p:nvPr>
            <p:ph type="title"/>
          </p:nvPr>
        </p:nvSpPr>
        <p:spPr/>
        <p:txBody>
          <a:bodyPr/>
          <a:lstStyle/>
          <a:p>
            <a:r>
              <a:rPr lang="en-US" sz="3600" dirty="0"/>
              <a:t>Pairwise Analysis – Treatment Retention</a:t>
            </a:r>
          </a:p>
        </p:txBody>
      </p:sp>
      <p:sp>
        <p:nvSpPr>
          <p:cNvPr id="4" name="Slide Number Placeholder 3">
            <a:extLst>
              <a:ext uri="{FF2B5EF4-FFF2-40B4-BE49-F238E27FC236}">
                <a16:creationId xmlns:a16="http://schemas.microsoft.com/office/drawing/2014/main" id="{D91649AE-7213-BD0F-1FD9-C9E33957F810}"/>
              </a:ext>
            </a:extLst>
          </p:cNvPr>
          <p:cNvSpPr>
            <a:spLocks noGrp="1"/>
          </p:cNvSpPr>
          <p:nvPr>
            <p:ph type="sldNum" sz="quarter" idx="10"/>
          </p:nvPr>
        </p:nvSpPr>
        <p:spPr/>
        <p:txBody>
          <a:bodyPr/>
          <a:lstStyle/>
          <a:p>
            <a:pPr>
              <a:defRPr/>
            </a:pPr>
            <a:fld id="{5A0BCCF5-4884-6E4B-9EA1-561DD01E3524}" type="slidenum">
              <a:rPr lang="en-US" smtClean="0"/>
              <a:pPr>
                <a:defRPr/>
              </a:pPr>
              <a:t>14</a:t>
            </a:fld>
            <a:endParaRPr lang="en-US" dirty="0"/>
          </a:p>
        </p:txBody>
      </p:sp>
    </p:spTree>
    <p:extLst>
      <p:ext uri="{BB962C8B-B14F-4D97-AF65-F5344CB8AC3E}">
        <p14:creationId xmlns:p14="http://schemas.microsoft.com/office/powerpoint/2010/main" val="3181482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E5C1BF2-2943-730B-249F-963F6A8BD2AE}"/>
              </a:ext>
            </a:extLst>
          </p:cNvPr>
          <p:cNvSpPr>
            <a:spLocks noGrp="1"/>
          </p:cNvSpPr>
          <p:nvPr>
            <p:ph type="body" sz="quarter" idx="4294967295"/>
          </p:nvPr>
        </p:nvSpPr>
        <p:spPr/>
        <p:txBody>
          <a:bodyPr/>
          <a:lstStyle/>
          <a:p>
            <a:r>
              <a:rPr lang="en-US" sz="2400" dirty="0"/>
              <a:t>Homelessness </a:t>
            </a:r>
            <a:r>
              <a:rPr lang="en-US" sz="2400" b="1" dirty="0"/>
              <a:t>significantly</a:t>
            </a:r>
            <a:r>
              <a:rPr lang="en-US" sz="2400" dirty="0"/>
              <a:t> and </a:t>
            </a:r>
            <a:r>
              <a:rPr lang="en-US" sz="2400" b="1" dirty="0"/>
              <a:t>negatively</a:t>
            </a:r>
            <a:r>
              <a:rPr lang="en-US" sz="2400" dirty="0"/>
              <a:t> associated with remaining in treatment for greater than 180 days after accounting for covariates</a:t>
            </a:r>
          </a:p>
          <a:p>
            <a:pPr lvl="1"/>
            <a:r>
              <a:rPr lang="en-US" sz="2200" b="1" dirty="0"/>
              <a:t>Coefficient = -0.3435, p&lt;0.001, 95% CI = [-0.371, -0.316]</a:t>
            </a:r>
          </a:p>
          <a:p>
            <a:pPr lvl="1"/>
            <a:r>
              <a:rPr lang="en-US" sz="2200" b="1" dirty="0"/>
              <a:t>Odds Ratio = 0.709</a:t>
            </a:r>
          </a:p>
          <a:p>
            <a:endParaRPr lang="en-US" sz="2400" dirty="0"/>
          </a:p>
          <a:p>
            <a:r>
              <a:rPr lang="en-US" sz="2400" dirty="0"/>
              <a:t>Homelessness </a:t>
            </a:r>
            <a:r>
              <a:rPr lang="en-US" sz="2400" b="1" dirty="0"/>
              <a:t>significantly</a:t>
            </a:r>
            <a:r>
              <a:rPr lang="en-US" sz="2400" dirty="0"/>
              <a:t> and </a:t>
            </a:r>
            <a:r>
              <a:rPr lang="en-US" sz="2400" b="1" dirty="0"/>
              <a:t>negatively</a:t>
            </a:r>
            <a:r>
              <a:rPr lang="en-US" sz="2400" dirty="0"/>
              <a:t> associated with treatment completion after accounting for covariates</a:t>
            </a:r>
          </a:p>
          <a:p>
            <a:pPr lvl="1"/>
            <a:r>
              <a:rPr lang="en-US" sz="2200" b="1" dirty="0"/>
              <a:t>coefficient = -0.0853, p&lt;0.001, 95% CI = [-0.114, -0.056] </a:t>
            </a:r>
          </a:p>
          <a:p>
            <a:pPr lvl="1"/>
            <a:r>
              <a:rPr lang="en-US" sz="2200" b="1" dirty="0"/>
              <a:t>Odds Ratio = 0.918 </a:t>
            </a:r>
          </a:p>
          <a:p>
            <a:pPr marL="257175" lvl="1" indent="0">
              <a:buNone/>
            </a:pPr>
            <a:endParaRPr lang="en-US" sz="2400" dirty="0"/>
          </a:p>
          <a:p>
            <a:pPr marL="257175" lvl="1" indent="0">
              <a:buNone/>
            </a:pPr>
            <a:endParaRPr lang="en-US" sz="2400" dirty="0"/>
          </a:p>
          <a:p>
            <a:pPr marL="257175" lvl="1" indent="0">
              <a:buNone/>
            </a:pPr>
            <a:endParaRPr lang="en-US" sz="2400" dirty="0"/>
          </a:p>
          <a:p>
            <a:pPr marL="257175" lvl="1" indent="0">
              <a:buNone/>
            </a:pPr>
            <a:endParaRPr lang="en-US" sz="2400" dirty="0"/>
          </a:p>
        </p:txBody>
      </p:sp>
      <p:sp>
        <p:nvSpPr>
          <p:cNvPr id="3" name="Title 2">
            <a:extLst>
              <a:ext uri="{FF2B5EF4-FFF2-40B4-BE49-F238E27FC236}">
                <a16:creationId xmlns:a16="http://schemas.microsoft.com/office/drawing/2014/main" id="{F574E025-9DE9-8F00-30BF-673E55F0D519}"/>
              </a:ext>
            </a:extLst>
          </p:cNvPr>
          <p:cNvSpPr>
            <a:spLocks noGrp="1"/>
          </p:cNvSpPr>
          <p:nvPr>
            <p:ph type="title"/>
          </p:nvPr>
        </p:nvSpPr>
        <p:spPr/>
        <p:txBody>
          <a:bodyPr/>
          <a:lstStyle/>
          <a:p>
            <a:r>
              <a:rPr lang="en-US" sz="3600" dirty="0"/>
              <a:t>Logistic Regression Analysis</a:t>
            </a:r>
          </a:p>
        </p:txBody>
      </p:sp>
      <p:sp>
        <p:nvSpPr>
          <p:cNvPr id="4" name="Slide Number Placeholder 3">
            <a:extLst>
              <a:ext uri="{FF2B5EF4-FFF2-40B4-BE49-F238E27FC236}">
                <a16:creationId xmlns:a16="http://schemas.microsoft.com/office/drawing/2014/main" id="{ADB58E18-35F2-FF8D-4EA0-A5F9ADE8D9E6}"/>
              </a:ext>
            </a:extLst>
          </p:cNvPr>
          <p:cNvSpPr>
            <a:spLocks noGrp="1"/>
          </p:cNvSpPr>
          <p:nvPr>
            <p:ph type="sldNum" sz="quarter" idx="10"/>
          </p:nvPr>
        </p:nvSpPr>
        <p:spPr/>
        <p:txBody>
          <a:bodyPr/>
          <a:lstStyle/>
          <a:p>
            <a:pPr>
              <a:defRPr/>
            </a:pPr>
            <a:fld id="{5A0BCCF5-4884-6E4B-9EA1-561DD01E3524}" type="slidenum">
              <a:rPr lang="en-US" smtClean="0"/>
              <a:pPr>
                <a:defRPr/>
              </a:pPr>
              <a:t>15</a:t>
            </a:fld>
            <a:endParaRPr lang="en-US" dirty="0"/>
          </a:p>
        </p:txBody>
      </p:sp>
    </p:spTree>
    <p:extLst>
      <p:ext uri="{BB962C8B-B14F-4D97-AF65-F5344CB8AC3E}">
        <p14:creationId xmlns:p14="http://schemas.microsoft.com/office/powerpoint/2010/main" val="42882340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88E333C-2C70-EA3D-E67C-6BB5F664F61C}"/>
              </a:ext>
            </a:extLst>
          </p:cNvPr>
          <p:cNvSpPr>
            <a:spLocks noGrp="1"/>
          </p:cNvSpPr>
          <p:nvPr>
            <p:ph type="body" sz="quarter" idx="4294967295"/>
          </p:nvPr>
        </p:nvSpPr>
        <p:spPr/>
        <p:txBody>
          <a:bodyPr/>
          <a:lstStyle/>
          <a:p>
            <a:r>
              <a:rPr lang="en-US" sz="2400" dirty="0"/>
              <a:t>Social determinants of health for PEH are additive, intersectional and potentially compound to worsen MOUD outcomes</a:t>
            </a:r>
          </a:p>
          <a:p>
            <a:endParaRPr lang="en-US" sz="2400" dirty="0"/>
          </a:p>
          <a:p>
            <a:r>
              <a:rPr lang="en-US" sz="2400" dirty="0"/>
              <a:t>Treatment facilities might consider housing status and offer support to PEH </a:t>
            </a:r>
          </a:p>
          <a:p>
            <a:endParaRPr lang="en-US" sz="2400" dirty="0"/>
          </a:p>
          <a:p>
            <a:r>
              <a:rPr lang="en-US" sz="2400" dirty="0"/>
              <a:t>PEH vulnerable to overdose – interventions to engage and retain patients in MOUD are urgently needed</a:t>
            </a:r>
          </a:p>
          <a:p>
            <a:endParaRPr lang="en-US" sz="2400" dirty="0"/>
          </a:p>
          <a:p>
            <a:endParaRPr lang="en-US" dirty="0"/>
          </a:p>
        </p:txBody>
      </p:sp>
      <p:sp>
        <p:nvSpPr>
          <p:cNvPr id="3" name="Title 2">
            <a:extLst>
              <a:ext uri="{FF2B5EF4-FFF2-40B4-BE49-F238E27FC236}">
                <a16:creationId xmlns:a16="http://schemas.microsoft.com/office/drawing/2014/main" id="{C1A063AC-4D33-17DD-4927-74B7D58AE4C2}"/>
              </a:ext>
            </a:extLst>
          </p:cNvPr>
          <p:cNvSpPr>
            <a:spLocks noGrp="1"/>
          </p:cNvSpPr>
          <p:nvPr>
            <p:ph type="title"/>
          </p:nvPr>
        </p:nvSpPr>
        <p:spPr/>
        <p:txBody>
          <a:bodyPr/>
          <a:lstStyle/>
          <a:p>
            <a:r>
              <a:rPr lang="en-US" dirty="0"/>
              <a:t>Discussion</a:t>
            </a:r>
          </a:p>
        </p:txBody>
      </p:sp>
      <p:sp>
        <p:nvSpPr>
          <p:cNvPr id="4" name="Slide Number Placeholder 3">
            <a:extLst>
              <a:ext uri="{FF2B5EF4-FFF2-40B4-BE49-F238E27FC236}">
                <a16:creationId xmlns:a16="http://schemas.microsoft.com/office/drawing/2014/main" id="{F6B2A5DD-1CA3-E0A0-6519-C5C91A7A189C}"/>
              </a:ext>
            </a:extLst>
          </p:cNvPr>
          <p:cNvSpPr>
            <a:spLocks noGrp="1"/>
          </p:cNvSpPr>
          <p:nvPr>
            <p:ph type="sldNum" sz="quarter" idx="10"/>
          </p:nvPr>
        </p:nvSpPr>
        <p:spPr/>
        <p:txBody>
          <a:bodyPr/>
          <a:lstStyle/>
          <a:p>
            <a:pPr>
              <a:defRPr/>
            </a:pPr>
            <a:fld id="{5A0BCCF5-4884-6E4B-9EA1-561DD01E3524}" type="slidenum">
              <a:rPr lang="en-US" smtClean="0"/>
              <a:pPr>
                <a:defRPr/>
              </a:pPr>
              <a:t>16</a:t>
            </a:fld>
            <a:endParaRPr lang="en-US" dirty="0"/>
          </a:p>
        </p:txBody>
      </p:sp>
    </p:spTree>
    <p:extLst>
      <p:ext uri="{BB962C8B-B14F-4D97-AF65-F5344CB8AC3E}">
        <p14:creationId xmlns:p14="http://schemas.microsoft.com/office/powerpoint/2010/main" val="2111380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38618743-799C-0783-43A0-4FDFF324E8FC}"/>
              </a:ext>
            </a:extLst>
          </p:cNvPr>
          <p:cNvSpPr>
            <a:spLocks noGrp="1"/>
          </p:cNvSpPr>
          <p:nvPr>
            <p:ph type="body" sz="quarter" idx="4294967295"/>
          </p:nvPr>
        </p:nvSpPr>
        <p:spPr/>
        <p:txBody>
          <a:bodyPr anchor="ctr"/>
          <a:lstStyle/>
          <a:p>
            <a:pPr marL="285750" indent="-285750">
              <a:buFont typeface="Arial" panose="020B0604020202020204" pitchFamily="34" charset="0"/>
              <a:buChar char="•"/>
            </a:pPr>
            <a:r>
              <a:rPr lang="en-US" sz="2600" dirty="0"/>
              <a:t>Housing definition limited by treatment center determination </a:t>
            </a:r>
          </a:p>
          <a:p>
            <a:endParaRPr lang="en-US" sz="2600" dirty="0"/>
          </a:p>
          <a:p>
            <a:endParaRPr lang="en-US" sz="2600" dirty="0"/>
          </a:p>
          <a:p>
            <a:pPr marL="285750" indent="-285750">
              <a:buFont typeface="Arial" panose="020B0604020202020204" pitchFamily="34" charset="0"/>
              <a:buChar char="•"/>
            </a:pPr>
            <a:r>
              <a:rPr lang="en-US" sz="2600" dirty="0"/>
              <a:t>No examination of differences in characteristics and retention based on medication type</a:t>
            </a:r>
          </a:p>
          <a:p>
            <a:pPr marL="285750" indent="-285750">
              <a:buFont typeface="Arial" panose="020B0604020202020204" pitchFamily="34" charset="0"/>
              <a:buChar char="•"/>
            </a:pPr>
            <a:endParaRPr lang="en-US" sz="2600" dirty="0"/>
          </a:p>
        </p:txBody>
      </p:sp>
      <p:sp>
        <p:nvSpPr>
          <p:cNvPr id="7" name="Title 6">
            <a:extLst>
              <a:ext uri="{FF2B5EF4-FFF2-40B4-BE49-F238E27FC236}">
                <a16:creationId xmlns:a16="http://schemas.microsoft.com/office/drawing/2014/main" id="{0CF6FE6C-1D50-C37F-6647-938E3D998B61}"/>
              </a:ext>
            </a:extLst>
          </p:cNvPr>
          <p:cNvSpPr>
            <a:spLocks noGrp="1"/>
          </p:cNvSpPr>
          <p:nvPr>
            <p:ph type="title"/>
          </p:nvPr>
        </p:nvSpPr>
        <p:spPr/>
        <p:txBody>
          <a:bodyPr/>
          <a:lstStyle/>
          <a:p>
            <a:r>
              <a:rPr lang="en-US" sz="4000" dirty="0"/>
              <a:t>Limitations</a:t>
            </a:r>
          </a:p>
        </p:txBody>
      </p:sp>
      <p:sp>
        <p:nvSpPr>
          <p:cNvPr id="3" name="Slide Number Placeholder 2">
            <a:extLst>
              <a:ext uri="{FF2B5EF4-FFF2-40B4-BE49-F238E27FC236}">
                <a16:creationId xmlns:a16="http://schemas.microsoft.com/office/drawing/2014/main" id="{426FD29E-3176-A322-7EB5-FFD2E75D5227}"/>
              </a:ext>
            </a:extLst>
          </p:cNvPr>
          <p:cNvSpPr>
            <a:spLocks noGrp="1"/>
          </p:cNvSpPr>
          <p:nvPr>
            <p:ph type="sldNum" sz="quarter" idx="10"/>
          </p:nvPr>
        </p:nvSpPr>
        <p:spPr/>
        <p:txBody>
          <a:bodyPr/>
          <a:lstStyle/>
          <a:p>
            <a:pPr>
              <a:defRPr/>
            </a:pPr>
            <a:fld id="{A48725E7-0BCD-FA4A-B64F-9E36BFFE79F3}" type="slidenum">
              <a:rPr lang="en-US" smtClean="0"/>
              <a:pPr>
                <a:defRPr/>
              </a:pPr>
              <a:t>17</a:t>
            </a:fld>
            <a:endParaRPr lang="en-US" dirty="0"/>
          </a:p>
        </p:txBody>
      </p:sp>
    </p:spTree>
    <p:extLst>
      <p:ext uri="{BB962C8B-B14F-4D97-AF65-F5344CB8AC3E}">
        <p14:creationId xmlns:p14="http://schemas.microsoft.com/office/powerpoint/2010/main" val="30378657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FDC36B8-02E0-814E-B0B8-B8D357B6CE8C}"/>
              </a:ext>
            </a:extLst>
          </p:cNvPr>
          <p:cNvSpPr>
            <a:spLocks noGrp="1"/>
          </p:cNvSpPr>
          <p:nvPr>
            <p:ph type="body" sz="quarter" idx="4294967295"/>
          </p:nvPr>
        </p:nvSpPr>
        <p:spPr/>
        <p:txBody>
          <a:bodyPr/>
          <a:lstStyle/>
          <a:p>
            <a:pPr marL="342900" indent="-342900">
              <a:buFont typeface="Arial" panose="020B0604020202020204" pitchFamily="34" charset="0"/>
              <a:buChar char="•"/>
            </a:pPr>
            <a:r>
              <a:rPr lang="en-US" sz="2400" dirty="0"/>
              <a:t>Patients reporting homelessness entering outpatient MOUD are a </a:t>
            </a:r>
            <a:r>
              <a:rPr lang="en-US" sz="2400" b="1" dirty="0"/>
              <a:t>clinically distinct population </a:t>
            </a:r>
            <a:r>
              <a:rPr lang="en-US" sz="2400" dirty="0"/>
              <a:t>that faces greater social vulnerability </a:t>
            </a:r>
            <a:endParaRPr lang="en-US" sz="2400" b="1" dirty="0"/>
          </a:p>
          <a:p>
            <a:endParaRPr lang="en-US" sz="2400" dirty="0"/>
          </a:p>
          <a:p>
            <a:pPr marL="342900" indent="-342900">
              <a:buFont typeface="Arial" panose="020B0604020202020204" pitchFamily="34" charset="0"/>
              <a:buChar char="•"/>
            </a:pPr>
            <a:r>
              <a:rPr lang="en-US" sz="2400" dirty="0"/>
              <a:t>Homelessness </a:t>
            </a:r>
            <a:r>
              <a:rPr lang="en-US" sz="2400" b="1" dirty="0"/>
              <a:t>independently predicts poorer retention in MOUD</a:t>
            </a:r>
            <a:endParaRPr lang="en-US" sz="2400" dirty="0"/>
          </a:p>
          <a:p>
            <a:endParaRPr lang="en-US" sz="2400" dirty="0"/>
          </a:p>
          <a:p>
            <a:pPr marL="342900" indent="-342900">
              <a:buFont typeface="Arial" panose="020B0604020202020204" pitchFamily="34" charset="0"/>
              <a:buChar char="•"/>
            </a:pPr>
            <a:r>
              <a:rPr lang="en-US" sz="2400" dirty="0"/>
              <a:t>Homelessness may be an </a:t>
            </a:r>
            <a:r>
              <a:rPr lang="en-US" sz="2400" b="1" dirty="0"/>
              <a:t>independent predictor for patient-initiated MOUD treatment discontinuation</a:t>
            </a:r>
            <a:r>
              <a:rPr lang="en-US" sz="2400" dirty="0"/>
              <a:t> nationally</a:t>
            </a:r>
          </a:p>
        </p:txBody>
      </p:sp>
      <p:sp>
        <p:nvSpPr>
          <p:cNvPr id="3" name="Title 2">
            <a:extLst>
              <a:ext uri="{FF2B5EF4-FFF2-40B4-BE49-F238E27FC236}">
                <a16:creationId xmlns:a16="http://schemas.microsoft.com/office/drawing/2014/main" id="{49304B4B-3451-844F-B424-A6387ACE2776}"/>
              </a:ext>
            </a:extLst>
          </p:cNvPr>
          <p:cNvSpPr>
            <a:spLocks noGrp="1"/>
          </p:cNvSpPr>
          <p:nvPr>
            <p:ph type="title"/>
          </p:nvPr>
        </p:nvSpPr>
        <p:spPr/>
        <p:txBody>
          <a:bodyPr/>
          <a:lstStyle/>
          <a:p>
            <a:r>
              <a:rPr lang="en-US" sz="3600" dirty="0"/>
              <a:t>Conclusions</a:t>
            </a:r>
          </a:p>
        </p:txBody>
      </p:sp>
      <p:sp>
        <p:nvSpPr>
          <p:cNvPr id="4" name="Slide Number Placeholder 3">
            <a:extLst>
              <a:ext uri="{FF2B5EF4-FFF2-40B4-BE49-F238E27FC236}">
                <a16:creationId xmlns:a16="http://schemas.microsoft.com/office/drawing/2014/main" id="{DA3F59AA-D72F-A446-9845-C4BC99673C81}"/>
              </a:ext>
            </a:extLst>
          </p:cNvPr>
          <p:cNvSpPr>
            <a:spLocks noGrp="1"/>
          </p:cNvSpPr>
          <p:nvPr>
            <p:ph type="sldNum" sz="quarter" idx="10"/>
          </p:nvPr>
        </p:nvSpPr>
        <p:spPr/>
        <p:txBody>
          <a:bodyPr/>
          <a:lstStyle/>
          <a:p>
            <a:pPr>
              <a:defRPr/>
            </a:pPr>
            <a:fld id="{5A0BCCF5-4884-6E4B-9EA1-561DD01E3524}" type="slidenum">
              <a:rPr lang="en-US" smtClean="0"/>
              <a:pPr>
                <a:defRPr/>
              </a:pPr>
              <a:t>18</a:t>
            </a:fld>
            <a:endParaRPr lang="en-US" dirty="0"/>
          </a:p>
        </p:txBody>
      </p:sp>
    </p:spTree>
    <p:extLst>
      <p:ext uri="{BB962C8B-B14F-4D97-AF65-F5344CB8AC3E}">
        <p14:creationId xmlns:p14="http://schemas.microsoft.com/office/powerpoint/2010/main" val="789801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4E32E31-DE40-0046-9F44-00AB52329B0B}"/>
              </a:ext>
            </a:extLst>
          </p:cNvPr>
          <p:cNvSpPr>
            <a:spLocks noGrp="1"/>
          </p:cNvSpPr>
          <p:nvPr>
            <p:ph type="body" sz="quarter" idx="4294967295"/>
          </p:nvPr>
        </p:nvSpPr>
        <p:spPr/>
        <p:txBody>
          <a:bodyPr/>
          <a:lstStyle/>
          <a:p>
            <a:r>
              <a:rPr lang="en-US" sz="2400" dirty="0"/>
              <a:t>This research was made possible by the APT Foundation Inc., the James G. Hirsch Endowed Medical Student Research Fellowship and the Yale School of Medicine Medical Student Fellowship (MGG) and the National Institutes of Health U01 HL150596-01 (DTB).</a:t>
            </a:r>
          </a:p>
          <a:p>
            <a:endParaRPr lang="en-US" sz="2400" dirty="0"/>
          </a:p>
          <a:p>
            <a:r>
              <a:rPr lang="en-US" sz="2400" dirty="0"/>
              <a:t>The study team has no conflicts of interest to report. </a:t>
            </a:r>
          </a:p>
          <a:p>
            <a:br>
              <a:rPr lang="en-US" sz="2400" dirty="0"/>
            </a:br>
            <a:r>
              <a:rPr lang="en-US" sz="2400" dirty="0"/>
              <a:t> </a:t>
            </a:r>
          </a:p>
          <a:p>
            <a:endParaRPr lang="en-US" sz="2400" dirty="0"/>
          </a:p>
        </p:txBody>
      </p:sp>
      <p:sp>
        <p:nvSpPr>
          <p:cNvPr id="3" name="Title 2">
            <a:extLst>
              <a:ext uri="{FF2B5EF4-FFF2-40B4-BE49-F238E27FC236}">
                <a16:creationId xmlns:a16="http://schemas.microsoft.com/office/drawing/2014/main" id="{817A2757-48D6-BF44-93F2-840354A21344}"/>
              </a:ext>
            </a:extLst>
          </p:cNvPr>
          <p:cNvSpPr>
            <a:spLocks noGrp="1"/>
          </p:cNvSpPr>
          <p:nvPr>
            <p:ph type="title"/>
          </p:nvPr>
        </p:nvSpPr>
        <p:spPr/>
        <p:txBody>
          <a:bodyPr/>
          <a:lstStyle/>
          <a:p>
            <a:r>
              <a:rPr lang="en-US" sz="3600" dirty="0"/>
              <a:t>Disclosures</a:t>
            </a:r>
          </a:p>
        </p:txBody>
      </p:sp>
      <p:sp>
        <p:nvSpPr>
          <p:cNvPr id="4" name="Slide Number Placeholder 3">
            <a:extLst>
              <a:ext uri="{FF2B5EF4-FFF2-40B4-BE49-F238E27FC236}">
                <a16:creationId xmlns:a16="http://schemas.microsoft.com/office/drawing/2014/main" id="{E90476BC-64FC-1842-9F75-E59AF1114419}"/>
              </a:ext>
            </a:extLst>
          </p:cNvPr>
          <p:cNvSpPr>
            <a:spLocks noGrp="1"/>
          </p:cNvSpPr>
          <p:nvPr>
            <p:ph type="sldNum" sz="quarter" idx="10"/>
          </p:nvPr>
        </p:nvSpPr>
        <p:spPr/>
        <p:txBody>
          <a:bodyPr/>
          <a:lstStyle/>
          <a:p>
            <a:pPr>
              <a:defRPr/>
            </a:pPr>
            <a:fld id="{5A0BCCF5-4884-6E4B-9EA1-561DD01E3524}" type="slidenum">
              <a:rPr lang="en-US" smtClean="0"/>
              <a:pPr>
                <a:defRPr/>
              </a:pPr>
              <a:t>1</a:t>
            </a:fld>
            <a:endParaRPr lang="en-US" dirty="0"/>
          </a:p>
        </p:txBody>
      </p:sp>
    </p:spTree>
    <p:extLst>
      <p:ext uri="{BB962C8B-B14F-4D97-AF65-F5344CB8AC3E}">
        <p14:creationId xmlns:p14="http://schemas.microsoft.com/office/powerpoint/2010/main" val="42667349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3E6379E-085D-28F8-174E-2B5F64EA702E}"/>
              </a:ext>
            </a:extLst>
          </p:cNvPr>
          <p:cNvSpPr>
            <a:spLocks noGrp="1"/>
          </p:cNvSpPr>
          <p:nvPr>
            <p:ph type="sldNum" sz="quarter" idx="15"/>
          </p:nvPr>
        </p:nvSpPr>
        <p:spPr/>
        <p:txBody>
          <a:bodyPr/>
          <a:lstStyle/>
          <a:p>
            <a:pPr>
              <a:defRPr/>
            </a:pPr>
            <a:fld id="{5A0BCCF5-4884-6E4B-9EA1-561DD01E3524}" type="slidenum">
              <a:rPr lang="en-US" smtClean="0"/>
              <a:pPr>
                <a:defRPr/>
              </a:pPr>
              <a:t>19</a:t>
            </a:fld>
            <a:endParaRPr lang="en-US" dirty="0"/>
          </a:p>
        </p:txBody>
      </p:sp>
      <p:sp>
        <p:nvSpPr>
          <p:cNvPr id="5" name="Text Placeholder 4">
            <a:extLst>
              <a:ext uri="{FF2B5EF4-FFF2-40B4-BE49-F238E27FC236}">
                <a16:creationId xmlns:a16="http://schemas.microsoft.com/office/drawing/2014/main" id="{FB810FF3-5289-7062-5271-1978AFDB34B7}"/>
              </a:ext>
            </a:extLst>
          </p:cNvPr>
          <p:cNvSpPr>
            <a:spLocks noGrp="1"/>
          </p:cNvSpPr>
          <p:nvPr>
            <p:ph type="body" sz="quarter" idx="16"/>
          </p:nvPr>
        </p:nvSpPr>
        <p:spPr/>
        <p:txBody>
          <a:bodyPr/>
          <a:lstStyle/>
          <a:p>
            <a:r>
              <a:rPr lang="en-US" dirty="0"/>
              <a:t>Questions?</a:t>
            </a:r>
          </a:p>
        </p:txBody>
      </p:sp>
    </p:spTree>
    <p:extLst>
      <p:ext uri="{BB962C8B-B14F-4D97-AF65-F5344CB8AC3E}">
        <p14:creationId xmlns:p14="http://schemas.microsoft.com/office/powerpoint/2010/main" val="2136321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056210-11B4-E141-B7A1-784F1DDAD225}"/>
              </a:ext>
            </a:extLst>
          </p:cNvPr>
          <p:cNvSpPr>
            <a:spLocks noGrp="1"/>
          </p:cNvSpPr>
          <p:nvPr>
            <p:ph type="body" sz="quarter" idx="4294967295"/>
          </p:nvPr>
        </p:nvSpPr>
        <p:spPr>
          <a:xfrm>
            <a:off x="465138" y="991923"/>
            <a:ext cx="8172450" cy="4351338"/>
          </a:xfrm>
        </p:spPr>
        <p:txBody>
          <a:bodyPr/>
          <a:lstStyle/>
          <a:p>
            <a:pPr marL="285750" indent="-285750">
              <a:buFont typeface="Arial" panose="020B0604020202020204" pitchFamily="34" charset="0"/>
              <a:buChar char="•"/>
            </a:pPr>
            <a:r>
              <a:rPr lang="en-US" sz="1800" dirty="0">
                <a:solidFill>
                  <a:srgbClr val="000000"/>
                </a:solidFill>
                <a:effectLst/>
                <a:latin typeface="Times New Roman" panose="02020603050405020304" pitchFamily="18" charset="0"/>
                <a:ea typeface="Times New Roman" panose="02020603050405020304" pitchFamily="18" charset="0"/>
              </a:rPr>
              <a:t>Alford, D.P., LaBelle, C.T., Richardson, J.M., O'Connell, J.J., </a:t>
            </a:r>
            <a:r>
              <a:rPr lang="en-US" sz="1800" dirty="0" err="1">
                <a:solidFill>
                  <a:srgbClr val="000000"/>
                </a:solidFill>
                <a:effectLst/>
                <a:latin typeface="Times New Roman" panose="02020603050405020304" pitchFamily="18" charset="0"/>
                <a:ea typeface="Times New Roman" panose="02020603050405020304" pitchFamily="18" charset="0"/>
              </a:rPr>
              <a:t>Hohl</a:t>
            </a:r>
            <a:r>
              <a:rPr lang="en-US" sz="1800" dirty="0">
                <a:solidFill>
                  <a:srgbClr val="000000"/>
                </a:solidFill>
                <a:effectLst/>
                <a:latin typeface="Times New Roman" panose="02020603050405020304" pitchFamily="18" charset="0"/>
                <a:ea typeface="Times New Roman" panose="02020603050405020304" pitchFamily="18" charset="0"/>
              </a:rPr>
              <a:t>, C.A., Cheng, D.M., </a:t>
            </a:r>
            <a:r>
              <a:rPr lang="en-US" sz="1800" dirty="0" err="1">
                <a:solidFill>
                  <a:srgbClr val="000000"/>
                </a:solidFill>
                <a:effectLst/>
                <a:latin typeface="Times New Roman" panose="02020603050405020304" pitchFamily="18" charset="0"/>
                <a:ea typeface="Times New Roman" panose="02020603050405020304" pitchFamily="18" charset="0"/>
              </a:rPr>
              <a:t>Samet</a:t>
            </a:r>
            <a:r>
              <a:rPr lang="en-US" sz="1800" dirty="0">
                <a:solidFill>
                  <a:srgbClr val="000000"/>
                </a:solidFill>
                <a:effectLst/>
                <a:latin typeface="Times New Roman" panose="02020603050405020304" pitchFamily="18" charset="0"/>
                <a:ea typeface="Times New Roman" panose="02020603050405020304" pitchFamily="18" charset="0"/>
              </a:rPr>
              <a:t>, J.H., 2007. Treating homeless opioid dependent patients with buprenorphine in an office-based setting. J Gen Intern Med 22(2), 171-176.</a:t>
            </a:r>
          </a:p>
          <a:p>
            <a:pPr marL="285750" indent="-285750">
              <a:buFont typeface="Arial" panose="020B0604020202020204" pitchFamily="34" charset="0"/>
              <a:buChar char="•"/>
            </a:pPr>
            <a:r>
              <a:rPr lang="en-US" sz="1800" dirty="0">
                <a:solidFill>
                  <a:srgbClr val="000000"/>
                </a:solidFill>
                <a:effectLst/>
                <a:latin typeface="Times New Roman" panose="02020603050405020304" pitchFamily="18" charset="0"/>
                <a:ea typeface="Times New Roman" panose="02020603050405020304" pitchFamily="18" charset="0"/>
              </a:rPr>
              <a:t>Baggett, T.P., Hwang, S.W., O'Connell, J.J., </a:t>
            </a:r>
            <a:r>
              <a:rPr lang="en-US" sz="1800" dirty="0" err="1">
                <a:solidFill>
                  <a:srgbClr val="000000"/>
                </a:solidFill>
                <a:effectLst/>
                <a:latin typeface="Times New Roman" panose="02020603050405020304" pitchFamily="18" charset="0"/>
                <a:ea typeface="Times New Roman" panose="02020603050405020304" pitchFamily="18" charset="0"/>
              </a:rPr>
              <a:t>Porneala</a:t>
            </a:r>
            <a:r>
              <a:rPr lang="en-US" sz="1800" dirty="0">
                <a:solidFill>
                  <a:srgbClr val="000000"/>
                </a:solidFill>
                <a:effectLst/>
                <a:latin typeface="Times New Roman" panose="02020603050405020304" pitchFamily="18" charset="0"/>
                <a:ea typeface="Times New Roman" panose="02020603050405020304" pitchFamily="18" charset="0"/>
              </a:rPr>
              <a:t>, B.C., </a:t>
            </a:r>
            <a:r>
              <a:rPr lang="en-US" sz="1800" dirty="0" err="1">
                <a:solidFill>
                  <a:srgbClr val="000000"/>
                </a:solidFill>
                <a:effectLst/>
                <a:latin typeface="Times New Roman" panose="02020603050405020304" pitchFamily="18" charset="0"/>
                <a:ea typeface="Times New Roman" panose="02020603050405020304" pitchFamily="18" charset="0"/>
              </a:rPr>
              <a:t>Stringfellow</a:t>
            </a:r>
            <a:r>
              <a:rPr lang="en-US" sz="1800" dirty="0">
                <a:solidFill>
                  <a:srgbClr val="000000"/>
                </a:solidFill>
                <a:effectLst/>
                <a:latin typeface="Times New Roman" panose="02020603050405020304" pitchFamily="18" charset="0"/>
                <a:ea typeface="Times New Roman" panose="02020603050405020304" pitchFamily="18" charset="0"/>
              </a:rPr>
              <a:t>, E.J., </a:t>
            </a:r>
            <a:r>
              <a:rPr lang="en-US" sz="1800" dirty="0" err="1">
                <a:solidFill>
                  <a:srgbClr val="000000"/>
                </a:solidFill>
                <a:effectLst/>
                <a:latin typeface="Times New Roman" panose="02020603050405020304" pitchFamily="18" charset="0"/>
                <a:ea typeface="Times New Roman" panose="02020603050405020304" pitchFamily="18" charset="0"/>
              </a:rPr>
              <a:t>Orav</a:t>
            </a:r>
            <a:r>
              <a:rPr lang="en-US" sz="1800" dirty="0">
                <a:solidFill>
                  <a:srgbClr val="000000"/>
                </a:solidFill>
                <a:effectLst/>
                <a:latin typeface="Times New Roman" panose="02020603050405020304" pitchFamily="18" charset="0"/>
                <a:ea typeface="Times New Roman" panose="02020603050405020304" pitchFamily="18" charset="0"/>
              </a:rPr>
              <a:t>, E.J., Singer, D.E., </a:t>
            </a:r>
            <a:r>
              <a:rPr lang="en-US" sz="1800" dirty="0" err="1">
                <a:solidFill>
                  <a:srgbClr val="000000"/>
                </a:solidFill>
                <a:effectLst/>
                <a:latin typeface="Times New Roman" panose="02020603050405020304" pitchFamily="18" charset="0"/>
                <a:ea typeface="Times New Roman" panose="02020603050405020304" pitchFamily="18" charset="0"/>
              </a:rPr>
              <a:t>Rigotti</a:t>
            </a:r>
            <a:r>
              <a:rPr lang="en-US" sz="1800" dirty="0">
                <a:solidFill>
                  <a:srgbClr val="000000"/>
                </a:solidFill>
                <a:effectLst/>
                <a:latin typeface="Times New Roman" panose="02020603050405020304" pitchFamily="18" charset="0"/>
                <a:ea typeface="Times New Roman" panose="02020603050405020304" pitchFamily="18" charset="0"/>
              </a:rPr>
              <a:t>, N.A., 2013. Mortality among homeless adults in Boston: shifts in causes of death over a 15-year period. JAMA Intern Med 173(3), 189-195.</a:t>
            </a:r>
          </a:p>
          <a:p>
            <a:pPr marL="285750" indent="-285750">
              <a:buFont typeface="Arial" panose="020B0604020202020204" pitchFamily="34" charset="0"/>
              <a:buChar char="•"/>
            </a:pPr>
            <a:r>
              <a:rPr lang="en-US" sz="1800" dirty="0">
                <a:solidFill>
                  <a:srgbClr val="000000"/>
                </a:solidFill>
                <a:effectLst/>
                <a:latin typeface="Times New Roman" panose="02020603050405020304" pitchFamily="18" charset="0"/>
                <a:ea typeface="Times New Roman" panose="02020603050405020304" pitchFamily="18" charset="0"/>
              </a:rPr>
              <a:t>Chatterjee, A., Yu, E.J., </a:t>
            </a:r>
            <a:r>
              <a:rPr lang="en-US" sz="1800" dirty="0" err="1">
                <a:solidFill>
                  <a:srgbClr val="000000"/>
                </a:solidFill>
                <a:effectLst/>
                <a:latin typeface="Times New Roman" panose="02020603050405020304" pitchFamily="18" charset="0"/>
                <a:ea typeface="Times New Roman" panose="02020603050405020304" pitchFamily="18" charset="0"/>
              </a:rPr>
              <a:t>Tishberg</a:t>
            </a:r>
            <a:r>
              <a:rPr lang="en-US" sz="1800" dirty="0">
                <a:solidFill>
                  <a:srgbClr val="000000"/>
                </a:solidFill>
                <a:effectLst/>
                <a:latin typeface="Times New Roman" panose="02020603050405020304" pitchFamily="18" charset="0"/>
                <a:ea typeface="Times New Roman" panose="02020603050405020304" pitchFamily="18" charset="0"/>
              </a:rPr>
              <a:t>, L., 2018. Exploring opioid use disorder, its impact, and treatment among individuals experiencing homelessness as part of a family. Drug Alcohol Depend 188, 161-168.</a:t>
            </a:r>
          </a:p>
          <a:p>
            <a:pPr marL="285750" marR="0" indent="-285750">
              <a:spcBef>
                <a:spcPts val="0"/>
              </a:spcBef>
              <a:spcAft>
                <a:spcPts val="0"/>
              </a:spcAft>
              <a:buFont typeface="Arial" panose="020B0604020202020204" pitchFamily="34" charset="0"/>
              <a:buChar char="•"/>
            </a:pPr>
            <a:r>
              <a:rPr lang="en-US" sz="1800" dirty="0">
                <a:solidFill>
                  <a:srgbClr val="000000"/>
                </a:solidFill>
                <a:effectLst/>
                <a:latin typeface="Times New Roman" panose="02020603050405020304" pitchFamily="18" charset="0"/>
                <a:ea typeface="Times New Roman" panose="02020603050405020304" pitchFamily="18" charset="0"/>
              </a:rPr>
              <a:t>Dasgupta, N., </a:t>
            </a:r>
            <a:r>
              <a:rPr lang="en-US" sz="1800" dirty="0" err="1">
                <a:solidFill>
                  <a:srgbClr val="000000"/>
                </a:solidFill>
                <a:effectLst/>
                <a:latin typeface="Times New Roman" panose="02020603050405020304" pitchFamily="18" charset="0"/>
                <a:ea typeface="Times New Roman" panose="02020603050405020304" pitchFamily="18" charset="0"/>
              </a:rPr>
              <a:t>Beletsky</a:t>
            </a:r>
            <a:r>
              <a:rPr lang="en-US" sz="1800" dirty="0">
                <a:solidFill>
                  <a:srgbClr val="000000"/>
                </a:solidFill>
                <a:effectLst/>
                <a:latin typeface="Times New Roman" panose="02020603050405020304" pitchFamily="18" charset="0"/>
                <a:ea typeface="Times New Roman" panose="02020603050405020304" pitchFamily="18" charset="0"/>
              </a:rPr>
              <a:t>, L., </a:t>
            </a:r>
            <a:r>
              <a:rPr lang="en-US" sz="1800" dirty="0" err="1">
                <a:solidFill>
                  <a:srgbClr val="000000"/>
                </a:solidFill>
                <a:effectLst/>
                <a:latin typeface="Times New Roman" panose="02020603050405020304" pitchFamily="18" charset="0"/>
                <a:ea typeface="Times New Roman" panose="02020603050405020304" pitchFamily="18" charset="0"/>
              </a:rPr>
              <a:t>Ciccarone</a:t>
            </a:r>
            <a:r>
              <a:rPr lang="en-US" sz="1800" dirty="0">
                <a:solidFill>
                  <a:srgbClr val="000000"/>
                </a:solidFill>
                <a:effectLst/>
                <a:latin typeface="Times New Roman" panose="02020603050405020304" pitchFamily="18" charset="0"/>
                <a:ea typeface="Times New Roman" panose="02020603050405020304" pitchFamily="18" charset="0"/>
              </a:rPr>
              <a:t>, D., 2018. Opioid Crisis: No Easy Fix to Its Social and Economic Determinants. Am J Public Health 108(2), 182-186.</a:t>
            </a:r>
          </a:p>
          <a:p>
            <a:pPr marL="285750" indent="-285750">
              <a:spcBef>
                <a:spcPts val="0"/>
              </a:spcBef>
              <a:spcAft>
                <a:spcPts val="0"/>
              </a:spcAft>
              <a:buFont typeface="Arial" panose="020B0604020202020204" pitchFamily="34" charset="0"/>
              <a:buChar char="•"/>
            </a:pPr>
            <a:r>
              <a:rPr lang="en-US" sz="1800" dirty="0">
                <a:solidFill>
                  <a:srgbClr val="000000"/>
                </a:solidFill>
                <a:effectLst/>
                <a:latin typeface="Times New Roman" panose="02020603050405020304" pitchFamily="18" charset="0"/>
                <a:ea typeface="Times New Roman" panose="02020603050405020304" pitchFamily="18" charset="0"/>
              </a:rPr>
              <a:t>Dunn, K.E., </a:t>
            </a:r>
            <a:r>
              <a:rPr lang="en-US" sz="1800" dirty="0" err="1">
                <a:solidFill>
                  <a:srgbClr val="000000"/>
                </a:solidFill>
                <a:effectLst/>
                <a:latin typeface="Times New Roman" panose="02020603050405020304" pitchFamily="18" charset="0"/>
                <a:ea typeface="Times New Roman" panose="02020603050405020304" pitchFamily="18" charset="0"/>
              </a:rPr>
              <a:t>Huhn</a:t>
            </a:r>
            <a:r>
              <a:rPr lang="en-US" sz="1800" dirty="0">
                <a:solidFill>
                  <a:srgbClr val="000000"/>
                </a:solidFill>
                <a:effectLst/>
                <a:latin typeface="Times New Roman" panose="02020603050405020304" pitchFamily="18" charset="0"/>
                <a:ea typeface="Times New Roman" panose="02020603050405020304" pitchFamily="18" charset="0"/>
              </a:rPr>
              <a:t>, A.S., Strain, E.C., 2019. Differential adoption of opioid agonist treatments in detoxification and outpatient settings. Journal of Substance Abuse Treatment 107, 24-28.</a:t>
            </a:r>
          </a:p>
          <a:p>
            <a:pPr marL="285750" marR="0" indent="-285750">
              <a:spcBef>
                <a:spcPts val="0"/>
              </a:spcBef>
              <a:spcAft>
                <a:spcPts val="0"/>
              </a:spcAft>
              <a:buFont typeface="Arial" panose="020B0604020202020204" pitchFamily="34" charset="0"/>
              <a:buChar char="•"/>
            </a:pPr>
            <a:endParaRPr lang="en-US" sz="1800" dirty="0">
              <a:solidFill>
                <a:srgbClr val="000000"/>
              </a:solidFill>
              <a:effectLst/>
              <a:latin typeface="Times New Roman" panose="02020603050405020304" pitchFamily="18" charset="0"/>
              <a:ea typeface="Times New Roman" panose="02020603050405020304" pitchFamily="18" charset="0"/>
            </a:endParaRPr>
          </a:p>
          <a:p>
            <a:endParaRPr lang="en-US" sz="1600" dirty="0"/>
          </a:p>
        </p:txBody>
      </p:sp>
      <p:sp>
        <p:nvSpPr>
          <p:cNvPr id="3" name="Title 2">
            <a:extLst>
              <a:ext uri="{FF2B5EF4-FFF2-40B4-BE49-F238E27FC236}">
                <a16:creationId xmlns:a16="http://schemas.microsoft.com/office/drawing/2014/main" id="{58BAB7EB-C075-7F47-8DE3-1EA689AD6C5D}"/>
              </a:ext>
            </a:extLst>
          </p:cNvPr>
          <p:cNvSpPr>
            <a:spLocks noGrp="1"/>
          </p:cNvSpPr>
          <p:nvPr>
            <p:ph type="title"/>
          </p:nvPr>
        </p:nvSpPr>
        <p:spPr/>
        <p:txBody>
          <a:bodyPr/>
          <a:lstStyle/>
          <a:p>
            <a:r>
              <a:rPr lang="en-US" dirty="0"/>
              <a:t>References</a:t>
            </a:r>
          </a:p>
        </p:txBody>
      </p:sp>
      <p:sp>
        <p:nvSpPr>
          <p:cNvPr id="4" name="Slide Number Placeholder 3">
            <a:extLst>
              <a:ext uri="{FF2B5EF4-FFF2-40B4-BE49-F238E27FC236}">
                <a16:creationId xmlns:a16="http://schemas.microsoft.com/office/drawing/2014/main" id="{58C386FF-83A7-374C-90AB-BF689CEBD921}"/>
              </a:ext>
            </a:extLst>
          </p:cNvPr>
          <p:cNvSpPr>
            <a:spLocks noGrp="1"/>
          </p:cNvSpPr>
          <p:nvPr>
            <p:ph type="sldNum" sz="quarter" idx="10"/>
          </p:nvPr>
        </p:nvSpPr>
        <p:spPr/>
        <p:txBody>
          <a:bodyPr/>
          <a:lstStyle/>
          <a:p>
            <a:pPr>
              <a:defRPr/>
            </a:pPr>
            <a:fld id="{5A0BCCF5-4884-6E4B-9EA1-561DD01E3524}" type="slidenum">
              <a:rPr lang="en-US" smtClean="0"/>
              <a:pPr>
                <a:defRPr/>
              </a:pPr>
              <a:t>20</a:t>
            </a:fld>
            <a:endParaRPr lang="en-US" dirty="0"/>
          </a:p>
        </p:txBody>
      </p:sp>
    </p:spTree>
    <p:extLst>
      <p:ext uri="{BB962C8B-B14F-4D97-AF65-F5344CB8AC3E}">
        <p14:creationId xmlns:p14="http://schemas.microsoft.com/office/powerpoint/2010/main" val="22264261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8C3BD6B-74A4-740A-721A-1C7565E402D8}"/>
              </a:ext>
            </a:extLst>
          </p:cNvPr>
          <p:cNvSpPr>
            <a:spLocks noGrp="1"/>
          </p:cNvSpPr>
          <p:nvPr>
            <p:ph type="body" sz="quarter" idx="4294967295"/>
          </p:nvPr>
        </p:nvSpPr>
        <p:spPr/>
        <p:txBody>
          <a:bodyPr/>
          <a:lstStyle/>
          <a:p>
            <a:pPr>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Fine, D.R., Dickins, K.A., Adams, L.D., De Las Nueces, D., Weinstock, K., Wright, J., Gaeta, J.M., Baggett, T.P., 2022. Drug Overdose Mortality Among People Experiencing Homelessness, 2003 to 2018. JAMA Network Open 5(1), e2142676-e2142676.</a:t>
            </a:r>
          </a:p>
          <a:p>
            <a:r>
              <a:rPr lang="en-US" sz="1800" dirty="0">
                <a:solidFill>
                  <a:srgbClr val="000000"/>
                </a:solidFill>
                <a:effectLst/>
                <a:latin typeface="Times New Roman" panose="02020603050405020304" pitchFamily="18" charset="0"/>
                <a:ea typeface="Times New Roman" panose="02020603050405020304" pitchFamily="18" charset="0"/>
              </a:rPr>
              <a:t>Han, B.H., Doran, K.M., Krawczyk, N., 2021. National trends in substance use treatment admissions for opioid use disorder among adults experiencing homelessness. J </a:t>
            </a:r>
            <a:r>
              <a:rPr lang="en-US" sz="1800" dirty="0" err="1">
                <a:solidFill>
                  <a:srgbClr val="000000"/>
                </a:solidFill>
                <a:effectLst/>
                <a:latin typeface="Times New Roman" panose="02020603050405020304" pitchFamily="18" charset="0"/>
                <a:ea typeface="Times New Roman" panose="02020603050405020304" pitchFamily="18" charset="0"/>
              </a:rPr>
              <a:t>Subst</a:t>
            </a:r>
            <a:r>
              <a:rPr lang="en-US" sz="1800" dirty="0">
                <a:solidFill>
                  <a:srgbClr val="000000"/>
                </a:solidFill>
                <a:effectLst/>
                <a:latin typeface="Times New Roman" panose="02020603050405020304" pitchFamily="18" charset="0"/>
                <a:ea typeface="Times New Roman" panose="02020603050405020304" pitchFamily="18" charset="0"/>
              </a:rPr>
              <a:t> Abuse Treat 132, 108504.</a:t>
            </a:r>
          </a:p>
          <a:p>
            <a:r>
              <a:rPr lang="en-US" sz="1800" dirty="0" err="1">
                <a:solidFill>
                  <a:srgbClr val="000000"/>
                </a:solidFill>
                <a:effectLst/>
                <a:latin typeface="Times New Roman" panose="02020603050405020304" pitchFamily="18" charset="0"/>
                <a:ea typeface="Times New Roman" panose="02020603050405020304" pitchFamily="18" charset="0"/>
              </a:rPr>
              <a:t>Huissoud</a:t>
            </a:r>
            <a:r>
              <a:rPr lang="en-US" sz="1800" dirty="0">
                <a:solidFill>
                  <a:srgbClr val="000000"/>
                </a:solidFill>
                <a:effectLst/>
                <a:latin typeface="Times New Roman" panose="02020603050405020304" pitchFamily="18" charset="0"/>
                <a:ea typeface="Times New Roman" panose="02020603050405020304" pitchFamily="18" charset="0"/>
              </a:rPr>
              <a:t>, T., </a:t>
            </a:r>
            <a:r>
              <a:rPr lang="en-US" sz="1800" dirty="0" err="1">
                <a:solidFill>
                  <a:srgbClr val="000000"/>
                </a:solidFill>
                <a:effectLst/>
                <a:latin typeface="Times New Roman" panose="02020603050405020304" pitchFamily="18" charset="0"/>
                <a:ea typeface="Times New Roman" panose="02020603050405020304" pitchFamily="18" charset="0"/>
              </a:rPr>
              <a:t>Rousson</a:t>
            </a:r>
            <a:r>
              <a:rPr lang="en-US" sz="1800" dirty="0">
                <a:solidFill>
                  <a:srgbClr val="000000"/>
                </a:solidFill>
                <a:effectLst/>
                <a:latin typeface="Times New Roman" panose="02020603050405020304" pitchFamily="18" charset="0"/>
                <a:ea typeface="Times New Roman" panose="02020603050405020304" pitchFamily="18" charset="0"/>
              </a:rPr>
              <a:t>, V., Dubois-Arber, F., 2012. Methadone treatments in a Swiss Region, 2001–2008: a registry-based analysis. BMC Psychiatry 12(1), 238.</a:t>
            </a:r>
          </a:p>
          <a:p>
            <a:r>
              <a:rPr lang="en-US" sz="1800" dirty="0" err="1">
                <a:solidFill>
                  <a:srgbClr val="000000"/>
                </a:solidFill>
                <a:effectLst/>
                <a:latin typeface="Times New Roman" panose="02020603050405020304" pitchFamily="18" charset="0"/>
                <a:ea typeface="Times New Roman" panose="02020603050405020304" pitchFamily="18" charset="0"/>
              </a:rPr>
              <a:t>Klimas</a:t>
            </a:r>
            <a:r>
              <a:rPr lang="en-US" sz="1800" dirty="0">
                <a:solidFill>
                  <a:srgbClr val="000000"/>
                </a:solidFill>
                <a:effectLst/>
                <a:latin typeface="Times New Roman" panose="02020603050405020304" pitchFamily="18" charset="0"/>
                <a:ea typeface="Times New Roman" panose="02020603050405020304" pitchFamily="18" charset="0"/>
              </a:rPr>
              <a:t>, J., </a:t>
            </a:r>
            <a:r>
              <a:rPr lang="en-US" sz="1800" dirty="0" err="1">
                <a:solidFill>
                  <a:srgbClr val="000000"/>
                </a:solidFill>
                <a:effectLst/>
                <a:latin typeface="Times New Roman" panose="02020603050405020304" pitchFamily="18" charset="0"/>
                <a:ea typeface="Times New Roman" panose="02020603050405020304" pitchFamily="18" charset="0"/>
              </a:rPr>
              <a:t>Nosova</a:t>
            </a:r>
            <a:r>
              <a:rPr lang="en-US" sz="1800" dirty="0">
                <a:solidFill>
                  <a:srgbClr val="000000"/>
                </a:solidFill>
                <a:effectLst/>
                <a:latin typeface="Times New Roman" panose="02020603050405020304" pitchFamily="18" charset="0"/>
                <a:ea typeface="Times New Roman" panose="02020603050405020304" pitchFamily="18" charset="0"/>
              </a:rPr>
              <a:t>, E., </a:t>
            </a:r>
            <a:r>
              <a:rPr lang="en-US" sz="1800" dirty="0" err="1">
                <a:solidFill>
                  <a:srgbClr val="000000"/>
                </a:solidFill>
                <a:effectLst/>
                <a:latin typeface="Times New Roman" panose="02020603050405020304" pitchFamily="18" charset="0"/>
                <a:ea typeface="Times New Roman" panose="02020603050405020304" pitchFamily="18" charset="0"/>
              </a:rPr>
              <a:t>Socias</a:t>
            </a:r>
            <a:r>
              <a:rPr lang="en-US" sz="1800" dirty="0">
                <a:solidFill>
                  <a:srgbClr val="000000"/>
                </a:solidFill>
                <a:effectLst/>
                <a:latin typeface="Times New Roman" panose="02020603050405020304" pitchFamily="18" charset="0"/>
                <a:ea typeface="Times New Roman" panose="02020603050405020304" pitchFamily="18" charset="0"/>
              </a:rPr>
              <a:t>, E., Nolan, S., Brar, R., Hayashi, K., Milloy, M.J., Kerr, T., Wood, E., 2018. Factors associated with discontinuation of methadone maintenance therapy (MMT) among persons who use alcohol in Vancouver, Canada. Drug Alcohol Depend 186, 182-186.</a:t>
            </a:r>
          </a:p>
          <a:p>
            <a:endParaRPr lang="en-US" sz="1800" dirty="0">
              <a:solidFill>
                <a:srgbClr val="000000"/>
              </a:solidFill>
              <a:effectLst/>
              <a:latin typeface="Times New Roman" panose="02020603050405020304" pitchFamily="18" charset="0"/>
              <a:ea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3C0E7A70-7E63-D64F-5A64-30609FA831B4}"/>
              </a:ext>
            </a:extLst>
          </p:cNvPr>
          <p:cNvSpPr>
            <a:spLocks noGrp="1"/>
          </p:cNvSpPr>
          <p:nvPr>
            <p:ph type="title"/>
          </p:nvPr>
        </p:nvSpPr>
        <p:spPr/>
        <p:txBody>
          <a:bodyPr/>
          <a:lstStyle/>
          <a:p>
            <a:r>
              <a:rPr lang="en-US" dirty="0"/>
              <a:t>References</a:t>
            </a:r>
          </a:p>
        </p:txBody>
      </p:sp>
      <p:sp>
        <p:nvSpPr>
          <p:cNvPr id="4" name="Slide Number Placeholder 3">
            <a:extLst>
              <a:ext uri="{FF2B5EF4-FFF2-40B4-BE49-F238E27FC236}">
                <a16:creationId xmlns:a16="http://schemas.microsoft.com/office/drawing/2014/main" id="{104C1A2F-C343-43D1-4D4B-4AAC0E4878A8}"/>
              </a:ext>
            </a:extLst>
          </p:cNvPr>
          <p:cNvSpPr>
            <a:spLocks noGrp="1"/>
          </p:cNvSpPr>
          <p:nvPr>
            <p:ph type="sldNum" sz="quarter" idx="10"/>
          </p:nvPr>
        </p:nvSpPr>
        <p:spPr/>
        <p:txBody>
          <a:bodyPr/>
          <a:lstStyle/>
          <a:p>
            <a:pPr>
              <a:defRPr/>
            </a:pPr>
            <a:fld id="{5A0BCCF5-4884-6E4B-9EA1-561DD01E3524}" type="slidenum">
              <a:rPr lang="en-US" smtClean="0"/>
              <a:pPr>
                <a:defRPr/>
              </a:pPr>
              <a:t>21</a:t>
            </a:fld>
            <a:endParaRPr lang="en-US" dirty="0"/>
          </a:p>
        </p:txBody>
      </p:sp>
    </p:spTree>
    <p:extLst>
      <p:ext uri="{BB962C8B-B14F-4D97-AF65-F5344CB8AC3E}">
        <p14:creationId xmlns:p14="http://schemas.microsoft.com/office/powerpoint/2010/main" val="18162127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410229B-64AD-3727-9E32-5E10F2374282}"/>
              </a:ext>
            </a:extLst>
          </p:cNvPr>
          <p:cNvSpPr>
            <a:spLocks noGrp="1"/>
          </p:cNvSpPr>
          <p:nvPr>
            <p:ph type="body" sz="quarter" idx="4294967295"/>
          </p:nvPr>
        </p:nvSpPr>
        <p:spPr/>
        <p:txBody>
          <a:bodyPr/>
          <a:lstStyle/>
          <a:p>
            <a:pPr marL="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Krawczyk, N., Williams, A.R., Saloner, B., </a:t>
            </a:r>
            <a:r>
              <a:rPr lang="en-US" sz="1800" dirty="0" err="1">
                <a:solidFill>
                  <a:srgbClr val="000000"/>
                </a:solidFill>
                <a:effectLst/>
                <a:latin typeface="Times New Roman" panose="02020603050405020304" pitchFamily="18" charset="0"/>
                <a:ea typeface="Times New Roman" panose="02020603050405020304" pitchFamily="18" charset="0"/>
              </a:rPr>
              <a:t>Cerdá</a:t>
            </a:r>
            <a:r>
              <a:rPr lang="en-US" sz="1800" dirty="0">
                <a:solidFill>
                  <a:srgbClr val="000000"/>
                </a:solidFill>
                <a:effectLst/>
                <a:latin typeface="Times New Roman" panose="02020603050405020304" pitchFamily="18" charset="0"/>
                <a:ea typeface="Times New Roman" panose="02020603050405020304" pitchFamily="18" charset="0"/>
              </a:rPr>
              <a:t>, M., 2021. Who stays in medication treatment for opioid use disorder? A national study of outpatient specialty treatment settings. J </a:t>
            </a:r>
            <a:r>
              <a:rPr lang="en-US" sz="1800" dirty="0" err="1">
                <a:solidFill>
                  <a:srgbClr val="000000"/>
                </a:solidFill>
                <a:effectLst/>
                <a:latin typeface="Times New Roman" panose="02020603050405020304" pitchFamily="18" charset="0"/>
                <a:ea typeface="Times New Roman" panose="02020603050405020304" pitchFamily="18" charset="0"/>
              </a:rPr>
              <a:t>Subst</a:t>
            </a:r>
            <a:r>
              <a:rPr lang="en-US" sz="1800" dirty="0">
                <a:solidFill>
                  <a:srgbClr val="000000"/>
                </a:solidFill>
                <a:effectLst/>
                <a:latin typeface="Times New Roman" panose="02020603050405020304" pitchFamily="18" charset="0"/>
                <a:ea typeface="Times New Roman" panose="02020603050405020304" pitchFamily="18" charset="0"/>
              </a:rPr>
              <a:t> Abuse Treat 126, 108329.</a:t>
            </a: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Lo, A., Kerr, T., Hayashi, K., Milloy, M.J., </a:t>
            </a:r>
            <a:r>
              <a:rPr lang="en-US" sz="1800" dirty="0" err="1">
                <a:solidFill>
                  <a:srgbClr val="000000"/>
                </a:solidFill>
                <a:effectLst/>
                <a:latin typeface="Times New Roman" panose="02020603050405020304" pitchFamily="18" charset="0"/>
                <a:ea typeface="Times New Roman" panose="02020603050405020304" pitchFamily="18" charset="0"/>
              </a:rPr>
              <a:t>Nosova</a:t>
            </a:r>
            <a:r>
              <a:rPr lang="en-US" sz="1800" dirty="0">
                <a:solidFill>
                  <a:srgbClr val="000000"/>
                </a:solidFill>
                <a:effectLst/>
                <a:latin typeface="Times New Roman" panose="02020603050405020304" pitchFamily="18" charset="0"/>
                <a:ea typeface="Times New Roman" panose="02020603050405020304" pitchFamily="18" charset="0"/>
              </a:rPr>
              <a:t>, E., Liu, Y., Fairbairn, N., 2018. Factors associated with methadone maintenance therapy discontinuation among people who inject drugs. J </a:t>
            </a:r>
            <a:r>
              <a:rPr lang="en-US" sz="1800" dirty="0" err="1">
                <a:solidFill>
                  <a:srgbClr val="000000"/>
                </a:solidFill>
                <a:effectLst/>
                <a:latin typeface="Times New Roman" panose="02020603050405020304" pitchFamily="18" charset="0"/>
                <a:ea typeface="Times New Roman" panose="02020603050405020304" pitchFamily="18" charset="0"/>
              </a:rPr>
              <a:t>Subst</a:t>
            </a:r>
            <a:r>
              <a:rPr lang="en-US" sz="1800" dirty="0">
                <a:solidFill>
                  <a:srgbClr val="000000"/>
                </a:solidFill>
                <a:effectLst/>
                <a:latin typeface="Times New Roman" panose="02020603050405020304" pitchFamily="18" charset="0"/>
                <a:ea typeface="Times New Roman" panose="02020603050405020304" pitchFamily="18" charset="0"/>
              </a:rPr>
              <a:t> Abuse Treat 94, 41-46.</a:t>
            </a: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Lundgren, L.M., Sullivan, L.M., </a:t>
            </a:r>
            <a:r>
              <a:rPr lang="en-US" sz="1800" dirty="0" err="1">
                <a:solidFill>
                  <a:srgbClr val="000000"/>
                </a:solidFill>
                <a:effectLst/>
                <a:latin typeface="Times New Roman" panose="02020603050405020304" pitchFamily="18" charset="0"/>
                <a:ea typeface="Times New Roman" panose="02020603050405020304" pitchFamily="18" charset="0"/>
              </a:rPr>
              <a:t>Maina</a:t>
            </a:r>
            <a:r>
              <a:rPr lang="en-US" sz="1800" dirty="0">
                <a:solidFill>
                  <a:srgbClr val="000000"/>
                </a:solidFill>
                <a:effectLst/>
                <a:latin typeface="Times New Roman" panose="02020603050405020304" pitchFamily="18" charset="0"/>
                <a:ea typeface="Times New Roman" panose="02020603050405020304" pitchFamily="18" charset="0"/>
              </a:rPr>
              <a:t>, A.W., Schilling, R.F., 2007. Client factors associated with length of stay in methadone treatment among heroin users who inject drugs: quantitative analysis of state-level substance abuse treatment utilization data. J Addict Med 1(1), 26-32.</a:t>
            </a: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Morrison, D.S., 2009. Homelessness as an independent risk factor for mortality: results from a retrospective cohort study. Int J Epidemiol 38(3), 877-883.</a:t>
            </a: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National Academies of Sciences, Engineering, and Medicine, 2019. Medications for Opioid Use Disorder Save Lives. The National Academies Press, Washington, DC.</a:t>
            </a:r>
          </a:p>
          <a:p>
            <a:endParaRPr lang="en-US" dirty="0"/>
          </a:p>
        </p:txBody>
      </p:sp>
      <p:sp>
        <p:nvSpPr>
          <p:cNvPr id="3" name="Title 2">
            <a:extLst>
              <a:ext uri="{FF2B5EF4-FFF2-40B4-BE49-F238E27FC236}">
                <a16:creationId xmlns:a16="http://schemas.microsoft.com/office/drawing/2014/main" id="{5CDBE7C4-B151-A9DE-DD8F-8E8C31C237FF}"/>
              </a:ext>
            </a:extLst>
          </p:cNvPr>
          <p:cNvSpPr>
            <a:spLocks noGrp="1"/>
          </p:cNvSpPr>
          <p:nvPr>
            <p:ph type="title"/>
          </p:nvPr>
        </p:nvSpPr>
        <p:spPr/>
        <p:txBody>
          <a:bodyPr/>
          <a:lstStyle/>
          <a:p>
            <a:r>
              <a:rPr lang="en-US" dirty="0"/>
              <a:t>References</a:t>
            </a:r>
          </a:p>
        </p:txBody>
      </p:sp>
      <p:sp>
        <p:nvSpPr>
          <p:cNvPr id="4" name="Slide Number Placeholder 3">
            <a:extLst>
              <a:ext uri="{FF2B5EF4-FFF2-40B4-BE49-F238E27FC236}">
                <a16:creationId xmlns:a16="http://schemas.microsoft.com/office/drawing/2014/main" id="{AA09AEB8-CF5F-E248-EF08-6340E090AA51}"/>
              </a:ext>
            </a:extLst>
          </p:cNvPr>
          <p:cNvSpPr>
            <a:spLocks noGrp="1"/>
          </p:cNvSpPr>
          <p:nvPr>
            <p:ph type="sldNum" sz="quarter" idx="10"/>
          </p:nvPr>
        </p:nvSpPr>
        <p:spPr/>
        <p:txBody>
          <a:bodyPr/>
          <a:lstStyle/>
          <a:p>
            <a:pPr>
              <a:defRPr/>
            </a:pPr>
            <a:fld id="{5A0BCCF5-4884-6E4B-9EA1-561DD01E3524}" type="slidenum">
              <a:rPr lang="en-US" smtClean="0"/>
              <a:pPr>
                <a:defRPr/>
              </a:pPr>
              <a:t>22</a:t>
            </a:fld>
            <a:endParaRPr lang="en-US" dirty="0"/>
          </a:p>
        </p:txBody>
      </p:sp>
    </p:spTree>
    <p:extLst>
      <p:ext uri="{BB962C8B-B14F-4D97-AF65-F5344CB8AC3E}">
        <p14:creationId xmlns:p14="http://schemas.microsoft.com/office/powerpoint/2010/main" val="978487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0C603A4-A698-CF9D-BC10-A4D1B83FF758}"/>
              </a:ext>
            </a:extLst>
          </p:cNvPr>
          <p:cNvSpPr>
            <a:spLocks noGrp="1"/>
          </p:cNvSpPr>
          <p:nvPr>
            <p:ph type="body" sz="quarter" idx="4294967295"/>
          </p:nvPr>
        </p:nvSpPr>
        <p:spPr/>
        <p:txBody>
          <a:bodyPr/>
          <a:lstStyle/>
          <a:p>
            <a:r>
              <a:rPr lang="en-US" sz="1800" dirty="0">
                <a:solidFill>
                  <a:srgbClr val="000000"/>
                </a:solidFill>
                <a:effectLst/>
                <a:latin typeface="Times New Roman" panose="02020603050405020304" pitchFamily="18" charset="0"/>
                <a:ea typeface="Times New Roman" panose="02020603050405020304" pitchFamily="18" charset="0"/>
              </a:rPr>
              <a:t>O'Connor, A.M., Cousins, G., Durand, L., Barry, J., Boland, F., 2020. Retention of patients in opioid substitution treatment: A systematic review. </a:t>
            </a:r>
            <a:r>
              <a:rPr lang="en-US" sz="1800" dirty="0" err="1">
                <a:solidFill>
                  <a:srgbClr val="000000"/>
                </a:solidFill>
                <a:effectLst/>
                <a:latin typeface="Times New Roman" panose="02020603050405020304" pitchFamily="18" charset="0"/>
                <a:ea typeface="Times New Roman" panose="02020603050405020304" pitchFamily="18" charset="0"/>
              </a:rPr>
              <a:t>PLoS</a:t>
            </a:r>
            <a:r>
              <a:rPr lang="en-US" sz="1800" dirty="0">
                <a:solidFill>
                  <a:srgbClr val="000000"/>
                </a:solidFill>
                <a:effectLst/>
                <a:latin typeface="Times New Roman" panose="02020603050405020304" pitchFamily="18" charset="0"/>
                <a:ea typeface="Times New Roman" panose="02020603050405020304" pitchFamily="18" charset="0"/>
              </a:rPr>
              <a:t> One 15(5), e0232086.</a:t>
            </a:r>
          </a:p>
          <a:p>
            <a:r>
              <a:rPr lang="en-US" sz="1800" dirty="0">
                <a:solidFill>
                  <a:srgbClr val="000000"/>
                </a:solidFill>
                <a:effectLst/>
                <a:latin typeface="Times New Roman" panose="02020603050405020304" pitchFamily="18" charset="0"/>
                <a:ea typeface="Times New Roman" panose="02020603050405020304" pitchFamily="18" charset="0"/>
              </a:rPr>
              <a:t>Santo, T., Jr, Clark, B., Hickman, M., </a:t>
            </a:r>
            <a:r>
              <a:rPr lang="en-US" sz="1800" dirty="0" err="1">
                <a:solidFill>
                  <a:srgbClr val="000000"/>
                </a:solidFill>
                <a:effectLst/>
                <a:latin typeface="Times New Roman" panose="02020603050405020304" pitchFamily="18" charset="0"/>
                <a:ea typeface="Times New Roman" panose="02020603050405020304" pitchFamily="18" charset="0"/>
              </a:rPr>
              <a:t>Grebely</a:t>
            </a:r>
            <a:r>
              <a:rPr lang="en-US" sz="1800" dirty="0">
                <a:solidFill>
                  <a:srgbClr val="000000"/>
                </a:solidFill>
                <a:effectLst/>
                <a:latin typeface="Times New Roman" panose="02020603050405020304" pitchFamily="18" charset="0"/>
                <a:ea typeface="Times New Roman" panose="02020603050405020304" pitchFamily="18" charset="0"/>
              </a:rPr>
              <a:t>, J., Campbell, G., </a:t>
            </a:r>
            <a:r>
              <a:rPr lang="en-US" sz="1800" dirty="0" err="1">
                <a:solidFill>
                  <a:srgbClr val="000000"/>
                </a:solidFill>
                <a:effectLst/>
                <a:latin typeface="Times New Roman" panose="02020603050405020304" pitchFamily="18" charset="0"/>
                <a:ea typeface="Times New Roman" panose="02020603050405020304" pitchFamily="18" charset="0"/>
              </a:rPr>
              <a:t>Sordo</a:t>
            </a:r>
            <a:r>
              <a:rPr lang="en-US" sz="1800" dirty="0">
                <a:solidFill>
                  <a:srgbClr val="000000"/>
                </a:solidFill>
                <a:effectLst/>
                <a:latin typeface="Times New Roman" panose="02020603050405020304" pitchFamily="18" charset="0"/>
                <a:ea typeface="Times New Roman" panose="02020603050405020304" pitchFamily="18" charset="0"/>
              </a:rPr>
              <a:t>, L., Chen, A., Tran, L.T., Bharat, C., </a:t>
            </a:r>
            <a:r>
              <a:rPr lang="en-US" sz="1800" dirty="0" err="1">
                <a:solidFill>
                  <a:srgbClr val="000000"/>
                </a:solidFill>
                <a:effectLst/>
                <a:latin typeface="Times New Roman" panose="02020603050405020304" pitchFamily="18" charset="0"/>
                <a:ea typeface="Times New Roman" panose="02020603050405020304" pitchFamily="18" charset="0"/>
              </a:rPr>
              <a:t>Padmanathan</a:t>
            </a:r>
            <a:r>
              <a:rPr lang="en-US" sz="1800" dirty="0">
                <a:solidFill>
                  <a:srgbClr val="000000"/>
                </a:solidFill>
                <a:effectLst/>
                <a:latin typeface="Times New Roman" panose="02020603050405020304" pitchFamily="18" charset="0"/>
                <a:ea typeface="Times New Roman" panose="02020603050405020304" pitchFamily="18" charset="0"/>
              </a:rPr>
              <a:t>, P., Cousins, G., </a:t>
            </a:r>
            <a:r>
              <a:rPr lang="en-US" sz="1800" dirty="0" err="1">
                <a:solidFill>
                  <a:srgbClr val="000000"/>
                </a:solidFill>
                <a:effectLst/>
                <a:latin typeface="Times New Roman" panose="02020603050405020304" pitchFamily="18" charset="0"/>
                <a:ea typeface="Times New Roman" panose="02020603050405020304" pitchFamily="18" charset="0"/>
              </a:rPr>
              <a:t>Dupouy</a:t>
            </a:r>
            <a:r>
              <a:rPr lang="en-US" sz="1800" dirty="0">
                <a:solidFill>
                  <a:srgbClr val="000000"/>
                </a:solidFill>
                <a:effectLst/>
                <a:latin typeface="Times New Roman" panose="02020603050405020304" pitchFamily="18" charset="0"/>
                <a:ea typeface="Times New Roman" panose="02020603050405020304" pitchFamily="18" charset="0"/>
              </a:rPr>
              <a:t>, J., </a:t>
            </a:r>
            <a:r>
              <a:rPr lang="en-US" sz="1800" dirty="0" err="1">
                <a:solidFill>
                  <a:srgbClr val="000000"/>
                </a:solidFill>
                <a:effectLst/>
                <a:latin typeface="Times New Roman" panose="02020603050405020304" pitchFamily="18" charset="0"/>
                <a:ea typeface="Times New Roman" panose="02020603050405020304" pitchFamily="18" charset="0"/>
              </a:rPr>
              <a:t>Kelty</a:t>
            </a:r>
            <a:r>
              <a:rPr lang="en-US" sz="1800" dirty="0">
                <a:solidFill>
                  <a:srgbClr val="000000"/>
                </a:solidFill>
                <a:effectLst/>
                <a:latin typeface="Times New Roman" panose="02020603050405020304" pitchFamily="18" charset="0"/>
                <a:ea typeface="Times New Roman" panose="02020603050405020304" pitchFamily="18" charset="0"/>
              </a:rPr>
              <a:t>, E., </a:t>
            </a:r>
            <a:r>
              <a:rPr lang="en-US" sz="1800" dirty="0" err="1">
                <a:solidFill>
                  <a:srgbClr val="000000"/>
                </a:solidFill>
                <a:effectLst/>
                <a:latin typeface="Times New Roman" panose="02020603050405020304" pitchFamily="18" charset="0"/>
                <a:ea typeface="Times New Roman" panose="02020603050405020304" pitchFamily="18" charset="0"/>
              </a:rPr>
              <a:t>Muga</a:t>
            </a:r>
            <a:r>
              <a:rPr lang="en-US" sz="1800" dirty="0">
                <a:solidFill>
                  <a:srgbClr val="000000"/>
                </a:solidFill>
                <a:effectLst/>
                <a:latin typeface="Times New Roman" panose="02020603050405020304" pitchFamily="18" charset="0"/>
                <a:ea typeface="Times New Roman" panose="02020603050405020304" pitchFamily="18" charset="0"/>
              </a:rPr>
              <a:t>, R., </a:t>
            </a:r>
            <a:r>
              <a:rPr lang="en-US" sz="1800" dirty="0" err="1">
                <a:solidFill>
                  <a:srgbClr val="000000"/>
                </a:solidFill>
                <a:effectLst/>
                <a:latin typeface="Times New Roman" panose="02020603050405020304" pitchFamily="18" charset="0"/>
                <a:ea typeface="Times New Roman" panose="02020603050405020304" pitchFamily="18" charset="0"/>
              </a:rPr>
              <a:t>Nosyk</a:t>
            </a:r>
            <a:r>
              <a:rPr lang="en-US" sz="1800" dirty="0">
                <a:solidFill>
                  <a:srgbClr val="000000"/>
                </a:solidFill>
                <a:effectLst/>
                <a:latin typeface="Times New Roman" panose="02020603050405020304" pitchFamily="18" charset="0"/>
                <a:ea typeface="Times New Roman" panose="02020603050405020304" pitchFamily="18" charset="0"/>
              </a:rPr>
              <a:t>, B., Min, J., </a:t>
            </a:r>
            <a:r>
              <a:rPr lang="en-US" sz="1800" dirty="0" err="1">
                <a:solidFill>
                  <a:srgbClr val="000000"/>
                </a:solidFill>
                <a:effectLst/>
                <a:latin typeface="Times New Roman" panose="02020603050405020304" pitchFamily="18" charset="0"/>
                <a:ea typeface="Times New Roman" panose="02020603050405020304" pitchFamily="18" charset="0"/>
              </a:rPr>
              <a:t>Pavarin</a:t>
            </a:r>
            <a:r>
              <a:rPr lang="en-US" sz="1800" dirty="0">
                <a:solidFill>
                  <a:srgbClr val="000000"/>
                </a:solidFill>
                <a:effectLst/>
                <a:latin typeface="Times New Roman" panose="02020603050405020304" pitchFamily="18" charset="0"/>
                <a:ea typeface="Times New Roman" panose="02020603050405020304" pitchFamily="18" charset="0"/>
              </a:rPr>
              <a:t>, R., Farrell, M., Degenhardt, L., 2021. Association of Opioid Agonist Treatment With All-Cause Mortality and Specific Causes of Death Among People With Opioid Dependence: A Systematic Review and Meta-analysis. JAMA Psychiatry 78(9), 979-993.</a:t>
            </a:r>
            <a:r>
              <a:rPr lang="en-US" dirty="0">
                <a:effectLst/>
              </a:rPr>
              <a:t> </a:t>
            </a:r>
            <a:endParaRPr lang="en-US" sz="1800" dirty="0">
              <a:solidFill>
                <a:srgbClr val="000000"/>
              </a:solidFill>
              <a:effectLst/>
              <a:latin typeface="Times New Roman" panose="02020603050405020304" pitchFamily="18" charset="0"/>
              <a:ea typeface="Times New Roman" panose="02020603050405020304" pitchFamily="18" charset="0"/>
            </a:endParaRPr>
          </a:p>
          <a:p>
            <a:r>
              <a:rPr lang="en-US" sz="1800" dirty="0" err="1">
                <a:solidFill>
                  <a:srgbClr val="000000"/>
                </a:solidFill>
                <a:effectLst/>
                <a:latin typeface="Times New Roman" panose="02020603050405020304" pitchFamily="18" charset="0"/>
                <a:ea typeface="Times New Roman" panose="02020603050405020304" pitchFamily="18" charset="0"/>
              </a:rPr>
              <a:t>Sordo</a:t>
            </a:r>
            <a:r>
              <a:rPr lang="en-US" sz="1800" dirty="0">
                <a:solidFill>
                  <a:srgbClr val="000000"/>
                </a:solidFill>
                <a:effectLst/>
                <a:latin typeface="Times New Roman" panose="02020603050405020304" pitchFamily="18" charset="0"/>
                <a:ea typeface="Times New Roman" panose="02020603050405020304" pitchFamily="18" charset="0"/>
              </a:rPr>
              <a:t>, L., Barrio, G., Bravo, M.J., </a:t>
            </a:r>
            <a:r>
              <a:rPr lang="en-US" sz="1800" dirty="0" err="1">
                <a:solidFill>
                  <a:srgbClr val="000000"/>
                </a:solidFill>
                <a:effectLst/>
                <a:latin typeface="Times New Roman" panose="02020603050405020304" pitchFamily="18" charset="0"/>
                <a:ea typeface="Times New Roman" panose="02020603050405020304" pitchFamily="18" charset="0"/>
              </a:rPr>
              <a:t>Indave</a:t>
            </a:r>
            <a:r>
              <a:rPr lang="en-US" sz="1800" dirty="0">
                <a:solidFill>
                  <a:srgbClr val="000000"/>
                </a:solidFill>
                <a:effectLst/>
                <a:latin typeface="Times New Roman" panose="02020603050405020304" pitchFamily="18" charset="0"/>
                <a:ea typeface="Times New Roman" panose="02020603050405020304" pitchFamily="18" charset="0"/>
              </a:rPr>
              <a:t>, B.I., Degenhardt, L., </a:t>
            </a:r>
            <a:r>
              <a:rPr lang="en-US" sz="1800" dirty="0" err="1">
                <a:solidFill>
                  <a:srgbClr val="000000"/>
                </a:solidFill>
                <a:effectLst/>
                <a:latin typeface="Times New Roman" panose="02020603050405020304" pitchFamily="18" charset="0"/>
                <a:ea typeface="Times New Roman" panose="02020603050405020304" pitchFamily="18" charset="0"/>
              </a:rPr>
              <a:t>Wiessing</a:t>
            </a:r>
            <a:r>
              <a:rPr lang="en-US" sz="1800" dirty="0">
                <a:solidFill>
                  <a:srgbClr val="000000"/>
                </a:solidFill>
                <a:effectLst/>
                <a:latin typeface="Times New Roman" panose="02020603050405020304" pitchFamily="18" charset="0"/>
                <a:ea typeface="Times New Roman" panose="02020603050405020304" pitchFamily="18" charset="0"/>
              </a:rPr>
              <a:t>, L., </a:t>
            </a:r>
            <a:r>
              <a:rPr lang="en-US" sz="1800" dirty="0" err="1">
                <a:solidFill>
                  <a:srgbClr val="000000"/>
                </a:solidFill>
                <a:effectLst/>
                <a:latin typeface="Times New Roman" panose="02020603050405020304" pitchFamily="18" charset="0"/>
                <a:ea typeface="Times New Roman" panose="02020603050405020304" pitchFamily="18" charset="0"/>
              </a:rPr>
              <a:t>Ferri</a:t>
            </a:r>
            <a:r>
              <a:rPr lang="en-US" sz="1800" dirty="0">
                <a:solidFill>
                  <a:srgbClr val="000000"/>
                </a:solidFill>
                <a:effectLst/>
                <a:latin typeface="Times New Roman" panose="02020603050405020304" pitchFamily="18" charset="0"/>
                <a:ea typeface="Times New Roman" panose="02020603050405020304" pitchFamily="18" charset="0"/>
              </a:rPr>
              <a:t>, M., Pastor-</a:t>
            </a:r>
            <a:r>
              <a:rPr lang="en-US" sz="1800" dirty="0" err="1">
                <a:solidFill>
                  <a:srgbClr val="000000"/>
                </a:solidFill>
                <a:effectLst/>
                <a:latin typeface="Times New Roman" panose="02020603050405020304" pitchFamily="18" charset="0"/>
                <a:ea typeface="Times New Roman" panose="02020603050405020304" pitchFamily="18" charset="0"/>
              </a:rPr>
              <a:t>Barriuso</a:t>
            </a:r>
            <a:r>
              <a:rPr lang="en-US" sz="1800" dirty="0">
                <a:solidFill>
                  <a:srgbClr val="000000"/>
                </a:solidFill>
                <a:effectLst/>
                <a:latin typeface="Times New Roman" panose="02020603050405020304" pitchFamily="18" charset="0"/>
                <a:ea typeface="Times New Roman" panose="02020603050405020304" pitchFamily="18" charset="0"/>
              </a:rPr>
              <a:t>, R., 2017. Mortality risk during and after opioid substitution treatment: systematic review and meta-analysis of cohort studies. </a:t>
            </a:r>
            <a:r>
              <a:rPr lang="en-US" sz="1800" dirty="0" err="1">
                <a:solidFill>
                  <a:srgbClr val="000000"/>
                </a:solidFill>
                <a:effectLst/>
                <a:latin typeface="Times New Roman" panose="02020603050405020304" pitchFamily="18" charset="0"/>
                <a:ea typeface="Times New Roman" panose="02020603050405020304" pitchFamily="18" charset="0"/>
              </a:rPr>
              <a:t>Bmj</a:t>
            </a:r>
            <a:r>
              <a:rPr lang="en-US" sz="1800" dirty="0">
                <a:solidFill>
                  <a:srgbClr val="000000"/>
                </a:solidFill>
                <a:effectLst/>
                <a:latin typeface="Times New Roman" panose="02020603050405020304" pitchFamily="18" charset="0"/>
                <a:ea typeface="Times New Roman" panose="02020603050405020304" pitchFamily="18" charset="0"/>
              </a:rPr>
              <a:t> 357, j1550.</a:t>
            </a:r>
          </a:p>
          <a:p>
            <a:r>
              <a:rPr lang="en-US" sz="1800" dirty="0">
                <a:solidFill>
                  <a:srgbClr val="000000"/>
                </a:solidFill>
                <a:effectLst/>
                <a:latin typeface="Times New Roman" panose="02020603050405020304" pitchFamily="18" charset="0"/>
                <a:ea typeface="Times New Roman" panose="02020603050405020304" pitchFamily="18" charset="0"/>
              </a:rPr>
              <a:t>Yang, J.C., Roman-</a:t>
            </a:r>
            <a:r>
              <a:rPr lang="en-US" sz="1800" dirty="0" err="1">
                <a:solidFill>
                  <a:srgbClr val="000000"/>
                </a:solidFill>
                <a:effectLst/>
                <a:latin typeface="Times New Roman" panose="02020603050405020304" pitchFamily="18" charset="0"/>
                <a:ea typeface="Times New Roman" panose="02020603050405020304" pitchFamily="18" charset="0"/>
              </a:rPr>
              <a:t>Urrestarazu</a:t>
            </a:r>
            <a:r>
              <a:rPr lang="en-US" sz="1800" dirty="0">
                <a:solidFill>
                  <a:srgbClr val="000000"/>
                </a:solidFill>
                <a:effectLst/>
                <a:latin typeface="Times New Roman" panose="02020603050405020304" pitchFamily="18" charset="0"/>
                <a:ea typeface="Times New Roman" panose="02020603050405020304" pitchFamily="18" charset="0"/>
              </a:rPr>
              <a:t>, A., </a:t>
            </a:r>
            <a:r>
              <a:rPr lang="en-US" sz="1800" dirty="0" err="1">
                <a:solidFill>
                  <a:srgbClr val="000000"/>
                </a:solidFill>
                <a:effectLst/>
                <a:latin typeface="Times New Roman" panose="02020603050405020304" pitchFamily="18" charset="0"/>
                <a:ea typeface="Times New Roman" panose="02020603050405020304" pitchFamily="18" charset="0"/>
              </a:rPr>
              <a:t>Brayne</a:t>
            </a:r>
            <a:r>
              <a:rPr lang="en-US" sz="1800" dirty="0">
                <a:solidFill>
                  <a:srgbClr val="000000"/>
                </a:solidFill>
                <a:effectLst/>
                <a:latin typeface="Times New Roman" panose="02020603050405020304" pitchFamily="18" charset="0"/>
                <a:ea typeface="Times New Roman" panose="02020603050405020304" pitchFamily="18" charset="0"/>
              </a:rPr>
              <a:t>, C., 2019. Differences in receipt of opioid agonist treatment and time to enter treatment for opioid use disorder among specialty addiction programs in the United States, 2014-17. </a:t>
            </a:r>
            <a:r>
              <a:rPr lang="en-US" sz="1800" dirty="0" err="1">
                <a:solidFill>
                  <a:srgbClr val="000000"/>
                </a:solidFill>
                <a:effectLst/>
                <a:latin typeface="Times New Roman" panose="02020603050405020304" pitchFamily="18" charset="0"/>
                <a:ea typeface="Times New Roman" panose="02020603050405020304" pitchFamily="18" charset="0"/>
              </a:rPr>
              <a:t>PLoS</a:t>
            </a:r>
            <a:r>
              <a:rPr lang="en-US" sz="1800" dirty="0">
                <a:solidFill>
                  <a:srgbClr val="000000"/>
                </a:solidFill>
                <a:effectLst/>
                <a:latin typeface="Times New Roman" panose="02020603050405020304" pitchFamily="18" charset="0"/>
                <a:ea typeface="Times New Roman" panose="02020603050405020304" pitchFamily="18" charset="0"/>
              </a:rPr>
              <a:t> One 14(12), e0226349.</a:t>
            </a:r>
          </a:p>
          <a:p>
            <a:endParaRPr lang="en-US" dirty="0"/>
          </a:p>
        </p:txBody>
      </p:sp>
      <p:sp>
        <p:nvSpPr>
          <p:cNvPr id="3" name="Title 2">
            <a:extLst>
              <a:ext uri="{FF2B5EF4-FFF2-40B4-BE49-F238E27FC236}">
                <a16:creationId xmlns:a16="http://schemas.microsoft.com/office/drawing/2014/main" id="{F54FA4F7-369B-560B-AE51-A07CBB50563C}"/>
              </a:ext>
            </a:extLst>
          </p:cNvPr>
          <p:cNvSpPr>
            <a:spLocks noGrp="1"/>
          </p:cNvSpPr>
          <p:nvPr>
            <p:ph type="title"/>
          </p:nvPr>
        </p:nvSpPr>
        <p:spPr/>
        <p:txBody>
          <a:bodyPr/>
          <a:lstStyle/>
          <a:p>
            <a:r>
              <a:rPr lang="en-US" dirty="0"/>
              <a:t>References</a:t>
            </a:r>
          </a:p>
        </p:txBody>
      </p:sp>
      <p:sp>
        <p:nvSpPr>
          <p:cNvPr id="4" name="Slide Number Placeholder 3">
            <a:extLst>
              <a:ext uri="{FF2B5EF4-FFF2-40B4-BE49-F238E27FC236}">
                <a16:creationId xmlns:a16="http://schemas.microsoft.com/office/drawing/2014/main" id="{AE6452BB-FB77-C89D-EF80-882F66EAAB0F}"/>
              </a:ext>
            </a:extLst>
          </p:cNvPr>
          <p:cNvSpPr>
            <a:spLocks noGrp="1"/>
          </p:cNvSpPr>
          <p:nvPr>
            <p:ph type="sldNum" sz="quarter" idx="10"/>
          </p:nvPr>
        </p:nvSpPr>
        <p:spPr/>
        <p:txBody>
          <a:bodyPr/>
          <a:lstStyle/>
          <a:p>
            <a:pPr>
              <a:defRPr/>
            </a:pPr>
            <a:fld id="{5A0BCCF5-4884-6E4B-9EA1-561DD01E3524}" type="slidenum">
              <a:rPr lang="en-US" smtClean="0"/>
              <a:pPr>
                <a:defRPr/>
              </a:pPr>
              <a:t>23</a:t>
            </a:fld>
            <a:endParaRPr lang="en-US" dirty="0"/>
          </a:p>
        </p:txBody>
      </p:sp>
    </p:spTree>
    <p:extLst>
      <p:ext uri="{BB962C8B-B14F-4D97-AF65-F5344CB8AC3E}">
        <p14:creationId xmlns:p14="http://schemas.microsoft.com/office/powerpoint/2010/main" val="4261883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36E6376-8695-5044-9822-A0B1ED4C109B}"/>
              </a:ext>
            </a:extLst>
          </p:cNvPr>
          <p:cNvSpPr>
            <a:spLocks noGrp="1"/>
          </p:cNvSpPr>
          <p:nvPr>
            <p:ph type="sldNum" sz="quarter" idx="15"/>
          </p:nvPr>
        </p:nvSpPr>
        <p:spPr/>
        <p:txBody>
          <a:bodyPr/>
          <a:lstStyle/>
          <a:p>
            <a:pPr>
              <a:defRPr/>
            </a:pPr>
            <a:fld id="{59D14E7F-45AD-DE46-9B52-3C1C3176B3A7}" type="slidenum">
              <a:rPr lang="en-US" smtClean="0"/>
              <a:pPr>
                <a:defRPr/>
              </a:pPr>
              <a:t>2</a:t>
            </a:fld>
            <a:endParaRPr lang="en-US" dirty="0"/>
          </a:p>
        </p:txBody>
      </p:sp>
      <p:sp>
        <p:nvSpPr>
          <p:cNvPr id="3" name="Text Placeholder 2">
            <a:extLst>
              <a:ext uri="{FF2B5EF4-FFF2-40B4-BE49-F238E27FC236}">
                <a16:creationId xmlns:a16="http://schemas.microsoft.com/office/drawing/2014/main" id="{6E8EF6FA-E78F-2546-97C0-6086F3D27552}"/>
              </a:ext>
            </a:extLst>
          </p:cNvPr>
          <p:cNvSpPr>
            <a:spLocks noGrp="1"/>
          </p:cNvSpPr>
          <p:nvPr>
            <p:ph type="body" sz="quarter" idx="16"/>
          </p:nvPr>
        </p:nvSpPr>
        <p:spPr/>
        <p:txBody>
          <a:bodyPr/>
          <a:lstStyle/>
          <a:p>
            <a:r>
              <a:rPr lang="en-US" dirty="0"/>
              <a:t>Background</a:t>
            </a:r>
          </a:p>
        </p:txBody>
      </p:sp>
    </p:spTree>
    <p:extLst>
      <p:ext uri="{BB962C8B-B14F-4D97-AF65-F5344CB8AC3E}">
        <p14:creationId xmlns:p14="http://schemas.microsoft.com/office/powerpoint/2010/main" val="3785211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4E32E31-DE40-0046-9F44-00AB52329B0B}"/>
              </a:ext>
            </a:extLst>
          </p:cNvPr>
          <p:cNvSpPr>
            <a:spLocks noGrp="1"/>
          </p:cNvSpPr>
          <p:nvPr>
            <p:ph type="body" sz="quarter" idx="4294967295"/>
          </p:nvPr>
        </p:nvSpPr>
        <p:spPr/>
        <p:txBody>
          <a:bodyPr/>
          <a:lstStyle/>
          <a:p>
            <a:pPr marL="285750" indent="-285750">
              <a:buFont typeface="Arial" panose="020B0604020202020204" pitchFamily="34" charset="0"/>
              <a:buChar char="•"/>
            </a:pPr>
            <a:r>
              <a:rPr lang="en-US" sz="2400" dirty="0"/>
              <a:t>Overdose </a:t>
            </a:r>
            <a:r>
              <a:rPr lang="en-US" sz="2400" b="1" dirty="0"/>
              <a:t>leading cause of death </a:t>
            </a:r>
            <a:r>
              <a:rPr lang="en-US" sz="2400" dirty="0"/>
              <a:t>among people experiencing homelessness</a:t>
            </a:r>
          </a:p>
          <a:p>
            <a:endParaRPr lang="en-US" sz="2400" dirty="0"/>
          </a:p>
          <a:p>
            <a:pPr marL="285750" indent="-285750">
              <a:buFont typeface="Arial" panose="020B0604020202020204" pitchFamily="34" charset="0"/>
              <a:buChar char="•"/>
            </a:pPr>
            <a:r>
              <a:rPr lang="en-US" sz="2400" dirty="0"/>
              <a:t>Opioid use disorder (OUD) rates higher among people experiencing homelessness</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People with OUD experiencing homelessness are </a:t>
            </a:r>
            <a:r>
              <a:rPr lang="en-US" sz="2400" b="1" dirty="0"/>
              <a:t>less likely to receive MOUD</a:t>
            </a:r>
            <a:r>
              <a:rPr lang="en-US" sz="2400" dirty="0"/>
              <a:t> than housed counterparts</a:t>
            </a:r>
            <a:br>
              <a:rPr lang="en-US" sz="2400" dirty="0"/>
            </a:br>
            <a:r>
              <a:rPr lang="en-US" sz="2400" dirty="0"/>
              <a:t> </a:t>
            </a:r>
          </a:p>
          <a:p>
            <a:endParaRPr lang="en-US" sz="2400" dirty="0"/>
          </a:p>
        </p:txBody>
      </p:sp>
      <p:sp>
        <p:nvSpPr>
          <p:cNvPr id="3" name="Title 2">
            <a:extLst>
              <a:ext uri="{FF2B5EF4-FFF2-40B4-BE49-F238E27FC236}">
                <a16:creationId xmlns:a16="http://schemas.microsoft.com/office/drawing/2014/main" id="{817A2757-48D6-BF44-93F2-840354A21344}"/>
              </a:ext>
            </a:extLst>
          </p:cNvPr>
          <p:cNvSpPr>
            <a:spLocks noGrp="1"/>
          </p:cNvSpPr>
          <p:nvPr>
            <p:ph type="title"/>
          </p:nvPr>
        </p:nvSpPr>
        <p:spPr/>
        <p:txBody>
          <a:bodyPr/>
          <a:lstStyle/>
          <a:p>
            <a:r>
              <a:rPr lang="en-US" sz="3600" dirty="0"/>
              <a:t>Opioid use disorder and homelessness</a:t>
            </a:r>
          </a:p>
        </p:txBody>
      </p:sp>
      <p:sp>
        <p:nvSpPr>
          <p:cNvPr id="4" name="Slide Number Placeholder 3">
            <a:extLst>
              <a:ext uri="{FF2B5EF4-FFF2-40B4-BE49-F238E27FC236}">
                <a16:creationId xmlns:a16="http://schemas.microsoft.com/office/drawing/2014/main" id="{E90476BC-64FC-1842-9F75-E59AF1114419}"/>
              </a:ext>
            </a:extLst>
          </p:cNvPr>
          <p:cNvSpPr>
            <a:spLocks noGrp="1"/>
          </p:cNvSpPr>
          <p:nvPr>
            <p:ph type="sldNum" sz="quarter" idx="10"/>
          </p:nvPr>
        </p:nvSpPr>
        <p:spPr/>
        <p:txBody>
          <a:bodyPr/>
          <a:lstStyle/>
          <a:p>
            <a:pPr>
              <a:defRPr/>
            </a:pPr>
            <a:fld id="{5A0BCCF5-4884-6E4B-9EA1-561DD01E3524}" type="slidenum">
              <a:rPr lang="en-US" smtClean="0"/>
              <a:pPr>
                <a:defRPr/>
              </a:pPr>
              <a:t>3</a:t>
            </a:fld>
            <a:endParaRPr lang="en-US" dirty="0"/>
          </a:p>
        </p:txBody>
      </p:sp>
    </p:spTree>
    <p:extLst>
      <p:ext uri="{BB962C8B-B14F-4D97-AF65-F5344CB8AC3E}">
        <p14:creationId xmlns:p14="http://schemas.microsoft.com/office/powerpoint/2010/main" val="123302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5CDD0E5-6FC1-F14D-808C-E493512D116E}"/>
              </a:ext>
            </a:extLst>
          </p:cNvPr>
          <p:cNvSpPr>
            <a:spLocks noGrp="1"/>
          </p:cNvSpPr>
          <p:nvPr>
            <p:ph type="body" sz="quarter" idx="4294967295"/>
          </p:nvPr>
        </p:nvSpPr>
        <p:spPr/>
        <p:txBody>
          <a:bodyPr/>
          <a:lstStyle/>
          <a:p>
            <a:pPr marL="457200" indent="-457200">
              <a:buFont typeface="Arial" panose="020B0604020202020204" pitchFamily="34" charset="0"/>
              <a:buChar char="•"/>
            </a:pPr>
            <a:r>
              <a:rPr lang="en-US" sz="2600" dirty="0"/>
              <a:t>MOUD retention generally &lt;6 months nationally</a:t>
            </a:r>
          </a:p>
          <a:p>
            <a:endParaRPr lang="en-US" sz="2600" dirty="0"/>
          </a:p>
          <a:p>
            <a:pPr marL="457200" indent="-457200">
              <a:buFont typeface="Arial" panose="020B0604020202020204" pitchFamily="34" charset="0"/>
              <a:buChar char="•"/>
            </a:pPr>
            <a:r>
              <a:rPr lang="en-US" sz="2600" dirty="0"/>
              <a:t>Prior studies show housing is significantly related to MOUD retention, but few directly examine this relationship</a:t>
            </a:r>
          </a:p>
          <a:p>
            <a:pPr marL="457200" indent="-457200">
              <a:buFont typeface="Arial" panose="020B0604020202020204" pitchFamily="34" charset="0"/>
              <a:buChar char="•"/>
            </a:pPr>
            <a:endParaRPr lang="en-US" sz="2600" dirty="0"/>
          </a:p>
          <a:p>
            <a:pPr marL="457200" indent="-457200">
              <a:buFont typeface="Arial" panose="020B0604020202020204" pitchFamily="34" charset="0"/>
              <a:buChar char="•"/>
            </a:pPr>
            <a:r>
              <a:rPr lang="en-US" sz="2600" dirty="0"/>
              <a:t>Qualitative studies highlight patient-level and system-level barriers to accessing and remaining in MOUD</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a:p>
          <a:p>
            <a:pPr lvl="1"/>
            <a:endParaRPr lang="en-US" sz="2000" dirty="0"/>
          </a:p>
          <a:p>
            <a:pPr marL="257175" lvl="1" indent="0">
              <a:buNone/>
            </a:pPr>
            <a:endParaRPr lang="en-US" sz="2000" dirty="0"/>
          </a:p>
          <a:p>
            <a:pPr marL="0" indent="0">
              <a:buNone/>
            </a:pPr>
            <a:endParaRPr lang="en-US" sz="2000" dirty="0"/>
          </a:p>
        </p:txBody>
      </p:sp>
      <p:sp>
        <p:nvSpPr>
          <p:cNvPr id="3" name="Title 2">
            <a:extLst>
              <a:ext uri="{FF2B5EF4-FFF2-40B4-BE49-F238E27FC236}">
                <a16:creationId xmlns:a16="http://schemas.microsoft.com/office/drawing/2014/main" id="{CAB132C0-1CB3-4C40-BC0F-9DBEB61C465F}"/>
              </a:ext>
            </a:extLst>
          </p:cNvPr>
          <p:cNvSpPr>
            <a:spLocks noGrp="1"/>
          </p:cNvSpPr>
          <p:nvPr>
            <p:ph type="title"/>
          </p:nvPr>
        </p:nvSpPr>
        <p:spPr/>
        <p:txBody>
          <a:bodyPr/>
          <a:lstStyle/>
          <a:p>
            <a:r>
              <a:rPr lang="en-US" sz="3600" dirty="0"/>
              <a:t>MOUD Retention and Homelessness</a:t>
            </a:r>
          </a:p>
        </p:txBody>
      </p:sp>
      <p:sp>
        <p:nvSpPr>
          <p:cNvPr id="4" name="Slide Number Placeholder 3">
            <a:extLst>
              <a:ext uri="{FF2B5EF4-FFF2-40B4-BE49-F238E27FC236}">
                <a16:creationId xmlns:a16="http://schemas.microsoft.com/office/drawing/2014/main" id="{0B32CC11-0527-3745-A344-96D95B2C5AF0}"/>
              </a:ext>
            </a:extLst>
          </p:cNvPr>
          <p:cNvSpPr>
            <a:spLocks noGrp="1"/>
          </p:cNvSpPr>
          <p:nvPr>
            <p:ph type="sldNum" sz="quarter" idx="10"/>
          </p:nvPr>
        </p:nvSpPr>
        <p:spPr/>
        <p:txBody>
          <a:bodyPr/>
          <a:lstStyle/>
          <a:p>
            <a:pPr>
              <a:defRPr/>
            </a:pPr>
            <a:fld id="{5A0BCCF5-4884-6E4B-9EA1-561DD01E3524}" type="slidenum">
              <a:rPr lang="en-US" smtClean="0"/>
              <a:pPr>
                <a:defRPr/>
              </a:pPr>
              <a:t>4</a:t>
            </a:fld>
            <a:endParaRPr lang="en-US" dirty="0"/>
          </a:p>
        </p:txBody>
      </p:sp>
    </p:spTree>
    <p:extLst>
      <p:ext uri="{BB962C8B-B14F-4D97-AF65-F5344CB8AC3E}">
        <p14:creationId xmlns:p14="http://schemas.microsoft.com/office/powerpoint/2010/main" val="363473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F96A41F-DE7C-F946-B569-5231E0082A14}"/>
              </a:ext>
            </a:extLst>
          </p:cNvPr>
          <p:cNvSpPr>
            <a:spLocks noGrp="1"/>
          </p:cNvSpPr>
          <p:nvPr>
            <p:ph type="body" sz="quarter" idx="4294967295"/>
          </p:nvPr>
        </p:nvSpPr>
        <p:spPr/>
        <p:txBody>
          <a:bodyPr/>
          <a:lstStyle/>
          <a:p>
            <a:pPr marL="0" indent="0">
              <a:buNone/>
            </a:pPr>
            <a:endParaRPr lang="en-US" sz="3000" dirty="0"/>
          </a:p>
          <a:p>
            <a:pPr marL="0" indent="0">
              <a:buNone/>
            </a:pPr>
            <a:r>
              <a:rPr lang="en-US" sz="3000" dirty="0"/>
              <a:t>Investigated patient characteristics, social determinants of health, and retention in outpatient medications for opioid use disorder in the United States based on housing status </a:t>
            </a:r>
          </a:p>
          <a:p>
            <a:pPr marL="0" indent="0">
              <a:buNone/>
            </a:pPr>
            <a:endParaRPr lang="en-US" sz="3000" dirty="0"/>
          </a:p>
          <a:p>
            <a:pPr marL="0" indent="0">
              <a:buNone/>
            </a:pPr>
            <a:endParaRPr lang="en-US" sz="3000" dirty="0"/>
          </a:p>
          <a:p>
            <a:pPr marL="0" indent="0">
              <a:buNone/>
            </a:pPr>
            <a:r>
              <a:rPr lang="en-US" sz="3000" dirty="0"/>
              <a:t> </a:t>
            </a:r>
          </a:p>
        </p:txBody>
      </p:sp>
      <p:sp>
        <p:nvSpPr>
          <p:cNvPr id="3" name="Title 2">
            <a:extLst>
              <a:ext uri="{FF2B5EF4-FFF2-40B4-BE49-F238E27FC236}">
                <a16:creationId xmlns:a16="http://schemas.microsoft.com/office/drawing/2014/main" id="{B7917C06-EF97-7549-B321-95D5EC3E7DBF}"/>
              </a:ext>
            </a:extLst>
          </p:cNvPr>
          <p:cNvSpPr>
            <a:spLocks noGrp="1"/>
          </p:cNvSpPr>
          <p:nvPr>
            <p:ph type="title"/>
          </p:nvPr>
        </p:nvSpPr>
        <p:spPr/>
        <p:txBody>
          <a:bodyPr/>
          <a:lstStyle/>
          <a:p>
            <a:r>
              <a:rPr lang="en-US" sz="3600" dirty="0"/>
              <a:t>Study Aims</a:t>
            </a:r>
          </a:p>
        </p:txBody>
      </p:sp>
      <p:sp>
        <p:nvSpPr>
          <p:cNvPr id="4" name="Slide Number Placeholder 3">
            <a:extLst>
              <a:ext uri="{FF2B5EF4-FFF2-40B4-BE49-F238E27FC236}">
                <a16:creationId xmlns:a16="http://schemas.microsoft.com/office/drawing/2014/main" id="{DA3FB353-DE15-5D4F-8E5A-8BF9DE417BAB}"/>
              </a:ext>
            </a:extLst>
          </p:cNvPr>
          <p:cNvSpPr>
            <a:spLocks noGrp="1"/>
          </p:cNvSpPr>
          <p:nvPr>
            <p:ph type="sldNum" sz="quarter" idx="10"/>
          </p:nvPr>
        </p:nvSpPr>
        <p:spPr/>
        <p:txBody>
          <a:bodyPr/>
          <a:lstStyle/>
          <a:p>
            <a:pPr>
              <a:defRPr/>
            </a:pPr>
            <a:fld id="{5A0BCCF5-4884-6E4B-9EA1-561DD01E3524}" type="slidenum">
              <a:rPr lang="en-US" smtClean="0"/>
              <a:pPr>
                <a:defRPr/>
              </a:pPr>
              <a:t>5</a:t>
            </a:fld>
            <a:endParaRPr lang="en-US" dirty="0"/>
          </a:p>
        </p:txBody>
      </p:sp>
    </p:spTree>
    <p:extLst>
      <p:ext uri="{BB962C8B-B14F-4D97-AF65-F5344CB8AC3E}">
        <p14:creationId xmlns:p14="http://schemas.microsoft.com/office/powerpoint/2010/main" val="496836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36E6376-8695-5044-9822-A0B1ED4C109B}"/>
              </a:ext>
            </a:extLst>
          </p:cNvPr>
          <p:cNvSpPr>
            <a:spLocks noGrp="1"/>
          </p:cNvSpPr>
          <p:nvPr>
            <p:ph type="sldNum" sz="quarter" idx="15"/>
          </p:nvPr>
        </p:nvSpPr>
        <p:spPr/>
        <p:txBody>
          <a:bodyPr/>
          <a:lstStyle/>
          <a:p>
            <a:pPr>
              <a:defRPr/>
            </a:pPr>
            <a:fld id="{59D14E7F-45AD-DE46-9B52-3C1C3176B3A7}" type="slidenum">
              <a:rPr lang="en-US" smtClean="0"/>
              <a:pPr>
                <a:defRPr/>
              </a:pPr>
              <a:t>6</a:t>
            </a:fld>
            <a:endParaRPr lang="en-US" dirty="0"/>
          </a:p>
        </p:txBody>
      </p:sp>
      <p:sp>
        <p:nvSpPr>
          <p:cNvPr id="3" name="Text Placeholder 2">
            <a:extLst>
              <a:ext uri="{FF2B5EF4-FFF2-40B4-BE49-F238E27FC236}">
                <a16:creationId xmlns:a16="http://schemas.microsoft.com/office/drawing/2014/main" id="{6E8EF6FA-E78F-2546-97C0-6086F3D27552}"/>
              </a:ext>
            </a:extLst>
          </p:cNvPr>
          <p:cNvSpPr>
            <a:spLocks noGrp="1"/>
          </p:cNvSpPr>
          <p:nvPr>
            <p:ph type="body" sz="quarter" idx="16"/>
          </p:nvPr>
        </p:nvSpPr>
        <p:spPr/>
        <p:txBody>
          <a:bodyPr/>
          <a:lstStyle/>
          <a:p>
            <a:r>
              <a:rPr lang="en-US" dirty="0"/>
              <a:t>Methods</a:t>
            </a:r>
          </a:p>
        </p:txBody>
      </p:sp>
    </p:spTree>
    <p:extLst>
      <p:ext uri="{BB962C8B-B14F-4D97-AF65-F5344CB8AC3E}">
        <p14:creationId xmlns:p14="http://schemas.microsoft.com/office/powerpoint/2010/main" val="743328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112FE4A-4D3F-AC4D-B424-65FF1A23847F}"/>
              </a:ext>
            </a:extLst>
          </p:cNvPr>
          <p:cNvSpPr>
            <a:spLocks noGrp="1"/>
          </p:cNvSpPr>
          <p:nvPr>
            <p:ph type="body" sz="quarter" idx="4294967295"/>
          </p:nvPr>
        </p:nvSpPr>
        <p:spPr>
          <a:xfrm>
            <a:off x="425618" y="1253331"/>
            <a:ext cx="8172450" cy="4351338"/>
          </a:xfrm>
        </p:spPr>
        <p:txBody>
          <a:bodyPr/>
          <a:lstStyle/>
          <a:p>
            <a:r>
              <a:rPr lang="en-US" sz="2000" b="1" dirty="0"/>
              <a:t>Dataset: </a:t>
            </a:r>
            <a:r>
              <a:rPr lang="en-US" sz="2000" dirty="0"/>
              <a:t>2016-2018 Treatment Episode Dataset Discharges (TEDS-D)</a:t>
            </a:r>
          </a:p>
          <a:p>
            <a:endParaRPr lang="en-US" sz="2000" b="1" dirty="0"/>
          </a:p>
          <a:p>
            <a:r>
              <a:rPr lang="en-US" sz="2000" b="1" dirty="0"/>
              <a:t>Inclusion Criteria:</a:t>
            </a:r>
          </a:p>
          <a:p>
            <a:pPr marL="342900" indent="-342900">
              <a:buFont typeface="Arial" panose="020B0604020202020204" pitchFamily="34" charset="0"/>
              <a:buChar char="•"/>
            </a:pPr>
            <a:r>
              <a:rPr lang="en-US" sz="2000" dirty="0"/>
              <a:t>Ambulatory, non-intensive outpatient MOUD treatment </a:t>
            </a:r>
          </a:p>
          <a:p>
            <a:pPr marL="342900" indent="-342900">
              <a:buFont typeface="Arial" panose="020B0604020202020204" pitchFamily="34" charset="0"/>
              <a:buChar char="•"/>
            </a:pPr>
            <a:r>
              <a:rPr lang="en-US" sz="2000" dirty="0"/>
              <a:t>Homelessness vs. independent living (excluded dependent housing)</a:t>
            </a:r>
          </a:p>
          <a:p>
            <a:pPr marL="342900" indent="-342900">
              <a:buFont typeface="Arial" panose="020B0604020202020204" pitchFamily="34" charset="0"/>
              <a:buChar char="•"/>
            </a:pPr>
            <a:r>
              <a:rPr lang="en-US" sz="2000" dirty="0"/>
              <a:t>Completion reason was listed as: “completed,” “dropped out,” or “terminated by facility” (excluded transfers, death, incarceration)</a:t>
            </a:r>
          </a:p>
          <a:p>
            <a:endParaRPr lang="en-US" sz="2000" dirty="0"/>
          </a:p>
          <a:p>
            <a:r>
              <a:rPr lang="en-US" sz="2000" b="1" dirty="0"/>
              <a:t>Population</a:t>
            </a:r>
            <a:endParaRPr lang="en-US" sz="2000" dirty="0"/>
          </a:p>
          <a:p>
            <a:pPr marL="342900" indent="-342900">
              <a:buFont typeface="Arial" panose="020B0604020202020204" pitchFamily="34" charset="0"/>
              <a:buChar char="•"/>
            </a:pPr>
            <a:r>
              <a:rPr lang="en-US" sz="2000" dirty="0"/>
              <a:t>196,366 eligible treatment episodes</a:t>
            </a:r>
          </a:p>
          <a:p>
            <a:pPr marL="342900" indent="-342900">
              <a:buFont typeface="Arial" panose="020B0604020202020204" pitchFamily="34" charset="0"/>
              <a:buChar char="•"/>
            </a:pPr>
            <a:r>
              <a:rPr lang="en-US" sz="2000" dirty="0"/>
              <a:t>Homelessness reported in 17,158 episodes</a:t>
            </a:r>
          </a:p>
          <a:p>
            <a:endParaRPr lang="en-US" sz="2000" dirty="0"/>
          </a:p>
          <a:p>
            <a:endParaRPr lang="en-US" sz="2000" dirty="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US" sz="2000" dirty="0"/>
          </a:p>
          <a:p>
            <a:endParaRPr lang="en-US" sz="2000" b="1" dirty="0"/>
          </a:p>
        </p:txBody>
      </p:sp>
      <p:sp>
        <p:nvSpPr>
          <p:cNvPr id="3" name="Title 2">
            <a:extLst>
              <a:ext uri="{FF2B5EF4-FFF2-40B4-BE49-F238E27FC236}">
                <a16:creationId xmlns:a16="http://schemas.microsoft.com/office/drawing/2014/main" id="{E022CE2D-2448-2A43-9D51-4316A02862D2}"/>
              </a:ext>
            </a:extLst>
          </p:cNvPr>
          <p:cNvSpPr>
            <a:spLocks noGrp="1"/>
          </p:cNvSpPr>
          <p:nvPr>
            <p:ph type="title"/>
          </p:nvPr>
        </p:nvSpPr>
        <p:spPr/>
        <p:txBody>
          <a:bodyPr/>
          <a:lstStyle/>
          <a:p>
            <a:r>
              <a:rPr lang="en-US" sz="3600" dirty="0"/>
              <a:t>Sample</a:t>
            </a:r>
          </a:p>
        </p:txBody>
      </p:sp>
      <p:sp>
        <p:nvSpPr>
          <p:cNvPr id="4" name="Slide Number Placeholder 3">
            <a:extLst>
              <a:ext uri="{FF2B5EF4-FFF2-40B4-BE49-F238E27FC236}">
                <a16:creationId xmlns:a16="http://schemas.microsoft.com/office/drawing/2014/main" id="{BBECF4D1-9A1E-9E46-B4C6-90C98B609F85}"/>
              </a:ext>
            </a:extLst>
          </p:cNvPr>
          <p:cNvSpPr>
            <a:spLocks noGrp="1"/>
          </p:cNvSpPr>
          <p:nvPr>
            <p:ph type="sldNum" sz="quarter" idx="10"/>
          </p:nvPr>
        </p:nvSpPr>
        <p:spPr/>
        <p:txBody>
          <a:bodyPr/>
          <a:lstStyle/>
          <a:p>
            <a:pPr>
              <a:defRPr/>
            </a:pPr>
            <a:fld id="{5A0BCCF5-4884-6E4B-9EA1-561DD01E3524}" type="slidenum">
              <a:rPr lang="en-US" smtClean="0"/>
              <a:pPr>
                <a:defRPr/>
              </a:pPr>
              <a:t>7</a:t>
            </a:fld>
            <a:endParaRPr lang="en-US" dirty="0"/>
          </a:p>
        </p:txBody>
      </p:sp>
    </p:spTree>
    <p:extLst>
      <p:ext uri="{BB962C8B-B14F-4D97-AF65-F5344CB8AC3E}">
        <p14:creationId xmlns:p14="http://schemas.microsoft.com/office/powerpoint/2010/main" val="2076218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397911-0865-98E9-E7C9-14B6AC071148}"/>
              </a:ext>
            </a:extLst>
          </p:cNvPr>
          <p:cNvSpPr>
            <a:spLocks noGrp="1"/>
          </p:cNvSpPr>
          <p:nvPr>
            <p:ph type="body" sz="quarter" idx="4294967295"/>
          </p:nvPr>
        </p:nvSpPr>
        <p:spPr/>
        <p:txBody>
          <a:bodyPr/>
          <a:lstStyle/>
          <a:p>
            <a:r>
              <a:rPr lang="en-US" sz="2600" dirty="0"/>
              <a:t>Treatment Length</a:t>
            </a:r>
          </a:p>
          <a:p>
            <a:pPr lvl="1"/>
            <a:r>
              <a:rPr lang="en-US" sz="2200" b="1" dirty="0"/>
              <a:t>Dichotomized </a:t>
            </a:r>
            <a:r>
              <a:rPr lang="en-US" sz="2200" dirty="0"/>
              <a:t>to &gt;180 days vs. 180 days or less</a:t>
            </a:r>
          </a:p>
          <a:p>
            <a:pPr marL="0" indent="0">
              <a:buNone/>
            </a:pPr>
            <a:endParaRPr lang="en-US" sz="2600" dirty="0"/>
          </a:p>
          <a:p>
            <a:r>
              <a:rPr lang="en-US" sz="2600" dirty="0"/>
              <a:t>Treatment Completion</a:t>
            </a:r>
          </a:p>
          <a:p>
            <a:pPr lvl="1"/>
            <a:r>
              <a:rPr lang="en-US" sz="2200" b="1" u="sng" dirty="0"/>
              <a:t>Completed</a:t>
            </a:r>
            <a:r>
              <a:rPr lang="en-US" sz="2200" u="sng" dirty="0"/>
              <a:t> treatment </a:t>
            </a:r>
            <a:r>
              <a:rPr lang="en-US" sz="2200" dirty="0"/>
              <a:t>- reason for treatment termination coded “Completed”</a:t>
            </a:r>
          </a:p>
          <a:p>
            <a:pPr marL="257175" lvl="1" indent="0">
              <a:buNone/>
            </a:pPr>
            <a:endParaRPr lang="en-US" sz="2200" dirty="0"/>
          </a:p>
          <a:p>
            <a:pPr lvl="1"/>
            <a:r>
              <a:rPr lang="en-US" sz="2200" b="1" u="sng" dirty="0"/>
              <a:t>Prematurely</a:t>
            </a:r>
            <a:r>
              <a:rPr lang="en-US" sz="2200" u="sng" dirty="0"/>
              <a:t> </a:t>
            </a:r>
            <a:r>
              <a:rPr lang="en-US" sz="2200" b="1" u="sng" dirty="0"/>
              <a:t>terminated</a:t>
            </a:r>
            <a:r>
              <a:rPr lang="en-US" sz="2200" u="sng" dirty="0"/>
              <a:t> </a:t>
            </a:r>
            <a:r>
              <a:rPr lang="en-US" sz="2200" dirty="0"/>
              <a:t>- reasons for treatment termination were “dropped out” or “terminated by facility”</a:t>
            </a:r>
          </a:p>
          <a:p>
            <a:pPr lvl="2"/>
            <a:r>
              <a:rPr lang="en-US" sz="2200" b="1" dirty="0"/>
              <a:t> Patient-initiated</a:t>
            </a:r>
            <a:r>
              <a:rPr lang="en-US" sz="2200" dirty="0"/>
              <a:t> discharge - “Dropped out” </a:t>
            </a:r>
          </a:p>
          <a:p>
            <a:pPr lvl="2"/>
            <a:r>
              <a:rPr lang="en-US" sz="2200" b="1" dirty="0"/>
              <a:t> Program-initiated</a:t>
            </a:r>
            <a:r>
              <a:rPr lang="en-US" sz="2200" dirty="0"/>
              <a:t> discharge - “Terminated by facility” </a:t>
            </a:r>
          </a:p>
        </p:txBody>
      </p:sp>
      <p:sp>
        <p:nvSpPr>
          <p:cNvPr id="3" name="Title 2">
            <a:extLst>
              <a:ext uri="{FF2B5EF4-FFF2-40B4-BE49-F238E27FC236}">
                <a16:creationId xmlns:a16="http://schemas.microsoft.com/office/drawing/2014/main" id="{8AAA7FE1-9160-192F-8AF8-37BC76F7F060}"/>
              </a:ext>
            </a:extLst>
          </p:cNvPr>
          <p:cNvSpPr>
            <a:spLocks noGrp="1"/>
          </p:cNvSpPr>
          <p:nvPr>
            <p:ph type="title"/>
          </p:nvPr>
        </p:nvSpPr>
        <p:spPr/>
        <p:txBody>
          <a:bodyPr/>
          <a:lstStyle/>
          <a:p>
            <a:r>
              <a:rPr lang="en-US" sz="3600" dirty="0"/>
              <a:t>Variables/Definitions</a:t>
            </a:r>
          </a:p>
        </p:txBody>
      </p:sp>
      <p:sp>
        <p:nvSpPr>
          <p:cNvPr id="4" name="Slide Number Placeholder 3">
            <a:extLst>
              <a:ext uri="{FF2B5EF4-FFF2-40B4-BE49-F238E27FC236}">
                <a16:creationId xmlns:a16="http://schemas.microsoft.com/office/drawing/2014/main" id="{4090DDD3-5B83-645B-3C15-217BCB1434FC}"/>
              </a:ext>
            </a:extLst>
          </p:cNvPr>
          <p:cNvSpPr>
            <a:spLocks noGrp="1"/>
          </p:cNvSpPr>
          <p:nvPr>
            <p:ph type="sldNum" sz="quarter" idx="10"/>
          </p:nvPr>
        </p:nvSpPr>
        <p:spPr/>
        <p:txBody>
          <a:bodyPr/>
          <a:lstStyle/>
          <a:p>
            <a:pPr>
              <a:defRPr/>
            </a:pPr>
            <a:fld id="{5A0BCCF5-4884-6E4B-9EA1-561DD01E3524}" type="slidenum">
              <a:rPr lang="en-US" smtClean="0"/>
              <a:pPr>
                <a:defRPr/>
              </a:pPr>
              <a:t>8</a:t>
            </a:fld>
            <a:endParaRPr lang="en-US" dirty="0"/>
          </a:p>
        </p:txBody>
      </p:sp>
    </p:spTree>
    <p:extLst>
      <p:ext uri="{BB962C8B-B14F-4D97-AF65-F5344CB8AC3E}">
        <p14:creationId xmlns:p14="http://schemas.microsoft.com/office/powerpoint/2010/main" val="409151207"/>
      </p:ext>
    </p:extLst>
  </p:cSld>
  <p:clrMapOvr>
    <a:masterClrMapping/>
  </p:clrMapOvr>
</p:sld>
</file>

<file path=ppt/theme/theme1.xml><?xml version="1.0" encoding="utf-8"?>
<a:theme xmlns:a="http://schemas.openxmlformats.org/drawingml/2006/main" name="Content Slide- Master">
  <a:themeElements>
    <a:clrScheme name="New YSM Webcolors- 1-12-2020">
      <a:dk1>
        <a:srgbClr val="000000"/>
      </a:dk1>
      <a:lt1>
        <a:srgbClr val="FFFFFF"/>
      </a:lt1>
      <a:dk2>
        <a:srgbClr val="224570"/>
      </a:dk2>
      <a:lt2>
        <a:srgbClr val="E7E6E6"/>
      </a:lt2>
      <a:accent1>
        <a:srgbClr val="1271E3"/>
      </a:accent1>
      <a:accent2>
        <a:srgbClr val="E96051"/>
      </a:accent2>
      <a:accent3>
        <a:srgbClr val="71939C"/>
      </a:accent3>
      <a:accent4>
        <a:srgbClr val="444C57"/>
      </a:accent4>
      <a:accent5>
        <a:srgbClr val="FFB833"/>
      </a:accent5>
      <a:accent6>
        <a:srgbClr val="3BB3E5"/>
      </a:accent6>
      <a:hlink>
        <a:srgbClr val="4B617C"/>
      </a:hlink>
      <a:folHlink>
        <a:srgbClr val="B3E7F8"/>
      </a:folHlink>
    </a:clrScheme>
    <a:fontScheme name="Custom 2">
      <a:majorFont>
        <a:latin typeface="Times New Roman"/>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lgn="l">
          <a:defRPr dirty="0">
            <a:solidFill>
              <a:schemeClr val="tx2"/>
            </a:solidFill>
            <a:latin typeface="+mn-lt"/>
          </a:defRPr>
        </a:defPPr>
      </a:lstStyle>
    </a:txDef>
  </a:objectDefaults>
  <a:extraClrSchemeLst/>
  <a:extLst>
    <a:ext uri="{05A4C25C-085E-4340-85A3-A5531E510DB2}">
      <thm15:themeFamily xmlns:thm15="http://schemas.microsoft.com/office/thememl/2012/main" name="Presentation26" id="{AE23C7B2-4889-7143-91C7-C9D076B9C18C}" vid="{D5584349-9AC3-0947-BF6C-B9243D998CD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Times New Roman"/>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Times New Roman"/>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48522</TotalTime>
  <Words>1860</Words>
  <Application>Microsoft Macintosh PowerPoint</Application>
  <PresentationFormat>On-screen Show (4:3)</PresentationFormat>
  <Paragraphs>185</Paragraphs>
  <Slides>24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Georgia</vt:lpstr>
      <vt:lpstr>Microsoft Sans Serif</vt:lpstr>
      <vt:lpstr>Proxima Nova Regular</vt:lpstr>
      <vt:lpstr>Times New Roman</vt:lpstr>
      <vt:lpstr>YaleNew</vt:lpstr>
      <vt:lpstr>Content Slide- Master</vt:lpstr>
      <vt:lpstr>A National Study of Correlates of Homelessness and Retention Among Outpatient Medication for Opioid Use Disorder-Seeking Individuals in the United States</vt:lpstr>
      <vt:lpstr>Disclosures</vt:lpstr>
      <vt:lpstr>PowerPoint Presentation</vt:lpstr>
      <vt:lpstr>Opioid use disorder and homelessness</vt:lpstr>
      <vt:lpstr>MOUD Retention and Homelessness</vt:lpstr>
      <vt:lpstr>Study Aims</vt:lpstr>
      <vt:lpstr>PowerPoint Presentation</vt:lpstr>
      <vt:lpstr>Sample</vt:lpstr>
      <vt:lpstr>Variables/Definitions</vt:lpstr>
      <vt:lpstr>Statistical Analysis</vt:lpstr>
      <vt:lpstr>Statistical Analysis</vt:lpstr>
      <vt:lpstr>PowerPoint Presentation</vt:lpstr>
      <vt:lpstr>Pairwise Analysis – Demographic and Social Characteristics</vt:lpstr>
      <vt:lpstr>Pairwise Analysis – Clinical Characteristics</vt:lpstr>
      <vt:lpstr>Pairwise Analysis – Treatment Retention</vt:lpstr>
      <vt:lpstr>Logistic Regression Analysis</vt:lpstr>
      <vt:lpstr>Discussion</vt:lpstr>
      <vt:lpstr>Limitations</vt:lpstr>
      <vt:lpstr>Conclusions</vt:lpstr>
      <vt:lpstr>PowerPoint Presentation</vt:lpstr>
      <vt:lpstr>References</vt:lpstr>
      <vt:lpstr>References</vt:lpstr>
      <vt:lpstr>References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Maturo, Laura</dc:creator>
  <cp:lastModifiedBy>Marina Gaeta</cp:lastModifiedBy>
  <cp:revision>713</cp:revision>
  <cp:lastPrinted>2020-06-12T14:24:39Z</cp:lastPrinted>
  <dcterms:created xsi:type="dcterms:W3CDTF">2020-01-12T16:52:19Z</dcterms:created>
  <dcterms:modified xsi:type="dcterms:W3CDTF">2022-11-10T04:26:28Z</dcterms:modified>
</cp:coreProperties>
</file>