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3.xml" ContentType="application/vnd.openxmlformats-officedocument.theme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theme/theme4.xml" ContentType="application/vnd.openxmlformats-officedocument.theme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5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6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heme/themeOverride2.xml" ContentType="application/vnd.openxmlformats-officedocument.themeOverride+xml"/>
  <Override PartName="/ppt/notesSlides/notesSlide6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7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8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9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drawings/drawing1.xml" ContentType="application/vnd.openxmlformats-officedocument.drawingml.chartshapes+xml"/>
  <Override PartName="/ppt/notesSlides/notesSlide10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drawings/drawing2.xml" ContentType="application/vnd.openxmlformats-officedocument.drawingml.chartshapes+xml"/>
  <Override PartName="/ppt/notesSlides/notesSlide11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theme/themeOverride3.xml" ContentType="application/vnd.openxmlformats-officedocument.themeOverride+xml"/>
  <Override PartName="/ppt/drawings/drawing3.xml" ContentType="application/vnd.openxmlformats-officedocument.drawingml.chartshapes+xml"/>
  <Override PartName="/ppt/notesSlides/notesSlide16.xml" ContentType="application/vnd.openxmlformats-officedocument.presentationml.notesSlid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theme/themeOverride4.xml" ContentType="application/vnd.openxmlformats-officedocument.themeOverride+xml"/>
  <Override PartName="/ppt/notesSlides/notesSlide17.xml" ContentType="application/vnd.openxmlformats-officedocument.presentationml.notesSlid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ppt/notesSlides/notesSlide18.xml" ContentType="application/vnd.openxmlformats-officedocument.presentationml.notesSlide+xml"/>
  <Override PartName="/ppt/theme/themeOverride7.xml" ContentType="application/vnd.openxmlformats-officedocument.themeOverride+xml"/>
  <Override PartName="/ppt/theme/themeOverride8.xml" ContentType="application/vnd.openxmlformats-officedocument.themeOverr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91" r:id="rId5"/>
    <p:sldMasterId id="2147483774" r:id="rId6"/>
    <p:sldMasterId id="2147483786" r:id="rId7"/>
    <p:sldMasterId id="2147483798" r:id="rId8"/>
    <p:sldMasterId id="2147483814" r:id="rId9"/>
    <p:sldMasterId id="2147483828" r:id="rId10"/>
  </p:sldMasterIdLst>
  <p:notesMasterIdLst>
    <p:notesMasterId r:id="rId34"/>
  </p:notesMasterIdLst>
  <p:sldIdLst>
    <p:sldId id="385" r:id="rId11"/>
    <p:sldId id="387" r:id="rId12"/>
    <p:sldId id="368" r:id="rId13"/>
    <p:sldId id="381" r:id="rId14"/>
    <p:sldId id="342" r:id="rId15"/>
    <p:sldId id="351" r:id="rId16"/>
    <p:sldId id="346" r:id="rId17"/>
    <p:sldId id="347" r:id="rId18"/>
    <p:sldId id="396" r:id="rId19"/>
    <p:sldId id="390" r:id="rId20"/>
    <p:sldId id="395" r:id="rId21"/>
    <p:sldId id="352" r:id="rId22"/>
    <p:sldId id="392" r:id="rId23"/>
    <p:sldId id="391" r:id="rId24"/>
    <p:sldId id="379" r:id="rId25"/>
    <p:sldId id="393" r:id="rId26"/>
    <p:sldId id="394" r:id="rId27"/>
    <p:sldId id="382" r:id="rId28"/>
    <p:sldId id="388" r:id="rId29"/>
    <p:sldId id="365" r:id="rId30"/>
    <p:sldId id="386" r:id="rId31"/>
    <p:sldId id="366" r:id="rId32"/>
    <p:sldId id="377" r:id="rId3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Introduction" id="{C7C279C9-8C31-CD42-BBF5-80B2EBCC2D63}">
          <p14:sldIdLst>
            <p14:sldId id="385"/>
            <p14:sldId id="387"/>
          </p14:sldIdLst>
        </p14:section>
        <p14:section name="Overview of xylazine" id="{69638C1F-34D3-464B-AE72-D2B3CAA3840E}">
          <p14:sldIdLst>
            <p14:sldId id="368"/>
            <p14:sldId id="381"/>
          </p14:sldIdLst>
        </p14:section>
        <p14:section name="SUDORS Analysis" id="{89741509-DF98-43F7-8536-A41131DC8B1B}">
          <p14:sldIdLst>
            <p14:sldId id="342"/>
            <p14:sldId id="351"/>
            <p14:sldId id="346"/>
            <p14:sldId id="347"/>
            <p14:sldId id="396"/>
            <p14:sldId id="390"/>
            <p14:sldId id="395"/>
            <p14:sldId id="352"/>
            <p14:sldId id="392"/>
            <p14:sldId id="391"/>
            <p14:sldId id="379"/>
            <p14:sldId id="393"/>
            <p14:sldId id="394"/>
            <p14:sldId id="382"/>
            <p14:sldId id="388"/>
          </p14:sldIdLst>
        </p14:section>
        <p14:section name="MD Workgroup" id="{55508F22-E1C4-4FAD-8B99-8E769857D9A2}">
          <p14:sldIdLst>
            <p14:sldId id="365"/>
            <p14:sldId id="386"/>
            <p14:sldId id="366"/>
            <p14:sldId id="377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yra Cooper" initials="LC" lastIdx="1" clrIdx="0">
    <p:extLst>
      <p:ext uri="{19B8F6BF-5375-455C-9EA6-DF929625EA0E}">
        <p15:presenceInfo xmlns:p15="http://schemas.microsoft.com/office/powerpoint/2012/main" userId="S::lcoope48@jh.edu::af2caf2a-dcc7-4412-a0f0-1a25eb056b1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66FF"/>
    <a:srgbClr val="6699FF"/>
    <a:srgbClr val="009A46"/>
    <a:srgbClr val="160EAE"/>
    <a:srgbClr val="FF00FF"/>
    <a:srgbClr val="FF66FF"/>
    <a:srgbClr val="E67B22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444" autoAdjust="0"/>
    <p:restoredTop sz="66120" autoAdjust="0"/>
  </p:normalViewPr>
  <p:slideViewPr>
    <p:cSldViewPr snapToGrid="0">
      <p:cViewPr varScale="1">
        <p:scale>
          <a:sx n="53" d="100"/>
          <a:sy n="53" d="100"/>
        </p:scale>
        <p:origin x="1171" y="53"/>
      </p:cViewPr>
      <p:guideLst/>
    </p:cSldViewPr>
  </p:slideViewPr>
  <p:outlineViewPr>
    <p:cViewPr>
      <p:scale>
        <a:sx n="33" d="100"/>
        <a:sy n="33" d="100"/>
      </p:scale>
      <p:origin x="0" y="-10306"/>
    </p:cViewPr>
  </p:outlineViewPr>
  <p:notesTextViewPr>
    <p:cViewPr>
      <p:scale>
        <a:sx n="400" d="100"/>
        <a:sy n="400" d="100"/>
      </p:scale>
      <p:origin x="0" y="0"/>
    </p:cViewPr>
  </p:notesTextViewPr>
  <p:sorterViewPr>
    <p:cViewPr>
      <p:scale>
        <a:sx n="100" d="100"/>
        <a:sy n="100" d="100"/>
      </p:scale>
      <p:origin x="0" y="-459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3.xml"/><Relationship Id="rId18" Type="http://schemas.openxmlformats.org/officeDocument/2006/relationships/slide" Target="slides/slide8.xml"/><Relationship Id="rId26" Type="http://schemas.openxmlformats.org/officeDocument/2006/relationships/slide" Target="slides/slide16.xml"/><Relationship Id="rId39" Type="http://schemas.openxmlformats.org/officeDocument/2006/relationships/tableStyles" Target="tableStyles.xml"/><Relationship Id="rId21" Type="http://schemas.openxmlformats.org/officeDocument/2006/relationships/slide" Target="slides/slide11.xml"/><Relationship Id="rId34" Type="http://schemas.openxmlformats.org/officeDocument/2006/relationships/notesMaster" Target="notesMasters/notesMaster1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2.xml"/><Relationship Id="rId17" Type="http://schemas.openxmlformats.org/officeDocument/2006/relationships/slide" Target="slides/slide7.xml"/><Relationship Id="rId25" Type="http://schemas.openxmlformats.org/officeDocument/2006/relationships/slide" Target="slides/slide15.xml"/><Relationship Id="rId33" Type="http://schemas.openxmlformats.org/officeDocument/2006/relationships/slide" Target="slides/slide23.xml"/><Relationship Id="rId38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6.xml"/><Relationship Id="rId20" Type="http://schemas.openxmlformats.org/officeDocument/2006/relationships/slide" Target="slides/slide10.xml"/><Relationship Id="rId29" Type="http://schemas.openxmlformats.org/officeDocument/2006/relationships/slide" Target="slides/slide19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1.xml"/><Relationship Id="rId24" Type="http://schemas.openxmlformats.org/officeDocument/2006/relationships/slide" Target="slides/slide14.xml"/><Relationship Id="rId32" Type="http://schemas.openxmlformats.org/officeDocument/2006/relationships/slide" Target="slides/slide22.xml"/><Relationship Id="rId37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5.xml"/><Relationship Id="rId23" Type="http://schemas.openxmlformats.org/officeDocument/2006/relationships/slide" Target="slides/slide13.xml"/><Relationship Id="rId28" Type="http://schemas.openxmlformats.org/officeDocument/2006/relationships/slide" Target="slides/slide18.xml"/><Relationship Id="rId36" Type="http://schemas.openxmlformats.org/officeDocument/2006/relationships/presProps" Target="presProps.xml"/><Relationship Id="rId10" Type="http://schemas.openxmlformats.org/officeDocument/2006/relationships/slideMaster" Target="slideMasters/slideMaster7.xml"/><Relationship Id="rId19" Type="http://schemas.openxmlformats.org/officeDocument/2006/relationships/slide" Target="slides/slide9.xml"/><Relationship Id="rId31" Type="http://schemas.openxmlformats.org/officeDocument/2006/relationships/slide" Target="slides/slide21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" Target="slides/slide4.xml"/><Relationship Id="rId22" Type="http://schemas.openxmlformats.org/officeDocument/2006/relationships/slide" Target="slides/slide12.xml"/><Relationship Id="rId27" Type="http://schemas.openxmlformats.org/officeDocument/2006/relationships/slide" Target="slides/slide17.xml"/><Relationship Id="rId30" Type="http://schemas.openxmlformats.org/officeDocument/2006/relationships/slide" Target="slides/slide20.xml"/><Relationship Id="rId35" Type="http://schemas.openxmlformats.org/officeDocument/2006/relationships/commentAuthors" Target="commentAuthors.xml"/><Relationship Id="rId8" Type="http://schemas.openxmlformats.org/officeDocument/2006/relationships/slideMaster" Target="slideMasters/slideMaster5.xml"/><Relationship Id="rId3" Type="http://schemas.openxmlformats.org/officeDocument/2006/relationships/customXml" Target="../customXml/item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chartUserShapes" Target="../drawings/drawing1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chartUserShapes" Target="../drawings/drawing2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6.xml"/><Relationship Id="rId1" Type="http://schemas.microsoft.com/office/2011/relationships/chartStyle" Target="style6.xml"/><Relationship Id="rId5" Type="http://schemas.openxmlformats.org/officeDocument/2006/relationships/chartUserShapes" Target="../drawings/drawing3.xml"/><Relationship Id="rId4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4.xml"/><Relationship Id="rId2" Type="http://schemas.microsoft.com/office/2011/relationships/chartColorStyle" Target="colors7.xml"/><Relationship Id="rId1" Type="http://schemas.microsoft.com/office/2011/relationships/chartStyle" Target="style7.xml"/><Relationship Id="rId4" Type="http://schemas.openxmlformats.org/officeDocument/2006/relationships/package" Target="../embeddings/Microsoft_Excel_Worksheet6.xlsx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5.xml"/><Relationship Id="rId2" Type="http://schemas.microsoft.com/office/2011/relationships/chartColorStyle" Target="colors8.xml"/><Relationship Id="rId1" Type="http://schemas.microsoft.com/office/2011/relationships/chartStyle" Target="style8.xml"/><Relationship Id="rId4" Type="http://schemas.openxmlformats.org/officeDocument/2006/relationships/package" Target="../embeddings/Microsoft_Excel_Worksheet7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0890468898216805"/>
          <c:y val="3.6792169975759854E-2"/>
          <c:w val="0.60286126761558678"/>
          <c:h val="0.96320783002424015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17C5-4078-AE8A-82A5A4CF9BA2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17C5-4078-AE8A-82A5A4CF9BA2}"/>
              </c:ext>
            </c:extLst>
          </c:dPt>
          <c:dLbls>
            <c:dLbl>
              <c:idx val="0"/>
              <c:layout>
                <c:manualLayout>
                  <c:x val="0.15963830630981152"/>
                  <c:y val="-2.5632114093729888E-3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28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separator>; </c:separator>
              <c:extLst>
                <c:ext xmlns:c15="http://schemas.microsoft.com/office/drawing/2012/chart" uri="{CE6537A1-D6FC-4f65-9D91-7224C49458BB}">
                  <c15:layout>
                    <c:manualLayout>
                      <c:w val="0.31634760953442731"/>
                      <c:h val="0.27370042574364839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17C5-4078-AE8A-82A5A4CF9BA2}"/>
                </c:ext>
              </c:extLst>
            </c:dLbl>
            <c:dLbl>
              <c:idx val="1"/>
              <c:layout>
                <c:manualLayout>
                  <c:x val="-0.19055625390221984"/>
                  <c:y val="-2.806032660894488E-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separator>; </c:separator>
              <c:extLst>
                <c:ext xmlns:c15="http://schemas.microsoft.com/office/drawing/2012/chart" uri="{CE6537A1-D6FC-4f65-9D91-7224C49458BB}">
                  <c15:layout>
                    <c:manualLayout>
                      <c:w val="0.25322850235401023"/>
                      <c:h val="0.29614868703080427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17C5-4078-AE8A-82A5A4CF9BA2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eparator>; </c:separator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Positive (n=429)</c:v>
                </c:pt>
                <c:pt idx="1">
                  <c:v>Negative (n=2,082)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429</c:v>
                </c:pt>
                <c:pt idx="1">
                  <c:v>2082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7C5-4078-AE8A-82A5A4CF9BA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75"/>
      </c:doughnut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0890468898216805"/>
          <c:y val="3.6792169975759854E-2"/>
          <c:w val="0.60286126761558678"/>
          <c:h val="0.96320783002424015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17C5-4078-AE8A-82A5A4CF9BA2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17C5-4078-AE8A-82A5A4CF9BA2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D3E2-4B9E-AA2B-16EA32241AB2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0-D3E2-4B9E-AA2B-16EA32241AB2}"/>
              </c:ext>
            </c:extLst>
          </c:dPt>
          <c:dLbls>
            <c:dLbl>
              <c:idx val="0"/>
              <c:layout>
                <c:manualLayout>
                  <c:x val="8.4410158948688974E-2"/>
                  <c:y val="-0.25815500480229292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0" tIns="0" rIns="0" bIns="0" anchor="ctr" anchorCtr="1">
                  <a:noAutofit/>
                </a:bodyPr>
                <a:lstStyle/>
                <a:p>
                  <a:pPr>
                    <a:defRPr sz="24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separator>; </c:separator>
              <c:extLst>
                <c:ext xmlns:c15="http://schemas.microsoft.com/office/drawing/2012/chart" uri="{CE6537A1-D6FC-4f65-9D91-7224C49458BB}">
                  <c15:layout>
                    <c:manualLayout>
                      <c:w val="0.23188091776053527"/>
                      <c:h val="0.25125216445649246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17C5-4078-AE8A-82A5A4CF9BA2}"/>
                </c:ext>
              </c:extLst>
            </c:dLbl>
            <c:dLbl>
              <c:idx val="1"/>
              <c:layout>
                <c:manualLayout>
                  <c:x val="-0.20560045024565093"/>
                  <c:y val="-2.130904289255801E-2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horzOverflow="clip" vert="horz" wrap="square" lIns="0" tIns="0" rIns="0" bIns="0" anchor="ctr" anchorCtr="1">
                  <a:noAutofit/>
                </a:bodyPr>
                <a:lstStyle/>
                <a:p>
                  <a:pPr>
                    <a:defRPr sz="24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separator>; </c:separator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  <a:noFill/>
                    <a:ln>
                      <a:noFill/>
                    </a:ln>
                  </c15:spPr>
                  <c15:layout>
                    <c:manualLayout>
                      <c:w val="0.25322850235401023"/>
                      <c:h val="0.23441596849112553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17C5-4078-AE8A-82A5A4CF9BA2}"/>
                </c:ext>
              </c:extLst>
            </c:dLbl>
            <c:dLbl>
              <c:idx val="2"/>
              <c:layout>
                <c:manualLayout>
                  <c:x val="-0.12670003766083796"/>
                  <c:y val="-2.8060326608944881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separator>;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3E2-4B9E-AA2B-16EA32241AB2}"/>
                </c:ext>
              </c:extLst>
            </c:dLbl>
            <c:dLbl>
              <c:idx val="3"/>
              <c:layout>
                <c:manualLayout>
                  <c:x val="-0.10239910549866245"/>
                  <c:y val="-5.8179684113689359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separator>;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D3E2-4B9E-AA2B-16EA32241AB2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horzOverflow="clip" vert="horz" wrap="square" lIns="0" tIns="0" rIns="0" bIns="0" anchor="ctr" anchorCtr="1">
                <a:spAutoFit/>
              </a:bodyPr>
              <a:lstStyle/>
              <a:p>
                <a:pPr>
                  <a:defRPr sz="2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eparator>; </c:separator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Sheet1!$A$2:$A$5</c:f>
              <c:strCache>
                <c:ptCount val="4"/>
                <c:pt idx="0">
                  <c:v>Opioids only (n=180)</c:v>
                </c:pt>
                <c:pt idx="1">
                  <c:v>Opioids &amp; stimulants, only (n=129)</c:v>
                </c:pt>
                <c:pt idx="2">
                  <c:v>Opioids &amp; alcohol, only (n=30)</c:v>
                </c:pt>
                <c:pt idx="3">
                  <c:v>All other (n =90)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180</c:v>
                </c:pt>
                <c:pt idx="1">
                  <c:v>129</c:v>
                </c:pt>
                <c:pt idx="2">
                  <c:v>30</c:v>
                </c:pt>
                <c:pt idx="3">
                  <c:v>82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7C5-4078-AE8A-82A5A4CF9BA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75"/>
      </c:doughnut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0890468898216805"/>
          <c:y val="3.6792169975759854E-2"/>
          <c:w val="0.60286126761558678"/>
          <c:h val="0.96320783002424015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17C5-4078-AE8A-82A5A4CF9BA2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17C5-4078-AE8A-82A5A4CF9BA2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D3E2-4B9E-AA2B-16EA32241AB2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0-D3E2-4B9E-AA2B-16EA32241AB2}"/>
              </c:ext>
            </c:extLst>
          </c:dPt>
          <c:dLbls>
            <c:dLbl>
              <c:idx val="0"/>
              <c:layout>
                <c:manualLayout>
                  <c:x val="8.4410158948688974E-2"/>
                  <c:y val="-0.25815500480229292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0" tIns="0" rIns="0" bIns="0" anchor="ctr" anchorCtr="1">
                  <a:noAutofit/>
                </a:bodyPr>
                <a:lstStyle/>
                <a:p>
                  <a:pPr>
                    <a:defRPr sz="24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separator>; </c:separator>
              <c:extLst>
                <c:ext xmlns:c15="http://schemas.microsoft.com/office/drawing/2012/chart" uri="{CE6537A1-D6FC-4f65-9D91-7224C49458BB}">
                  <c15:layout>
                    <c:manualLayout>
                      <c:w val="0.23188091776053527"/>
                      <c:h val="0.25125216445649246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17C5-4078-AE8A-82A5A4CF9BA2}"/>
                </c:ext>
              </c:extLst>
            </c:dLbl>
            <c:dLbl>
              <c:idx val="1"/>
              <c:layout>
                <c:manualLayout>
                  <c:x val="-0.20560045024565093"/>
                  <c:y val="-2.130904289255801E-2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horzOverflow="clip" vert="horz" wrap="square" lIns="0" tIns="0" rIns="0" bIns="0" anchor="ctr" anchorCtr="1">
                  <a:noAutofit/>
                </a:bodyPr>
                <a:lstStyle/>
                <a:p>
                  <a:pPr>
                    <a:defRPr sz="24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separator>; </c:separator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  <a:noFill/>
                    <a:ln>
                      <a:noFill/>
                    </a:ln>
                  </c15:spPr>
                  <c15:layout>
                    <c:manualLayout>
                      <c:w val="0.25322850235401023"/>
                      <c:h val="0.23441596849112553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17C5-4078-AE8A-82A5A4CF9BA2}"/>
                </c:ext>
              </c:extLst>
            </c:dLbl>
            <c:dLbl>
              <c:idx val="2"/>
              <c:layout>
                <c:manualLayout>
                  <c:x val="-0.12670003766083796"/>
                  <c:y val="-2.8060326608944881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separator>;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3E2-4B9E-AA2B-16EA32241AB2}"/>
                </c:ext>
              </c:extLst>
            </c:dLbl>
            <c:dLbl>
              <c:idx val="3"/>
              <c:layout>
                <c:manualLayout>
                  <c:x val="-0.10239910549866245"/>
                  <c:y val="-5.8179684113689359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separator>;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D3E2-4B9E-AA2B-16EA32241AB2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horzOverflow="clip" vert="horz" wrap="square" lIns="0" tIns="0" rIns="0" bIns="0" anchor="ctr" anchorCtr="1">
                <a:spAutoFit/>
              </a:bodyPr>
              <a:lstStyle/>
              <a:p>
                <a:pPr>
                  <a:defRPr sz="2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eparator>; </c:separator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Sheet1!$A$2:$A$5</c:f>
              <c:strCache>
                <c:ptCount val="4"/>
                <c:pt idx="0">
                  <c:v>Opioids only (n=180)</c:v>
                </c:pt>
                <c:pt idx="1">
                  <c:v>Opioids &amp; stimulants, only (n=129)</c:v>
                </c:pt>
                <c:pt idx="2">
                  <c:v>Opioids &amp; alcohol, only (n=30)</c:v>
                </c:pt>
                <c:pt idx="3">
                  <c:v>All other (n =90)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180</c:v>
                </c:pt>
                <c:pt idx="1">
                  <c:v>129</c:v>
                </c:pt>
                <c:pt idx="2">
                  <c:v>30</c:v>
                </c:pt>
                <c:pt idx="3">
                  <c:v>82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7C5-4078-AE8A-82A5A4CF9BA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75"/>
      </c:doughnut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0890468898216805"/>
          <c:y val="3.6792169975759854E-2"/>
          <c:w val="0.60286126761558678"/>
          <c:h val="0.96320783002424015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17C5-4078-AE8A-82A5A4CF9BA2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17C5-4078-AE8A-82A5A4CF9BA2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D3E2-4B9E-AA2B-16EA32241AB2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0-D3E2-4B9E-AA2B-16EA32241AB2}"/>
              </c:ext>
            </c:extLst>
          </c:dPt>
          <c:dLbls>
            <c:dLbl>
              <c:idx val="0"/>
              <c:layout>
                <c:manualLayout>
                  <c:x val="8.4410158948688974E-2"/>
                  <c:y val="-0.25815500480229292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0" tIns="0" rIns="0" bIns="0" anchor="ctr" anchorCtr="1">
                  <a:noAutofit/>
                </a:bodyPr>
                <a:lstStyle/>
                <a:p>
                  <a:pPr>
                    <a:defRPr sz="24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separator>; </c:separator>
              <c:extLst>
                <c:ext xmlns:c15="http://schemas.microsoft.com/office/drawing/2012/chart" uri="{CE6537A1-D6FC-4f65-9D91-7224C49458BB}">
                  <c15:layout>
                    <c:manualLayout>
                      <c:w val="0.23188091776053527"/>
                      <c:h val="0.25125216445649246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17C5-4078-AE8A-82A5A4CF9BA2}"/>
                </c:ext>
              </c:extLst>
            </c:dLbl>
            <c:dLbl>
              <c:idx val="1"/>
              <c:layout>
                <c:manualLayout>
                  <c:x val="-0.20560045024565093"/>
                  <c:y val="-2.130904289255801E-2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horzOverflow="clip" vert="horz" wrap="square" lIns="0" tIns="0" rIns="0" bIns="0" anchor="ctr" anchorCtr="1">
                  <a:noAutofit/>
                </a:bodyPr>
                <a:lstStyle/>
                <a:p>
                  <a:pPr>
                    <a:defRPr sz="24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separator>; </c:separator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  <a:noFill/>
                    <a:ln>
                      <a:noFill/>
                    </a:ln>
                  </c15:spPr>
                  <c15:layout>
                    <c:manualLayout>
                      <c:w val="0.25322850235401023"/>
                      <c:h val="0.23441596849112553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17C5-4078-AE8A-82A5A4CF9BA2}"/>
                </c:ext>
              </c:extLst>
            </c:dLbl>
            <c:dLbl>
              <c:idx val="2"/>
              <c:layout>
                <c:manualLayout>
                  <c:x val="-0.12670003766083796"/>
                  <c:y val="-2.8060326608944881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separator>;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3E2-4B9E-AA2B-16EA32241AB2}"/>
                </c:ext>
              </c:extLst>
            </c:dLbl>
            <c:dLbl>
              <c:idx val="3"/>
              <c:layout>
                <c:manualLayout>
                  <c:x val="-0.10239910549866245"/>
                  <c:y val="-5.8179684113689359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separator>;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D3E2-4B9E-AA2B-16EA32241AB2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horzOverflow="clip" vert="horz" wrap="square" lIns="0" tIns="0" rIns="0" bIns="0" anchor="ctr" anchorCtr="1">
                <a:spAutoFit/>
              </a:bodyPr>
              <a:lstStyle/>
              <a:p>
                <a:pPr>
                  <a:defRPr sz="2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eparator>; </c:separator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Sheet1!$A$2:$A$5</c:f>
              <c:strCache>
                <c:ptCount val="4"/>
                <c:pt idx="0">
                  <c:v>Opioids only (n=180)</c:v>
                </c:pt>
                <c:pt idx="1">
                  <c:v>Opioids &amp; stimulants, only (n=129)</c:v>
                </c:pt>
                <c:pt idx="2">
                  <c:v>Opioids &amp; alcohol, only (n=30)</c:v>
                </c:pt>
                <c:pt idx="3">
                  <c:v>All other (n =90)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180</c:v>
                </c:pt>
                <c:pt idx="1">
                  <c:v>129</c:v>
                </c:pt>
                <c:pt idx="2">
                  <c:v>30</c:v>
                </c:pt>
                <c:pt idx="3">
                  <c:v>82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7C5-4078-AE8A-82A5A4CF9BA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75"/>
      </c:doughnut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0890468898216805"/>
          <c:y val="3.6792169975759854E-2"/>
          <c:w val="0.60286126761558678"/>
          <c:h val="0.96320783002424015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17C5-4078-AE8A-82A5A4CF9BA2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17C5-4078-AE8A-82A5A4CF9BA2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D3E2-4B9E-AA2B-16EA32241AB2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0-D3E2-4B9E-AA2B-16EA32241AB2}"/>
              </c:ext>
            </c:extLst>
          </c:dPt>
          <c:dLbls>
            <c:dLbl>
              <c:idx val="0"/>
              <c:layout>
                <c:manualLayout>
                  <c:x val="8.4410158948688974E-2"/>
                  <c:y val="-0.25815500480229292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0" tIns="0" rIns="0" bIns="0" anchor="ctr" anchorCtr="1">
                  <a:noAutofit/>
                </a:bodyPr>
                <a:lstStyle/>
                <a:p>
                  <a:pPr>
                    <a:defRPr sz="24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separator>; </c:separator>
              <c:extLst>
                <c:ext xmlns:c15="http://schemas.microsoft.com/office/drawing/2012/chart" uri="{CE6537A1-D6FC-4f65-9D91-7224C49458BB}">
                  <c15:layout>
                    <c:manualLayout>
                      <c:w val="0.23188091776053527"/>
                      <c:h val="0.25125216445649246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17C5-4078-AE8A-82A5A4CF9BA2}"/>
                </c:ext>
              </c:extLst>
            </c:dLbl>
            <c:dLbl>
              <c:idx val="1"/>
              <c:layout>
                <c:manualLayout>
                  <c:x val="-0.20560045024565093"/>
                  <c:y val="-2.130904289255801E-2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horzOverflow="clip" vert="horz" wrap="square" lIns="0" tIns="0" rIns="0" bIns="0" anchor="ctr" anchorCtr="1">
                  <a:noAutofit/>
                </a:bodyPr>
                <a:lstStyle/>
                <a:p>
                  <a:pPr>
                    <a:defRPr sz="24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separator>; </c:separator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  <a:noFill/>
                    <a:ln>
                      <a:noFill/>
                    </a:ln>
                  </c15:spPr>
                  <c15:layout>
                    <c:manualLayout>
                      <c:w val="0.25322850235401023"/>
                      <c:h val="0.23441596849112553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17C5-4078-AE8A-82A5A4CF9BA2}"/>
                </c:ext>
              </c:extLst>
            </c:dLbl>
            <c:dLbl>
              <c:idx val="2"/>
              <c:layout>
                <c:manualLayout>
                  <c:x val="-0.12670003766083796"/>
                  <c:y val="-2.8060326608944881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separator>;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3E2-4B9E-AA2B-16EA32241AB2}"/>
                </c:ext>
              </c:extLst>
            </c:dLbl>
            <c:dLbl>
              <c:idx val="3"/>
              <c:layout>
                <c:manualLayout>
                  <c:x val="-0.10239910549866245"/>
                  <c:y val="-5.8179684113689359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separator>;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D3E2-4B9E-AA2B-16EA32241AB2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horzOverflow="clip" vert="horz" wrap="square" lIns="0" tIns="0" rIns="0" bIns="0" anchor="ctr" anchorCtr="1">
                <a:spAutoFit/>
              </a:bodyPr>
              <a:lstStyle/>
              <a:p>
                <a:pPr>
                  <a:defRPr sz="2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eparator>; </c:separator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Sheet1!$A$2:$A$5</c:f>
              <c:strCache>
                <c:ptCount val="4"/>
                <c:pt idx="0">
                  <c:v>Opioids only (n=180)</c:v>
                </c:pt>
                <c:pt idx="1">
                  <c:v>Opioids &amp; stimulants, only (n=129)</c:v>
                </c:pt>
                <c:pt idx="2">
                  <c:v>Opioids &amp; alcohol, only (n=30)</c:v>
                </c:pt>
                <c:pt idx="3">
                  <c:v>All other (n =90)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180</c:v>
                </c:pt>
                <c:pt idx="1">
                  <c:v>129</c:v>
                </c:pt>
                <c:pt idx="2">
                  <c:v>30</c:v>
                </c:pt>
                <c:pt idx="3">
                  <c:v>82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7C5-4078-AE8A-82A5A4CF9BA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75"/>
      </c:doughnut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5.2935728592255364E-2"/>
          <c:y val="3.0844733064214126E-2"/>
          <c:w val="0.94700160866988403"/>
          <c:h val="0.7562962843487672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Positive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ysClr val="window" lastClr="FFFFFF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BF2C-4936-840C-FD1B921FA4FF}"/>
              </c:ext>
            </c:extLst>
          </c:dPt>
          <c:dPt>
            <c:idx val="2"/>
            <c:invertIfNegative val="0"/>
            <c:bubble3D val="0"/>
            <c:spPr>
              <a:solidFill>
                <a:sysClr val="window" lastClr="FFFFFF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BF2C-4936-840C-FD1B921FA4FF}"/>
              </c:ext>
            </c:extLst>
          </c:dPt>
          <c:dLbls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BF2C-4936-840C-FD1B921FA4FF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BF2C-4936-840C-FD1B921FA4F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Fentanyl was COD (p=0.06)</c:v>
                </c:pt>
                <c:pt idx="1">
                  <c:v>Evidence of injection (p&lt;0.001)</c:v>
                </c:pt>
                <c:pt idx="2">
                  <c:v>Administered naloxone (p=0.98)</c:v>
                </c:pt>
              </c:strCache>
            </c:strRef>
          </c:cat>
          <c:val>
            <c:numRef>
              <c:f>Sheet1!$B$2:$B$4</c:f>
              <c:numCache>
                <c:formatCode>0%</c:formatCode>
                <c:ptCount val="3"/>
                <c:pt idx="0">
                  <c:v>0.998</c:v>
                </c:pt>
                <c:pt idx="1">
                  <c:v>0.29599999999999999</c:v>
                </c:pt>
                <c:pt idx="2">
                  <c:v>0.191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E20-4204-B023-EE2A53ECFEB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Negative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ysClr val="window" lastClr="FFFFFF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BF2C-4936-840C-FD1B921FA4FF}"/>
              </c:ext>
            </c:extLst>
          </c:dPt>
          <c:dPt>
            <c:idx val="2"/>
            <c:invertIfNegative val="0"/>
            <c:bubble3D val="0"/>
            <c:spPr>
              <a:solidFill>
                <a:sysClr val="window" lastClr="FFFFFF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BF2C-4936-840C-FD1B921FA4FF}"/>
              </c:ext>
            </c:extLst>
          </c:dPt>
          <c:dLbls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F2C-4936-840C-FD1B921FA4FF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F2C-4936-840C-FD1B921FA4F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Fentanyl was COD (p=0.06)</c:v>
                </c:pt>
                <c:pt idx="1">
                  <c:v>Evidence of injection (p&lt;0.001)</c:v>
                </c:pt>
                <c:pt idx="2">
                  <c:v>Administered naloxone (p=0.98)</c:v>
                </c:pt>
              </c:strCache>
            </c:strRef>
          </c:cat>
          <c:val>
            <c:numRef>
              <c:f>Sheet1!$C$2:$C$4</c:f>
              <c:numCache>
                <c:formatCode>0%</c:formatCode>
                <c:ptCount val="3"/>
                <c:pt idx="0">
                  <c:v>0.92</c:v>
                </c:pt>
                <c:pt idx="1">
                  <c:v>0.219</c:v>
                </c:pt>
                <c:pt idx="2">
                  <c:v>0.18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E20-4204-B023-EE2A53ECFEB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809244543"/>
        <c:axId val="809249951"/>
      </c:barChart>
      <c:catAx>
        <c:axId val="80924454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09249951"/>
        <c:crosses val="autoZero"/>
        <c:auto val="1"/>
        <c:lblAlgn val="ctr"/>
        <c:lblOffset val="100"/>
        <c:noMultiLvlLbl val="0"/>
      </c:catAx>
      <c:valAx>
        <c:axId val="809249951"/>
        <c:scaling>
          <c:orientation val="minMax"/>
        </c:scaling>
        <c:delete val="0"/>
        <c:axPos val="l"/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0924454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48045974443134803"/>
          <c:y val="9.2715018197657512E-2"/>
          <c:w val="0.43087162528959566"/>
          <c:h val="0.1749884902341541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  <c:userShapes r:id="rId5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5.2935728592255364E-2"/>
          <c:y val="3.0844733064214126E-2"/>
          <c:w val="0.94700160866988403"/>
          <c:h val="0.7562962843487672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Positive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ysClr val="window" lastClr="FFFFFF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D84B-432E-B73D-496BAD7390B3}"/>
              </c:ext>
            </c:extLst>
          </c:dPt>
          <c:dLbls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D84B-432E-B73D-496BAD7390B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Fentanyl was COD (p=0.06)</c:v>
                </c:pt>
                <c:pt idx="1">
                  <c:v>Evidence of injection (p&lt;0.001)</c:v>
                </c:pt>
                <c:pt idx="2">
                  <c:v>Administered naloxone (p=0.98)</c:v>
                </c:pt>
              </c:strCache>
            </c:strRef>
          </c:cat>
          <c:val>
            <c:numRef>
              <c:f>Sheet1!$B$2:$B$4</c:f>
              <c:numCache>
                <c:formatCode>0%</c:formatCode>
                <c:ptCount val="3"/>
                <c:pt idx="0">
                  <c:v>1</c:v>
                </c:pt>
                <c:pt idx="1">
                  <c:v>0.29599999999999999</c:v>
                </c:pt>
                <c:pt idx="2">
                  <c:v>0.191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E20-4204-B023-EE2A53ECFEB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Negative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ysClr val="window" lastClr="FFFFFF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D84B-432E-B73D-496BAD7390B3}"/>
              </c:ext>
            </c:extLst>
          </c:dPt>
          <c:dLbls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84B-432E-B73D-496BAD7390B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Fentanyl was COD (p=0.06)</c:v>
                </c:pt>
                <c:pt idx="1">
                  <c:v>Evidence of injection (p&lt;0.001)</c:v>
                </c:pt>
                <c:pt idx="2">
                  <c:v>Administered naloxone (p=0.98)</c:v>
                </c:pt>
              </c:strCache>
            </c:strRef>
          </c:cat>
          <c:val>
            <c:numRef>
              <c:f>Sheet1!$C$2:$C$4</c:f>
              <c:numCache>
                <c:formatCode>0%</c:formatCode>
                <c:ptCount val="3"/>
                <c:pt idx="0">
                  <c:v>0.92</c:v>
                </c:pt>
                <c:pt idx="1">
                  <c:v>0.219</c:v>
                </c:pt>
                <c:pt idx="2">
                  <c:v>0.18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E20-4204-B023-EE2A53ECFEB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809244543"/>
        <c:axId val="809249951"/>
      </c:barChart>
      <c:catAx>
        <c:axId val="80924454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09249951"/>
        <c:crosses val="autoZero"/>
        <c:auto val="1"/>
        <c:lblAlgn val="ctr"/>
        <c:lblOffset val="100"/>
        <c:noMultiLvlLbl val="0"/>
      </c:catAx>
      <c:valAx>
        <c:axId val="809249951"/>
        <c:scaling>
          <c:orientation val="minMax"/>
        </c:scaling>
        <c:delete val="0"/>
        <c:axPos val="l"/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0924454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48045974443134803"/>
          <c:y val="9.2715018197657512E-2"/>
          <c:w val="0.43087162528959566"/>
          <c:h val="0.1749884902341541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5.2935728592255364E-2"/>
          <c:y val="3.0844733064214126E-2"/>
          <c:w val="0.94700160866988403"/>
          <c:h val="0.7562962843487672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Positive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Fentanyl was COD (p=0.06)</c:v>
                </c:pt>
                <c:pt idx="1">
                  <c:v>Evidence of injection (p&lt;0.001)</c:v>
                </c:pt>
                <c:pt idx="2">
                  <c:v>Administered naloxone (p=0.98)</c:v>
                </c:pt>
              </c:strCache>
            </c:strRef>
          </c:cat>
          <c:val>
            <c:numRef>
              <c:f>Sheet1!$B$2:$B$4</c:f>
              <c:numCache>
                <c:formatCode>0%</c:formatCode>
                <c:ptCount val="3"/>
                <c:pt idx="0">
                  <c:v>1</c:v>
                </c:pt>
                <c:pt idx="1">
                  <c:v>0.29599999999999999</c:v>
                </c:pt>
                <c:pt idx="2">
                  <c:v>0.191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E20-4204-B023-EE2A53ECFEB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Negative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Fentanyl was COD (p=0.06)</c:v>
                </c:pt>
                <c:pt idx="1">
                  <c:v>Evidence of injection (p&lt;0.001)</c:v>
                </c:pt>
                <c:pt idx="2">
                  <c:v>Administered naloxone (p=0.98)</c:v>
                </c:pt>
              </c:strCache>
            </c:strRef>
          </c:cat>
          <c:val>
            <c:numRef>
              <c:f>Sheet1!$C$2:$C$4</c:f>
              <c:numCache>
                <c:formatCode>0%</c:formatCode>
                <c:ptCount val="3"/>
                <c:pt idx="0">
                  <c:v>0.92</c:v>
                </c:pt>
                <c:pt idx="1">
                  <c:v>0.219</c:v>
                </c:pt>
                <c:pt idx="2">
                  <c:v>0.18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E20-4204-B023-EE2A53ECFEB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809244543"/>
        <c:axId val="809249951"/>
      </c:barChart>
      <c:catAx>
        <c:axId val="80924454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09249951"/>
        <c:crosses val="autoZero"/>
        <c:auto val="1"/>
        <c:lblAlgn val="ctr"/>
        <c:lblOffset val="100"/>
        <c:noMultiLvlLbl val="0"/>
      </c:catAx>
      <c:valAx>
        <c:axId val="809249951"/>
        <c:scaling>
          <c:orientation val="minMax"/>
        </c:scaling>
        <c:delete val="0"/>
        <c:axPos val="l"/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0924454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48045974443134803"/>
          <c:y val="9.2715018197657512E-2"/>
          <c:w val="0.43087162528959566"/>
          <c:h val="0.1749884902341541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3034F88-1617-44F5-9A04-ED54E93385E6}" type="doc">
      <dgm:prSet loTypeId="urn:microsoft.com/office/officeart/2005/8/layout/hList1" loCatId="list" qsTypeId="urn:microsoft.com/office/officeart/2005/8/quickstyle/simple2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E360A92F-727E-4EE5-A284-1306957E490C}">
      <dgm:prSet custT="1"/>
      <dgm:spPr/>
      <dgm:t>
        <a:bodyPr/>
        <a:lstStyle/>
        <a:p>
          <a:r>
            <a:rPr lang="en-US" sz="3000" dirty="0"/>
            <a:t>Data: Maryland State Unintentional Drug Overdose Reporting System (SUDORS)</a:t>
          </a:r>
        </a:p>
      </dgm:t>
    </dgm:pt>
    <dgm:pt modelId="{4439D626-68D0-4CA5-90A5-2587506F90C8}" type="parTrans" cxnId="{F313A616-FAFB-4E79-8120-5BDD21A3305F}">
      <dgm:prSet/>
      <dgm:spPr/>
      <dgm:t>
        <a:bodyPr/>
        <a:lstStyle/>
        <a:p>
          <a:endParaRPr lang="en-US"/>
        </a:p>
      </dgm:t>
    </dgm:pt>
    <dgm:pt modelId="{FE4E55A1-1C74-413D-990C-055550E9DF97}" type="sibTrans" cxnId="{F313A616-FAFB-4E79-8120-5BDD21A3305F}">
      <dgm:prSet/>
      <dgm:spPr/>
      <dgm:t>
        <a:bodyPr/>
        <a:lstStyle/>
        <a:p>
          <a:endParaRPr lang="en-US"/>
        </a:p>
      </dgm:t>
    </dgm:pt>
    <dgm:pt modelId="{922DE2A4-083D-415F-B501-1426AF218590}">
      <dgm:prSet custT="1"/>
      <dgm:spPr/>
      <dgm:t>
        <a:bodyPr/>
        <a:lstStyle/>
        <a:p>
          <a:r>
            <a:rPr lang="en-US" sz="3000" dirty="0"/>
            <a:t>All Maryland overdose deaths</a:t>
          </a:r>
        </a:p>
      </dgm:t>
    </dgm:pt>
    <dgm:pt modelId="{F8C600F9-BA7E-4BF7-BF0C-31B0A6F812A9}" type="parTrans" cxnId="{B7D7BFF4-184F-485B-B0E7-2B19EDBD05F0}">
      <dgm:prSet/>
      <dgm:spPr/>
      <dgm:t>
        <a:bodyPr/>
        <a:lstStyle/>
        <a:p>
          <a:endParaRPr lang="en-US"/>
        </a:p>
      </dgm:t>
    </dgm:pt>
    <dgm:pt modelId="{9217009C-16C5-49F3-BCE4-10431DB97F6F}" type="sibTrans" cxnId="{B7D7BFF4-184F-485B-B0E7-2B19EDBD05F0}">
      <dgm:prSet/>
      <dgm:spPr/>
      <dgm:t>
        <a:bodyPr/>
        <a:lstStyle/>
        <a:p>
          <a:endParaRPr lang="en-US"/>
        </a:p>
      </dgm:t>
    </dgm:pt>
    <dgm:pt modelId="{4CFB1C3A-AD7E-4CE0-AE31-2E0C0901A947}">
      <dgm:prSet custT="1"/>
      <dgm:spPr/>
      <dgm:t>
        <a:bodyPr/>
        <a:lstStyle/>
        <a:p>
          <a:r>
            <a:rPr lang="en-US" sz="3000" dirty="0"/>
            <a:t>Data from ME reports, death certificates, law enforcement narratives</a:t>
          </a:r>
        </a:p>
      </dgm:t>
    </dgm:pt>
    <dgm:pt modelId="{CED5F338-73B4-4C3C-AA3F-C48DAFEA8C8B}" type="parTrans" cxnId="{D1EF6E0E-1245-4A84-88A6-AF425533E89A}">
      <dgm:prSet/>
      <dgm:spPr/>
      <dgm:t>
        <a:bodyPr/>
        <a:lstStyle/>
        <a:p>
          <a:endParaRPr lang="en-US"/>
        </a:p>
      </dgm:t>
    </dgm:pt>
    <dgm:pt modelId="{2A9D5701-88CC-4969-9BFA-C39E40618513}" type="sibTrans" cxnId="{D1EF6E0E-1245-4A84-88A6-AF425533E89A}">
      <dgm:prSet/>
      <dgm:spPr/>
      <dgm:t>
        <a:bodyPr/>
        <a:lstStyle/>
        <a:p>
          <a:endParaRPr lang="en-US"/>
        </a:p>
      </dgm:t>
    </dgm:pt>
    <dgm:pt modelId="{FA099223-0888-491D-BAD6-4CE93FCEB2EC}">
      <dgm:prSet custT="1"/>
      <dgm:spPr/>
      <dgm:t>
        <a:bodyPr/>
        <a:lstStyle/>
        <a:p>
          <a:r>
            <a:rPr lang="en-US" sz="3000" dirty="0"/>
            <a:t>Toxicology screening results</a:t>
          </a:r>
        </a:p>
      </dgm:t>
    </dgm:pt>
    <dgm:pt modelId="{84EA54F9-B4CC-4FCD-8B36-D267A1BEDEAE}" type="parTrans" cxnId="{A1180FD7-3EC9-4060-99EC-A7DBF3C6A5F1}">
      <dgm:prSet/>
      <dgm:spPr/>
      <dgm:t>
        <a:bodyPr/>
        <a:lstStyle/>
        <a:p>
          <a:endParaRPr lang="en-US"/>
        </a:p>
      </dgm:t>
    </dgm:pt>
    <dgm:pt modelId="{9A4014E3-828B-42F6-A55C-C6516113313A}" type="sibTrans" cxnId="{A1180FD7-3EC9-4060-99EC-A7DBF3C6A5F1}">
      <dgm:prSet/>
      <dgm:spPr/>
      <dgm:t>
        <a:bodyPr/>
        <a:lstStyle/>
        <a:p>
          <a:endParaRPr lang="en-US"/>
        </a:p>
      </dgm:t>
    </dgm:pt>
    <dgm:pt modelId="{2C4F6034-EDA9-489F-A6A6-050AC608558D}">
      <dgm:prSet custT="1"/>
      <dgm:spPr>
        <a:solidFill>
          <a:schemeClr val="tx1"/>
        </a:solidFill>
        <a:ln>
          <a:noFill/>
        </a:ln>
        <a:effectLst/>
      </dgm:spPr>
      <dgm:t>
        <a:bodyPr/>
        <a:lstStyle/>
        <a:p>
          <a:endParaRPr lang="en-US" sz="3000" dirty="0"/>
        </a:p>
      </dgm:t>
    </dgm:pt>
    <dgm:pt modelId="{1A9FC435-11B8-4BD2-A291-12D48E1B1E84}" type="sibTrans" cxnId="{DB6F9598-25D9-4295-A791-448CF593E577}">
      <dgm:prSet/>
      <dgm:spPr/>
      <dgm:t>
        <a:bodyPr/>
        <a:lstStyle/>
        <a:p>
          <a:endParaRPr lang="en-US"/>
        </a:p>
      </dgm:t>
    </dgm:pt>
    <dgm:pt modelId="{4D7CFB75-6692-4336-8468-6DA8CBA2A556}" type="parTrans" cxnId="{DB6F9598-25D9-4295-A791-448CF593E577}">
      <dgm:prSet/>
      <dgm:spPr/>
      <dgm:t>
        <a:bodyPr/>
        <a:lstStyle/>
        <a:p>
          <a:endParaRPr lang="en-US"/>
        </a:p>
      </dgm:t>
    </dgm:pt>
    <dgm:pt modelId="{AE942BCE-1136-40E8-977E-C2505ADA9B0A}">
      <dgm:prSet custT="1"/>
      <dgm:spPr>
        <a:solidFill>
          <a:schemeClr val="tx1"/>
        </a:solidFill>
        <a:ln>
          <a:noFill/>
        </a:ln>
      </dgm:spPr>
      <dgm:t>
        <a:bodyPr/>
        <a:lstStyle/>
        <a:p>
          <a:endParaRPr lang="en-US" sz="3000" dirty="0"/>
        </a:p>
      </dgm:t>
    </dgm:pt>
    <dgm:pt modelId="{0B132B5A-0FCB-4ED0-867B-F995D57525F0}" type="sibTrans" cxnId="{36F34716-9E00-47A3-8F1D-7488EAB21DBC}">
      <dgm:prSet/>
      <dgm:spPr/>
      <dgm:t>
        <a:bodyPr/>
        <a:lstStyle/>
        <a:p>
          <a:endParaRPr lang="en-US"/>
        </a:p>
      </dgm:t>
    </dgm:pt>
    <dgm:pt modelId="{2D5CC536-9CA4-4420-865E-1ED1954DEE68}" type="parTrans" cxnId="{36F34716-9E00-47A3-8F1D-7488EAB21DBC}">
      <dgm:prSet/>
      <dgm:spPr/>
      <dgm:t>
        <a:bodyPr/>
        <a:lstStyle/>
        <a:p>
          <a:endParaRPr lang="en-US"/>
        </a:p>
      </dgm:t>
    </dgm:pt>
    <dgm:pt modelId="{BA41780B-C166-40F4-A2C8-8EA27B047943}" type="pres">
      <dgm:prSet presAssocID="{73034F88-1617-44F5-9A04-ED54E93385E6}" presName="Name0" presStyleCnt="0">
        <dgm:presLayoutVars>
          <dgm:dir/>
          <dgm:animLvl val="lvl"/>
          <dgm:resizeHandles val="exact"/>
        </dgm:presLayoutVars>
      </dgm:prSet>
      <dgm:spPr/>
    </dgm:pt>
    <dgm:pt modelId="{68F8C5F4-025F-49F3-A620-B1520AA8CEBE}" type="pres">
      <dgm:prSet presAssocID="{E360A92F-727E-4EE5-A284-1306957E490C}" presName="composite" presStyleCnt="0"/>
      <dgm:spPr/>
    </dgm:pt>
    <dgm:pt modelId="{95117B77-909D-42D2-8EF4-6006000755A8}" type="pres">
      <dgm:prSet presAssocID="{E360A92F-727E-4EE5-A284-1306957E490C}" presName="parTx" presStyleLbl="alignNode1" presStyleIdx="0" presStyleCnt="2" custScaleY="100000">
        <dgm:presLayoutVars>
          <dgm:chMax val="0"/>
          <dgm:chPref val="0"/>
          <dgm:bulletEnabled val="1"/>
        </dgm:presLayoutVars>
      </dgm:prSet>
      <dgm:spPr/>
    </dgm:pt>
    <dgm:pt modelId="{F7214CEC-E869-4FD7-BAE9-928AB5451A25}" type="pres">
      <dgm:prSet presAssocID="{E360A92F-727E-4EE5-A284-1306957E490C}" presName="desTx" presStyleLbl="alignAccFollowNode1" presStyleIdx="0" presStyleCnt="2">
        <dgm:presLayoutVars>
          <dgm:bulletEnabled val="1"/>
        </dgm:presLayoutVars>
      </dgm:prSet>
      <dgm:spPr/>
    </dgm:pt>
    <dgm:pt modelId="{F782CD81-5BD0-4F51-B335-B3D89A1AD9A4}" type="pres">
      <dgm:prSet presAssocID="{FE4E55A1-1C74-413D-990C-055550E9DF97}" presName="space" presStyleCnt="0"/>
      <dgm:spPr/>
    </dgm:pt>
    <dgm:pt modelId="{86DD7EE8-2CBF-4372-BBB6-D6416CD35B0A}" type="pres">
      <dgm:prSet presAssocID="{2C4F6034-EDA9-489F-A6A6-050AC608558D}" presName="composite" presStyleCnt="0"/>
      <dgm:spPr/>
    </dgm:pt>
    <dgm:pt modelId="{1A00AAE4-51B8-445A-9F29-89E4DD27EA6A}" type="pres">
      <dgm:prSet presAssocID="{2C4F6034-EDA9-489F-A6A6-050AC608558D}" presName="parTx" presStyleLbl="alignNode1" presStyleIdx="1" presStyleCnt="2" custScaleY="100000">
        <dgm:presLayoutVars>
          <dgm:chMax val="0"/>
          <dgm:chPref val="0"/>
          <dgm:bulletEnabled val="1"/>
        </dgm:presLayoutVars>
      </dgm:prSet>
      <dgm:spPr/>
    </dgm:pt>
    <dgm:pt modelId="{7DC8CBBC-527D-42A0-8B89-65B5576B893C}" type="pres">
      <dgm:prSet presAssocID="{2C4F6034-EDA9-489F-A6A6-050AC608558D}" presName="desTx" presStyleLbl="alignAccFollowNode1" presStyleIdx="1" presStyleCnt="2">
        <dgm:presLayoutVars>
          <dgm:bulletEnabled val="1"/>
        </dgm:presLayoutVars>
      </dgm:prSet>
      <dgm:spPr/>
    </dgm:pt>
  </dgm:ptLst>
  <dgm:cxnLst>
    <dgm:cxn modelId="{D1EF6E0E-1245-4A84-88A6-AF425533E89A}" srcId="{E360A92F-727E-4EE5-A284-1306957E490C}" destId="{4CFB1C3A-AD7E-4CE0-AE31-2E0C0901A947}" srcOrd="1" destOrd="0" parTransId="{CED5F338-73B4-4C3C-AA3F-C48DAFEA8C8B}" sibTransId="{2A9D5701-88CC-4969-9BFA-C39E40618513}"/>
    <dgm:cxn modelId="{36F34716-9E00-47A3-8F1D-7488EAB21DBC}" srcId="{2C4F6034-EDA9-489F-A6A6-050AC608558D}" destId="{AE942BCE-1136-40E8-977E-C2505ADA9B0A}" srcOrd="0" destOrd="0" parTransId="{2D5CC536-9CA4-4420-865E-1ED1954DEE68}" sibTransId="{0B132B5A-0FCB-4ED0-867B-F995D57525F0}"/>
    <dgm:cxn modelId="{F313A616-FAFB-4E79-8120-5BDD21A3305F}" srcId="{73034F88-1617-44F5-9A04-ED54E93385E6}" destId="{E360A92F-727E-4EE5-A284-1306957E490C}" srcOrd="0" destOrd="0" parTransId="{4439D626-68D0-4CA5-90A5-2587506F90C8}" sibTransId="{FE4E55A1-1C74-413D-990C-055550E9DF97}"/>
    <dgm:cxn modelId="{A55A0C21-708C-4295-B9FD-2833D516E8DA}" type="presOf" srcId="{73034F88-1617-44F5-9A04-ED54E93385E6}" destId="{BA41780B-C166-40F4-A2C8-8EA27B047943}" srcOrd="0" destOrd="0" presId="urn:microsoft.com/office/officeart/2005/8/layout/hList1"/>
    <dgm:cxn modelId="{89979F5E-C25F-48DA-905E-45EE7AE0C0EA}" type="presOf" srcId="{FA099223-0888-491D-BAD6-4CE93FCEB2EC}" destId="{F7214CEC-E869-4FD7-BAE9-928AB5451A25}" srcOrd="0" destOrd="2" presId="urn:microsoft.com/office/officeart/2005/8/layout/hList1"/>
    <dgm:cxn modelId="{4E5B6571-72DA-4974-94CB-380CC0CF857C}" type="presOf" srcId="{2C4F6034-EDA9-489F-A6A6-050AC608558D}" destId="{1A00AAE4-51B8-445A-9F29-89E4DD27EA6A}" srcOrd="0" destOrd="0" presId="urn:microsoft.com/office/officeart/2005/8/layout/hList1"/>
    <dgm:cxn modelId="{DB6F9598-25D9-4295-A791-448CF593E577}" srcId="{73034F88-1617-44F5-9A04-ED54E93385E6}" destId="{2C4F6034-EDA9-489F-A6A6-050AC608558D}" srcOrd="1" destOrd="0" parTransId="{4D7CFB75-6692-4336-8468-6DA8CBA2A556}" sibTransId="{1A9FC435-11B8-4BD2-A291-12D48E1B1E84}"/>
    <dgm:cxn modelId="{5F230399-2243-4A81-A0C5-B442F902E911}" type="presOf" srcId="{4CFB1C3A-AD7E-4CE0-AE31-2E0C0901A947}" destId="{F7214CEC-E869-4FD7-BAE9-928AB5451A25}" srcOrd="0" destOrd="1" presId="urn:microsoft.com/office/officeart/2005/8/layout/hList1"/>
    <dgm:cxn modelId="{FCF48DA1-E28D-4295-B30E-9606CD363D79}" type="presOf" srcId="{E360A92F-727E-4EE5-A284-1306957E490C}" destId="{95117B77-909D-42D2-8EF4-6006000755A8}" srcOrd="0" destOrd="0" presId="urn:microsoft.com/office/officeart/2005/8/layout/hList1"/>
    <dgm:cxn modelId="{4F8CB4C5-71B3-45A3-8D11-FA30DA84CABC}" type="presOf" srcId="{AE942BCE-1136-40E8-977E-C2505ADA9B0A}" destId="{7DC8CBBC-527D-42A0-8B89-65B5576B893C}" srcOrd="0" destOrd="0" presId="urn:microsoft.com/office/officeart/2005/8/layout/hList1"/>
    <dgm:cxn modelId="{AB071ECC-AC23-49B5-9FA1-258AA675A26F}" type="presOf" srcId="{922DE2A4-083D-415F-B501-1426AF218590}" destId="{F7214CEC-E869-4FD7-BAE9-928AB5451A25}" srcOrd="0" destOrd="0" presId="urn:microsoft.com/office/officeart/2005/8/layout/hList1"/>
    <dgm:cxn modelId="{A1180FD7-3EC9-4060-99EC-A7DBF3C6A5F1}" srcId="{E360A92F-727E-4EE5-A284-1306957E490C}" destId="{FA099223-0888-491D-BAD6-4CE93FCEB2EC}" srcOrd="2" destOrd="0" parTransId="{84EA54F9-B4CC-4FCD-8B36-D267A1BEDEAE}" sibTransId="{9A4014E3-828B-42F6-A55C-C6516113313A}"/>
    <dgm:cxn modelId="{B7D7BFF4-184F-485B-B0E7-2B19EDBD05F0}" srcId="{E360A92F-727E-4EE5-A284-1306957E490C}" destId="{922DE2A4-083D-415F-B501-1426AF218590}" srcOrd="0" destOrd="0" parTransId="{F8C600F9-BA7E-4BF7-BF0C-31B0A6F812A9}" sibTransId="{9217009C-16C5-49F3-BCE4-10431DB97F6F}"/>
    <dgm:cxn modelId="{5671CB5C-F9E7-4CFD-ABBD-6A20D3671E93}" type="presParOf" srcId="{BA41780B-C166-40F4-A2C8-8EA27B047943}" destId="{68F8C5F4-025F-49F3-A620-B1520AA8CEBE}" srcOrd="0" destOrd="0" presId="urn:microsoft.com/office/officeart/2005/8/layout/hList1"/>
    <dgm:cxn modelId="{E1405078-7EF7-455A-A730-6DE9CED39321}" type="presParOf" srcId="{68F8C5F4-025F-49F3-A620-B1520AA8CEBE}" destId="{95117B77-909D-42D2-8EF4-6006000755A8}" srcOrd="0" destOrd="0" presId="urn:microsoft.com/office/officeart/2005/8/layout/hList1"/>
    <dgm:cxn modelId="{71DC335D-08F1-41A8-B229-7E9A0FF49065}" type="presParOf" srcId="{68F8C5F4-025F-49F3-A620-B1520AA8CEBE}" destId="{F7214CEC-E869-4FD7-BAE9-928AB5451A25}" srcOrd="1" destOrd="0" presId="urn:microsoft.com/office/officeart/2005/8/layout/hList1"/>
    <dgm:cxn modelId="{48779A5A-9C25-45A5-9A89-AC0312F31E19}" type="presParOf" srcId="{BA41780B-C166-40F4-A2C8-8EA27B047943}" destId="{F782CD81-5BD0-4F51-B335-B3D89A1AD9A4}" srcOrd="1" destOrd="0" presId="urn:microsoft.com/office/officeart/2005/8/layout/hList1"/>
    <dgm:cxn modelId="{C057811A-4B64-4F5B-BEC3-9E90B9B60C22}" type="presParOf" srcId="{BA41780B-C166-40F4-A2C8-8EA27B047943}" destId="{86DD7EE8-2CBF-4372-BBB6-D6416CD35B0A}" srcOrd="2" destOrd="0" presId="urn:microsoft.com/office/officeart/2005/8/layout/hList1"/>
    <dgm:cxn modelId="{A5AE7476-65C1-4BF9-9664-B6D0C3C68038}" type="presParOf" srcId="{86DD7EE8-2CBF-4372-BBB6-D6416CD35B0A}" destId="{1A00AAE4-51B8-445A-9F29-89E4DD27EA6A}" srcOrd="0" destOrd="0" presId="urn:microsoft.com/office/officeart/2005/8/layout/hList1"/>
    <dgm:cxn modelId="{25FA5872-4185-42A4-85FF-5A45300EE37D}" type="presParOf" srcId="{86DD7EE8-2CBF-4372-BBB6-D6416CD35B0A}" destId="{7DC8CBBC-527D-42A0-8B89-65B5576B893C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3034F88-1617-44F5-9A04-ED54E93385E6}" type="doc">
      <dgm:prSet loTypeId="urn:microsoft.com/office/officeart/2005/8/layout/hList1" loCatId="list" qsTypeId="urn:microsoft.com/office/officeart/2005/8/quickstyle/simple2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E360A92F-727E-4EE5-A284-1306957E490C}">
      <dgm:prSet custT="1"/>
      <dgm:spPr/>
      <dgm:t>
        <a:bodyPr/>
        <a:lstStyle/>
        <a:p>
          <a:r>
            <a:rPr lang="en-US" sz="3000" dirty="0"/>
            <a:t>Data: Maryland State Unintentional Drug Overdose Reporting System (SUDORS)</a:t>
          </a:r>
        </a:p>
      </dgm:t>
    </dgm:pt>
    <dgm:pt modelId="{4439D626-68D0-4CA5-90A5-2587506F90C8}" type="parTrans" cxnId="{F313A616-FAFB-4E79-8120-5BDD21A3305F}">
      <dgm:prSet/>
      <dgm:spPr/>
      <dgm:t>
        <a:bodyPr/>
        <a:lstStyle/>
        <a:p>
          <a:endParaRPr lang="en-US"/>
        </a:p>
      </dgm:t>
    </dgm:pt>
    <dgm:pt modelId="{FE4E55A1-1C74-413D-990C-055550E9DF97}" type="sibTrans" cxnId="{F313A616-FAFB-4E79-8120-5BDD21A3305F}">
      <dgm:prSet/>
      <dgm:spPr/>
      <dgm:t>
        <a:bodyPr/>
        <a:lstStyle/>
        <a:p>
          <a:endParaRPr lang="en-US"/>
        </a:p>
      </dgm:t>
    </dgm:pt>
    <dgm:pt modelId="{922DE2A4-083D-415F-B501-1426AF218590}">
      <dgm:prSet custT="1"/>
      <dgm:spPr/>
      <dgm:t>
        <a:bodyPr/>
        <a:lstStyle/>
        <a:p>
          <a:r>
            <a:rPr lang="en-US" sz="3000" dirty="0"/>
            <a:t>All Maryland overdose deaths</a:t>
          </a:r>
        </a:p>
      </dgm:t>
    </dgm:pt>
    <dgm:pt modelId="{F8C600F9-BA7E-4BF7-BF0C-31B0A6F812A9}" type="parTrans" cxnId="{B7D7BFF4-184F-485B-B0E7-2B19EDBD05F0}">
      <dgm:prSet/>
      <dgm:spPr/>
      <dgm:t>
        <a:bodyPr/>
        <a:lstStyle/>
        <a:p>
          <a:endParaRPr lang="en-US"/>
        </a:p>
      </dgm:t>
    </dgm:pt>
    <dgm:pt modelId="{9217009C-16C5-49F3-BCE4-10431DB97F6F}" type="sibTrans" cxnId="{B7D7BFF4-184F-485B-B0E7-2B19EDBD05F0}">
      <dgm:prSet/>
      <dgm:spPr/>
      <dgm:t>
        <a:bodyPr/>
        <a:lstStyle/>
        <a:p>
          <a:endParaRPr lang="en-US"/>
        </a:p>
      </dgm:t>
    </dgm:pt>
    <dgm:pt modelId="{4CFB1C3A-AD7E-4CE0-AE31-2E0C0901A947}">
      <dgm:prSet custT="1"/>
      <dgm:spPr/>
      <dgm:t>
        <a:bodyPr/>
        <a:lstStyle/>
        <a:p>
          <a:r>
            <a:rPr lang="en-US" sz="3000" dirty="0"/>
            <a:t>Data from medical examiner reports, death certificates, law enforcement narratives</a:t>
          </a:r>
        </a:p>
      </dgm:t>
    </dgm:pt>
    <dgm:pt modelId="{CED5F338-73B4-4C3C-AA3F-C48DAFEA8C8B}" type="parTrans" cxnId="{D1EF6E0E-1245-4A84-88A6-AF425533E89A}">
      <dgm:prSet/>
      <dgm:spPr/>
      <dgm:t>
        <a:bodyPr/>
        <a:lstStyle/>
        <a:p>
          <a:endParaRPr lang="en-US"/>
        </a:p>
      </dgm:t>
    </dgm:pt>
    <dgm:pt modelId="{2A9D5701-88CC-4969-9BFA-C39E40618513}" type="sibTrans" cxnId="{D1EF6E0E-1245-4A84-88A6-AF425533E89A}">
      <dgm:prSet/>
      <dgm:spPr/>
      <dgm:t>
        <a:bodyPr/>
        <a:lstStyle/>
        <a:p>
          <a:endParaRPr lang="en-US"/>
        </a:p>
      </dgm:t>
    </dgm:pt>
    <dgm:pt modelId="{FA099223-0888-491D-BAD6-4CE93FCEB2EC}">
      <dgm:prSet custT="1"/>
      <dgm:spPr/>
      <dgm:t>
        <a:bodyPr/>
        <a:lstStyle/>
        <a:p>
          <a:r>
            <a:rPr lang="en-US" sz="3000" dirty="0"/>
            <a:t>Toxicology screening results</a:t>
          </a:r>
        </a:p>
      </dgm:t>
    </dgm:pt>
    <dgm:pt modelId="{84EA54F9-B4CC-4FCD-8B36-D267A1BEDEAE}" type="parTrans" cxnId="{A1180FD7-3EC9-4060-99EC-A7DBF3C6A5F1}">
      <dgm:prSet/>
      <dgm:spPr/>
      <dgm:t>
        <a:bodyPr/>
        <a:lstStyle/>
        <a:p>
          <a:endParaRPr lang="en-US"/>
        </a:p>
      </dgm:t>
    </dgm:pt>
    <dgm:pt modelId="{9A4014E3-828B-42F6-A55C-C6516113313A}" type="sibTrans" cxnId="{A1180FD7-3EC9-4060-99EC-A7DBF3C6A5F1}">
      <dgm:prSet/>
      <dgm:spPr/>
      <dgm:t>
        <a:bodyPr/>
        <a:lstStyle/>
        <a:p>
          <a:endParaRPr lang="en-US"/>
        </a:p>
      </dgm:t>
    </dgm:pt>
    <dgm:pt modelId="{2C4F6034-EDA9-489F-A6A6-050AC608558D}">
      <dgm:prSet custT="1"/>
      <dgm:spPr/>
      <dgm:t>
        <a:bodyPr/>
        <a:lstStyle/>
        <a:p>
          <a:r>
            <a:rPr lang="en-US" sz="3000" dirty="0"/>
            <a:t>Descriptive Analysis of Opioid Overdose Decedents (n=2,511)</a:t>
          </a:r>
        </a:p>
      </dgm:t>
    </dgm:pt>
    <dgm:pt modelId="{4D7CFB75-6692-4336-8468-6DA8CBA2A556}" type="parTrans" cxnId="{DB6F9598-25D9-4295-A791-448CF593E577}">
      <dgm:prSet/>
      <dgm:spPr/>
      <dgm:t>
        <a:bodyPr/>
        <a:lstStyle/>
        <a:p>
          <a:endParaRPr lang="en-US"/>
        </a:p>
      </dgm:t>
    </dgm:pt>
    <dgm:pt modelId="{1A9FC435-11B8-4BD2-A291-12D48E1B1E84}" type="sibTrans" cxnId="{DB6F9598-25D9-4295-A791-448CF593E577}">
      <dgm:prSet/>
      <dgm:spPr/>
      <dgm:t>
        <a:bodyPr/>
        <a:lstStyle/>
        <a:p>
          <a:endParaRPr lang="en-US"/>
        </a:p>
      </dgm:t>
    </dgm:pt>
    <dgm:pt modelId="{AE942BCE-1136-40E8-977E-C2505ADA9B0A}">
      <dgm:prSet custT="1"/>
      <dgm:spPr/>
      <dgm:t>
        <a:bodyPr/>
        <a:lstStyle/>
        <a:p>
          <a:r>
            <a:rPr lang="en-US" sz="3000" dirty="0"/>
            <a:t>Percentage who were xylazine  positive</a:t>
          </a:r>
        </a:p>
      </dgm:t>
    </dgm:pt>
    <dgm:pt modelId="{2D5CC536-9CA4-4420-865E-1ED1954DEE68}" type="parTrans" cxnId="{36F34716-9E00-47A3-8F1D-7488EAB21DBC}">
      <dgm:prSet/>
      <dgm:spPr/>
      <dgm:t>
        <a:bodyPr/>
        <a:lstStyle/>
        <a:p>
          <a:endParaRPr lang="en-US"/>
        </a:p>
      </dgm:t>
    </dgm:pt>
    <dgm:pt modelId="{0B132B5A-0FCB-4ED0-867B-F995D57525F0}" type="sibTrans" cxnId="{36F34716-9E00-47A3-8F1D-7488EAB21DBC}">
      <dgm:prSet/>
      <dgm:spPr/>
      <dgm:t>
        <a:bodyPr/>
        <a:lstStyle/>
        <a:p>
          <a:endParaRPr lang="en-US"/>
        </a:p>
      </dgm:t>
    </dgm:pt>
    <dgm:pt modelId="{E5038512-60CF-44CC-AF59-B1E74C2A92D7}">
      <dgm:prSet custT="1"/>
      <dgm:spPr/>
      <dgm:t>
        <a:bodyPr/>
        <a:lstStyle/>
        <a:p>
          <a:r>
            <a:rPr lang="en-US" sz="3000" dirty="0"/>
            <a:t>Drugs that contributed to death</a:t>
          </a:r>
        </a:p>
      </dgm:t>
    </dgm:pt>
    <dgm:pt modelId="{2EB0314C-88EE-4F9A-8081-8858A0ED72E8}" type="parTrans" cxnId="{C12EAF4A-05A0-46E3-B8CB-60040C9F9939}">
      <dgm:prSet/>
      <dgm:spPr/>
      <dgm:t>
        <a:bodyPr/>
        <a:lstStyle/>
        <a:p>
          <a:endParaRPr lang="en-US"/>
        </a:p>
      </dgm:t>
    </dgm:pt>
    <dgm:pt modelId="{735339AC-2B17-4FC0-9C9B-3D758A14CCC3}" type="sibTrans" cxnId="{C12EAF4A-05A0-46E3-B8CB-60040C9F9939}">
      <dgm:prSet/>
      <dgm:spPr/>
      <dgm:t>
        <a:bodyPr/>
        <a:lstStyle/>
        <a:p>
          <a:endParaRPr lang="en-US"/>
        </a:p>
      </dgm:t>
    </dgm:pt>
    <dgm:pt modelId="{09973E1D-A606-4711-BB11-F5D5C0FCCBA8}">
      <dgm:prSet custT="1"/>
      <dgm:spPr/>
      <dgm:t>
        <a:bodyPr/>
        <a:lstStyle/>
        <a:p>
          <a:r>
            <a:rPr lang="en-US" sz="3000" dirty="0"/>
            <a:t>Drug use circumstances</a:t>
          </a:r>
        </a:p>
      </dgm:t>
    </dgm:pt>
    <dgm:pt modelId="{6AC05E3D-0407-4E1D-BB09-C3C7625F7D61}" type="parTrans" cxnId="{EF0586AD-558F-49E4-9573-F1094971944D}">
      <dgm:prSet/>
      <dgm:spPr/>
      <dgm:t>
        <a:bodyPr/>
        <a:lstStyle/>
        <a:p>
          <a:endParaRPr lang="en-US"/>
        </a:p>
      </dgm:t>
    </dgm:pt>
    <dgm:pt modelId="{2CD5E686-17AC-4C04-A982-4CFE34728557}" type="sibTrans" cxnId="{EF0586AD-558F-49E4-9573-F1094971944D}">
      <dgm:prSet/>
      <dgm:spPr/>
      <dgm:t>
        <a:bodyPr/>
        <a:lstStyle/>
        <a:p>
          <a:endParaRPr lang="en-US"/>
        </a:p>
      </dgm:t>
    </dgm:pt>
    <dgm:pt modelId="{BA41780B-C166-40F4-A2C8-8EA27B047943}" type="pres">
      <dgm:prSet presAssocID="{73034F88-1617-44F5-9A04-ED54E93385E6}" presName="Name0" presStyleCnt="0">
        <dgm:presLayoutVars>
          <dgm:dir/>
          <dgm:animLvl val="lvl"/>
          <dgm:resizeHandles val="exact"/>
        </dgm:presLayoutVars>
      </dgm:prSet>
      <dgm:spPr/>
    </dgm:pt>
    <dgm:pt modelId="{68F8C5F4-025F-49F3-A620-B1520AA8CEBE}" type="pres">
      <dgm:prSet presAssocID="{E360A92F-727E-4EE5-A284-1306957E490C}" presName="composite" presStyleCnt="0"/>
      <dgm:spPr/>
    </dgm:pt>
    <dgm:pt modelId="{95117B77-909D-42D2-8EF4-6006000755A8}" type="pres">
      <dgm:prSet presAssocID="{E360A92F-727E-4EE5-A284-1306957E490C}" presName="parTx" presStyleLbl="alignNode1" presStyleIdx="0" presStyleCnt="2" custScaleY="100000">
        <dgm:presLayoutVars>
          <dgm:chMax val="0"/>
          <dgm:chPref val="0"/>
          <dgm:bulletEnabled val="1"/>
        </dgm:presLayoutVars>
      </dgm:prSet>
      <dgm:spPr/>
    </dgm:pt>
    <dgm:pt modelId="{F7214CEC-E869-4FD7-BAE9-928AB5451A25}" type="pres">
      <dgm:prSet presAssocID="{E360A92F-727E-4EE5-A284-1306957E490C}" presName="desTx" presStyleLbl="alignAccFollowNode1" presStyleIdx="0" presStyleCnt="2">
        <dgm:presLayoutVars>
          <dgm:bulletEnabled val="1"/>
        </dgm:presLayoutVars>
      </dgm:prSet>
      <dgm:spPr/>
    </dgm:pt>
    <dgm:pt modelId="{F782CD81-5BD0-4F51-B335-B3D89A1AD9A4}" type="pres">
      <dgm:prSet presAssocID="{FE4E55A1-1C74-413D-990C-055550E9DF97}" presName="space" presStyleCnt="0"/>
      <dgm:spPr/>
    </dgm:pt>
    <dgm:pt modelId="{86DD7EE8-2CBF-4372-BBB6-D6416CD35B0A}" type="pres">
      <dgm:prSet presAssocID="{2C4F6034-EDA9-489F-A6A6-050AC608558D}" presName="composite" presStyleCnt="0"/>
      <dgm:spPr/>
    </dgm:pt>
    <dgm:pt modelId="{1A00AAE4-51B8-445A-9F29-89E4DD27EA6A}" type="pres">
      <dgm:prSet presAssocID="{2C4F6034-EDA9-489F-A6A6-050AC608558D}" presName="parTx" presStyleLbl="alignNode1" presStyleIdx="1" presStyleCnt="2" custScaleY="100000">
        <dgm:presLayoutVars>
          <dgm:chMax val="0"/>
          <dgm:chPref val="0"/>
          <dgm:bulletEnabled val="1"/>
        </dgm:presLayoutVars>
      </dgm:prSet>
      <dgm:spPr/>
    </dgm:pt>
    <dgm:pt modelId="{7DC8CBBC-527D-42A0-8B89-65B5576B893C}" type="pres">
      <dgm:prSet presAssocID="{2C4F6034-EDA9-489F-A6A6-050AC608558D}" presName="desTx" presStyleLbl="alignAccFollowNode1" presStyleIdx="1" presStyleCnt="2">
        <dgm:presLayoutVars>
          <dgm:bulletEnabled val="1"/>
        </dgm:presLayoutVars>
      </dgm:prSet>
      <dgm:spPr/>
    </dgm:pt>
  </dgm:ptLst>
  <dgm:cxnLst>
    <dgm:cxn modelId="{D1EF6E0E-1245-4A84-88A6-AF425533E89A}" srcId="{E360A92F-727E-4EE5-A284-1306957E490C}" destId="{4CFB1C3A-AD7E-4CE0-AE31-2E0C0901A947}" srcOrd="1" destOrd="0" parTransId="{CED5F338-73B4-4C3C-AA3F-C48DAFEA8C8B}" sibTransId="{2A9D5701-88CC-4969-9BFA-C39E40618513}"/>
    <dgm:cxn modelId="{36F34716-9E00-47A3-8F1D-7488EAB21DBC}" srcId="{2C4F6034-EDA9-489F-A6A6-050AC608558D}" destId="{AE942BCE-1136-40E8-977E-C2505ADA9B0A}" srcOrd="0" destOrd="0" parTransId="{2D5CC536-9CA4-4420-865E-1ED1954DEE68}" sibTransId="{0B132B5A-0FCB-4ED0-867B-F995D57525F0}"/>
    <dgm:cxn modelId="{F313A616-FAFB-4E79-8120-5BDD21A3305F}" srcId="{73034F88-1617-44F5-9A04-ED54E93385E6}" destId="{E360A92F-727E-4EE5-A284-1306957E490C}" srcOrd="0" destOrd="0" parTransId="{4439D626-68D0-4CA5-90A5-2587506F90C8}" sibTransId="{FE4E55A1-1C74-413D-990C-055550E9DF97}"/>
    <dgm:cxn modelId="{A55A0C21-708C-4295-B9FD-2833D516E8DA}" type="presOf" srcId="{73034F88-1617-44F5-9A04-ED54E93385E6}" destId="{BA41780B-C166-40F4-A2C8-8EA27B047943}" srcOrd="0" destOrd="0" presId="urn:microsoft.com/office/officeart/2005/8/layout/hList1"/>
    <dgm:cxn modelId="{89979F5E-C25F-48DA-905E-45EE7AE0C0EA}" type="presOf" srcId="{FA099223-0888-491D-BAD6-4CE93FCEB2EC}" destId="{F7214CEC-E869-4FD7-BAE9-928AB5451A25}" srcOrd="0" destOrd="2" presId="urn:microsoft.com/office/officeart/2005/8/layout/hList1"/>
    <dgm:cxn modelId="{C12EAF4A-05A0-46E3-B8CB-60040C9F9939}" srcId="{2C4F6034-EDA9-489F-A6A6-050AC608558D}" destId="{E5038512-60CF-44CC-AF59-B1E74C2A92D7}" srcOrd="1" destOrd="0" parTransId="{2EB0314C-88EE-4F9A-8081-8858A0ED72E8}" sibTransId="{735339AC-2B17-4FC0-9C9B-3D758A14CCC3}"/>
    <dgm:cxn modelId="{4E5B6571-72DA-4974-94CB-380CC0CF857C}" type="presOf" srcId="{2C4F6034-EDA9-489F-A6A6-050AC608558D}" destId="{1A00AAE4-51B8-445A-9F29-89E4DD27EA6A}" srcOrd="0" destOrd="0" presId="urn:microsoft.com/office/officeart/2005/8/layout/hList1"/>
    <dgm:cxn modelId="{6ABF3573-0950-472E-AF21-51425384AF9E}" type="presOf" srcId="{09973E1D-A606-4711-BB11-F5D5C0FCCBA8}" destId="{7DC8CBBC-527D-42A0-8B89-65B5576B893C}" srcOrd="0" destOrd="2" presId="urn:microsoft.com/office/officeart/2005/8/layout/hList1"/>
    <dgm:cxn modelId="{DB6F9598-25D9-4295-A791-448CF593E577}" srcId="{73034F88-1617-44F5-9A04-ED54E93385E6}" destId="{2C4F6034-EDA9-489F-A6A6-050AC608558D}" srcOrd="1" destOrd="0" parTransId="{4D7CFB75-6692-4336-8468-6DA8CBA2A556}" sibTransId="{1A9FC435-11B8-4BD2-A291-12D48E1B1E84}"/>
    <dgm:cxn modelId="{5F230399-2243-4A81-A0C5-B442F902E911}" type="presOf" srcId="{4CFB1C3A-AD7E-4CE0-AE31-2E0C0901A947}" destId="{F7214CEC-E869-4FD7-BAE9-928AB5451A25}" srcOrd="0" destOrd="1" presId="urn:microsoft.com/office/officeart/2005/8/layout/hList1"/>
    <dgm:cxn modelId="{FCF48DA1-E28D-4295-B30E-9606CD363D79}" type="presOf" srcId="{E360A92F-727E-4EE5-A284-1306957E490C}" destId="{95117B77-909D-42D2-8EF4-6006000755A8}" srcOrd="0" destOrd="0" presId="urn:microsoft.com/office/officeart/2005/8/layout/hList1"/>
    <dgm:cxn modelId="{EF0586AD-558F-49E4-9573-F1094971944D}" srcId="{2C4F6034-EDA9-489F-A6A6-050AC608558D}" destId="{09973E1D-A606-4711-BB11-F5D5C0FCCBA8}" srcOrd="2" destOrd="0" parTransId="{6AC05E3D-0407-4E1D-BB09-C3C7625F7D61}" sibTransId="{2CD5E686-17AC-4C04-A982-4CFE34728557}"/>
    <dgm:cxn modelId="{4F8CB4C5-71B3-45A3-8D11-FA30DA84CABC}" type="presOf" srcId="{AE942BCE-1136-40E8-977E-C2505ADA9B0A}" destId="{7DC8CBBC-527D-42A0-8B89-65B5576B893C}" srcOrd="0" destOrd="0" presId="urn:microsoft.com/office/officeart/2005/8/layout/hList1"/>
    <dgm:cxn modelId="{AB071ECC-AC23-49B5-9FA1-258AA675A26F}" type="presOf" srcId="{922DE2A4-083D-415F-B501-1426AF218590}" destId="{F7214CEC-E869-4FD7-BAE9-928AB5451A25}" srcOrd="0" destOrd="0" presId="urn:microsoft.com/office/officeart/2005/8/layout/hList1"/>
    <dgm:cxn modelId="{A1180FD7-3EC9-4060-99EC-A7DBF3C6A5F1}" srcId="{E360A92F-727E-4EE5-A284-1306957E490C}" destId="{FA099223-0888-491D-BAD6-4CE93FCEB2EC}" srcOrd="2" destOrd="0" parTransId="{84EA54F9-B4CC-4FCD-8B36-D267A1BEDEAE}" sibTransId="{9A4014E3-828B-42F6-A55C-C6516113313A}"/>
    <dgm:cxn modelId="{B7D7BFF4-184F-485B-B0E7-2B19EDBD05F0}" srcId="{E360A92F-727E-4EE5-A284-1306957E490C}" destId="{922DE2A4-083D-415F-B501-1426AF218590}" srcOrd="0" destOrd="0" parTransId="{F8C600F9-BA7E-4BF7-BF0C-31B0A6F812A9}" sibTransId="{9217009C-16C5-49F3-BCE4-10431DB97F6F}"/>
    <dgm:cxn modelId="{9D0226FB-3979-4024-85CF-A676C3540372}" type="presOf" srcId="{E5038512-60CF-44CC-AF59-B1E74C2A92D7}" destId="{7DC8CBBC-527D-42A0-8B89-65B5576B893C}" srcOrd="0" destOrd="1" presId="urn:microsoft.com/office/officeart/2005/8/layout/hList1"/>
    <dgm:cxn modelId="{5671CB5C-F9E7-4CFD-ABBD-6A20D3671E93}" type="presParOf" srcId="{BA41780B-C166-40F4-A2C8-8EA27B047943}" destId="{68F8C5F4-025F-49F3-A620-B1520AA8CEBE}" srcOrd="0" destOrd="0" presId="urn:microsoft.com/office/officeart/2005/8/layout/hList1"/>
    <dgm:cxn modelId="{E1405078-7EF7-455A-A730-6DE9CED39321}" type="presParOf" srcId="{68F8C5F4-025F-49F3-A620-B1520AA8CEBE}" destId="{95117B77-909D-42D2-8EF4-6006000755A8}" srcOrd="0" destOrd="0" presId="urn:microsoft.com/office/officeart/2005/8/layout/hList1"/>
    <dgm:cxn modelId="{71DC335D-08F1-41A8-B229-7E9A0FF49065}" type="presParOf" srcId="{68F8C5F4-025F-49F3-A620-B1520AA8CEBE}" destId="{F7214CEC-E869-4FD7-BAE9-928AB5451A25}" srcOrd="1" destOrd="0" presId="urn:microsoft.com/office/officeart/2005/8/layout/hList1"/>
    <dgm:cxn modelId="{48779A5A-9C25-45A5-9A89-AC0312F31E19}" type="presParOf" srcId="{BA41780B-C166-40F4-A2C8-8EA27B047943}" destId="{F782CD81-5BD0-4F51-B335-B3D89A1AD9A4}" srcOrd="1" destOrd="0" presId="urn:microsoft.com/office/officeart/2005/8/layout/hList1"/>
    <dgm:cxn modelId="{C057811A-4B64-4F5B-BEC3-9E90B9B60C22}" type="presParOf" srcId="{BA41780B-C166-40F4-A2C8-8EA27B047943}" destId="{86DD7EE8-2CBF-4372-BBB6-D6416CD35B0A}" srcOrd="2" destOrd="0" presId="urn:microsoft.com/office/officeart/2005/8/layout/hList1"/>
    <dgm:cxn modelId="{A5AE7476-65C1-4BF9-9664-B6D0C3C68038}" type="presParOf" srcId="{86DD7EE8-2CBF-4372-BBB6-D6416CD35B0A}" destId="{1A00AAE4-51B8-445A-9F29-89E4DD27EA6A}" srcOrd="0" destOrd="0" presId="urn:microsoft.com/office/officeart/2005/8/layout/hList1"/>
    <dgm:cxn modelId="{25FA5872-4185-42A4-85FF-5A45300EE37D}" type="presParOf" srcId="{86DD7EE8-2CBF-4372-BBB6-D6416CD35B0A}" destId="{7DC8CBBC-527D-42A0-8B89-65B5576B893C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5117B77-909D-42D2-8EF4-6006000755A8}">
      <dsp:nvSpPr>
        <dsp:cNvPr id="0" name=""/>
        <dsp:cNvSpPr/>
      </dsp:nvSpPr>
      <dsp:spPr>
        <a:xfrm>
          <a:off x="57" y="773338"/>
          <a:ext cx="5519049" cy="187200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13360" tIns="121920" rIns="213360" bIns="12192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/>
            <a:t>Data: Maryland State Unintentional Drug Overdose Reporting System (SUDORS)</a:t>
          </a:r>
        </a:p>
      </dsp:txBody>
      <dsp:txXfrm>
        <a:off x="57" y="773338"/>
        <a:ext cx="5519049" cy="1872000"/>
      </dsp:txXfrm>
    </dsp:sp>
    <dsp:sp modelId="{F7214CEC-E869-4FD7-BAE9-928AB5451A25}">
      <dsp:nvSpPr>
        <dsp:cNvPr id="0" name=""/>
        <dsp:cNvSpPr/>
      </dsp:nvSpPr>
      <dsp:spPr>
        <a:xfrm>
          <a:off x="57" y="2645338"/>
          <a:ext cx="5519049" cy="2854800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0020" tIns="160020" rIns="213360" bIns="240030" numCol="1" spcCol="1270" anchor="t" anchorCtr="0">
          <a:noAutofit/>
        </a:bodyPr>
        <a:lstStyle/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000" kern="1200" dirty="0"/>
            <a:t>All Maryland overdose deaths</a:t>
          </a:r>
        </a:p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000" kern="1200" dirty="0"/>
            <a:t>Data from ME reports, death certificates, law enforcement narratives</a:t>
          </a:r>
        </a:p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000" kern="1200" dirty="0"/>
            <a:t>Toxicology screening results</a:t>
          </a:r>
        </a:p>
      </dsp:txBody>
      <dsp:txXfrm>
        <a:off x="57" y="2645338"/>
        <a:ext cx="5519049" cy="2854800"/>
      </dsp:txXfrm>
    </dsp:sp>
    <dsp:sp modelId="{1A00AAE4-51B8-445A-9F29-89E4DD27EA6A}">
      <dsp:nvSpPr>
        <dsp:cNvPr id="0" name=""/>
        <dsp:cNvSpPr/>
      </dsp:nvSpPr>
      <dsp:spPr>
        <a:xfrm>
          <a:off x="6291773" y="773338"/>
          <a:ext cx="5519049" cy="1872000"/>
        </a:xfrm>
        <a:prstGeom prst="rect">
          <a:avLst/>
        </a:prstGeom>
        <a:solidFill>
          <a:schemeClr val="tx1"/>
        </a:solid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13360" tIns="121920" rIns="213360" bIns="12192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000" kern="1200" dirty="0"/>
        </a:p>
      </dsp:txBody>
      <dsp:txXfrm>
        <a:off x="6291773" y="773338"/>
        <a:ext cx="5519049" cy="1872000"/>
      </dsp:txXfrm>
    </dsp:sp>
    <dsp:sp modelId="{7DC8CBBC-527D-42A0-8B89-65B5576B893C}">
      <dsp:nvSpPr>
        <dsp:cNvPr id="0" name=""/>
        <dsp:cNvSpPr/>
      </dsp:nvSpPr>
      <dsp:spPr>
        <a:xfrm>
          <a:off x="6291773" y="2645338"/>
          <a:ext cx="5519049" cy="2854800"/>
        </a:xfrm>
        <a:prstGeom prst="rect">
          <a:avLst/>
        </a:prstGeom>
        <a:solidFill>
          <a:schemeClr val="tx1"/>
        </a:solid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0020" tIns="160020" rIns="213360" bIns="240030" numCol="1" spcCol="1270" anchor="t" anchorCtr="0">
          <a:noAutofit/>
        </a:bodyPr>
        <a:lstStyle/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3000" kern="1200" dirty="0"/>
        </a:p>
      </dsp:txBody>
      <dsp:txXfrm>
        <a:off x="6291773" y="2645338"/>
        <a:ext cx="5519049" cy="28548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5117B77-909D-42D2-8EF4-6006000755A8}">
      <dsp:nvSpPr>
        <dsp:cNvPr id="0" name=""/>
        <dsp:cNvSpPr/>
      </dsp:nvSpPr>
      <dsp:spPr>
        <a:xfrm>
          <a:off x="57" y="773338"/>
          <a:ext cx="5519049" cy="187200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13360" tIns="121920" rIns="213360" bIns="12192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/>
            <a:t>Data: Maryland State Unintentional Drug Overdose Reporting System (SUDORS)</a:t>
          </a:r>
        </a:p>
      </dsp:txBody>
      <dsp:txXfrm>
        <a:off x="57" y="773338"/>
        <a:ext cx="5519049" cy="1872000"/>
      </dsp:txXfrm>
    </dsp:sp>
    <dsp:sp modelId="{F7214CEC-E869-4FD7-BAE9-928AB5451A25}">
      <dsp:nvSpPr>
        <dsp:cNvPr id="0" name=""/>
        <dsp:cNvSpPr/>
      </dsp:nvSpPr>
      <dsp:spPr>
        <a:xfrm>
          <a:off x="57" y="2645338"/>
          <a:ext cx="5519049" cy="2854800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0020" tIns="160020" rIns="213360" bIns="240030" numCol="1" spcCol="1270" anchor="t" anchorCtr="0">
          <a:noAutofit/>
        </a:bodyPr>
        <a:lstStyle/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000" kern="1200" dirty="0"/>
            <a:t>All Maryland overdose deaths</a:t>
          </a:r>
        </a:p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000" kern="1200" dirty="0"/>
            <a:t>Data from medical examiner reports, death certificates, law enforcement narratives</a:t>
          </a:r>
        </a:p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000" kern="1200" dirty="0"/>
            <a:t>Toxicology screening results</a:t>
          </a:r>
        </a:p>
      </dsp:txBody>
      <dsp:txXfrm>
        <a:off x="57" y="2645338"/>
        <a:ext cx="5519049" cy="2854800"/>
      </dsp:txXfrm>
    </dsp:sp>
    <dsp:sp modelId="{1A00AAE4-51B8-445A-9F29-89E4DD27EA6A}">
      <dsp:nvSpPr>
        <dsp:cNvPr id="0" name=""/>
        <dsp:cNvSpPr/>
      </dsp:nvSpPr>
      <dsp:spPr>
        <a:xfrm>
          <a:off x="6291773" y="773338"/>
          <a:ext cx="5519049" cy="187200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13360" tIns="121920" rIns="213360" bIns="12192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/>
            <a:t>Descriptive Analysis of Opioid Overdose Decedents (n=2,511)</a:t>
          </a:r>
        </a:p>
      </dsp:txBody>
      <dsp:txXfrm>
        <a:off x="6291773" y="773338"/>
        <a:ext cx="5519049" cy="1872000"/>
      </dsp:txXfrm>
    </dsp:sp>
    <dsp:sp modelId="{7DC8CBBC-527D-42A0-8B89-65B5576B893C}">
      <dsp:nvSpPr>
        <dsp:cNvPr id="0" name=""/>
        <dsp:cNvSpPr/>
      </dsp:nvSpPr>
      <dsp:spPr>
        <a:xfrm>
          <a:off x="6291773" y="2645338"/>
          <a:ext cx="5519049" cy="2854800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0020" tIns="160020" rIns="213360" bIns="240030" numCol="1" spcCol="1270" anchor="t" anchorCtr="0">
          <a:noAutofit/>
        </a:bodyPr>
        <a:lstStyle/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000" kern="1200" dirty="0"/>
            <a:t>Percentage who were xylazine  positive</a:t>
          </a:r>
        </a:p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000" kern="1200" dirty="0"/>
            <a:t>Drugs that contributed to death</a:t>
          </a:r>
        </a:p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000" kern="1200" dirty="0"/>
            <a:t>Drug use circumstances</a:t>
          </a:r>
        </a:p>
      </dsp:txBody>
      <dsp:txXfrm>
        <a:off x="6291773" y="2645338"/>
        <a:ext cx="5519049" cy="28548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0.74353</cdr:x>
      <cdr:y>0.6452</cdr:y>
    </cdr:from>
    <cdr:to>
      <cdr:x>0.987</cdr:x>
      <cdr:y>0.8751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DA9AB912-B1D9-8FF2-36A8-B360585B20F7}"/>
            </a:ext>
          </a:extLst>
        </cdr:cNvPr>
        <cdr:cNvSpPr txBox="1"/>
      </cdr:nvSpPr>
      <cdr:spPr>
        <a:xfrm xmlns:a="http://schemas.openxmlformats.org/drawingml/2006/main">
          <a:off x="8937356" y="3368526"/>
          <a:ext cx="2926535" cy="1200329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1"/>
        </a:solidFill>
        <a:ln xmlns:a="http://schemas.openxmlformats.org/drawingml/2006/main">
          <a:solidFill>
            <a:schemeClr val="tx1"/>
          </a:solidFill>
        </a:ln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2400" i="1" dirty="0">
              <a:solidFill>
                <a:schemeClr val="bg1"/>
              </a:solidFill>
            </a:rPr>
            <a:t>Very few decedents had RX opioids as a COD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0.05469</cdr:x>
      <cdr:y>0.53287</cdr:y>
    </cdr:from>
    <cdr:to>
      <cdr:x>0.29389</cdr:x>
      <cdr:y>0.81424</cdr:y>
    </cdr:to>
    <cdr:sp macro="" textlink="">
      <cdr:nvSpPr>
        <cdr:cNvPr id="2" name="Callout: Up Arrow 1">
          <a:extLst xmlns:a="http://schemas.openxmlformats.org/drawingml/2006/main">
            <a:ext uri="{FF2B5EF4-FFF2-40B4-BE49-F238E27FC236}">
              <a16:creationId xmlns:a16="http://schemas.microsoft.com/office/drawing/2014/main" id="{34B21C3D-AE24-1AB0-E152-179C840B1593}"/>
            </a:ext>
          </a:extLst>
        </cdr:cNvPr>
        <cdr:cNvSpPr/>
      </cdr:nvSpPr>
      <cdr:spPr>
        <a:xfrm xmlns:a="http://schemas.openxmlformats.org/drawingml/2006/main" rot="10800000">
          <a:off x="657365" y="2782058"/>
          <a:ext cx="2875280" cy="1469054"/>
        </a:xfrm>
        <a:prstGeom xmlns:a="http://schemas.openxmlformats.org/drawingml/2006/main" prst="upArrowCallout">
          <a:avLst/>
        </a:prstGeom>
        <a:solidFill xmlns:a="http://schemas.openxmlformats.org/drawingml/2006/main">
          <a:srgbClr val="E67B22"/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endParaRPr lang="en-US"/>
        </a:p>
      </cdr:txBody>
    </cdr:sp>
  </cdr:relSizeAnchor>
  <cdr:relSizeAnchor xmlns:cdr="http://schemas.openxmlformats.org/drawingml/2006/chartDrawing">
    <cdr:from>
      <cdr:x>0.05469</cdr:x>
      <cdr:y>0.53287</cdr:y>
    </cdr:from>
    <cdr:to>
      <cdr:x>0.29474</cdr:x>
      <cdr:y>0.71561</cdr:y>
    </cdr:to>
    <cdr:sp macro="" textlink="">
      <cdr:nvSpPr>
        <cdr:cNvPr id="3" name="TextBox 3">
          <a:extLst xmlns:a="http://schemas.openxmlformats.org/drawingml/2006/main">
            <a:ext uri="{FF2B5EF4-FFF2-40B4-BE49-F238E27FC236}">
              <a16:creationId xmlns:a16="http://schemas.microsoft.com/office/drawing/2014/main" id="{080CEE42-0DC8-AA26-51C8-8B6D8E76FF26}"/>
            </a:ext>
          </a:extLst>
        </cdr:cNvPr>
        <cdr:cNvSpPr txBox="1"/>
      </cdr:nvSpPr>
      <cdr:spPr>
        <a:xfrm xmlns:a="http://schemas.openxmlformats.org/drawingml/2006/main">
          <a:off x="657365" y="2782060"/>
          <a:ext cx="2885440" cy="954107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2800" dirty="0">
              <a:solidFill>
                <a:schemeClr val="bg1"/>
              </a:solidFill>
            </a:rPr>
            <a:t>&gt;85% fentanyl &amp; cocaine</a:t>
          </a: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0.4081</cdr:x>
      <cdr:y>0.82258</cdr:y>
    </cdr:from>
    <cdr:to>
      <cdr:x>0.98348</cdr:x>
      <cdr:y>0.97231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DEF367AC-63FA-A269-FDD9-8E832B59BFB0}"/>
            </a:ext>
          </a:extLst>
        </cdr:cNvPr>
        <cdr:cNvSpPr txBox="1"/>
      </cdr:nvSpPr>
      <cdr:spPr>
        <a:xfrm xmlns:a="http://schemas.openxmlformats.org/drawingml/2006/main">
          <a:off x="4894742" y="4641824"/>
          <a:ext cx="6901020" cy="844952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73E17A-1CED-4F1D-B5A4-2904F5DF84A2}" type="datetimeFigureOut">
              <a:rPr lang="en-US"/>
              <a:t>11/10/2022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A1B500-5B11-4FA6-9B4D-63A9C8B54AE5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8918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4A1B500-5B11-4FA6-9B4D-63A9C8B54AE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85996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4A1B500-5B11-4FA6-9B4D-63A9C8B54AE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7179257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4A1B500-5B11-4FA6-9B4D-63A9C8B54AE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6413999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4A1B500-5B11-4FA6-9B4D-63A9C8B54AE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9812802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4A1B500-5B11-4FA6-9B4D-63A9C8B54AE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5090128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4A1B500-5B11-4FA6-9B4D-63A9C8B54AE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4682621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4A1B500-5B11-4FA6-9B4D-63A9C8B54AE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759924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4A1B500-5B11-4FA6-9B4D-63A9C8B54AE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9715900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4A1B500-5B11-4FA6-9B4D-63A9C8B54AE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5613939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4A1B500-5B11-4FA6-9B4D-63A9C8B54AE5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786680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4A1B500-5B11-4FA6-9B4D-63A9C8B54AE5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63073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4A1B500-5B11-4FA6-9B4D-63A9C8B54AE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9531081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effectLst/>
              </a:rPr>
              <a:t>0.05–0.07% (50–70 mg/dL)Euphoria with loss of inhibition making a person more friendly and talkative. Some impairments of motor skills may take place in some individuals, and as a result, in some countries, e.g., Germany, the legal limit of driving is 0.05%.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 Screened decedents for a wide variety of drugs and medications, conducted quantitation testing for present substances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4A1B500-5B11-4FA6-9B4D-63A9C8B54AE5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7490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4A1B500-5B11-4FA6-9B4D-63A9C8B54AE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34564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4A1B500-5B11-4FA6-9B4D-63A9C8B54AE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06074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endParaRPr lang="en-US" dirty="0"/>
          </a:p>
          <a:p>
            <a:pPr marL="4572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5</a:t>
            </a:fld>
            <a:endParaRPr lang="en-US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3534385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endParaRPr lang="en-US" dirty="0"/>
          </a:p>
          <a:p>
            <a:pPr marL="4572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tabLst/>
              <a:defRPr/>
            </a:pPr>
            <a:fld id="{00000000-1234-1234-1234-12341234123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9988857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4A1B500-5B11-4FA6-9B4D-63A9C8B54AE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488614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4A1B500-5B11-4FA6-9B4D-63A9C8B54AE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51827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4A1B500-5B11-4FA6-9B4D-63A9C8B54AE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12552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5.xml"/></Relationships>
</file>

<file path=ppt/slideLayouts/_rels/slideLayout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5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5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1">
    <p:bg>
      <p:bgPr>
        <a:solidFill>
          <a:srgbClr val="15478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"/>
          <p:cNvSpPr>
            <a:spLocks noGrp="1" noChangeArrowheads="1"/>
          </p:cNvSpPr>
          <p:nvPr>
            <p:ph type="ctrTitle" hasCustomPrompt="1"/>
            <p:custDataLst>
              <p:tags r:id="rId1"/>
            </p:custDataLst>
          </p:nvPr>
        </p:nvSpPr>
        <p:spPr bwMode="auto">
          <a:xfrm>
            <a:off x="361953" y="2610703"/>
            <a:ext cx="8398227" cy="1468439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418" tIns="45710" rIns="91418" bIns="45710" anchor="b">
            <a:normAutofit/>
          </a:bodyPr>
          <a:lstStyle>
            <a:lvl1pPr>
              <a:defRPr sz="2800">
                <a:latin typeface="Calibri"/>
                <a:cs typeface="Calibri"/>
              </a:defRPr>
            </a:lvl1pPr>
          </a:lstStyle>
          <a:p>
            <a:r>
              <a:rPr lang="en-US" dirty="0"/>
              <a:t>Click to add presentation title</a:t>
            </a:r>
          </a:p>
        </p:txBody>
      </p:sp>
      <p:sp>
        <p:nvSpPr>
          <p:cNvPr id="6" name="Faculty Name"/>
          <p:cNvSpPr>
            <a:spLocks noGrp="1" noChangeArrowheads="1"/>
          </p:cNvSpPr>
          <p:nvPr>
            <p:ph type="subTitle" idx="1" hasCustomPrompt="1"/>
            <p:custDataLst>
              <p:tags r:id="rId2"/>
            </p:custDataLst>
          </p:nvPr>
        </p:nvSpPr>
        <p:spPr bwMode="auto">
          <a:xfrm>
            <a:off x="548641" y="4383617"/>
            <a:ext cx="9365827" cy="1427904"/>
          </a:xfrm>
          <a:prstGeom prst="rect">
            <a:avLst/>
          </a:prstGeom>
          <a:noFill/>
          <a:ln>
            <a:noFill/>
            <a:miter lim="800000"/>
            <a:headEnd/>
            <a:tailEnd/>
          </a:ln>
        </p:spPr>
        <p:txBody>
          <a:bodyPr lIns="91429" tIns="45715" rIns="91429" bIns="45715"/>
          <a:lstStyle>
            <a:lvl1pPr marL="0" indent="0" algn="r">
              <a:spcBef>
                <a:spcPct val="0"/>
              </a:spcBef>
              <a:buFont typeface="Wingdings" pitchFamily="-84" charset="2"/>
              <a:buNone/>
              <a:defRPr sz="2000" baseline="0">
                <a:solidFill>
                  <a:srgbClr val="FFE0B3"/>
                </a:solidFill>
                <a:latin typeface="Calibri"/>
                <a:cs typeface="Calibri"/>
              </a:defRPr>
            </a:lvl1pPr>
          </a:lstStyle>
          <a:p>
            <a:r>
              <a:rPr lang="en-US" dirty="0"/>
              <a:t>Click to add faculty name</a:t>
            </a:r>
          </a:p>
        </p:txBody>
      </p:sp>
      <p:sp>
        <p:nvSpPr>
          <p:cNvPr id="7" name="Faculty Photo"/>
          <p:cNvSpPr>
            <a:spLocks noGrp="1"/>
          </p:cNvSpPr>
          <p:nvPr>
            <p:ph type="pic" sz="quarter" idx="11" hasCustomPrompt="1"/>
          </p:nvPr>
        </p:nvSpPr>
        <p:spPr>
          <a:xfrm>
            <a:off x="9991051" y="4383617"/>
            <a:ext cx="1828800" cy="1828800"/>
          </a:xfrm>
          <a:prstGeom prst="rect">
            <a:avLst/>
          </a:prstGeom>
          <a:ln w="12700" cap="flat" cmpd="sng" algn="ctr">
            <a:solidFill>
              <a:srgbClr val="FFFFFF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/>
          <a:lstStyle>
            <a:lvl1pPr>
              <a:buNone/>
              <a:defRPr sz="1400">
                <a:solidFill>
                  <a:srgbClr val="FFFFFF"/>
                </a:solidFill>
                <a:latin typeface="+mj-lt"/>
                <a:cs typeface="Arial"/>
              </a:defRPr>
            </a:lvl1pPr>
          </a:lstStyle>
          <a:p>
            <a:r>
              <a:rPr lang="en-US" dirty="0"/>
              <a:t>Drag image to placeholder or click icon to add</a:t>
            </a:r>
          </a:p>
        </p:txBody>
      </p:sp>
      <p:sp>
        <p:nvSpPr>
          <p:cNvPr id="3" name="Text Placeholder 1"/>
          <p:cNvSpPr>
            <a:spLocks noGrp="1"/>
          </p:cNvSpPr>
          <p:nvPr>
            <p:ph type="body" sz="quarter" idx="12" hasCustomPrompt="1"/>
          </p:nvPr>
        </p:nvSpPr>
        <p:spPr>
          <a:xfrm>
            <a:off x="361952" y="6212417"/>
            <a:ext cx="8424333" cy="528320"/>
          </a:xfrm>
          <a:ln>
            <a:noFill/>
          </a:ln>
        </p:spPr>
        <p:txBody>
          <a:bodyPr anchor="b">
            <a:noAutofit/>
          </a:bodyPr>
          <a:lstStyle>
            <a:lvl1pPr marL="0" indent="0">
              <a:buNone/>
              <a:defRPr sz="1400" i="1" baseline="0">
                <a:solidFill>
                  <a:schemeClr val="bg1"/>
                </a:solidFill>
              </a:defRPr>
            </a:lvl1pPr>
            <a:lvl2pPr>
              <a:defRPr sz="1400">
                <a:solidFill>
                  <a:schemeClr val="bg1"/>
                </a:solidFill>
              </a:defRPr>
            </a:lvl2pPr>
            <a:lvl3pPr>
              <a:defRPr sz="1400">
                <a:solidFill>
                  <a:schemeClr val="bg1"/>
                </a:solidFill>
              </a:defRPr>
            </a:lvl3pPr>
            <a:lvl4pPr>
              <a:defRPr sz="1400">
                <a:solidFill>
                  <a:schemeClr val="bg1"/>
                </a:solidFill>
              </a:defRPr>
            </a:lvl4pPr>
            <a:lvl5pPr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add credits for others who contributed to this presentation</a:t>
            </a:r>
          </a:p>
        </p:txBody>
      </p:sp>
      <p:cxnSp>
        <p:nvCxnSpPr>
          <p:cNvPr id="9" name="Straight Connector 1"/>
          <p:cNvCxnSpPr>
            <a:cxnSpLocks noChangeShapeType="1"/>
          </p:cNvCxnSpPr>
          <p:nvPr/>
        </p:nvCxnSpPr>
        <p:spPr bwMode="auto">
          <a:xfrm>
            <a:off x="336554" y="4220633"/>
            <a:ext cx="8753263" cy="0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 type="none" w="sm" len="sm"/>
            <a:tailEnd type="none" w="sm" len="sm"/>
          </a:ln>
        </p:spPr>
      </p:cxnSp>
      <p:pic>
        <p:nvPicPr>
          <p:cNvPr id="11" name="Picture 10" descr="JHU logo with text: Johns Hopkins University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611"/>
            <a:ext cx="3569276" cy="2165856"/>
          </a:xfrm>
          <a:prstGeom prst="rect">
            <a:avLst/>
          </a:prstGeom>
        </p:spPr>
      </p:pic>
      <p:pic>
        <p:nvPicPr>
          <p:cNvPr id="12" name="Picture 11" descr="Watermark of Johns Hopkins University shield logo.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513449" y="195839"/>
            <a:ext cx="7192131" cy="77696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79784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lumns 2 captions 2 source boxes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/>
          <p:cNvSpPr>
            <a:spLocks noGrp="1"/>
          </p:cNvSpPr>
          <p:nvPr>
            <p:ph type="title" hasCustomPrompt="1"/>
          </p:nvPr>
        </p:nvSpPr>
        <p:spPr>
          <a:xfrm>
            <a:off x="199088" y="71967"/>
            <a:ext cx="11810881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baseline="0"/>
            </a:lvl1pPr>
          </a:lstStyle>
          <a:p>
            <a:r>
              <a:rPr lang="en-US" dirty="0"/>
              <a:t>Click to add slide title</a:t>
            </a:r>
          </a:p>
        </p:txBody>
      </p:sp>
      <p:sp>
        <p:nvSpPr>
          <p:cNvPr id="8" name="Content Placeholder 1"/>
          <p:cNvSpPr>
            <a:spLocks noGrp="1"/>
          </p:cNvSpPr>
          <p:nvPr>
            <p:ph idx="13" hasCustomPrompt="1"/>
          </p:nvPr>
        </p:nvSpPr>
        <p:spPr>
          <a:xfrm>
            <a:off x="199085" y="1600206"/>
            <a:ext cx="5855352" cy="3809999"/>
          </a:xfrm>
          <a:ln>
            <a:noFill/>
          </a:ln>
        </p:spPr>
        <p:txBody>
          <a:bodyPr/>
          <a:lstStyle>
            <a:lvl1pPr marL="288918" indent="-288918">
              <a:buFont typeface="Arial" panose="020B0604020202020204" pitchFamily="34" charset="0"/>
              <a:buChar char="►"/>
              <a:defRPr baseline="0"/>
            </a:lvl1pPr>
            <a:lvl2pPr marL="568311" indent="-284156">
              <a:buFont typeface="Arial" panose="020B0604020202020204" pitchFamily="34" charset="0"/>
              <a:buChar char="►"/>
              <a:defRPr/>
            </a:lvl2pPr>
            <a:lvl3pPr marL="808018" indent="-234944">
              <a:buFont typeface="Arial" panose="020B0604020202020204" pitchFamily="34" charset="0"/>
              <a:buChar char="●"/>
              <a:tabLst/>
              <a:defRPr/>
            </a:lvl3pPr>
            <a:lvl4pPr marL="1371566" indent="0">
              <a:buNone/>
              <a:defRPr/>
            </a:lvl4pPr>
            <a:lvl5pPr marL="1828754" indent="0">
              <a:buNone/>
              <a:defRPr/>
            </a:lvl5pPr>
          </a:lstStyle>
          <a:p>
            <a:pPr lvl="0"/>
            <a:r>
              <a:rPr lang="en-US" dirty="0"/>
              <a:t>Click to add first-level bullet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6" name="Text Placeholder 1"/>
          <p:cNvSpPr>
            <a:spLocks noGrp="1"/>
          </p:cNvSpPr>
          <p:nvPr>
            <p:ph type="body" sz="quarter" idx="15" hasCustomPrompt="1"/>
          </p:nvPr>
        </p:nvSpPr>
        <p:spPr>
          <a:xfrm>
            <a:off x="188925" y="5536144"/>
            <a:ext cx="5865515" cy="601133"/>
          </a:xfrm>
          <a:ln>
            <a:noFill/>
          </a:ln>
        </p:spPr>
        <p:txBody>
          <a:bodyPr>
            <a:noAutofit/>
          </a:bodyPr>
          <a:lstStyle>
            <a:lvl1pPr marL="0" indent="0" algn="ctr">
              <a:buNone/>
              <a:defRPr sz="1400">
                <a:solidFill>
                  <a:schemeClr val="tx1"/>
                </a:solidFill>
              </a:defRPr>
            </a:lvl1pPr>
            <a:lvl2pPr marL="457189" indent="0">
              <a:buNone/>
              <a:defRPr sz="1400"/>
            </a:lvl2pPr>
            <a:lvl3pPr marL="798493" indent="0">
              <a:buNone/>
              <a:defRPr sz="1400"/>
            </a:lvl3pPr>
            <a:lvl4pPr marL="1371566" indent="0">
              <a:buNone/>
              <a:defRPr sz="1400"/>
            </a:lvl4pPr>
            <a:lvl5pPr marL="1828754" indent="0">
              <a:buNone/>
              <a:defRPr sz="1400"/>
            </a:lvl5pPr>
          </a:lstStyle>
          <a:p>
            <a:pPr lvl="0"/>
            <a:r>
              <a:rPr lang="en-US" dirty="0"/>
              <a:t>Click to add caption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2" hasCustomPrompt="1"/>
          </p:nvPr>
        </p:nvSpPr>
        <p:spPr>
          <a:xfrm>
            <a:off x="6153691" y="1601896"/>
            <a:ext cx="5856276" cy="3808304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288918" indent="-288918">
              <a:buFont typeface="Arial" panose="020B0604020202020204" pitchFamily="34" charset="0"/>
              <a:buChar char="►"/>
              <a:defRPr lang="en-US" sz="18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8311" indent="-284156">
              <a:buFont typeface="Arial" panose="020B0604020202020204" pitchFamily="34" charset="0"/>
              <a:buChar char="►"/>
              <a:defRPr/>
            </a:lvl2pPr>
            <a:lvl3pPr marL="798493" indent="-230183">
              <a:buFont typeface="Arial" panose="020B0604020202020204" pitchFamily="34" charset="0"/>
              <a:buChar char="●"/>
              <a:defRPr/>
            </a:lvl3pPr>
          </a:lstStyle>
          <a:p>
            <a:pPr lvl="0"/>
            <a:r>
              <a:rPr lang="en-US" dirty="0"/>
              <a:t>Click to add first-level bullet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9" name="Text Placeholder 1"/>
          <p:cNvSpPr>
            <a:spLocks noGrp="1"/>
          </p:cNvSpPr>
          <p:nvPr>
            <p:ph type="body" sz="quarter" idx="16" hasCustomPrompt="1"/>
          </p:nvPr>
        </p:nvSpPr>
        <p:spPr>
          <a:xfrm>
            <a:off x="6153689" y="5537688"/>
            <a:ext cx="5865515" cy="601133"/>
          </a:xfrm>
          <a:ln>
            <a:noFill/>
          </a:ln>
        </p:spPr>
        <p:txBody>
          <a:bodyPr>
            <a:noAutofit/>
          </a:bodyPr>
          <a:lstStyle>
            <a:lvl1pPr marL="0" indent="0" algn="ctr">
              <a:buNone/>
              <a:defRPr sz="1400">
                <a:solidFill>
                  <a:schemeClr val="tx1"/>
                </a:solidFill>
              </a:defRPr>
            </a:lvl1pPr>
            <a:lvl2pPr marL="457189" indent="0">
              <a:buNone/>
              <a:defRPr sz="1400"/>
            </a:lvl2pPr>
            <a:lvl3pPr marL="798493" indent="0">
              <a:buNone/>
              <a:defRPr sz="1400"/>
            </a:lvl3pPr>
            <a:lvl4pPr marL="1371566" indent="0">
              <a:buNone/>
              <a:defRPr sz="1400"/>
            </a:lvl4pPr>
            <a:lvl5pPr marL="1828754" indent="0">
              <a:buNone/>
              <a:defRPr sz="1400"/>
            </a:lvl5pPr>
          </a:lstStyle>
          <a:p>
            <a:pPr lvl="0"/>
            <a:r>
              <a:rPr lang="en-US" dirty="0"/>
              <a:t>Click to add caption</a:t>
            </a:r>
          </a:p>
        </p:txBody>
      </p:sp>
      <p:sp>
        <p:nvSpPr>
          <p:cNvPr id="10" name="Source"/>
          <p:cNvSpPr>
            <a:spLocks noGrp="1"/>
          </p:cNvSpPr>
          <p:nvPr>
            <p:ph idx="11" hasCustomPrompt="1"/>
          </p:nvPr>
        </p:nvSpPr>
        <p:spPr>
          <a:xfrm>
            <a:off x="199087" y="6378790"/>
            <a:ext cx="5200231" cy="373381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b">
            <a:normAutofit/>
          </a:bodyPr>
          <a:lstStyle>
            <a:lvl1pPr marL="0" marR="0" indent="0" algn="l" defTabSz="914378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B50D0D"/>
              </a:buClr>
              <a:buSzPct val="100000"/>
              <a:buFont typeface="Wingdings" pitchFamily="-1" charset="2"/>
              <a:buNone/>
              <a:tabLst/>
              <a:defRPr sz="1200" baseline="0">
                <a:solidFill>
                  <a:srgbClr val="000000"/>
                </a:solidFill>
                <a:latin typeface="Calibri"/>
                <a:cs typeface="Calibri"/>
              </a:defRPr>
            </a:lvl1pPr>
            <a:lvl2pPr marL="749282" indent="-406390">
              <a:spcBef>
                <a:spcPts val="0"/>
              </a:spcBef>
              <a:buClr>
                <a:srgbClr val="B50D0D"/>
              </a:buClr>
              <a:buFont typeface="Lucida Grande"/>
              <a:buNone/>
              <a:defRPr sz="1000">
                <a:latin typeface="Georgia"/>
                <a:cs typeface="Georgia"/>
              </a:defRPr>
            </a:lvl2pPr>
            <a:lvl3pPr marL="800080" indent="342892">
              <a:spcBef>
                <a:spcPts val="0"/>
              </a:spcBef>
              <a:buClr>
                <a:srgbClr val="B50D0D"/>
              </a:buClr>
              <a:buNone/>
              <a:defRPr sz="1000" baseline="0">
                <a:latin typeface="Georgia"/>
                <a:cs typeface="Georgia"/>
              </a:defRPr>
            </a:lvl3pPr>
            <a:lvl4pPr>
              <a:buClr>
                <a:srgbClr val="B50D0D"/>
              </a:buClr>
              <a:defRPr sz="2800"/>
            </a:lvl4pPr>
            <a:lvl5pPr>
              <a:buClr>
                <a:srgbClr val="B50D0D"/>
              </a:buClr>
              <a:defRPr sz="2800"/>
            </a:lvl5pPr>
          </a:lstStyle>
          <a:p>
            <a:pPr lvl="0"/>
            <a:r>
              <a:rPr lang="en-US" dirty="0"/>
              <a:t>Click to add source information</a:t>
            </a:r>
          </a:p>
        </p:txBody>
      </p:sp>
      <p:sp>
        <p:nvSpPr>
          <p:cNvPr id="12" name="Source"/>
          <p:cNvSpPr>
            <a:spLocks noGrp="1"/>
          </p:cNvSpPr>
          <p:nvPr>
            <p:ph idx="17" hasCustomPrompt="1"/>
          </p:nvPr>
        </p:nvSpPr>
        <p:spPr>
          <a:xfrm>
            <a:off x="6153691" y="6378790"/>
            <a:ext cx="5200231" cy="373381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b">
            <a:normAutofit/>
          </a:bodyPr>
          <a:lstStyle>
            <a:lvl1pPr marL="0" marR="0" indent="0" algn="l" defTabSz="914378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B50D0D"/>
              </a:buClr>
              <a:buSzPct val="100000"/>
              <a:buFont typeface="Wingdings" pitchFamily="-1" charset="2"/>
              <a:buNone/>
              <a:tabLst/>
              <a:defRPr sz="1200" baseline="0">
                <a:solidFill>
                  <a:srgbClr val="000000"/>
                </a:solidFill>
                <a:latin typeface="Calibri"/>
                <a:cs typeface="Calibri"/>
              </a:defRPr>
            </a:lvl1pPr>
            <a:lvl2pPr marL="749282" indent="-406390">
              <a:spcBef>
                <a:spcPts val="0"/>
              </a:spcBef>
              <a:buClr>
                <a:srgbClr val="B50D0D"/>
              </a:buClr>
              <a:buFont typeface="Lucida Grande"/>
              <a:buNone/>
              <a:defRPr sz="1000">
                <a:latin typeface="Georgia"/>
                <a:cs typeface="Georgia"/>
              </a:defRPr>
            </a:lvl2pPr>
            <a:lvl3pPr marL="800080" indent="342892">
              <a:spcBef>
                <a:spcPts val="0"/>
              </a:spcBef>
              <a:buClr>
                <a:srgbClr val="B50D0D"/>
              </a:buClr>
              <a:buNone/>
              <a:defRPr sz="1000" baseline="0">
                <a:latin typeface="Georgia"/>
                <a:cs typeface="Georgia"/>
              </a:defRPr>
            </a:lvl3pPr>
            <a:lvl4pPr>
              <a:buClr>
                <a:srgbClr val="B50D0D"/>
              </a:buClr>
              <a:defRPr sz="2800"/>
            </a:lvl4pPr>
            <a:lvl5pPr>
              <a:buClr>
                <a:srgbClr val="B50D0D"/>
              </a:buClr>
              <a:defRPr sz="2800"/>
            </a:lvl5pPr>
          </a:lstStyle>
          <a:p>
            <a:pPr lvl="0"/>
            <a:r>
              <a:rPr lang="en-US" dirty="0"/>
              <a:t>Click to add source information</a:t>
            </a:r>
          </a:p>
        </p:txBody>
      </p:sp>
    </p:spTree>
    <p:extLst>
      <p:ext uri="{BB962C8B-B14F-4D97-AF65-F5344CB8AC3E}">
        <p14:creationId xmlns:p14="http://schemas.microsoft.com/office/powerpoint/2010/main" val="19199685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lumn with top captions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/>
          <p:cNvSpPr>
            <a:spLocks noGrp="1"/>
          </p:cNvSpPr>
          <p:nvPr>
            <p:ph type="title" hasCustomPrompt="1"/>
          </p:nvPr>
        </p:nvSpPr>
        <p:spPr>
          <a:xfrm>
            <a:off x="199088" y="71967"/>
            <a:ext cx="11810881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baseline="0"/>
            </a:lvl1pPr>
          </a:lstStyle>
          <a:p>
            <a:r>
              <a:rPr lang="en-US" dirty="0"/>
              <a:t>Click to add slide title</a:t>
            </a:r>
          </a:p>
        </p:txBody>
      </p:sp>
      <p:sp>
        <p:nvSpPr>
          <p:cNvPr id="6" name="Text Placeholder 1"/>
          <p:cNvSpPr>
            <a:spLocks noGrp="1"/>
          </p:cNvSpPr>
          <p:nvPr>
            <p:ph type="body" sz="quarter" idx="15" hasCustomPrompt="1"/>
          </p:nvPr>
        </p:nvSpPr>
        <p:spPr>
          <a:xfrm>
            <a:off x="188925" y="1637290"/>
            <a:ext cx="5865515" cy="601133"/>
          </a:xfrm>
          <a:ln>
            <a:noFill/>
          </a:ln>
        </p:spPr>
        <p:txBody>
          <a:bodyPr>
            <a:no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  <a:lvl2pPr marL="457189" indent="0">
              <a:buNone/>
              <a:defRPr sz="1400"/>
            </a:lvl2pPr>
            <a:lvl3pPr marL="798493" indent="0">
              <a:buNone/>
              <a:defRPr sz="1400"/>
            </a:lvl3pPr>
            <a:lvl4pPr marL="1371566" indent="0">
              <a:buNone/>
              <a:defRPr sz="1400"/>
            </a:lvl4pPr>
            <a:lvl5pPr marL="1828754" indent="0">
              <a:buNone/>
              <a:defRPr sz="1400"/>
            </a:lvl5pPr>
          </a:lstStyle>
          <a:p>
            <a:pPr lvl="0"/>
            <a:r>
              <a:rPr lang="en-US" dirty="0"/>
              <a:t>Click to add caption</a:t>
            </a:r>
          </a:p>
        </p:txBody>
      </p:sp>
      <p:sp>
        <p:nvSpPr>
          <p:cNvPr id="8" name="Content Placeholder 1"/>
          <p:cNvSpPr>
            <a:spLocks noGrp="1"/>
          </p:cNvSpPr>
          <p:nvPr>
            <p:ph idx="13" hasCustomPrompt="1"/>
          </p:nvPr>
        </p:nvSpPr>
        <p:spPr>
          <a:xfrm>
            <a:off x="199085" y="2325511"/>
            <a:ext cx="5855352" cy="3809999"/>
          </a:xfrm>
          <a:ln>
            <a:noFill/>
          </a:ln>
        </p:spPr>
        <p:txBody>
          <a:bodyPr/>
          <a:lstStyle>
            <a:lvl1pPr marL="288918" indent="-288918">
              <a:buFont typeface="Arial" panose="020B0604020202020204" pitchFamily="34" charset="0"/>
              <a:buChar char="►"/>
              <a:defRPr baseline="0"/>
            </a:lvl1pPr>
            <a:lvl2pPr marL="568311" indent="-284156">
              <a:buFont typeface="Arial" panose="020B0604020202020204" pitchFamily="34" charset="0"/>
              <a:buChar char="►"/>
              <a:defRPr/>
            </a:lvl2pPr>
            <a:lvl3pPr marL="808018" indent="-234944">
              <a:buFont typeface="Arial" panose="020B0604020202020204" pitchFamily="34" charset="0"/>
              <a:buChar char="●"/>
              <a:tabLst/>
              <a:defRPr/>
            </a:lvl3pPr>
            <a:lvl4pPr marL="1371566" indent="0">
              <a:buNone/>
              <a:defRPr/>
            </a:lvl4pPr>
            <a:lvl5pPr marL="1828754" indent="0">
              <a:buNone/>
              <a:defRPr/>
            </a:lvl5pPr>
          </a:lstStyle>
          <a:p>
            <a:pPr lvl="0"/>
            <a:r>
              <a:rPr lang="en-US" dirty="0"/>
              <a:t>Click to add first-level bullet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9" name="Text Placeholder 1"/>
          <p:cNvSpPr>
            <a:spLocks noGrp="1"/>
          </p:cNvSpPr>
          <p:nvPr>
            <p:ph type="body" sz="quarter" idx="16" hasCustomPrompt="1"/>
          </p:nvPr>
        </p:nvSpPr>
        <p:spPr>
          <a:xfrm>
            <a:off x="6153689" y="1638835"/>
            <a:ext cx="5865515" cy="601133"/>
          </a:xfrm>
          <a:ln>
            <a:noFill/>
          </a:ln>
        </p:spPr>
        <p:txBody>
          <a:bodyPr>
            <a:no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  <a:lvl2pPr marL="457189" indent="0">
              <a:buNone/>
              <a:defRPr sz="1400"/>
            </a:lvl2pPr>
            <a:lvl3pPr marL="798493" indent="0">
              <a:buNone/>
              <a:defRPr sz="1400"/>
            </a:lvl3pPr>
            <a:lvl4pPr marL="1371566" indent="0">
              <a:buNone/>
              <a:defRPr sz="1400"/>
            </a:lvl4pPr>
            <a:lvl5pPr marL="1828754" indent="0">
              <a:buNone/>
              <a:defRPr sz="1400"/>
            </a:lvl5pPr>
          </a:lstStyle>
          <a:p>
            <a:pPr lvl="0"/>
            <a:r>
              <a:rPr lang="en-US" dirty="0"/>
              <a:t>Click to add caption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2" hasCustomPrompt="1"/>
          </p:nvPr>
        </p:nvSpPr>
        <p:spPr>
          <a:xfrm>
            <a:off x="6153691" y="2327201"/>
            <a:ext cx="5856276" cy="3808304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288918" indent="-288918">
              <a:buFont typeface="Arial" panose="020B0604020202020204" pitchFamily="34" charset="0"/>
              <a:buChar char="►"/>
              <a:defRPr lang="en-US" sz="18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8311" indent="-284156">
              <a:buFont typeface="Arial" panose="020B0604020202020204" pitchFamily="34" charset="0"/>
              <a:buChar char="►"/>
              <a:defRPr/>
            </a:lvl2pPr>
            <a:lvl3pPr marL="798493" indent="-230183">
              <a:buFont typeface="Arial" panose="020B0604020202020204" pitchFamily="34" charset="0"/>
              <a:buChar char="●"/>
              <a:defRPr/>
            </a:lvl3pPr>
          </a:lstStyle>
          <a:p>
            <a:pPr lvl="0"/>
            <a:r>
              <a:rPr lang="en-US" dirty="0"/>
              <a:t>Click to add first-level bullet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0" name="Source"/>
          <p:cNvSpPr>
            <a:spLocks noGrp="1"/>
          </p:cNvSpPr>
          <p:nvPr>
            <p:ph idx="11" hasCustomPrompt="1"/>
          </p:nvPr>
        </p:nvSpPr>
        <p:spPr>
          <a:xfrm>
            <a:off x="199088" y="6378790"/>
            <a:ext cx="10841449" cy="373381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b">
            <a:normAutofit/>
          </a:bodyPr>
          <a:lstStyle>
            <a:lvl1pPr marL="0" marR="0" indent="0" algn="l" defTabSz="914378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B50D0D"/>
              </a:buClr>
              <a:buSzPct val="100000"/>
              <a:buFont typeface="Wingdings" pitchFamily="-1" charset="2"/>
              <a:buNone/>
              <a:tabLst/>
              <a:defRPr sz="1200" baseline="0">
                <a:solidFill>
                  <a:srgbClr val="000000"/>
                </a:solidFill>
                <a:latin typeface="Calibri"/>
                <a:cs typeface="Calibri"/>
              </a:defRPr>
            </a:lvl1pPr>
            <a:lvl2pPr marL="749282" indent="-406390">
              <a:spcBef>
                <a:spcPts val="0"/>
              </a:spcBef>
              <a:buClr>
                <a:srgbClr val="B50D0D"/>
              </a:buClr>
              <a:buFont typeface="Lucida Grande"/>
              <a:buNone/>
              <a:defRPr sz="1000">
                <a:latin typeface="Georgia"/>
                <a:cs typeface="Georgia"/>
              </a:defRPr>
            </a:lvl2pPr>
            <a:lvl3pPr marL="800080" indent="342892">
              <a:spcBef>
                <a:spcPts val="0"/>
              </a:spcBef>
              <a:buClr>
                <a:srgbClr val="B50D0D"/>
              </a:buClr>
              <a:buNone/>
              <a:defRPr sz="1000" baseline="0">
                <a:latin typeface="Georgia"/>
                <a:cs typeface="Georgia"/>
              </a:defRPr>
            </a:lvl3pPr>
            <a:lvl4pPr>
              <a:buClr>
                <a:srgbClr val="B50D0D"/>
              </a:buClr>
              <a:defRPr sz="2800"/>
            </a:lvl4pPr>
            <a:lvl5pPr>
              <a:buClr>
                <a:srgbClr val="B50D0D"/>
              </a:buClr>
              <a:defRPr sz="2800"/>
            </a:lvl5pPr>
          </a:lstStyle>
          <a:p>
            <a:pPr lvl="0"/>
            <a:r>
              <a:rPr lang="en-US" dirty="0"/>
              <a:t>Click to add source information</a:t>
            </a:r>
          </a:p>
        </p:txBody>
      </p:sp>
    </p:spTree>
    <p:extLst>
      <p:ext uri="{BB962C8B-B14F-4D97-AF65-F5344CB8AC3E}">
        <p14:creationId xmlns:p14="http://schemas.microsoft.com/office/powerpoint/2010/main" val="19416763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lumn quote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/>
          <p:cNvSpPr>
            <a:spLocks noGrp="1"/>
          </p:cNvSpPr>
          <p:nvPr>
            <p:ph type="title" hasCustomPrompt="1"/>
          </p:nvPr>
        </p:nvSpPr>
        <p:spPr>
          <a:xfrm>
            <a:off x="199088" y="71967"/>
            <a:ext cx="11810881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baseline="0"/>
            </a:lvl1pPr>
          </a:lstStyle>
          <a:p>
            <a:r>
              <a:rPr lang="en-US" dirty="0"/>
              <a:t>Click to add slide title</a:t>
            </a:r>
          </a:p>
        </p:txBody>
      </p:sp>
      <p:sp>
        <p:nvSpPr>
          <p:cNvPr id="9" name="Content Placeholder 1"/>
          <p:cNvSpPr>
            <a:spLocks noGrp="1"/>
          </p:cNvSpPr>
          <p:nvPr>
            <p:ph idx="1" hasCustomPrompt="1"/>
          </p:nvPr>
        </p:nvSpPr>
        <p:spPr>
          <a:xfrm>
            <a:off x="199088" y="1600205"/>
            <a:ext cx="5883369" cy="4525963"/>
          </a:xfrm>
          <a:ln>
            <a:solidFill>
              <a:schemeClr val="bg1">
                <a:lumMod val="75000"/>
              </a:schemeClr>
            </a:solidFill>
            <a:prstDash val="sysDash"/>
          </a:ln>
        </p:spPr>
        <p:txBody>
          <a:bodyPr anchor="ctr"/>
          <a:lstStyle>
            <a:lvl1pPr marL="0" indent="0">
              <a:buNone/>
              <a:defRPr baseline="0">
                <a:latin typeface="Times New Roman"/>
                <a:cs typeface="Times New Roman"/>
              </a:defRPr>
            </a:lvl1pPr>
            <a:lvl2pPr marL="568311" indent="-284156">
              <a:defRPr/>
            </a:lvl2pPr>
            <a:lvl3pPr marL="568311" indent="234944">
              <a:defRPr/>
            </a:lvl3pPr>
            <a:lvl4pPr marL="1371566" indent="0">
              <a:buNone/>
              <a:defRPr/>
            </a:lvl4pPr>
            <a:lvl5pPr marL="1828754" indent="0">
              <a:buNone/>
              <a:defRPr/>
            </a:lvl5pPr>
          </a:lstStyle>
          <a:p>
            <a:pPr lvl="0"/>
            <a:r>
              <a:rPr lang="en-US" dirty="0"/>
              <a:t>Click to add quote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2" hasCustomPrompt="1"/>
          </p:nvPr>
        </p:nvSpPr>
        <p:spPr>
          <a:xfrm>
            <a:off x="6153691" y="1601898"/>
            <a:ext cx="5856276" cy="4525963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88918" indent="-288918">
              <a:buFont typeface="Arial" panose="020B0604020202020204" pitchFamily="34" charset="0"/>
              <a:buChar char="►"/>
              <a:defRPr lang="en-US" sz="18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8311" indent="-284156">
              <a:buFont typeface="Arial" panose="020B0604020202020204" pitchFamily="34" charset="0"/>
              <a:buChar char="►"/>
              <a:defRPr/>
            </a:lvl2pPr>
            <a:lvl3pPr marL="798493" indent="-230183">
              <a:buFont typeface="Arial" panose="020B0604020202020204" pitchFamily="34" charset="0"/>
              <a:buChar char="●"/>
              <a:defRPr/>
            </a:lvl3pPr>
          </a:lstStyle>
          <a:p>
            <a:pPr lvl="0"/>
            <a:r>
              <a:rPr lang="en-US" dirty="0"/>
              <a:t>Click to add first-level bullet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0" name="Source"/>
          <p:cNvSpPr>
            <a:spLocks noGrp="1"/>
          </p:cNvSpPr>
          <p:nvPr>
            <p:ph idx="11" hasCustomPrompt="1"/>
          </p:nvPr>
        </p:nvSpPr>
        <p:spPr>
          <a:xfrm>
            <a:off x="199088" y="6378790"/>
            <a:ext cx="10841449" cy="373381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b">
            <a:normAutofit/>
          </a:bodyPr>
          <a:lstStyle>
            <a:lvl1pPr marL="0" marR="0" indent="0" algn="l" defTabSz="914378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B50D0D"/>
              </a:buClr>
              <a:buSzPct val="100000"/>
              <a:buFont typeface="Wingdings" pitchFamily="-1" charset="2"/>
              <a:buNone/>
              <a:tabLst/>
              <a:defRPr sz="1200" baseline="0">
                <a:solidFill>
                  <a:srgbClr val="000000"/>
                </a:solidFill>
                <a:latin typeface="Calibri"/>
                <a:cs typeface="Calibri"/>
              </a:defRPr>
            </a:lvl1pPr>
            <a:lvl2pPr marL="749282" indent="-406390">
              <a:spcBef>
                <a:spcPts val="0"/>
              </a:spcBef>
              <a:buClr>
                <a:srgbClr val="B50D0D"/>
              </a:buClr>
              <a:buFont typeface="Lucida Grande"/>
              <a:buNone/>
              <a:defRPr sz="1000">
                <a:latin typeface="Georgia"/>
                <a:cs typeface="Georgia"/>
              </a:defRPr>
            </a:lvl2pPr>
            <a:lvl3pPr marL="800080" indent="342892">
              <a:spcBef>
                <a:spcPts val="0"/>
              </a:spcBef>
              <a:buClr>
                <a:srgbClr val="B50D0D"/>
              </a:buClr>
              <a:buNone/>
              <a:defRPr sz="1000" baseline="0">
                <a:latin typeface="Georgia"/>
                <a:cs typeface="Georgia"/>
              </a:defRPr>
            </a:lvl3pPr>
            <a:lvl4pPr>
              <a:buClr>
                <a:srgbClr val="B50D0D"/>
              </a:buClr>
              <a:defRPr sz="2800"/>
            </a:lvl4pPr>
            <a:lvl5pPr>
              <a:buClr>
                <a:srgbClr val="B50D0D"/>
              </a:buClr>
              <a:defRPr sz="2800"/>
            </a:lvl5pPr>
          </a:lstStyle>
          <a:p>
            <a:pPr lvl="0"/>
            <a:r>
              <a:rPr lang="en-US" dirty="0"/>
              <a:t>Click to add source information</a:t>
            </a:r>
          </a:p>
        </p:txBody>
      </p:sp>
    </p:spTree>
    <p:extLst>
      <p:ext uri="{BB962C8B-B14F-4D97-AF65-F5344CB8AC3E}">
        <p14:creationId xmlns:p14="http://schemas.microsoft.com/office/powerpoint/2010/main" val="12623751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ormal with table title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add slide title</a:t>
            </a:r>
          </a:p>
        </p:txBody>
      </p:sp>
      <p:sp>
        <p:nvSpPr>
          <p:cNvPr id="6" name="Text Placeholder 1"/>
          <p:cNvSpPr>
            <a:spLocks noGrp="1"/>
          </p:cNvSpPr>
          <p:nvPr>
            <p:ph type="body" sz="quarter" idx="14" hasCustomPrompt="1"/>
          </p:nvPr>
        </p:nvSpPr>
        <p:spPr>
          <a:xfrm>
            <a:off x="198967" y="1437645"/>
            <a:ext cx="11811000" cy="512233"/>
          </a:xfrm>
          <a:ln>
            <a:noFill/>
          </a:ln>
        </p:spPr>
        <p:txBody>
          <a:bodyPr/>
          <a:lstStyle>
            <a:lvl1pPr marL="0" indent="0" algn="ctr">
              <a:buNone/>
              <a:defRPr baseline="0"/>
            </a:lvl1pPr>
          </a:lstStyle>
          <a:p>
            <a:pPr lvl="0"/>
            <a:r>
              <a:rPr lang="en-US" dirty="0"/>
              <a:t>Click to add table title</a:t>
            </a:r>
          </a:p>
        </p:txBody>
      </p:sp>
      <p:sp>
        <p:nvSpPr>
          <p:cNvPr id="3" name="Content Placeholder 1"/>
          <p:cNvSpPr>
            <a:spLocks noGrp="1"/>
          </p:cNvSpPr>
          <p:nvPr>
            <p:ph idx="1" hasCustomPrompt="1"/>
          </p:nvPr>
        </p:nvSpPr>
        <p:spPr>
          <a:xfrm>
            <a:off x="199088" y="2060028"/>
            <a:ext cx="11810881" cy="4066136"/>
          </a:xfrm>
        </p:spPr>
        <p:txBody>
          <a:bodyPr/>
          <a:lstStyle>
            <a:lvl1pPr marL="288918" indent="-288918">
              <a:buFont typeface="Arial" panose="020B0604020202020204" pitchFamily="34" charset="0"/>
              <a:buChar char="►"/>
              <a:defRPr baseline="0"/>
            </a:lvl1pPr>
            <a:lvl2pPr marL="568311" indent="-284156">
              <a:buFont typeface="Arial" panose="020B0604020202020204" pitchFamily="34" charset="0"/>
              <a:buChar char="►"/>
              <a:defRPr/>
            </a:lvl2pPr>
            <a:lvl3pPr marL="808018" indent="-234944">
              <a:buFont typeface="Arial" panose="020B0604020202020204" pitchFamily="34" charset="0"/>
              <a:buChar char="●"/>
              <a:tabLst/>
              <a:defRPr/>
            </a:lvl3pPr>
            <a:lvl4pPr marL="1371566" indent="0">
              <a:buNone/>
              <a:defRPr/>
            </a:lvl4pPr>
            <a:lvl5pPr marL="1828754" indent="0">
              <a:buNone/>
              <a:defRPr/>
            </a:lvl5pPr>
          </a:lstStyle>
          <a:p>
            <a:pPr lvl="0"/>
            <a:r>
              <a:rPr lang="en-US" dirty="0"/>
              <a:t>Click to add first-level bullet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5" name="Source"/>
          <p:cNvSpPr>
            <a:spLocks noGrp="1"/>
          </p:cNvSpPr>
          <p:nvPr>
            <p:ph idx="11" hasCustomPrompt="1"/>
          </p:nvPr>
        </p:nvSpPr>
        <p:spPr>
          <a:xfrm>
            <a:off x="199088" y="6378790"/>
            <a:ext cx="10841449" cy="373381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b">
            <a:normAutofit/>
          </a:bodyPr>
          <a:lstStyle>
            <a:lvl1pPr marL="0" marR="0" indent="0" algn="l" defTabSz="914378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B50D0D"/>
              </a:buClr>
              <a:buSzPct val="100000"/>
              <a:buFont typeface="Wingdings" pitchFamily="-1" charset="2"/>
              <a:buNone/>
              <a:tabLst/>
              <a:defRPr sz="1200" baseline="0">
                <a:solidFill>
                  <a:srgbClr val="000000"/>
                </a:solidFill>
                <a:latin typeface="Calibri"/>
                <a:cs typeface="Calibri"/>
              </a:defRPr>
            </a:lvl1pPr>
            <a:lvl2pPr marL="749282" indent="-406390">
              <a:spcBef>
                <a:spcPts val="0"/>
              </a:spcBef>
              <a:buClr>
                <a:srgbClr val="B50D0D"/>
              </a:buClr>
              <a:buFont typeface="Lucida Grande"/>
              <a:buNone/>
              <a:defRPr sz="1000">
                <a:latin typeface="Georgia"/>
                <a:cs typeface="Georgia"/>
              </a:defRPr>
            </a:lvl2pPr>
            <a:lvl3pPr marL="800080" indent="342892">
              <a:spcBef>
                <a:spcPts val="0"/>
              </a:spcBef>
              <a:buClr>
                <a:srgbClr val="B50D0D"/>
              </a:buClr>
              <a:buNone/>
              <a:defRPr sz="1000" baseline="0">
                <a:latin typeface="Georgia"/>
                <a:cs typeface="Georgia"/>
              </a:defRPr>
            </a:lvl3pPr>
            <a:lvl4pPr>
              <a:buClr>
                <a:srgbClr val="B50D0D"/>
              </a:buClr>
              <a:defRPr sz="2800"/>
            </a:lvl4pPr>
            <a:lvl5pPr>
              <a:buClr>
                <a:srgbClr val="B50D0D"/>
              </a:buClr>
              <a:defRPr sz="2800"/>
            </a:lvl5pPr>
          </a:lstStyle>
          <a:p>
            <a:pPr lvl="0"/>
            <a:r>
              <a:rPr lang="en-US" dirty="0"/>
              <a:t>Click to add source information</a:t>
            </a:r>
          </a:p>
        </p:txBody>
      </p:sp>
    </p:spTree>
    <p:extLst>
      <p:ext uri="{BB962C8B-B14F-4D97-AF65-F5344CB8AC3E}">
        <p14:creationId xmlns:p14="http://schemas.microsoft.com/office/powerpoint/2010/main" val="20022507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lumn with table title left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/>
          <p:cNvSpPr>
            <a:spLocks noGrp="1"/>
          </p:cNvSpPr>
          <p:nvPr>
            <p:ph type="title" hasCustomPrompt="1"/>
          </p:nvPr>
        </p:nvSpPr>
        <p:spPr>
          <a:xfrm>
            <a:off x="199088" y="71967"/>
            <a:ext cx="11810881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baseline="0"/>
            </a:lvl1pPr>
          </a:lstStyle>
          <a:p>
            <a:r>
              <a:rPr lang="en-US" dirty="0"/>
              <a:t>Click to add slide title</a:t>
            </a:r>
          </a:p>
        </p:txBody>
      </p:sp>
      <p:sp>
        <p:nvSpPr>
          <p:cNvPr id="9" name="Text Placeholder 1"/>
          <p:cNvSpPr>
            <a:spLocks noGrp="1"/>
          </p:cNvSpPr>
          <p:nvPr>
            <p:ph type="body" sz="quarter" idx="14" hasCustomPrompt="1"/>
          </p:nvPr>
        </p:nvSpPr>
        <p:spPr>
          <a:xfrm>
            <a:off x="199083" y="1601898"/>
            <a:ext cx="5856276" cy="512233"/>
          </a:xfrm>
          <a:ln>
            <a:noFill/>
          </a:ln>
        </p:spPr>
        <p:txBody>
          <a:bodyPr/>
          <a:lstStyle>
            <a:lvl1pPr marL="0" indent="0" algn="ctr">
              <a:buNone/>
              <a:defRPr baseline="0"/>
            </a:lvl1pPr>
          </a:lstStyle>
          <a:p>
            <a:pPr lvl="0"/>
            <a:r>
              <a:rPr lang="en-US" dirty="0"/>
              <a:t>Click to add table title</a:t>
            </a:r>
          </a:p>
        </p:txBody>
      </p:sp>
      <p:sp>
        <p:nvSpPr>
          <p:cNvPr id="17" name="Content Placeholder 1"/>
          <p:cNvSpPr>
            <a:spLocks noGrp="1"/>
          </p:cNvSpPr>
          <p:nvPr>
            <p:ph idx="1" hasCustomPrompt="1"/>
          </p:nvPr>
        </p:nvSpPr>
        <p:spPr>
          <a:xfrm>
            <a:off x="199083" y="2221659"/>
            <a:ext cx="5856276" cy="3904509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288918" indent="-288918">
              <a:buFont typeface="Arial" panose="020B0604020202020204" pitchFamily="34" charset="0"/>
              <a:buChar char="►"/>
              <a:defRPr lang="en-US" sz="18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8311" indent="-284156">
              <a:buFont typeface="Arial" panose="020B0604020202020204" pitchFamily="34" charset="0"/>
              <a:buChar char="►"/>
              <a:defRPr/>
            </a:lvl2pPr>
            <a:lvl3pPr marL="798493" indent="-230183">
              <a:buFont typeface="Arial" panose="020B0604020202020204" pitchFamily="34" charset="0"/>
              <a:buChar char="●"/>
              <a:defRPr/>
            </a:lvl3pPr>
          </a:lstStyle>
          <a:p>
            <a:pPr lvl="0"/>
            <a:r>
              <a:rPr lang="en-US" dirty="0"/>
              <a:t>Click to add first-level bullet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2" hasCustomPrompt="1"/>
          </p:nvPr>
        </p:nvSpPr>
        <p:spPr>
          <a:xfrm>
            <a:off x="6153691" y="1601898"/>
            <a:ext cx="5856276" cy="4525963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288918" indent="-288918">
              <a:buFont typeface="Arial" panose="020B0604020202020204" pitchFamily="34" charset="0"/>
              <a:buChar char="►"/>
              <a:defRPr lang="en-US" sz="18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8311" indent="-284156">
              <a:buFont typeface="Arial" panose="020B0604020202020204" pitchFamily="34" charset="0"/>
              <a:buChar char="►"/>
              <a:defRPr/>
            </a:lvl2pPr>
            <a:lvl3pPr marL="798493" indent="-230183">
              <a:buFont typeface="Arial" panose="020B0604020202020204" pitchFamily="34" charset="0"/>
              <a:buChar char="●"/>
              <a:defRPr/>
            </a:lvl3pPr>
          </a:lstStyle>
          <a:p>
            <a:pPr lvl="0"/>
            <a:r>
              <a:rPr lang="en-US" dirty="0"/>
              <a:t>Click to add first-level bullet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0" name="Source"/>
          <p:cNvSpPr>
            <a:spLocks noGrp="1"/>
          </p:cNvSpPr>
          <p:nvPr>
            <p:ph idx="11" hasCustomPrompt="1"/>
          </p:nvPr>
        </p:nvSpPr>
        <p:spPr>
          <a:xfrm>
            <a:off x="199088" y="6378790"/>
            <a:ext cx="10841449" cy="373381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b">
            <a:normAutofit/>
          </a:bodyPr>
          <a:lstStyle>
            <a:lvl1pPr marL="0" marR="0" indent="0" algn="l" defTabSz="914378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B50D0D"/>
              </a:buClr>
              <a:buSzPct val="100000"/>
              <a:buFont typeface="Wingdings" pitchFamily="-1" charset="2"/>
              <a:buNone/>
              <a:tabLst/>
              <a:defRPr sz="1200" baseline="0">
                <a:solidFill>
                  <a:srgbClr val="000000"/>
                </a:solidFill>
                <a:latin typeface="Calibri"/>
                <a:cs typeface="Calibri"/>
              </a:defRPr>
            </a:lvl1pPr>
            <a:lvl2pPr marL="749282" indent="-406390">
              <a:spcBef>
                <a:spcPts val="0"/>
              </a:spcBef>
              <a:buClr>
                <a:srgbClr val="B50D0D"/>
              </a:buClr>
              <a:buFont typeface="Lucida Grande"/>
              <a:buNone/>
              <a:defRPr sz="1000">
                <a:latin typeface="Georgia"/>
                <a:cs typeface="Georgia"/>
              </a:defRPr>
            </a:lvl2pPr>
            <a:lvl3pPr marL="800080" indent="342892">
              <a:spcBef>
                <a:spcPts val="0"/>
              </a:spcBef>
              <a:buClr>
                <a:srgbClr val="B50D0D"/>
              </a:buClr>
              <a:buNone/>
              <a:defRPr sz="1000" baseline="0">
                <a:latin typeface="Georgia"/>
                <a:cs typeface="Georgia"/>
              </a:defRPr>
            </a:lvl3pPr>
            <a:lvl4pPr>
              <a:buClr>
                <a:srgbClr val="B50D0D"/>
              </a:buClr>
              <a:defRPr sz="2800"/>
            </a:lvl4pPr>
            <a:lvl5pPr>
              <a:buClr>
                <a:srgbClr val="B50D0D"/>
              </a:buClr>
              <a:defRPr sz="2800"/>
            </a:lvl5pPr>
          </a:lstStyle>
          <a:p>
            <a:pPr lvl="0"/>
            <a:r>
              <a:rPr lang="en-US" dirty="0"/>
              <a:t>Click to add source information</a:t>
            </a:r>
          </a:p>
        </p:txBody>
      </p:sp>
    </p:spTree>
    <p:extLst>
      <p:ext uri="{BB962C8B-B14F-4D97-AF65-F5344CB8AC3E}">
        <p14:creationId xmlns:p14="http://schemas.microsoft.com/office/powerpoint/2010/main" val="25217670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lumn with table title right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/>
          <p:cNvSpPr>
            <a:spLocks noGrp="1"/>
          </p:cNvSpPr>
          <p:nvPr>
            <p:ph type="title" hasCustomPrompt="1"/>
          </p:nvPr>
        </p:nvSpPr>
        <p:spPr>
          <a:xfrm>
            <a:off x="199088" y="71967"/>
            <a:ext cx="11810881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baseline="0"/>
            </a:lvl1pPr>
          </a:lstStyle>
          <a:p>
            <a:r>
              <a:rPr lang="en-US" dirty="0"/>
              <a:t>Click to add slide title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2" hasCustomPrompt="1"/>
          </p:nvPr>
        </p:nvSpPr>
        <p:spPr>
          <a:xfrm>
            <a:off x="199083" y="1601898"/>
            <a:ext cx="5856276" cy="4525963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288918" indent="-288918">
              <a:buFont typeface="Arial" panose="020B0604020202020204" pitchFamily="34" charset="0"/>
              <a:buChar char="►"/>
              <a:defRPr lang="en-US" sz="18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8311" indent="-284156">
              <a:buFont typeface="Arial" panose="020B0604020202020204" pitchFamily="34" charset="0"/>
              <a:buChar char="►"/>
              <a:defRPr/>
            </a:lvl2pPr>
            <a:lvl3pPr marL="798493" indent="-230183">
              <a:buFont typeface="Arial" panose="020B0604020202020204" pitchFamily="34" charset="0"/>
              <a:buChar char="●"/>
              <a:defRPr/>
            </a:lvl3pPr>
          </a:lstStyle>
          <a:p>
            <a:pPr lvl="0"/>
            <a:r>
              <a:rPr lang="en-US" dirty="0"/>
              <a:t>Click to add first-level bullet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9" name="Text Placeholder 1"/>
          <p:cNvSpPr>
            <a:spLocks noGrp="1"/>
          </p:cNvSpPr>
          <p:nvPr>
            <p:ph type="body" sz="quarter" idx="14" hasCustomPrompt="1"/>
          </p:nvPr>
        </p:nvSpPr>
        <p:spPr>
          <a:xfrm>
            <a:off x="6153691" y="1601898"/>
            <a:ext cx="5856276" cy="512233"/>
          </a:xfrm>
          <a:ln>
            <a:noFill/>
          </a:ln>
        </p:spPr>
        <p:txBody>
          <a:bodyPr/>
          <a:lstStyle>
            <a:lvl1pPr marL="0" indent="0" algn="ctr">
              <a:buNone/>
              <a:defRPr baseline="0"/>
            </a:lvl1pPr>
          </a:lstStyle>
          <a:p>
            <a:pPr lvl="0"/>
            <a:r>
              <a:rPr lang="en-US" dirty="0"/>
              <a:t>Click to add table title</a:t>
            </a:r>
          </a:p>
        </p:txBody>
      </p:sp>
      <p:sp>
        <p:nvSpPr>
          <p:cNvPr id="17" name="Content Placeholder 1"/>
          <p:cNvSpPr>
            <a:spLocks noGrp="1"/>
          </p:cNvSpPr>
          <p:nvPr>
            <p:ph idx="1" hasCustomPrompt="1"/>
          </p:nvPr>
        </p:nvSpPr>
        <p:spPr>
          <a:xfrm>
            <a:off x="6153691" y="2221659"/>
            <a:ext cx="5856276" cy="3904509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288918" indent="-288918">
              <a:buFont typeface="Arial" panose="020B0604020202020204" pitchFamily="34" charset="0"/>
              <a:buChar char="►"/>
              <a:defRPr lang="en-US" sz="18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8311" indent="-284156">
              <a:buFont typeface="Arial" panose="020B0604020202020204" pitchFamily="34" charset="0"/>
              <a:buChar char="►"/>
              <a:defRPr/>
            </a:lvl2pPr>
            <a:lvl3pPr marL="798493" indent="-230183">
              <a:buFont typeface="Arial" panose="020B0604020202020204" pitchFamily="34" charset="0"/>
              <a:buChar char="●"/>
              <a:defRPr/>
            </a:lvl3pPr>
          </a:lstStyle>
          <a:p>
            <a:pPr lvl="0"/>
            <a:r>
              <a:rPr lang="en-US" dirty="0"/>
              <a:t>Click to add first-level bullet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0" name="Source"/>
          <p:cNvSpPr>
            <a:spLocks noGrp="1"/>
          </p:cNvSpPr>
          <p:nvPr>
            <p:ph idx="11" hasCustomPrompt="1"/>
          </p:nvPr>
        </p:nvSpPr>
        <p:spPr>
          <a:xfrm>
            <a:off x="199088" y="6378790"/>
            <a:ext cx="10841449" cy="373381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b">
            <a:normAutofit/>
          </a:bodyPr>
          <a:lstStyle>
            <a:lvl1pPr marL="0" marR="0" indent="0" algn="l" defTabSz="914378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B50D0D"/>
              </a:buClr>
              <a:buSzPct val="100000"/>
              <a:buFont typeface="Wingdings" pitchFamily="-1" charset="2"/>
              <a:buNone/>
              <a:tabLst/>
              <a:defRPr sz="1200" baseline="0">
                <a:solidFill>
                  <a:srgbClr val="000000"/>
                </a:solidFill>
                <a:latin typeface="Calibri"/>
                <a:cs typeface="Calibri"/>
              </a:defRPr>
            </a:lvl1pPr>
            <a:lvl2pPr marL="749282" indent="-406390">
              <a:spcBef>
                <a:spcPts val="0"/>
              </a:spcBef>
              <a:buClr>
                <a:srgbClr val="B50D0D"/>
              </a:buClr>
              <a:buFont typeface="Lucida Grande"/>
              <a:buNone/>
              <a:defRPr sz="1000">
                <a:latin typeface="Georgia"/>
                <a:cs typeface="Georgia"/>
              </a:defRPr>
            </a:lvl2pPr>
            <a:lvl3pPr marL="800080" indent="342892">
              <a:spcBef>
                <a:spcPts val="0"/>
              </a:spcBef>
              <a:buClr>
                <a:srgbClr val="B50D0D"/>
              </a:buClr>
              <a:buNone/>
              <a:defRPr sz="1000" baseline="0">
                <a:latin typeface="Georgia"/>
                <a:cs typeface="Georgia"/>
              </a:defRPr>
            </a:lvl3pPr>
            <a:lvl4pPr>
              <a:buClr>
                <a:srgbClr val="B50D0D"/>
              </a:buClr>
              <a:defRPr sz="2800"/>
            </a:lvl4pPr>
            <a:lvl5pPr>
              <a:buClr>
                <a:srgbClr val="B50D0D"/>
              </a:buClr>
              <a:defRPr sz="2800"/>
            </a:lvl5pPr>
          </a:lstStyle>
          <a:p>
            <a:pPr lvl="0"/>
            <a:r>
              <a:rPr lang="en-US" dirty="0"/>
              <a:t>Click to add source information</a:t>
            </a:r>
          </a:p>
        </p:txBody>
      </p:sp>
    </p:spTree>
    <p:extLst>
      <p:ext uri="{BB962C8B-B14F-4D97-AF65-F5344CB8AC3E}">
        <p14:creationId xmlns:p14="http://schemas.microsoft.com/office/powerpoint/2010/main" val="80621585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/>
          <p:cNvSpPr>
            <a:spLocks noGrp="1"/>
          </p:cNvSpPr>
          <p:nvPr>
            <p:ph type="title" hasCustomPrompt="1"/>
          </p:nvPr>
        </p:nvSpPr>
        <p:spPr>
          <a:xfrm>
            <a:off x="199088" y="71967"/>
            <a:ext cx="11810881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baseline="0"/>
            </a:lvl1pPr>
          </a:lstStyle>
          <a:p>
            <a:r>
              <a:rPr lang="en-US" dirty="0"/>
              <a:t>Click to add slide title</a:t>
            </a:r>
          </a:p>
        </p:txBody>
      </p:sp>
      <p:sp>
        <p:nvSpPr>
          <p:cNvPr id="17" name="Text Placeholder 1"/>
          <p:cNvSpPr>
            <a:spLocks noGrp="1"/>
          </p:cNvSpPr>
          <p:nvPr>
            <p:ph idx="1" hasCustomPrompt="1"/>
          </p:nvPr>
        </p:nvSpPr>
        <p:spPr>
          <a:xfrm>
            <a:off x="199087" y="1600205"/>
            <a:ext cx="3797183" cy="4525963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288918" indent="-288918">
              <a:buFont typeface="Arial" panose="020B0604020202020204" pitchFamily="34" charset="0"/>
              <a:buChar char="►"/>
              <a:defRPr lang="en-US" sz="18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8311" indent="-284156">
              <a:buFont typeface="Arial" panose="020B0604020202020204" pitchFamily="34" charset="0"/>
              <a:buChar char="►"/>
              <a:defRPr/>
            </a:lvl2pPr>
            <a:lvl3pPr marL="798493" indent="-230183">
              <a:buFont typeface="Arial" panose="020B0604020202020204" pitchFamily="34" charset="0"/>
              <a:buChar char="●"/>
              <a:defRPr/>
            </a:lvl3pPr>
          </a:lstStyle>
          <a:p>
            <a:pPr lvl="0"/>
            <a:r>
              <a:rPr lang="en-US" dirty="0"/>
              <a:t>Click to add first-level bullet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3" name="Text Placeholder 2"/>
          <p:cNvSpPr>
            <a:spLocks noGrp="1"/>
          </p:cNvSpPr>
          <p:nvPr>
            <p:ph idx="13" hasCustomPrompt="1"/>
          </p:nvPr>
        </p:nvSpPr>
        <p:spPr>
          <a:xfrm>
            <a:off x="4205935" y="1600205"/>
            <a:ext cx="3797183" cy="4525963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288918" indent="-288918">
              <a:buFont typeface="Arial" panose="020B0604020202020204" pitchFamily="34" charset="0"/>
              <a:buChar char="►"/>
              <a:defRPr lang="en-US" sz="18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8311" indent="-284156">
              <a:buFont typeface="Arial" panose="020B0604020202020204" pitchFamily="34" charset="0"/>
              <a:buChar char="►"/>
              <a:defRPr/>
            </a:lvl2pPr>
            <a:lvl3pPr marL="798493" indent="-230183">
              <a:buFont typeface="Arial" panose="020B0604020202020204" pitchFamily="34" charset="0"/>
              <a:buChar char="●"/>
              <a:defRPr/>
            </a:lvl3pPr>
          </a:lstStyle>
          <a:p>
            <a:pPr lvl="0"/>
            <a:r>
              <a:rPr lang="en-US" dirty="0"/>
              <a:t>Click to add first-level bullet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idx="12" hasCustomPrompt="1"/>
          </p:nvPr>
        </p:nvSpPr>
        <p:spPr>
          <a:xfrm>
            <a:off x="8212785" y="1600205"/>
            <a:ext cx="3797183" cy="4525963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288918" indent="-288918">
              <a:buFont typeface="Arial" panose="020B0604020202020204" pitchFamily="34" charset="0"/>
              <a:buChar char="►"/>
              <a:defRPr lang="en-US" sz="18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8311" indent="-284156">
              <a:buFont typeface="Arial" panose="020B0604020202020204" pitchFamily="34" charset="0"/>
              <a:buChar char="►"/>
              <a:defRPr/>
            </a:lvl2pPr>
            <a:lvl3pPr marL="798493" indent="-230183">
              <a:buFont typeface="Arial" panose="020B0604020202020204" pitchFamily="34" charset="0"/>
              <a:buChar char="●"/>
              <a:defRPr/>
            </a:lvl3pPr>
          </a:lstStyle>
          <a:p>
            <a:pPr lvl="0"/>
            <a:r>
              <a:rPr lang="en-US" dirty="0"/>
              <a:t>Click to add first-level bullet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0" name="Source"/>
          <p:cNvSpPr>
            <a:spLocks noGrp="1"/>
          </p:cNvSpPr>
          <p:nvPr>
            <p:ph idx="11" hasCustomPrompt="1"/>
          </p:nvPr>
        </p:nvSpPr>
        <p:spPr>
          <a:xfrm>
            <a:off x="199088" y="6378790"/>
            <a:ext cx="10841449" cy="373381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b">
            <a:normAutofit/>
          </a:bodyPr>
          <a:lstStyle>
            <a:lvl1pPr marL="0" marR="0" indent="0" algn="l" defTabSz="914378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B50D0D"/>
              </a:buClr>
              <a:buSzPct val="100000"/>
              <a:buFont typeface="Wingdings" pitchFamily="-1" charset="2"/>
              <a:buNone/>
              <a:tabLst/>
              <a:defRPr sz="1200" baseline="0">
                <a:solidFill>
                  <a:srgbClr val="000000"/>
                </a:solidFill>
                <a:latin typeface="Calibri"/>
                <a:cs typeface="Calibri"/>
              </a:defRPr>
            </a:lvl1pPr>
            <a:lvl2pPr marL="749282" indent="-406390">
              <a:spcBef>
                <a:spcPts val="0"/>
              </a:spcBef>
              <a:buClr>
                <a:srgbClr val="B50D0D"/>
              </a:buClr>
              <a:buFont typeface="Lucida Grande"/>
              <a:buNone/>
              <a:defRPr sz="1000">
                <a:latin typeface="Georgia"/>
                <a:cs typeface="Georgia"/>
              </a:defRPr>
            </a:lvl2pPr>
            <a:lvl3pPr marL="800080" indent="342892">
              <a:spcBef>
                <a:spcPts val="0"/>
              </a:spcBef>
              <a:buClr>
                <a:srgbClr val="B50D0D"/>
              </a:buClr>
              <a:buNone/>
              <a:defRPr sz="1000" baseline="0">
                <a:latin typeface="Georgia"/>
                <a:cs typeface="Georgia"/>
              </a:defRPr>
            </a:lvl3pPr>
            <a:lvl4pPr>
              <a:buClr>
                <a:srgbClr val="B50D0D"/>
              </a:buClr>
              <a:defRPr sz="2800"/>
            </a:lvl4pPr>
            <a:lvl5pPr>
              <a:buClr>
                <a:srgbClr val="B50D0D"/>
              </a:buClr>
              <a:defRPr sz="2800"/>
            </a:lvl5pPr>
          </a:lstStyle>
          <a:p>
            <a:pPr lvl="0"/>
            <a:r>
              <a:rPr lang="en-US" dirty="0"/>
              <a:t>Click to add source information</a:t>
            </a:r>
          </a:p>
        </p:txBody>
      </p:sp>
    </p:spTree>
    <p:extLst>
      <p:ext uri="{BB962C8B-B14F-4D97-AF65-F5344CB8AC3E}">
        <p14:creationId xmlns:p14="http://schemas.microsoft.com/office/powerpoint/2010/main" val="402437694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s and 3 captions at bottom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/>
          <p:cNvSpPr>
            <a:spLocks noGrp="1"/>
          </p:cNvSpPr>
          <p:nvPr>
            <p:ph type="title" hasCustomPrompt="1"/>
          </p:nvPr>
        </p:nvSpPr>
        <p:spPr>
          <a:xfrm>
            <a:off x="199088" y="71967"/>
            <a:ext cx="11810881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baseline="0"/>
            </a:lvl1pPr>
          </a:lstStyle>
          <a:p>
            <a:r>
              <a:rPr lang="en-US" dirty="0"/>
              <a:t>Click to add slide title</a:t>
            </a:r>
          </a:p>
        </p:txBody>
      </p:sp>
      <p:sp>
        <p:nvSpPr>
          <p:cNvPr id="17" name="Text Placeholder 1"/>
          <p:cNvSpPr>
            <a:spLocks noGrp="1"/>
          </p:cNvSpPr>
          <p:nvPr>
            <p:ph idx="1" hasCustomPrompt="1"/>
          </p:nvPr>
        </p:nvSpPr>
        <p:spPr>
          <a:xfrm>
            <a:off x="199087" y="1600205"/>
            <a:ext cx="3797183" cy="3809123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88918" indent="-288918">
              <a:buFont typeface="Arial" panose="020B0604020202020204" pitchFamily="34" charset="0"/>
              <a:buChar char="►"/>
              <a:defRPr lang="en-US" sz="18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8311" indent="-284156">
              <a:buFont typeface="Arial" panose="020B0604020202020204" pitchFamily="34" charset="0"/>
              <a:buChar char="►"/>
              <a:defRPr/>
            </a:lvl2pPr>
            <a:lvl3pPr marL="798493" indent="-230183">
              <a:buFont typeface="Arial" panose="020B0604020202020204" pitchFamily="34" charset="0"/>
              <a:buChar char="●"/>
              <a:defRPr/>
            </a:lvl3pPr>
          </a:lstStyle>
          <a:p>
            <a:pPr lvl="0"/>
            <a:r>
              <a:rPr lang="en-US" dirty="0"/>
              <a:t>Click to add first-level bullet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7" name="Text Placeholder 1"/>
          <p:cNvSpPr>
            <a:spLocks noGrp="1"/>
          </p:cNvSpPr>
          <p:nvPr>
            <p:ph type="body" sz="quarter" idx="15" hasCustomPrompt="1"/>
          </p:nvPr>
        </p:nvSpPr>
        <p:spPr>
          <a:xfrm>
            <a:off x="188923" y="5536144"/>
            <a:ext cx="3816096" cy="601133"/>
          </a:xfrm>
          <a:ln>
            <a:noFill/>
          </a:ln>
        </p:spPr>
        <p:txBody>
          <a:bodyPr>
            <a:noAutofit/>
          </a:bodyPr>
          <a:lstStyle>
            <a:lvl1pPr marL="0" indent="0" algn="ctr">
              <a:buNone/>
              <a:defRPr sz="1400">
                <a:solidFill>
                  <a:schemeClr val="tx1"/>
                </a:solidFill>
              </a:defRPr>
            </a:lvl1pPr>
            <a:lvl2pPr marL="457189" indent="0">
              <a:buNone/>
              <a:defRPr sz="1400"/>
            </a:lvl2pPr>
            <a:lvl3pPr marL="798493" indent="0">
              <a:buNone/>
              <a:defRPr sz="1400"/>
            </a:lvl3pPr>
            <a:lvl4pPr marL="1371566" indent="0">
              <a:buNone/>
              <a:defRPr sz="1400"/>
            </a:lvl4pPr>
            <a:lvl5pPr marL="1828754" indent="0">
              <a:buNone/>
              <a:defRPr sz="1400"/>
            </a:lvl5pPr>
          </a:lstStyle>
          <a:p>
            <a:pPr lvl="0"/>
            <a:r>
              <a:rPr lang="en-US" dirty="0"/>
              <a:t>Click to add caption</a:t>
            </a:r>
          </a:p>
        </p:txBody>
      </p:sp>
      <p:sp>
        <p:nvSpPr>
          <p:cNvPr id="13" name="Text Placeholder 2"/>
          <p:cNvSpPr>
            <a:spLocks noGrp="1"/>
          </p:cNvSpPr>
          <p:nvPr>
            <p:ph idx="13" hasCustomPrompt="1"/>
          </p:nvPr>
        </p:nvSpPr>
        <p:spPr>
          <a:xfrm>
            <a:off x="4205937" y="1600205"/>
            <a:ext cx="3797183" cy="3809123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88918" indent="-288918">
              <a:buFont typeface="Arial" panose="020B0604020202020204" pitchFamily="34" charset="0"/>
              <a:buChar char="►"/>
              <a:defRPr lang="en-US" sz="18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8311" indent="-284156">
              <a:buFont typeface="Arial" panose="020B0604020202020204" pitchFamily="34" charset="0"/>
              <a:buChar char="►"/>
              <a:defRPr/>
            </a:lvl2pPr>
            <a:lvl3pPr marL="798493" indent="-230183">
              <a:buFont typeface="Arial" panose="020B0604020202020204" pitchFamily="34" charset="0"/>
              <a:buChar char="●"/>
              <a:defRPr/>
            </a:lvl3pPr>
          </a:lstStyle>
          <a:p>
            <a:pPr lvl="0"/>
            <a:r>
              <a:rPr lang="en-US" dirty="0"/>
              <a:t>Click to add first-level bullet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8" name="Text Placeholder 2"/>
          <p:cNvSpPr>
            <a:spLocks noGrp="1"/>
          </p:cNvSpPr>
          <p:nvPr>
            <p:ph type="body" sz="quarter" idx="19" hasCustomPrompt="1"/>
          </p:nvPr>
        </p:nvSpPr>
        <p:spPr>
          <a:xfrm>
            <a:off x="4199470" y="5536144"/>
            <a:ext cx="3810729" cy="601133"/>
          </a:xfrm>
          <a:ln>
            <a:noFill/>
          </a:ln>
        </p:spPr>
        <p:txBody>
          <a:bodyPr>
            <a:noAutofit/>
          </a:bodyPr>
          <a:lstStyle>
            <a:lvl1pPr marL="0" indent="0" algn="ctr">
              <a:buNone/>
              <a:defRPr sz="1400">
                <a:solidFill>
                  <a:schemeClr val="tx1"/>
                </a:solidFill>
              </a:defRPr>
            </a:lvl1pPr>
            <a:lvl2pPr marL="457189" indent="0">
              <a:buNone/>
              <a:defRPr sz="1400"/>
            </a:lvl2pPr>
            <a:lvl3pPr marL="798493" indent="0">
              <a:buNone/>
              <a:defRPr sz="1400"/>
            </a:lvl3pPr>
            <a:lvl4pPr marL="1371566" indent="0">
              <a:buNone/>
              <a:defRPr sz="1400"/>
            </a:lvl4pPr>
            <a:lvl5pPr marL="1828754" indent="0">
              <a:buNone/>
              <a:defRPr sz="1400"/>
            </a:lvl5pPr>
          </a:lstStyle>
          <a:p>
            <a:pPr lvl="0"/>
            <a:r>
              <a:rPr lang="en-US" dirty="0"/>
              <a:t>Click to add caption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idx="12" hasCustomPrompt="1"/>
          </p:nvPr>
        </p:nvSpPr>
        <p:spPr>
          <a:xfrm>
            <a:off x="8212785" y="1600205"/>
            <a:ext cx="3797183" cy="3809123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88918" indent="-288918">
              <a:buFont typeface="Arial" panose="020B0604020202020204" pitchFamily="34" charset="0"/>
              <a:buChar char="►"/>
              <a:defRPr lang="en-US" sz="18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8311" indent="-284156">
              <a:buFont typeface="Arial" panose="020B0604020202020204" pitchFamily="34" charset="0"/>
              <a:buChar char="►"/>
              <a:defRPr/>
            </a:lvl2pPr>
            <a:lvl3pPr marL="798493" indent="-230183">
              <a:buFont typeface="Arial" panose="020B0604020202020204" pitchFamily="34" charset="0"/>
              <a:buChar char="●"/>
              <a:defRPr/>
            </a:lvl3pPr>
          </a:lstStyle>
          <a:p>
            <a:pPr lvl="0"/>
            <a:r>
              <a:rPr lang="en-US" dirty="0"/>
              <a:t>Click to add first-level bullet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quarter" idx="20" hasCustomPrompt="1"/>
          </p:nvPr>
        </p:nvSpPr>
        <p:spPr>
          <a:xfrm>
            <a:off x="8199237" y="5536144"/>
            <a:ext cx="3810728" cy="601133"/>
          </a:xfrm>
          <a:ln>
            <a:noFill/>
          </a:ln>
        </p:spPr>
        <p:txBody>
          <a:bodyPr>
            <a:noAutofit/>
          </a:bodyPr>
          <a:lstStyle>
            <a:lvl1pPr marL="0" indent="0" algn="ctr">
              <a:buNone/>
              <a:defRPr sz="1400">
                <a:solidFill>
                  <a:schemeClr val="tx1"/>
                </a:solidFill>
              </a:defRPr>
            </a:lvl1pPr>
            <a:lvl2pPr marL="457189" indent="0">
              <a:buNone/>
              <a:defRPr sz="1400"/>
            </a:lvl2pPr>
            <a:lvl3pPr marL="798493" indent="0">
              <a:buNone/>
              <a:defRPr sz="1400"/>
            </a:lvl3pPr>
            <a:lvl4pPr marL="1371566" indent="0">
              <a:buNone/>
              <a:defRPr sz="1400"/>
            </a:lvl4pPr>
            <a:lvl5pPr marL="1828754" indent="0">
              <a:buNone/>
              <a:defRPr sz="1400"/>
            </a:lvl5pPr>
          </a:lstStyle>
          <a:p>
            <a:pPr lvl="0"/>
            <a:r>
              <a:rPr lang="en-US" dirty="0"/>
              <a:t>Click to add caption</a:t>
            </a:r>
          </a:p>
        </p:txBody>
      </p:sp>
      <p:sp>
        <p:nvSpPr>
          <p:cNvPr id="10" name="Source"/>
          <p:cNvSpPr>
            <a:spLocks noGrp="1"/>
          </p:cNvSpPr>
          <p:nvPr>
            <p:ph idx="11" hasCustomPrompt="1"/>
          </p:nvPr>
        </p:nvSpPr>
        <p:spPr>
          <a:xfrm>
            <a:off x="199088" y="6378790"/>
            <a:ext cx="10841449" cy="373381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b">
            <a:normAutofit/>
          </a:bodyPr>
          <a:lstStyle>
            <a:lvl1pPr marL="0" marR="0" indent="0" algn="l" defTabSz="914378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B50D0D"/>
              </a:buClr>
              <a:buSzPct val="100000"/>
              <a:buFont typeface="Wingdings" pitchFamily="-1" charset="2"/>
              <a:buNone/>
              <a:tabLst/>
              <a:defRPr sz="1200" baseline="0">
                <a:solidFill>
                  <a:srgbClr val="000000"/>
                </a:solidFill>
                <a:latin typeface="Calibri"/>
                <a:cs typeface="Calibri"/>
              </a:defRPr>
            </a:lvl1pPr>
            <a:lvl2pPr marL="749282" indent="-406390">
              <a:spcBef>
                <a:spcPts val="0"/>
              </a:spcBef>
              <a:buClr>
                <a:srgbClr val="B50D0D"/>
              </a:buClr>
              <a:buFont typeface="Lucida Grande"/>
              <a:buNone/>
              <a:defRPr sz="1000">
                <a:latin typeface="Georgia"/>
                <a:cs typeface="Georgia"/>
              </a:defRPr>
            </a:lvl2pPr>
            <a:lvl3pPr marL="800080" indent="342892">
              <a:spcBef>
                <a:spcPts val="0"/>
              </a:spcBef>
              <a:buClr>
                <a:srgbClr val="B50D0D"/>
              </a:buClr>
              <a:buNone/>
              <a:defRPr sz="1000" baseline="0">
                <a:latin typeface="Georgia"/>
                <a:cs typeface="Georgia"/>
              </a:defRPr>
            </a:lvl3pPr>
            <a:lvl4pPr>
              <a:buClr>
                <a:srgbClr val="B50D0D"/>
              </a:buClr>
              <a:defRPr sz="2800"/>
            </a:lvl4pPr>
            <a:lvl5pPr>
              <a:buClr>
                <a:srgbClr val="B50D0D"/>
              </a:buClr>
              <a:defRPr sz="2800"/>
            </a:lvl5pPr>
          </a:lstStyle>
          <a:p>
            <a:pPr lvl="0"/>
            <a:r>
              <a:rPr lang="en-US" dirty="0"/>
              <a:t>Click to add source information</a:t>
            </a:r>
          </a:p>
        </p:txBody>
      </p:sp>
    </p:spTree>
    <p:extLst>
      <p:ext uri="{BB962C8B-B14F-4D97-AF65-F5344CB8AC3E}">
        <p14:creationId xmlns:p14="http://schemas.microsoft.com/office/powerpoint/2010/main" val="383905763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s and 3 captions at top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/>
          <p:cNvSpPr>
            <a:spLocks noGrp="1"/>
          </p:cNvSpPr>
          <p:nvPr>
            <p:ph type="title" hasCustomPrompt="1"/>
          </p:nvPr>
        </p:nvSpPr>
        <p:spPr>
          <a:xfrm>
            <a:off x="199088" y="71967"/>
            <a:ext cx="11810881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baseline="0"/>
            </a:lvl1pPr>
          </a:lstStyle>
          <a:p>
            <a:r>
              <a:rPr lang="en-US" dirty="0"/>
              <a:t>Click to add slide title</a:t>
            </a:r>
          </a:p>
        </p:txBody>
      </p:sp>
      <p:sp>
        <p:nvSpPr>
          <p:cNvPr id="7" name="Text Placeholder 1"/>
          <p:cNvSpPr>
            <a:spLocks noGrp="1"/>
          </p:cNvSpPr>
          <p:nvPr>
            <p:ph type="body" sz="quarter" idx="15" hasCustomPrompt="1"/>
          </p:nvPr>
        </p:nvSpPr>
        <p:spPr>
          <a:xfrm>
            <a:off x="188923" y="1600205"/>
            <a:ext cx="3816096" cy="601133"/>
          </a:xfrm>
          <a:ln>
            <a:noFill/>
          </a:ln>
        </p:spPr>
        <p:txBody>
          <a:bodyPr>
            <a:no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  <a:lvl2pPr marL="457189" indent="0">
              <a:buNone/>
              <a:defRPr sz="1400"/>
            </a:lvl2pPr>
            <a:lvl3pPr marL="798493" indent="0">
              <a:buNone/>
              <a:defRPr sz="1400"/>
            </a:lvl3pPr>
            <a:lvl4pPr marL="1371566" indent="0">
              <a:buNone/>
              <a:defRPr sz="1400"/>
            </a:lvl4pPr>
            <a:lvl5pPr marL="1828754" indent="0">
              <a:buNone/>
              <a:defRPr sz="1400"/>
            </a:lvl5pPr>
          </a:lstStyle>
          <a:p>
            <a:pPr lvl="0"/>
            <a:r>
              <a:rPr lang="en-US" dirty="0"/>
              <a:t>Click to add caption</a:t>
            </a:r>
          </a:p>
        </p:txBody>
      </p:sp>
      <p:sp>
        <p:nvSpPr>
          <p:cNvPr id="17" name="Text Placeholder 1"/>
          <p:cNvSpPr>
            <a:spLocks noGrp="1"/>
          </p:cNvSpPr>
          <p:nvPr>
            <p:ph idx="1" hasCustomPrompt="1"/>
          </p:nvPr>
        </p:nvSpPr>
        <p:spPr>
          <a:xfrm>
            <a:off x="199087" y="2327444"/>
            <a:ext cx="3797183" cy="3809123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288918" indent="-288918">
              <a:buFont typeface="Arial" panose="020B0604020202020204" pitchFamily="34" charset="0"/>
              <a:buChar char="►"/>
              <a:defRPr lang="en-US" sz="18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8311" indent="-284156">
              <a:buFont typeface="Arial" panose="020B0604020202020204" pitchFamily="34" charset="0"/>
              <a:buChar char="►"/>
              <a:defRPr/>
            </a:lvl2pPr>
            <a:lvl3pPr marL="798493" indent="-230183">
              <a:buFont typeface="Arial" panose="020B0604020202020204" pitchFamily="34" charset="0"/>
              <a:buChar char="●"/>
              <a:defRPr/>
            </a:lvl3pPr>
          </a:lstStyle>
          <a:p>
            <a:pPr lvl="0"/>
            <a:r>
              <a:rPr lang="en-US" dirty="0"/>
              <a:t>Click to add first-level bullet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8" name="Text Placeholder 2"/>
          <p:cNvSpPr>
            <a:spLocks noGrp="1"/>
          </p:cNvSpPr>
          <p:nvPr>
            <p:ph type="body" sz="quarter" idx="19" hasCustomPrompt="1"/>
          </p:nvPr>
        </p:nvSpPr>
        <p:spPr>
          <a:xfrm>
            <a:off x="4199470" y="1600205"/>
            <a:ext cx="3810729" cy="601133"/>
          </a:xfrm>
          <a:ln>
            <a:noFill/>
          </a:ln>
        </p:spPr>
        <p:txBody>
          <a:bodyPr>
            <a:no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  <a:lvl2pPr marL="457189" indent="0">
              <a:buNone/>
              <a:defRPr sz="1400"/>
            </a:lvl2pPr>
            <a:lvl3pPr marL="798493" indent="0">
              <a:buNone/>
              <a:defRPr sz="1400"/>
            </a:lvl3pPr>
            <a:lvl4pPr marL="1371566" indent="0">
              <a:buNone/>
              <a:defRPr sz="1400"/>
            </a:lvl4pPr>
            <a:lvl5pPr marL="1828754" indent="0">
              <a:buNone/>
              <a:defRPr sz="1400"/>
            </a:lvl5pPr>
          </a:lstStyle>
          <a:p>
            <a:pPr lvl="0"/>
            <a:r>
              <a:rPr lang="en-US" dirty="0"/>
              <a:t>Click to add caption</a:t>
            </a:r>
          </a:p>
        </p:txBody>
      </p:sp>
      <p:sp>
        <p:nvSpPr>
          <p:cNvPr id="13" name="Text Placeholder 2"/>
          <p:cNvSpPr>
            <a:spLocks noGrp="1"/>
          </p:cNvSpPr>
          <p:nvPr>
            <p:ph idx="13" hasCustomPrompt="1"/>
          </p:nvPr>
        </p:nvSpPr>
        <p:spPr>
          <a:xfrm>
            <a:off x="4205937" y="2327444"/>
            <a:ext cx="3797183" cy="3809123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288918" indent="-288918">
              <a:buFont typeface="Arial" panose="020B0604020202020204" pitchFamily="34" charset="0"/>
              <a:buChar char="►"/>
              <a:defRPr lang="en-US" sz="18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8311" indent="-284156">
              <a:buFont typeface="Arial" panose="020B0604020202020204" pitchFamily="34" charset="0"/>
              <a:buChar char="►"/>
              <a:defRPr/>
            </a:lvl2pPr>
            <a:lvl3pPr marL="798493" indent="-230183">
              <a:buFont typeface="Arial" panose="020B0604020202020204" pitchFamily="34" charset="0"/>
              <a:buChar char="●"/>
              <a:defRPr/>
            </a:lvl3pPr>
          </a:lstStyle>
          <a:p>
            <a:pPr lvl="0"/>
            <a:r>
              <a:rPr lang="en-US" dirty="0"/>
              <a:t>Click to add first-level bullet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quarter" idx="20" hasCustomPrompt="1"/>
          </p:nvPr>
        </p:nvSpPr>
        <p:spPr>
          <a:xfrm>
            <a:off x="8199237" y="1600205"/>
            <a:ext cx="3810728" cy="601133"/>
          </a:xfrm>
          <a:ln>
            <a:noFill/>
          </a:ln>
        </p:spPr>
        <p:txBody>
          <a:bodyPr>
            <a:no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  <a:lvl2pPr marL="457189" indent="0">
              <a:buNone/>
              <a:defRPr sz="1400"/>
            </a:lvl2pPr>
            <a:lvl3pPr marL="798493" indent="0">
              <a:buNone/>
              <a:defRPr sz="1400"/>
            </a:lvl3pPr>
            <a:lvl4pPr marL="1371566" indent="0">
              <a:buNone/>
              <a:defRPr sz="1400"/>
            </a:lvl4pPr>
            <a:lvl5pPr marL="1828754" indent="0">
              <a:buNone/>
              <a:defRPr sz="1400"/>
            </a:lvl5pPr>
          </a:lstStyle>
          <a:p>
            <a:pPr lvl="0"/>
            <a:r>
              <a:rPr lang="en-US" dirty="0"/>
              <a:t>Click to add caption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idx="12" hasCustomPrompt="1"/>
          </p:nvPr>
        </p:nvSpPr>
        <p:spPr>
          <a:xfrm>
            <a:off x="8212785" y="2327444"/>
            <a:ext cx="3797183" cy="3809123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288918" indent="-288918">
              <a:buFont typeface="Arial" panose="020B0604020202020204" pitchFamily="34" charset="0"/>
              <a:buChar char="►"/>
              <a:defRPr lang="en-US" sz="18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8311" indent="-284156">
              <a:buFont typeface="Arial" panose="020B0604020202020204" pitchFamily="34" charset="0"/>
              <a:buChar char="►"/>
              <a:defRPr/>
            </a:lvl2pPr>
            <a:lvl3pPr marL="798493" indent="-230183">
              <a:buFont typeface="Arial" panose="020B0604020202020204" pitchFamily="34" charset="0"/>
              <a:buChar char="●"/>
              <a:defRPr/>
            </a:lvl3pPr>
          </a:lstStyle>
          <a:p>
            <a:pPr lvl="0"/>
            <a:r>
              <a:rPr lang="en-US" dirty="0"/>
              <a:t>Click to add first-level bullet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0" name="Source"/>
          <p:cNvSpPr>
            <a:spLocks noGrp="1"/>
          </p:cNvSpPr>
          <p:nvPr>
            <p:ph idx="11" hasCustomPrompt="1"/>
          </p:nvPr>
        </p:nvSpPr>
        <p:spPr>
          <a:xfrm>
            <a:off x="199088" y="6378790"/>
            <a:ext cx="10841449" cy="373381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b">
            <a:normAutofit/>
          </a:bodyPr>
          <a:lstStyle>
            <a:lvl1pPr marL="0" marR="0" indent="0" algn="l" defTabSz="914378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B50D0D"/>
              </a:buClr>
              <a:buSzPct val="100000"/>
              <a:buFont typeface="Wingdings" pitchFamily="-1" charset="2"/>
              <a:buNone/>
              <a:tabLst/>
              <a:defRPr sz="1200" baseline="0">
                <a:solidFill>
                  <a:srgbClr val="000000"/>
                </a:solidFill>
                <a:latin typeface="Calibri"/>
                <a:cs typeface="Calibri"/>
              </a:defRPr>
            </a:lvl1pPr>
            <a:lvl2pPr marL="749282" indent="-406390">
              <a:spcBef>
                <a:spcPts val="0"/>
              </a:spcBef>
              <a:buClr>
                <a:srgbClr val="B50D0D"/>
              </a:buClr>
              <a:buFont typeface="Lucida Grande"/>
              <a:buNone/>
              <a:defRPr sz="1000">
                <a:latin typeface="Georgia"/>
                <a:cs typeface="Georgia"/>
              </a:defRPr>
            </a:lvl2pPr>
            <a:lvl3pPr marL="800080" indent="342892">
              <a:spcBef>
                <a:spcPts val="0"/>
              </a:spcBef>
              <a:buClr>
                <a:srgbClr val="B50D0D"/>
              </a:buClr>
              <a:buNone/>
              <a:defRPr sz="1000" baseline="0">
                <a:latin typeface="Georgia"/>
                <a:cs typeface="Georgia"/>
              </a:defRPr>
            </a:lvl3pPr>
            <a:lvl4pPr>
              <a:buClr>
                <a:srgbClr val="B50D0D"/>
              </a:buClr>
              <a:defRPr sz="2800"/>
            </a:lvl4pPr>
            <a:lvl5pPr>
              <a:buClr>
                <a:srgbClr val="B50D0D"/>
              </a:buClr>
              <a:defRPr sz="2800"/>
            </a:lvl5pPr>
          </a:lstStyle>
          <a:p>
            <a:pPr lvl="0"/>
            <a:r>
              <a:rPr lang="en-US" dirty="0"/>
              <a:t>Click to add source information</a:t>
            </a:r>
          </a:p>
        </p:txBody>
      </p:sp>
    </p:spTree>
    <p:extLst>
      <p:ext uri="{BB962C8B-B14F-4D97-AF65-F5344CB8AC3E}">
        <p14:creationId xmlns:p14="http://schemas.microsoft.com/office/powerpoint/2010/main" val="18807669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idden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99088" y="1488948"/>
            <a:ext cx="11810881" cy="1143000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Select “Title 1” in Selection Pane &amp; type to add hidden slide title.</a:t>
            </a:r>
          </a:p>
        </p:txBody>
      </p:sp>
      <p:sp>
        <p:nvSpPr>
          <p:cNvPr id="4" name="Picture Placeholder 1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12192000" cy="6858000"/>
          </a:xfrm>
        </p:spPr>
        <p:txBody>
          <a:bodyPr/>
          <a:lstStyle>
            <a:lvl1pPr marL="0" indent="0">
              <a:buNone/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icon to add full-slide image</a:t>
            </a:r>
          </a:p>
        </p:txBody>
      </p:sp>
      <p:sp>
        <p:nvSpPr>
          <p:cNvPr id="7" name="Source"/>
          <p:cNvSpPr>
            <a:spLocks noGrp="1"/>
          </p:cNvSpPr>
          <p:nvPr>
            <p:ph idx="11" hasCustomPrompt="1"/>
          </p:nvPr>
        </p:nvSpPr>
        <p:spPr>
          <a:xfrm>
            <a:off x="199088" y="6378790"/>
            <a:ext cx="10841449" cy="373381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b">
            <a:normAutofit/>
          </a:bodyPr>
          <a:lstStyle>
            <a:lvl1pPr marL="0" marR="0" indent="0" algn="l" defTabSz="914378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B50D0D"/>
              </a:buClr>
              <a:buSzPct val="100000"/>
              <a:buFont typeface="Wingdings" pitchFamily="-1" charset="2"/>
              <a:buNone/>
              <a:tabLst/>
              <a:defRPr sz="1200" baseline="0">
                <a:solidFill>
                  <a:srgbClr val="000000"/>
                </a:solidFill>
                <a:latin typeface="Calibri"/>
                <a:cs typeface="Calibri"/>
              </a:defRPr>
            </a:lvl1pPr>
            <a:lvl2pPr marL="749282" indent="-406390">
              <a:spcBef>
                <a:spcPts val="0"/>
              </a:spcBef>
              <a:buClr>
                <a:srgbClr val="B50D0D"/>
              </a:buClr>
              <a:buFont typeface="Lucida Grande"/>
              <a:buNone/>
              <a:defRPr sz="1000">
                <a:latin typeface="Georgia"/>
                <a:cs typeface="Georgia"/>
              </a:defRPr>
            </a:lvl2pPr>
            <a:lvl3pPr marL="800080" indent="342892">
              <a:spcBef>
                <a:spcPts val="0"/>
              </a:spcBef>
              <a:buClr>
                <a:srgbClr val="B50D0D"/>
              </a:buClr>
              <a:buNone/>
              <a:defRPr sz="1000" baseline="0">
                <a:latin typeface="Georgia"/>
                <a:cs typeface="Georgia"/>
              </a:defRPr>
            </a:lvl3pPr>
            <a:lvl4pPr>
              <a:buClr>
                <a:srgbClr val="B50D0D"/>
              </a:buClr>
              <a:defRPr sz="2800"/>
            </a:lvl4pPr>
            <a:lvl5pPr>
              <a:buClr>
                <a:srgbClr val="B50D0D"/>
              </a:buClr>
              <a:defRPr sz="2800"/>
            </a:lvl5pPr>
          </a:lstStyle>
          <a:p>
            <a:pPr lvl="0"/>
            <a:r>
              <a:rPr lang="en-US" dirty="0"/>
              <a:t>Click to add source information</a:t>
            </a:r>
          </a:p>
        </p:txBody>
      </p:sp>
    </p:spTree>
    <p:extLst>
      <p:ext uri="{BB962C8B-B14F-4D97-AF65-F5344CB8AC3E}">
        <p14:creationId xmlns:p14="http://schemas.microsoft.com/office/powerpoint/2010/main" val="2888356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2">
    <p:bg>
      <p:bgPr>
        <a:solidFill>
          <a:srgbClr val="15478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"/>
          <p:cNvSpPr>
            <a:spLocks noGrp="1" noChangeArrowheads="1"/>
          </p:cNvSpPr>
          <p:nvPr>
            <p:ph type="ctrTitle" hasCustomPrompt="1"/>
            <p:custDataLst>
              <p:tags r:id="rId1"/>
            </p:custDataLst>
          </p:nvPr>
        </p:nvSpPr>
        <p:spPr bwMode="auto">
          <a:xfrm>
            <a:off x="361953" y="2610703"/>
            <a:ext cx="8398227" cy="1468439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418" tIns="45710" rIns="91418" bIns="45710" anchor="b">
            <a:normAutofit/>
          </a:bodyPr>
          <a:lstStyle>
            <a:lvl1pPr>
              <a:defRPr sz="2800">
                <a:latin typeface="Calibri"/>
                <a:cs typeface="Calibri"/>
              </a:defRPr>
            </a:lvl1pPr>
          </a:lstStyle>
          <a:p>
            <a:r>
              <a:rPr lang="en-US" dirty="0"/>
              <a:t>Click to add presentation title</a:t>
            </a:r>
          </a:p>
        </p:txBody>
      </p:sp>
      <p:sp>
        <p:nvSpPr>
          <p:cNvPr id="6" name="Faculty Name 1"/>
          <p:cNvSpPr>
            <a:spLocks noGrp="1" noChangeArrowheads="1"/>
          </p:cNvSpPr>
          <p:nvPr>
            <p:ph type="subTitle" idx="1" hasCustomPrompt="1"/>
            <p:custDataLst>
              <p:tags r:id="rId2"/>
            </p:custDataLst>
          </p:nvPr>
        </p:nvSpPr>
        <p:spPr bwMode="auto">
          <a:xfrm>
            <a:off x="361954" y="4377268"/>
            <a:ext cx="3864609" cy="1427904"/>
          </a:xfrm>
          <a:prstGeom prst="rect">
            <a:avLst/>
          </a:prstGeom>
          <a:noFill/>
          <a:ln>
            <a:noFill/>
            <a:miter lim="800000"/>
            <a:headEnd/>
            <a:tailEnd/>
          </a:ln>
        </p:spPr>
        <p:txBody>
          <a:bodyPr lIns="91429" tIns="45715" rIns="91429" bIns="45715"/>
          <a:lstStyle>
            <a:lvl1pPr marL="0" indent="0" algn="r">
              <a:spcBef>
                <a:spcPct val="0"/>
              </a:spcBef>
              <a:buFont typeface="Wingdings" pitchFamily="-84" charset="2"/>
              <a:buNone/>
              <a:defRPr sz="1800">
                <a:solidFill>
                  <a:srgbClr val="FFE0B3"/>
                </a:solidFill>
                <a:latin typeface="+mj-lt"/>
                <a:cs typeface="Calibri"/>
              </a:defRPr>
            </a:lvl1pPr>
          </a:lstStyle>
          <a:p>
            <a:r>
              <a:rPr lang="en-US" dirty="0"/>
              <a:t>Click to add faculty 1 name</a:t>
            </a:r>
          </a:p>
        </p:txBody>
      </p:sp>
      <p:sp>
        <p:nvSpPr>
          <p:cNvPr id="12" name="Faculty Photo 1"/>
          <p:cNvSpPr>
            <a:spLocks noGrp="1"/>
          </p:cNvSpPr>
          <p:nvPr>
            <p:ph type="pic" sz="quarter" idx="13" hasCustomPrompt="1"/>
          </p:nvPr>
        </p:nvSpPr>
        <p:spPr>
          <a:xfrm>
            <a:off x="4342091" y="4383617"/>
            <a:ext cx="1828800" cy="1828800"/>
          </a:xfrm>
          <a:prstGeom prst="rect">
            <a:avLst/>
          </a:prstGeom>
          <a:ln w="12700" cap="flat" cmpd="sng" algn="ctr">
            <a:solidFill>
              <a:srgbClr val="FFFFFF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/>
          <a:lstStyle>
            <a:lvl1pPr>
              <a:buNone/>
              <a:defRPr sz="1400">
                <a:solidFill>
                  <a:srgbClr val="FFFFFF"/>
                </a:solidFill>
                <a:latin typeface="+mj-lt"/>
                <a:cs typeface="Arial"/>
              </a:defRPr>
            </a:lvl1pPr>
          </a:lstStyle>
          <a:p>
            <a:r>
              <a:rPr lang="en-US" dirty="0"/>
              <a:t>Drag image to placeholder or click icon to add</a:t>
            </a:r>
          </a:p>
        </p:txBody>
      </p:sp>
      <p:sp>
        <p:nvSpPr>
          <p:cNvPr id="3" name="Faculty Name 2"/>
          <p:cNvSpPr>
            <a:spLocks noGrp="1"/>
          </p:cNvSpPr>
          <p:nvPr>
            <p:ph type="body" sz="quarter" idx="15" hasCustomPrompt="1"/>
          </p:nvPr>
        </p:nvSpPr>
        <p:spPr>
          <a:xfrm>
            <a:off x="6246011" y="4383621"/>
            <a:ext cx="3629508" cy="1421555"/>
          </a:xfrm>
          <a:ln>
            <a:noFill/>
          </a:ln>
        </p:spPr>
        <p:txBody>
          <a:bodyPr/>
          <a:lstStyle>
            <a:lvl1pPr marL="0" indent="0" algn="r">
              <a:spcBef>
                <a:spcPts val="0"/>
              </a:spcBef>
              <a:buNone/>
              <a:defRPr baseline="0">
                <a:solidFill>
                  <a:srgbClr val="FFE0B3"/>
                </a:solidFill>
              </a:defRPr>
            </a:lvl1pPr>
            <a:lvl2pPr marL="457189" indent="0">
              <a:buNone/>
              <a:defRPr/>
            </a:lvl2pPr>
            <a:lvl3pPr marL="798493" indent="0">
              <a:buNone/>
              <a:defRPr/>
            </a:lvl3pPr>
            <a:lvl4pPr marL="1371566" indent="0">
              <a:buNone/>
              <a:defRPr/>
            </a:lvl4pPr>
            <a:lvl5pPr marL="1828754" indent="0">
              <a:buNone/>
              <a:defRPr/>
            </a:lvl5pPr>
          </a:lstStyle>
          <a:p>
            <a:pPr lvl="0"/>
            <a:r>
              <a:rPr lang="en-US" dirty="0"/>
              <a:t>Click to add faculty 2 name</a:t>
            </a:r>
          </a:p>
        </p:txBody>
      </p:sp>
      <p:sp>
        <p:nvSpPr>
          <p:cNvPr id="7" name="Faculty Photo 2"/>
          <p:cNvSpPr>
            <a:spLocks noGrp="1"/>
          </p:cNvSpPr>
          <p:nvPr>
            <p:ph type="pic" sz="quarter" idx="11" hasCustomPrompt="1"/>
          </p:nvPr>
        </p:nvSpPr>
        <p:spPr>
          <a:xfrm>
            <a:off x="9991051" y="4383617"/>
            <a:ext cx="1828800" cy="1828800"/>
          </a:xfrm>
          <a:prstGeom prst="rect">
            <a:avLst/>
          </a:prstGeom>
          <a:ln w="12700" cap="flat" cmpd="sng" algn="ctr">
            <a:solidFill>
              <a:srgbClr val="FFFFFF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/>
          <a:lstStyle>
            <a:lvl1pPr>
              <a:buNone/>
              <a:defRPr sz="1400">
                <a:solidFill>
                  <a:srgbClr val="FFFFFF"/>
                </a:solidFill>
                <a:latin typeface="+mj-lt"/>
                <a:cs typeface="Arial"/>
              </a:defRPr>
            </a:lvl1pPr>
          </a:lstStyle>
          <a:p>
            <a:r>
              <a:rPr lang="en-US" dirty="0"/>
              <a:t>Drag image to placeholder or click icon to add</a:t>
            </a:r>
          </a:p>
        </p:txBody>
      </p:sp>
      <p:sp>
        <p:nvSpPr>
          <p:cNvPr id="13" name="Text Placeholder 1"/>
          <p:cNvSpPr>
            <a:spLocks noGrp="1"/>
          </p:cNvSpPr>
          <p:nvPr>
            <p:ph type="body" sz="quarter" idx="12" hasCustomPrompt="1"/>
          </p:nvPr>
        </p:nvSpPr>
        <p:spPr>
          <a:xfrm>
            <a:off x="361952" y="6212417"/>
            <a:ext cx="8424333" cy="528320"/>
          </a:xfrm>
          <a:ln>
            <a:noFill/>
          </a:ln>
        </p:spPr>
        <p:txBody>
          <a:bodyPr anchor="b">
            <a:noAutofit/>
          </a:bodyPr>
          <a:lstStyle>
            <a:lvl1pPr marL="0" indent="0">
              <a:buNone/>
              <a:defRPr sz="1400" i="1">
                <a:solidFill>
                  <a:schemeClr val="bg1"/>
                </a:solidFill>
              </a:defRPr>
            </a:lvl1pPr>
            <a:lvl2pPr>
              <a:defRPr sz="1400">
                <a:solidFill>
                  <a:schemeClr val="bg1"/>
                </a:solidFill>
              </a:defRPr>
            </a:lvl2pPr>
            <a:lvl3pPr>
              <a:defRPr sz="1400">
                <a:solidFill>
                  <a:schemeClr val="bg1"/>
                </a:solidFill>
              </a:defRPr>
            </a:lvl3pPr>
            <a:lvl4pPr>
              <a:defRPr sz="1400">
                <a:solidFill>
                  <a:schemeClr val="bg1"/>
                </a:solidFill>
              </a:defRPr>
            </a:lvl4pPr>
            <a:lvl5pPr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add credits for others who contributed to this presentation</a:t>
            </a:r>
          </a:p>
        </p:txBody>
      </p:sp>
      <p:cxnSp>
        <p:nvCxnSpPr>
          <p:cNvPr id="9" name="Straight Connector 1"/>
          <p:cNvCxnSpPr>
            <a:cxnSpLocks noChangeShapeType="1"/>
          </p:cNvCxnSpPr>
          <p:nvPr/>
        </p:nvCxnSpPr>
        <p:spPr bwMode="auto">
          <a:xfrm>
            <a:off x="336554" y="4220633"/>
            <a:ext cx="8753263" cy="0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 type="none" w="sm" len="sm"/>
            <a:tailEnd type="none" w="sm" len="sm"/>
          </a:ln>
        </p:spPr>
      </p:cxnSp>
      <p:pic>
        <p:nvPicPr>
          <p:cNvPr id="15" name="Picture 14" descr="JHU logo with text: Johns Hopkins University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611"/>
            <a:ext cx="3569276" cy="2165856"/>
          </a:xfrm>
          <a:prstGeom prst="rect">
            <a:avLst/>
          </a:prstGeom>
        </p:spPr>
      </p:pic>
      <p:pic>
        <p:nvPicPr>
          <p:cNvPr id="16" name="Picture 15" descr="Watermark of Johns Hopkins University shield logo.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513449" y="195839"/>
            <a:ext cx="7192131" cy="77696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316099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rge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199088" y="71967"/>
            <a:ext cx="11810881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baseline="0"/>
            </a:lvl1pPr>
          </a:lstStyle>
          <a:p>
            <a:r>
              <a:rPr lang="en-US" dirty="0"/>
              <a:t>Click to add slide title</a:t>
            </a:r>
          </a:p>
        </p:txBody>
      </p:sp>
      <p:sp>
        <p:nvSpPr>
          <p:cNvPr id="4" name="Picture Placeholder 1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1286937"/>
            <a:ext cx="12192000" cy="5571067"/>
          </a:xfrm>
        </p:spPr>
        <p:txBody>
          <a:bodyPr/>
          <a:lstStyle>
            <a:lvl1pPr marL="0" indent="0">
              <a:buNone/>
              <a:defRPr baseline="0"/>
            </a:lvl1pPr>
          </a:lstStyle>
          <a:p>
            <a:r>
              <a:rPr lang="en-US" dirty="0"/>
              <a:t>Click to add image or drag and drop image to placeholder</a:t>
            </a:r>
          </a:p>
        </p:txBody>
      </p:sp>
      <p:sp>
        <p:nvSpPr>
          <p:cNvPr id="9" name="Source"/>
          <p:cNvSpPr>
            <a:spLocks noGrp="1"/>
          </p:cNvSpPr>
          <p:nvPr>
            <p:ph idx="11" hasCustomPrompt="1"/>
          </p:nvPr>
        </p:nvSpPr>
        <p:spPr>
          <a:xfrm>
            <a:off x="199088" y="6378790"/>
            <a:ext cx="10841449" cy="373381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b">
            <a:normAutofit/>
          </a:bodyPr>
          <a:lstStyle>
            <a:lvl1pPr marL="0" marR="0" indent="0" algn="l" defTabSz="914378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B50D0D"/>
              </a:buClr>
              <a:buSzPct val="100000"/>
              <a:buFont typeface="Wingdings" pitchFamily="-1" charset="2"/>
              <a:buNone/>
              <a:tabLst/>
              <a:defRPr sz="1200" baseline="0">
                <a:solidFill>
                  <a:srgbClr val="000000"/>
                </a:solidFill>
                <a:latin typeface="Calibri"/>
                <a:cs typeface="Calibri"/>
              </a:defRPr>
            </a:lvl1pPr>
            <a:lvl2pPr marL="749282" indent="-406390">
              <a:spcBef>
                <a:spcPts val="0"/>
              </a:spcBef>
              <a:buClr>
                <a:srgbClr val="B50D0D"/>
              </a:buClr>
              <a:buFont typeface="Lucida Grande"/>
              <a:buNone/>
              <a:defRPr sz="1000">
                <a:latin typeface="Georgia"/>
                <a:cs typeface="Georgia"/>
              </a:defRPr>
            </a:lvl2pPr>
            <a:lvl3pPr marL="800080" indent="342892">
              <a:spcBef>
                <a:spcPts val="0"/>
              </a:spcBef>
              <a:buClr>
                <a:srgbClr val="B50D0D"/>
              </a:buClr>
              <a:buNone/>
              <a:defRPr sz="1000" baseline="0">
                <a:latin typeface="Georgia"/>
                <a:cs typeface="Georgia"/>
              </a:defRPr>
            </a:lvl3pPr>
            <a:lvl4pPr>
              <a:buClr>
                <a:srgbClr val="B50D0D"/>
              </a:buClr>
              <a:defRPr sz="2800"/>
            </a:lvl4pPr>
            <a:lvl5pPr>
              <a:buClr>
                <a:srgbClr val="B50D0D"/>
              </a:buClr>
              <a:defRPr sz="2800"/>
            </a:lvl5pPr>
          </a:lstStyle>
          <a:p>
            <a:pPr lvl="0"/>
            <a:r>
              <a:rPr lang="en-US" dirty="0"/>
              <a:t>Click to add source information</a:t>
            </a:r>
          </a:p>
        </p:txBody>
      </p:sp>
    </p:spTree>
    <p:extLst>
      <p:ext uri="{BB962C8B-B14F-4D97-AF65-F5344CB8AC3E}">
        <p14:creationId xmlns:p14="http://schemas.microsoft.com/office/powerpoint/2010/main" val="86697305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239C633-FC5E-4CC6-8212-0789376E6B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EE146-7E31-49DB-9213-8E266D773A0A}" type="datetimeFigureOut">
              <a:rPr lang="en-US" smtClean="0"/>
              <a:t>11/10/2022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E0A95FF-779F-49BB-B21D-964F19C06F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493E984-F279-4D7D-9357-BE8ED292F9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5C236-3230-4B27-86B1-0965B46895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09935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tandard">
  <p:cSld name="Standard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7"/>
          <p:cNvSpPr txBox="1"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7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342900" lvl="0" indent="-3048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262626"/>
              </a:buClr>
              <a:buSzPts val="2800"/>
              <a:buChar char="•"/>
              <a:defRPr>
                <a:solidFill>
                  <a:srgbClr val="262626"/>
                </a:solidFill>
              </a:defRPr>
            </a:lvl1pPr>
            <a:lvl2pPr marL="685800" lvl="1" indent="-2857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262626"/>
              </a:buClr>
              <a:buSzPts val="2400"/>
              <a:buChar char="•"/>
              <a:defRPr>
                <a:solidFill>
                  <a:srgbClr val="262626"/>
                </a:solidFill>
              </a:defRPr>
            </a:lvl2pPr>
            <a:lvl3pPr marL="1028700" lvl="2" indent="-2857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262626"/>
              </a:buClr>
              <a:buSzPts val="2400"/>
              <a:buChar char="•"/>
              <a:defRPr>
                <a:solidFill>
                  <a:srgbClr val="262626"/>
                </a:solidFill>
              </a:defRPr>
            </a:lvl3pPr>
            <a:lvl4pPr marL="1371600" lvl="3" indent="-2857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262626"/>
              </a:buClr>
              <a:buSzPts val="2400"/>
              <a:buChar char="•"/>
              <a:defRPr>
                <a:solidFill>
                  <a:srgbClr val="262626"/>
                </a:solidFill>
              </a:defRPr>
            </a:lvl4pPr>
            <a:lvl5pPr marL="1714500" lvl="4" indent="-2857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262626"/>
              </a:buClr>
              <a:buSzPts val="2400"/>
              <a:buChar char="•"/>
              <a:defRPr>
                <a:solidFill>
                  <a:srgbClr val="262626"/>
                </a:solidFill>
              </a:defRPr>
            </a:lvl5pPr>
            <a:lvl6pPr marL="2057400" lvl="5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2400300" lvl="6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2743200" lvl="7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3086100" lvl="8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6" name="Google Shape;26;p7"/>
          <p:cNvSpPr txBox="1">
            <a:spLocks noGrp="1"/>
          </p:cNvSpPr>
          <p:nvPr>
            <p:ph type="sldNum" idx="12"/>
          </p:nvPr>
        </p:nvSpPr>
        <p:spPr>
          <a:xfrm>
            <a:off x="770283" y="6152500"/>
            <a:ext cx="66566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7" name="Google Shape;27;p7"/>
          <p:cNvSpPr txBox="1">
            <a:spLocks noGrp="1"/>
          </p:cNvSpPr>
          <p:nvPr>
            <p:ph type="body" idx="2"/>
          </p:nvPr>
        </p:nvSpPr>
        <p:spPr>
          <a:xfrm>
            <a:off x="838200" y="365131"/>
            <a:ext cx="10515600" cy="447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342900" lvl="0" indent="-17145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7F7F7F"/>
              </a:buClr>
              <a:buSzPts val="2000"/>
              <a:buNone/>
              <a:defRPr sz="1500" i="1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lvl="1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262626"/>
              </a:buClr>
              <a:buSzPts val="1800"/>
              <a:buChar char="•"/>
              <a:defRPr/>
            </a:lvl2pPr>
            <a:lvl3pPr marL="1028700" lvl="2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262626"/>
              </a:buClr>
              <a:buSzPts val="1800"/>
              <a:buChar char="•"/>
              <a:defRPr/>
            </a:lvl3pPr>
            <a:lvl4pPr marL="1371600" lvl="3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262626"/>
              </a:buClr>
              <a:buSzPts val="1800"/>
              <a:buChar char="•"/>
              <a:defRPr/>
            </a:lvl4pPr>
            <a:lvl5pPr marL="1714500" lvl="4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262626"/>
              </a:buClr>
              <a:buSzPts val="1800"/>
              <a:buChar char="•"/>
              <a:defRPr/>
            </a:lvl5pPr>
            <a:lvl6pPr marL="2057400" lvl="5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2400300" lvl="6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2743200" lvl="7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3086100" lvl="8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cxnSp>
        <p:nvCxnSpPr>
          <p:cNvPr id="28" name="Google Shape;28;p7"/>
          <p:cNvCxnSpPr/>
          <p:nvPr/>
        </p:nvCxnSpPr>
        <p:spPr>
          <a:xfrm>
            <a:off x="985381" y="1394181"/>
            <a:ext cx="11206619" cy="0"/>
          </a:xfrm>
          <a:prstGeom prst="straightConnector1">
            <a:avLst/>
          </a:prstGeom>
          <a:noFill/>
          <a:ln w="28575" cap="flat" cmpd="sng">
            <a:solidFill>
              <a:srgbClr val="C40E3E"/>
            </a:solidFill>
            <a:prstDash val="solid"/>
            <a:round/>
            <a:headEnd type="none" w="sm" len="sm"/>
            <a:tailEnd type="none" w="sm" len="sm"/>
          </a:ln>
        </p:spPr>
      </p:cxnSp>
    </p:spTree>
    <p:extLst>
      <p:ext uri="{BB962C8B-B14F-4D97-AF65-F5344CB8AC3E}">
        <p14:creationId xmlns:p14="http://schemas.microsoft.com/office/powerpoint/2010/main" val="257575951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nusual 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216832" y="5361941"/>
            <a:ext cx="11771968" cy="612140"/>
          </a:xfrm>
        </p:spPr>
        <p:txBody>
          <a:bodyPr/>
          <a:lstStyle/>
          <a:p>
            <a:r>
              <a:rPr lang="en-US" dirty="0"/>
              <a:t>Click to add title</a:t>
            </a:r>
          </a:p>
        </p:txBody>
      </p:sp>
      <p:sp>
        <p:nvSpPr>
          <p:cNvPr id="8" name="Text Placeholder 1"/>
          <p:cNvSpPr>
            <a:spLocks noGrp="1"/>
          </p:cNvSpPr>
          <p:nvPr>
            <p:ph type="body" sz="quarter" idx="10" hasCustomPrompt="1"/>
          </p:nvPr>
        </p:nvSpPr>
        <p:spPr>
          <a:xfrm>
            <a:off x="204045" y="177801"/>
            <a:ext cx="11784755" cy="4955964"/>
          </a:xfrm>
          <a:prstGeom prst="rect">
            <a:avLst/>
          </a:prstGeom>
          <a:ln>
            <a:noFill/>
            <a:prstDash val="sysDash"/>
          </a:ln>
        </p:spPr>
        <p:txBody>
          <a:bodyPr vert="horz" anchor="ctr"/>
          <a:lstStyle>
            <a:lvl1pPr marL="0" indent="0">
              <a:buNone/>
              <a:defRPr sz="1800">
                <a:latin typeface="Times New Roman"/>
                <a:cs typeface="Times New Roman"/>
              </a:defRPr>
            </a:lvl1pPr>
            <a:lvl2pPr marL="457189" indent="0">
              <a:buNone/>
              <a:defRPr sz="1800"/>
            </a:lvl2pPr>
            <a:lvl3pPr marL="914378" indent="0">
              <a:buNone/>
              <a:defRPr sz="1800"/>
            </a:lvl3pPr>
            <a:lvl4pPr marL="1371566" indent="0">
              <a:buNone/>
              <a:defRPr sz="1800"/>
            </a:lvl4pPr>
            <a:lvl5pPr marL="1828754" indent="0">
              <a:buNone/>
              <a:defRPr sz="1800"/>
            </a:lvl5pPr>
          </a:lstStyle>
          <a:p>
            <a:pPr lvl="0"/>
            <a:r>
              <a:rPr lang="en-US" dirty="0"/>
              <a:t>Click to add quote</a:t>
            </a:r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16834" y="6356355"/>
            <a:ext cx="11456657" cy="366183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add source information</a:t>
            </a:r>
          </a:p>
        </p:txBody>
      </p:sp>
    </p:spTree>
    <p:extLst>
      <p:ext uri="{BB962C8B-B14F-4D97-AF65-F5344CB8AC3E}">
        <p14:creationId xmlns:p14="http://schemas.microsoft.com/office/powerpoint/2010/main" val="64130132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 userDrawn="1">
          <p15:clr>
            <a:srgbClr val="FBAE40"/>
          </p15:clr>
        </p15:guide>
        <p15:guide id="2" pos="96" userDrawn="1">
          <p15:clr>
            <a:srgbClr val="FBAE40"/>
          </p15:clr>
        </p15:guide>
        <p15:guide id="3" pos="2880" userDrawn="1">
          <p15:clr>
            <a:srgbClr val="FBAE40"/>
          </p15:clr>
        </p15:guide>
        <p15:guide id="4" pos="5664" userDrawn="1">
          <p15:clr>
            <a:srgbClr val="FBAE40"/>
          </p15:clr>
        </p15:guide>
        <p15:guide id="5" orient="horz" pos="84" userDrawn="1">
          <p15:clr>
            <a:srgbClr val="FBAE40"/>
          </p15:clr>
        </p15:guide>
      </p15:sldGuideLst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nusual bull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16832" y="5361941"/>
            <a:ext cx="11771968" cy="612140"/>
          </a:xfrm>
        </p:spPr>
        <p:txBody>
          <a:bodyPr/>
          <a:lstStyle/>
          <a:p>
            <a:r>
              <a:rPr lang="en-US" dirty="0"/>
              <a:t>Click to add title</a:t>
            </a:r>
          </a:p>
        </p:txBody>
      </p:sp>
      <p:sp>
        <p:nvSpPr>
          <p:cNvPr id="3" name="Content Placeholder 1"/>
          <p:cNvSpPr>
            <a:spLocks noGrp="1"/>
          </p:cNvSpPr>
          <p:nvPr>
            <p:ph idx="1" hasCustomPrompt="1"/>
          </p:nvPr>
        </p:nvSpPr>
        <p:spPr>
          <a:xfrm>
            <a:off x="203200" y="127000"/>
            <a:ext cx="11785600" cy="5029200"/>
          </a:xfrm>
          <a:prstGeom prst="rect">
            <a:avLst/>
          </a:prstGeom>
          <a:ln w="9525" cmpd="sng">
            <a:noFill/>
          </a:ln>
        </p:spPr>
        <p:txBody>
          <a:bodyPr/>
          <a:lstStyle>
            <a:lvl1pPr marL="292601" indent="-292601">
              <a:spcBef>
                <a:spcPts val="2400"/>
              </a:spcBef>
              <a:buClr>
                <a:srgbClr val="154780"/>
              </a:buClr>
              <a:buSzPct val="80000"/>
              <a:buFont typeface="Arial" panose="020B0604020202020204" pitchFamily="34" charset="0"/>
              <a:buChar char="►"/>
              <a:defRPr lang="en-US" sz="18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8311" indent="-284156">
              <a:spcBef>
                <a:spcPts val="0"/>
              </a:spcBef>
              <a:buClr>
                <a:srgbClr val="154780"/>
              </a:buClr>
              <a:buSzPct val="80000"/>
              <a:buFont typeface="Arial" panose="020B0604020202020204" pitchFamily="34" charset="0"/>
              <a:buChar char="►"/>
              <a:defRPr sz="1800"/>
            </a:lvl2pPr>
            <a:lvl3pPr marL="865166" indent="-292093">
              <a:spcBef>
                <a:spcPts val="0"/>
              </a:spcBef>
              <a:buClr>
                <a:srgbClr val="154780"/>
              </a:buClr>
              <a:buFont typeface="Arial" panose="020B0604020202020204" pitchFamily="34" charset="0"/>
              <a:buChar char="●"/>
              <a:tabLst/>
              <a:defRPr sz="1800"/>
            </a:lvl3pPr>
            <a:lvl4pPr marL="1371566" indent="0">
              <a:buNone/>
              <a:defRPr/>
            </a:lvl4pPr>
            <a:lvl5pPr marL="1828754" indent="0">
              <a:buNone/>
              <a:defRPr/>
            </a:lvl5pPr>
          </a:lstStyle>
          <a:p>
            <a:pPr lvl="0"/>
            <a:r>
              <a:rPr lang="en-US" dirty="0"/>
              <a:t>Click to add first-level bullet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16834" y="6356355"/>
            <a:ext cx="11456657" cy="366183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add source information</a:t>
            </a:r>
          </a:p>
        </p:txBody>
      </p:sp>
    </p:spTree>
    <p:extLst>
      <p:ext uri="{BB962C8B-B14F-4D97-AF65-F5344CB8AC3E}">
        <p14:creationId xmlns:p14="http://schemas.microsoft.com/office/powerpoint/2010/main" val="26981824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4" userDrawn="1">
          <p15:clr>
            <a:srgbClr val="FBAE40"/>
          </p15:clr>
        </p15:guide>
        <p15:guide id="2" pos="2880" userDrawn="1">
          <p15:clr>
            <a:srgbClr val="FBAE40"/>
          </p15:clr>
        </p15:guide>
        <p15:guide id="3" orient="horz" pos="60" userDrawn="1">
          <p15:clr>
            <a:srgbClr val="FBAE40"/>
          </p15:clr>
        </p15:guide>
        <p15:guide id="4" pos="96" userDrawn="1">
          <p15:clr>
            <a:srgbClr val="FBAE40"/>
          </p15:clr>
        </p15:guide>
        <p15:guide id="5" pos="5664" userDrawn="1">
          <p15:clr>
            <a:srgbClr val="FBAE40"/>
          </p15:clr>
        </p15:guide>
        <p15:guide id="6" orient="horz" pos="2436" userDrawn="1">
          <p15:clr>
            <a:srgbClr val="FBAE40"/>
          </p15:clr>
        </p15:guide>
      </p15:sldGuideLst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liner">
    <p:bg>
      <p:bgPr>
        <a:solidFill>
          <a:srgbClr val="15478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805" y="3131397"/>
            <a:ext cx="11785600" cy="612140"/>
          </a:xfrm>
        </p:spPr>
        <p:txBody>
          <a:bodyPr>
            <a:normAutofit/>
          </a:bodyPr>
          <a:lstStyle>
            <a:lvl1pPr algn="ctr">
              <a:defRPr sz="24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16834" y="6356355"/>
            <a:ext cx="11456657" cy="366183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add source information</a:t>
            </a:r>
          </a:p>
        </p:txBody>
      </p:sp>
    </p:spTree>
    <p:extLst>
      <p:ext uri="{BB962C8B-B14F-4D97-AF65-F5344CB8AC3E}">
        <p14:creationId xmlns:p14="http://schemas.microsoft.com/office/powerpoint/2010/main" val="428339571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4" userDrawn="1">
          <p15:clr>
            <a:srgbClr val="FBAE40"/>
          </p15:clr>
        </p15:guide>
        <p15:guide id="2" pos="2880" userDrawn="1">
          <p15:clr>
            <a:srgbClr val="FBAE40"/>
          </p15:clr>
        </p15:guide>
        <p15:guide id="3" orient="horz" pos="60" userDrawn="1">
          <p15:clr>
            <a:srgbClr val="FBAE40"/>
          </p15:clr>
        </p15:guide>
        <p15:guide id="4" pos="96" userDrawn="1">
          <p15:clr>
            <a:srgbClr val="FBAE40"/>
          </p15:clr>
        </p15:guide>
        <p15:guide id="5" pos="5664" userDrawn="1">
          <p15:clr>
            <a:srgbClr val="FBAE40"/>
          </p15:clr>
        </p15:guide>
        <p15:guide id="6" orient="horz" pos="2436" userDrawn="1">
          <p15:clr>
            <a:srgbClr val="FBAE40"/>
          </p15:clr>
        </p15:guide>
      </p15:sldGuideLst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t a layout">
    <p:bg>
      <p:bgPr>
        <a:solidFill>
          <a:srgbClr val="15478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88805" y="1393377"/>
            <a:ext cx="11785600" cy="4088187"/>
          </a:xfrm>
          <a:ln>
            <a:noFill/>
          </a:ln>
        </p:spPr>
        <p:txBody>
          <a:bodyPr>
            <a:noAutofit/>
          </a:bodyPr>
          <a:lstStyle>
            <a:lvl1pPr algn="ctr">
              <a:defRPr sz="1800" b="0" baseline="0"/>
            </a:lvl1pPr>
          </a:lstStyle>
          <a:p>
            <a:pPr algn="ctr"/>
            <a:r>
              <a:rPr lang="en-US" sz="3200" dirty="0">
                <a:solidFill>
                  <a:schemeClr val="bg1"/>
                </a:solidFill>
              </a:rPr>
              <a:t>THIS SLIDE IS FOR NOTICE ONLY</a:t>
            </a:r>
            <a:br>
              <a:rPr lang="en-US" sz="3200" dirty="0">
                <a:solidFill>
                  <a:schemeClr val="bg1"/>
                </a:solidFill>
              </a:rPr>
            </a:br>
            <a:r>
              <a:rPr lang="en-US" sz="2000" dirty="0">
                <a:solidFill>
                  <a:schemeClr val="bg1"/>
                </a:solidFill>
              </a:rPr>
              <a:t>and is not intended to be used in a presentation</a:t>
            </a:r>
            <a:br>
              <a:rPr lang="en-US" sz="2000" dirty="0">
                <a:solidFill>
                  <a:schemeClr val="bg1"/>
                </a:solidFill>
              </a:rPr>
            </a:br>
            <a:br>
              <a:rPr lang="en-US" dirty="0">
                <a:solidFill>
                  <a:schemeClr val="bg1"/>
                </a:solidFill>
              </a:rPr>
            </a:br>
            <a:r>
              <a:rPr lang="en-US" dirty="0">
                <a:solidFill>
                  <a:schemeClr val="bg1"/>
                </a:solidFill>
              </a:rPr>
              <a:t>This</a:t>
            </a:r>
            <a:r>
              <a:rPr lang="en-US" baseline="0" dirty="0">
                <a:solidFill>
                  <a:schemeClr val="bg1"/>
                </a:solidFill>
              </a:rPr>
              <a:t> PowerPoint Template was developed by:</a:t>
            </a:r>
            <a:br>
              <a:rPr lang="en-US" baseline="0" dirty="0">
                <a:solidFill>
                  <a:schemeClr val="bg1"/>
                </a:solidFill>
              </a:rPr>
            </a:br>
            <a:r>
              <a:rPr lang="en-US" i="1" baseline="0" dirty="0">
                <a:solidFill>
                  <a:schemeClr val="bg1"/>
                </a:solidFill>
              </a:rPr>
              <a:t>The Center for Teaching and Learning (CTL)</a:t>
            </a:r>
            <a:br>
              <a:rPr lang="en-US" i="1" baseline="0" dirty="0">
                <a:solidFill>
                  <a:schemeClr val="bg1"/>
                </a:solidFill>
              </a:rPr>
            </a:br>
            <a:r>
              <a:rPr lang="en-US" i="1" baseline="0" dirty="0">
                <a:solidFill>
                  <a:schemeClr val="bg1"/>
                </a:solidFill>
              </a:rPr>
              <a:t>Johns Hopkins Bloomberg School of Public Health</a:t>
            </a:r>
            <a:br>
              <a:rPr lang="en-US" i="1" baseline="0" dirty="0">
                <a:solidFill>
                  <a:schemeClr val="bg1"/>
                </a:solidFill>
              </a:rPr>
            </a:br>
            <a:br>
              <a:rPr lang="en-US" i="1" baseline="0" dirty="0">
                <a:solidFill>
                  <a:schemeClr val="bg1"/>
                </a:solidFill>
              </a:rPr>
            </a:br>
            <a:r>
              <a:rPr lang="en-US" dirty="0">
                <a:solidFill>
                  <a:schemeClr val="bg1"/>
                </a:solidFill>
              </a:rPr>
              <a:t>Last</a:t>
            </a:r>
            <a:r>
              <a:rPr lang="en-US" baseline="0" dirty="0">
                <a:solidFill>
                  <a:schemeClr val="bg1"/>
                </a:solidFill>
              </a:rPr>
              <a:t> modified: 21 September 2017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16834" y="6356355"/>
            <a:ext cx="11456657" cy="366183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add source information</a:t>
            </a:r>
          </a:p>
        </p:txBody>
      </p:sp>
    </p:spTree>
    <p:extLst>
      <p:ext uri="{BB962C8B-B14F-4D97-AF65-F5344CB8AC3E}">
        <p14:creationId xmlns:p14="http://schemas.microsoft.com/office/powerpoint/2010/main" val="129108257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4" userDrawn="1">
          <p15:clr>
            <a:srgbClr val="FBAE40"/>
          </p15:clr>
        </p15:guide>
        <p15:guide id="2" pos="2880" userDrawn="1">
          <p15:clr>
            <a:srgbClr val="FBAE40"/>
          </p15:clr>
        </p15:guide>
        <p15:guide id="3" orient="horz" pos="60" userDrawn="1">
          <p15:clr>
            <a:srgbClr val="FBAE40"/>
          </p15:clr>
        </p15:guide>
        <p15:guide id="4" pos="96" userDrawn="1">
          <p15:clr>
            <a:srgbClr val="FBAE40"/>
          </p15:clr>
        </p15:guide>
        <p15:guide id="5" pos="5664" userDrawn="1">
          <p15:clr>
            <a:srgbClr val="FBAE40"/>
          </p15:clr>
        </p15:guide>
        <p15:guide id="6" orient="horz" pos="2436" userDrawn="1">
          <p15:clr>
            <a:srgbClr val="FBAE40"/>
          </p15:clr>
        </p15:guide>
      </p15:sldGuideLst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normal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add slide title</a:t>
            </a:r>
          </a:p>
        </p:txBody>
      </p:sp>
      <p:sp>
        <p:nvSpPr>
          <p:cNvPr id="3" name="Content Placeholder 1"/>
          <p:cNvSpPr>
            <a:spLocks noGrp="1"/>
          </p:cNvSpPr>
          <p:nvPr>
            <p:ph idx="1" hasCustomPrompt="1"/>
          </p:nvPr>
        </p:nvSpPr>
        <p:spPr>
          <a:ln>
            <a:noFill/>
          </a:ln>
        </p:spPr>
        <p:txBody>
          <a:bodyPr/>
          <a:lstStyle>
            <a:lvl1pPr marL="288918" indent="-288918">
              <a:buFont typeface="Arial" panose="020B0604020202020204" pitchFamily="34" charset="0"/>
              <a:buChar char="►"/>
              <a:defRPr baseline="0"/>
            </a:lvl1pPr>
            <a:lvl2pPr marL="568311" indent="-284156">
              <a:buFont typeface="Arial" panose="020B0604020202020204" pitchFamily="34" charset="0"/>
              <a:buChar char="►"/>
              <a:defRPr/>
            </a:lvl2pPr>
            <a:lvl3pPr marL="808018" indent="-234944">
              <a:buFont typeface="Arial" panose="020B0604020202020204" pitchFamily="34" charset="0"/>
              <a:buChar char="●"/>
              <a:tabLst/>
              <a:defRPr/>
            </a:lvl3pPr>
            <a:lvl4pPr marL="1371566" indent="0">
              <a:buNone/>
              <a:defRPr/>
            </a:lvl4pPr>
            <a:lvl5pPr marL="1828754" indent="0">
              <a:buNone/>
              <a:defRPr/>
            </a:lvl5pPr>
          </a:lstStyle>
          <a:p>
            <a:pPr lvl="0"/>
            <a:r>
              <a:rPr lang="en-US" dirty="0"/>
              <a:t>Click to add first-level bullet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5" name="Source"/>
          <p:cNvSpPr>
            <a:spLocks noGrp="1"/>
          </p:cNvSpPr>
          <p:nvPr>
            <p:ph idx="11" hasCustomPrompt="1"/>
          </p:nvPr>
        </p:nvSpPr>
        <p:spPr>
          <a:xfrm>
            <a:off x="199088" y="6378790"/>
            <a:ext cx="10841449" cy="373381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b">
            <a:normAutofit/>
          </a:bodyPr>
          <a:lstStyle>
            <a:lvl1pPr marL="0" marR="0" indent="0" algn="l" defTabSz="914378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B50D0D"/>
              </a:buClr>
              <a:buSzPct val="100000"/>
              <a:buFont typeface="Wingdings" pitchFamily="-1" charset="2"/>
              <a:buNone/>
              <a:tabLst/>
              <a:defRPr sz="1200" baseline="0">
                <a:solidFill>
                  <a:srgbClr val="000000"/>
                </a:solidFill>
                <a:latin typeface="Calibri"/>
                <a:cs typeface="Calibri"/>
              </a:defRPr>
            </a:lvl1pPr>
            <a:lvl2pPr marL="749282" indent="-406390">
              <a:spcBef>
                <a:spcPts val="0"/>
              </a:spcBef>
              <a:buClr>
                <a:srgbClr val="B50D0D"/>
              </a:buClr>
              <a:buFont typeface="Lucida Grande"/>
              <a:buNone/>
              <a:defRPr sz="1000">
                <a:latin typeface="Georgia"/>
                <a:cs typeface="Georgia"/>
              </a:defRPr>
            </a:lvl2pPr>
            <a:lvl3pPr marL="800080" indent="342892">
              <a:spcBef>
                <a:spcPts val="0"/>
              </a:spcBef>
              <a:buClr>
                <a:srgbClr val="B50D0D"/>
              </a:buClr>
              <a:buNone/>
              <a:defRPr sz="1000" baseline="0">
                <a:latin typeface="Georgia"/>
                <a:cs typeface="Georgia"/>
              </a:defRPr>
            </a:lvl3pPr>
            <a:lvl4pPr>
              <a:buClr>
                <a:srgbClr val="B50D0D"/>
              </a:buClr>
              <a:defRPr sz="2800"/>
            </a:lvl4pPr>
            <a:lvl5pPr>
              <a:buClr>
                <a:srgbClr val="B50D0D"/>
              </a:buClr>
              <a:defRPr sz="2800"/>
            </a:lvl5pPr>
          </a:lstStyle>
          <a:p>
            <a:pPr lvl="0"/>
            <a:r>
              <a:rPr lang="en-US" dirty="0"/>
              <a:t>Click to add source information</a:t>
            </a:r>
          </a:p>
        </p:txBody>
      </p:sp>
    </p:spTree>
    <p:extLst>
      <p:ext uri="{BB962C8B-B14F-4D97-AF65-F5344CB8AC3E}">
        <p14:creationId xmlns:p14="http://schemas.microsoft.com/office/powerpoint/2010/main" val="147542074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759" y="2166364"/>
            <a:ext cx="11471565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15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96250"/>
            <a:ext cx="9144000" cy="1309255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ADC7E-270F-4539-8129-C7C92924C96E}" type="datetimeFigureOut">
              <a:rPr lang="en-US" smtClean="0"/>
              <a:t>11/10/2022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29632-0204-465B-BFE9-492C3A6E0A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349871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ADC7E-270F-4539-8129-C7C92924C96E}" type="datetimeFigureOut">
              <a:rPr lang="en-US" smtClean="0"/>
              <a:t>11/10/2022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29632-0204-465B-BFE9-492C3A6E0A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38297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ction">
    <p:bg>
      <p:bgPr>
        <a:solidFill>
          <a:srgbClr val="15478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342243" y="4344670"/>
            <a:ext cx="6515100" cy="1724236"/>
          </a:xfrm>
        </p:spPr>
        <p:txBody>
          <a:bodyPr anchor="t">
            <a:normAutofit/>
          </a:bodyPr>
          <a:lstStyle>
            <a:lvl1pPr>
              <a:defRPr sz="2200">
                <a:solidFill>
                  <a:srgbClr val="FFE0B3"/>
                </a:solidFill>
              </a:defRPr>
            </a:lvl1pPr>
          </a:lstStyle>
          <a:p>
            <a:r>
              <a:rPr lang="en-US" dirty="0"/>
              <a:t>Click to add section title</a:t>
            </a:r>
          </a:p>
        </p:txBody>
      </p:sp>
      <p:sp>
        <p:nvSpPr>
          <p:cNvPr id="6" name="Rectangle 5"/>
          <p:cNvSpPr/>
          <p:nvPr/>
        </p:nvSpPr>
        <p:spPr>
          <a:xfrm>
            <a:off x="130955" y="6198527"/>
            <a:ext cx="11952672" cy="3693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ctr"/>
            <a:r>
              <a:rPr lang="en-US" sz="1200" kern="1200" dirty="0">
                <a:solidFill>
                  <a:schemeClr val="bg1"/>
                </a:solidFill>
                <a:latin typeface="Calibri" charset="0"/>
                <a:ea typeface="ＭＳ Ｐゴシック" pitchFamily="-1" charset="-128"/>
                <a:cs typeface="Calibri Light"/>
              </a:rPr>
              <a:t>The material in this video is subject to the copyright of the owners of the material and is being provided for educational purposes</a:t>
            </a:r>
            <a:r>
              <a:rPr lang="en-US" sz="1200" kern="1200" baseline="0" dirty="0">
                <a:solidFill>
                  <a:schemeClr val="bg1"/>
                </a:solidFill>
                <a:latin typeface="Calibri" charset="0"/>
                <a:ea typeface="ＭＳ Ｐゴシック" pitchFamily="-1" charset="-128"/>
                <a:cs typeface="Calibri Light"/>
              </a:rPr>
              <a:t> </a:t>
            </a:r>
            <a:r>
              <a:rPr lang="en-US" sz="1200" kern="1200" dirty="0">
                <a:solidFill>
                  <a:schemeClr val="bg1"/>
                </a:solidFill>
                <a:latin typeface="Calibri" charset="0"/>
                <a:ea typeface="ＭＳ Ｐゴシック" pitchFamily="-1" charset="-128"/>
                <a:cs typeface="Calibri Light"/>
              </a:rPr>
              <a:t>under</a:t>
            </a:r>
            <a:br>
              <a:rPr lang="en-US" sz="1200" kern="1200" dirty="0">
                <a:solidFill>
                  <a:schemeClr val="bg1"/>
                </a:solidFill>
                <a:latin typeface="Calibri" charset="0"/>
                <a:ea typeface="ＭＳ Ｐゴシック" pitchFamily="-1" charset="-128"/>
                <a:cs typeface="Calibri Light"/>
              </a:rPr>
            </a:br>
            <a:r>
              <a:rPr lang="en-US" sz="1200" kern="1200" dirty="0">
                <a:solidFill>
                  <a:schemeClr val="bg1"/>
                </a:solidFill>
                <a:latin typeface="Calibri" charset="0"/>
                <a:ea typeface="ＭＳ Ｐゴシック" pitchFamily="-1" charset="-128"/>
                <a:cs typeface="Calibri Light"/>
              </a:rPr>
              <a:t>rules of fair use for registered students in this course only. No additional copies of the copyrighted work may be made or distributed.</a:t>
            </a:r>
            <a:endParaRPr lang="en-US" sz="1200" dirty="0">
              <a:solidFill>
                <a:schemeClr val="bg1"/>
              </a:solidFill>
              <a:latin typeface="Calibri" charset="0"/>
              <a:cs typeface="Calibri Light"/>
            </a:endParaRPr>
          </a:p>
        </p:txBody>
      </p:sp>
      <p:cxnSp>
        <p:nvCxnSpPr>
          <p:cNvPr id="10" name="Straight Connector 1"/>
          <p:cNvCxnSpPr>
            <a:cxnSpLocks noChangeShapeType="1"/>
          </p:cNvCxnSpPr>
          <p:nvPr/>
        </p:nvCxnSpPr>
        <p:spPr bwMode="auto">
          <a:xfrm>
            <a:off x="342245" y="4220638"/>
            <a:ext cx="6546851" cy="2117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 type="none" w="sm" len="sm"/>
            <a:tailEnd type="none" w="sm" len="sm"/>
          </a:ln>
        </p:spPr>
      </p:cxnSp>
      <p:pic>
        <p:nvPicPr>
          <p:cNvPr id="7" name="Picture 6" descr="JHU logo with text: Johns Hopkins University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611"/>
            <a:ext cx="3569276" cy="2165856"/>
          </a:xfrm>
          <a:prstGeom prst="rect">
            <a:avLst/>
          </a:prstGeom>
        </p:spPr>
      </p:pic>
      <p:pic>
        <p:nvPicPr>
          <p:cNvPr id="8" name="Picture 7" descr="Watermark of Johns Hopkins University shield logo.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13449" y="195839"/>
            <a:ext cx="7192131" cy="77696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431841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191" y="2208879"/>
            <a:ext cx="10515600" cy="16764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3191" y="4010334"/>
            <a:ext cx="10515600" cy="1174639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04ADC7E-270F-4539-8129-C7C92924C96E}" type="datetimeFigureOut">
              <a:rPr lang="en-US" smtClean="0"/>
              <a:t>11/10/2022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FF29632-0204-465B-BFE9-492C3A6E0A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56015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5344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391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ADC7E-270F-4539-8129-C7C92924C96E}" type="datetimeFigureOut">
              <a:rPr lang="en-US" smtClean="0"/>
              <a:t>11/10/2022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29632-0204-465B-BFE9-492C3A6E0A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810364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7008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7008" y="2656566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31230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31230" y="2656564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smtClean="0"/>
              <a:t>11/10/2022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105330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ADC7E-270F-4539-8129-C7C92924C96E}" type="datetimeFigureOut">
              <a:rPr lang="en-US" smtClean="0"/>
              <a:t>11/10/2022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29632-0204-465B-BFE9-492C3A6E0A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378973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EE146-7E31-49DB-9213-8E266D773A0A}" type="datetimeFigureOut">
              <a:rPr lang="en-US" smtClean="0"/>
              <a:t>11/10/2022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5C236-3230-4B27-86B1-0965B46895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202114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7008" y="2120054"/>
            <a:ext cx="6126480" cy="4114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89023" y="2147486"/>
            <a:ext cx="320040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ADC7E-270F-4539-8129-C7C92924C96E}" type="datetimeFigureOut">
              <a:rPr lang="en-US" smtClean="0"/>
              <a:t>11/10/2022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29632-0204-465B-BFE9-492C3A6E0A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4636006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0160" y="2211494"/>
            <a:ext cx="6126480" cy="393192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0688" y="2150621"/>
            <a:ext cx="320040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ADC7E-270F-4539-8129-C7C92924C96E}" type="datetimeFigureOut">
              <a:rPr lang="en-US" smtClean="0"/>
              <a:t>11/10/2022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29632-0204-465B-BFE9-492C3A6E0A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400246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ADC7E-270F-4539-8129-C7C92924C96E}" type="datetimeFigureOut">
              <a:rPr lang="en-US" smtClean="0"/>
              <a:t>11/10/2022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29632-0204-465B-BFE9-492C3A6E0A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7474666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019312" y="0"/>
            <a:ext cx="27432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0624" y="274638"/>
            <a:ext cx="2402380" cy="58975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274638"/>
            <a:ext cx="7973291" cy="58975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2854"/>
            <a:ext cx="2743196" cy="365125"/>
          </a:xfrm>
        </p:spPr>
        <p:txBody>
          <a:bodyPr/>
          <a:lstStyle/>
          <a:p>
            <a:fld id="{E04ADC7E-270F-4539-8129-C7C92924C96E}" type="datetimeFigureOut">
              <a:rPr lang="en-US" smtClean="0"/>
              <a:t>11/10/2022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76135" y="6422854"/>
            <a:ext cx="4279669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3048" y="6422854"/>
            <a:ext cx="879759" cy="365125"/>
          </a:xfrm>
        </p:spPr>
        <p:txBody>
          <a:bodyPr/>
          <a:lstStyle/>
          <a:p>
            <a:fld id="{8FF29632-0204-465B-BFE9-492C3A6E0A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172361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-6843" y="3887812"/>
            <a:ext cx="12195668" cy="457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5488" y="2166364"/>
            <a:ext cx="11247120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15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47472" y="3913632"/>
            <a:ext cx="11506200" cy="45720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ADC7E-270F-4539-8129-C7C92924C96E}" type="datetimeFigureOut">
              <a:rPr lang="en-US" smtClean="0"/>
              <a:t>11/10/2022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29632-0204-465B-BFE9-492C3A6E0A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423147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ormal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add slide title</a:t>
            </a:r>
          </a:p>
        </p:txBody>
      </p:sp>
      <p:sp>
        <p:nvSpPr>
          <p:cNvPr id="3" name="Content Placeholder 1"/>
          <p:cNvSpPr>
            <a:spLocks noGrp="1"/>
          </p:cNvSpPr>
          <p:nvPr>
            <p:ph idx="1" hasCustomPrompt="1"/>
          </p:nvPr>
        </p:nvSpPr>
        <p:spPr>
          <a:ln>
            <a:noFill/>
          </a:ln>
        </p:spPr>
        <p:txBody>
          <a:bodyPr/>
          <a:lstStyle>
            <a:lvl1pPr marL="288918" indent="-288918">
              <a:buFont typeface="Arial" panose="020B0604020202020204" pitchFamily="34" charset="0"/>
              <a:buChar char="►"/>
              <a:defRPr baseline="0"/>
            </a:lvl1pPr>
            <a:lvl2pPr marL="568311" indent="-284156">
              <a:buFont typeface="Arial" panose="020B0604020202020204" pitchFamily="34" charset="0"/>
              <a:buChar char="►"/>
              <a:defRPr/>
            </a:lvl2pPr>
            <a:lvl3pPr marL="808018" indent="-234944">
              <a:buFont typeface="Arial" panose="020B0604020202020204" pitchFamily="34" charset="0"/>
              <a:buChar char="●"/>
              <a:tabLst/>
              <a:defRPr/>
            </a:lvl3pPr>
            <a:lvl4pPr marL="1371566" indent="0">
              <a:buNone/>
              <a:defRPr/>
            </a:lvl4pPr>
            <a:lvl5pPr marL="1828754" indent="0">
              <a:buNone/>
              <a:defRPr/>
            </a:lvl5pPr>
          </a:lstStyle>
          <a:p>
            <a:pPr lvl="0"/>
            <a:r>
              <a:rPr lang="en-US" dirty="0"/>
              <a:t>Click to add first-level bullet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5" name="Source"/>
          <p:cNvSpPr>
            <a:spLocks noGrp="1"/>
          </p:cNvSpPr>
          <p:nvPr>
            <p:ph idx="11" hasCustomPrompt="1"/>
          </p:nvPr>
        </p:nvSpPr>
        <p:spPr>
          <a:xfrm>
            <a:off x="199088" y="6378790"/>
            <a:ext cx="10841449" cy="373381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b">
            <a:normAutofit/>
          </a:bodyPr>
          <a:lstStyle>
            <a:lvl1pPr marL="0" marR="0" indent="0" algn="l" defTabSz="914378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B50D0D"/>
              </a:buClr>
              <a:buSzPct val="100000"/>
              <a:buFont typeface="Wingdings" pitchFamily="-1" charset="2"/>
              <a:buNone/>
              <a:tabLst/>
              <a:defRPr sz="1200" baseline="0">
                <a:solidFill>
                  <a:srgbClr val="000000"/>
                </a:solidFill>
                <a:latin typeface="Calibri"/>
                <a:cs typeface="Calibri"/>
              </a:defRPr>
            </a:lvl1pPr>
            <a:lvl2pPr marL="749282" indent="-406390">
              <a:spcBef>
                <a:spcPts val="0"/>
              </a:spcBef>
              <a:buClr>
                <a:srgbClr val="B50D0D"/>
              </a:buClr>
              <a:buFont typeface="Lucida Grande"/>
              <a:buNone/>
              <a:defRPr sz="1000">
                <a:latin typeface="Georgia"/>
                <a:cs typeface="Georgia"/>
              </a:defRPr>
            </a:lvl2pPr>
            <a:lvl3pPr marL="800080" indent="342892">
              <a:spcBef>
                <a:spcPts val="0"/>
              </a:spcBef>
              <a:buClr>
                <a:srgbClr val="B50D0D"/>
              </a:buClr>
              <a:buNone/>
              <a:defRPr sz="1000" baseline="0">
                <a:latin typeface="Georgia"/>
                <a:cs typeface="Georgia"/>
              </a:defRPr>
            </a:lvl3pPr>
            <a:lvl4pPr>
              <a:buClr>
                <a:srgbClr val="B50D0D"/>
              </a:buClr>
              <a:defRPr sz="2800"/>
            </a:lvl4pPr>
            <a:lvl5pPr>
              <a:buClr>
                <a:srgbClr val="B50D0D"/>
              </a:buClr>
              <a:defRPr sz="2800"/>
            </a:lvl5pPr>
          </a:lstStyle>
          <a:p>
            <a:pPr lvl="0"/>
            <a:r>
              <a:rPr lang="en-US" dirty="0"/>
              <a:t>Click to add source information</a:t>
            </a:r>
          </a:p>
        </p:txBody>
      </p:sp>
    </p:spTree>
    <p:extLst>
      <p:ext uri="{BB962C8B-B14F-4D97-AF65-F5344CB8AC3E}">
        <p14:creationId xmlns:p14="http://schemas.microsoft.com/office/powerpoint/2010/main" val="3360142628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ADC7E-270F-4539-8129-C7C92924C96E}" type="datetimeFigureOut">
              <a:rPr lang="en-US" smtClean="0"/>
              <a:t>11/10/2022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29632-0204-465B-BFE9-492C3A6E0A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9708969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-6843" y="3887812"/>
            <a:ext cx="12195668" cy="457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5488" y="2167128"/>
            <a:ext cx="11247120" cy="173736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7472" y="3913212"/>
            <a:ext cx="11503152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04ADC7E-270F-4539-8129-C7C92924C96E}" type="datetimeFigureOut">
              <a:rPr lang="en-US" smtClean="0"/>
              <a:t>11/10/2022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FF29632-0204-465B-BFE9-492C3A6E0A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748150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5344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391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ADC7E-270F-4539-8129-C7C92924C96E}" type="datetimeFigureOut">
              <a:rPr lang="en-US" smtClean="0"/>
              <a:t>11/10/2022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29632-0204-465B-BFE9-492C3A6E0A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7035618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7008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7008" y="2656566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31230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31230" y="2656564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smtClean="0"/>
              <a:t>11/10/2022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9225194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ADC7E-270F-4539-8129-C7C92924C96E}" type="datetimeFigureOut">
              <a:rPr lang="en-US" smtClean="0"/>
              <a:t>11/10/2022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29632-0204-465B-BFE9-492C3A6E0A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1656602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EE146-7E31-49DB-9213-8E266D773A0A}" type="datetimeFigureOut">
              <a:rPr lang="en-US" smtClean="0"/>
              <a:t>11/10/2022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5C236-3230-4B27-86B1-0965B46895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3855934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7008" y="2120054"/>
            <a:ext cx="6126480" cy="4114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89023" y="2147486"/>
            <a:ext cx="320040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ADC7E-270F-4539-8129-C7C92924C96E}" type="datetimeFigureOut">
              <a:rPr lang="en-US" smtClean="0"/>
              <a:t>11/10/2022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29632-0204-465B-BFE9-492C3A6E0A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7120648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0160" y="2211494"/>
            <a:ext cx="6126480" cy="393192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0688" y="2150621"/>
            <a:ext cx="320040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ADC7E-270F-4539-8129-C7C92924C96E}" type="datetimeFigureOut">
              <a:rPr lang="en-US" smtClean="0"/>
              <a:t>11/10/2022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29632-0204-465B-BFE9-492C3A6E0A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066787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ADC7E-270F-4539-8129-C7C92924C96E}" type="datetimeFigureOut">
              <a:rPr lang="en-US" smtClean="0"/>
              <a:t>11/10/2022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29632-0204-465B-BFE9-492C3A6E0A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4544082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019312" y="0"/>
            <a:ext cx="27432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0624" y="274638"/>
            <a:ext cx="2402380" cy="58975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274638"/>
            <a:ext cx="7973291" cy="58975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2854"/>
            <a:ext cx="2743196" cy="365125"/>
          </a:xfrm>
        </p:spPr>
        <p:txBody>
          <a:bodyPr/>
          <a:lstStyle/>
          <a:p>
            <a:fld id="{E04ADC7E-270F-4539-8129-C7C92924C96E}" type="datetimeFigureOut">
              <a:rPr lang="en-US" smtClean="0"/>
              <a:t>11/10/2022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76135" y="6422854"/>
            <a:ext cx="4279669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3048" y="6422854"/>
            <a:ext cx="879759" cy="365125"/>
          </a:xfrm>
        </p:spPr>
        <p:txBody>
          <a:bodyPr/>
          <a:lstStyle/>
          <a:p>
            <a:fld id="{8FF29632-0204-465B-BFE9-492C3A6E0A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9234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ormal w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add slide title</a:t>
            </a:r>
          </a:p>
        </p:txBody>
      </p:sp>
      <p:sp>
        <p:nvSpPr>
          <p:cNvPr id="3" name="Content Placeholder 1"/>
          <p:cNvSpPr>
            <a:spLocks noGrp="1"/>
          </p:cNvSpPr>
          <p:nvPr>
            <p:ph idx="1" hasCustomPrompt="1"/>
          </p:nvPr>
        </p:nvSpPr>
        <p:spPr>
          <a:xfrm>
            <a:off x="199088" y="1600206"/>
            <a:ext cx="11810881" cy="2219959"/>
          </a:xfrm>
          <a:ln>
            <a:noFill/>
          </a:ln>
        </p:spPr>
        <p:txBody>
          <a:bodyPr/>
          <a:lstStyle>
            <a:lvl1pPr marL="288918" indent="-288918">
              <a:buFont typeface="Arial" panose="020B0604020202020204" pitchFamily="34" charset="0"/>
              <a:buChar char="►"/>
              <a:defRPr baseline="0"/>
            </a:lvl1pPr>
            <a:lvl2pPr marL="568311" indent="-284156">
              <a:buFont typeface="Arial" panose="020B0604020202020204" pitchFamily="34" charset="0"/>
              <a:buChar char="►"/>
              <a:defRPr/>
            </a:lvl2pPr>
            <a:lvl3pPr marL="808018" indent="-234944">
              <a:buFont typeface="Arial" panose="020B0604020202020204" pitchFamily="34" charset="0"/>
              <a:buChar char="●"/>
              <a:tabLst/>
              <a:defRPr/>
            </a:lvl3pPr>
            <a:lvl4pPr marL="1371566" indent="0">
              <a:buNone/>
              <a:defRPr/>
            </a:lvl4pPr>
            <a:lvl5pPr marL="1828754" indent="0">
              <a:buNone/>
              <a:defRPr/>
            </a:lvl5pPr>
          </a:lstStyle>
          <a:p>
            <a:pPr lvl="0"/>
            <a:r>
              <a:rPr lang="en-US" dirty="0"/>
              <a:t>Click to add first-level bullet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2" hasCustomPrompt="1"/>
          </p:nvPr>
        </p:nvSpPr>
        <p:spPr>
          <a:xfrm>
            <a:off x="199086" y="3901446"/>
            <a:ext cx="11810881" cy="2219959"/>
          </a:xfrm>
          <a:ln>
            <a:noFill/>
          </a:ln>
        </p:spPr>
        <p:txBody>
          <a:bodyPr/>
          <a:lstStyle>
            <a:lvl1pPr marL="288918" indent="-288918">
              <a:buFont typeface="Arial" panose="020B0604020202020204" pitchFamily="34" charset="0"/>
              <a:buChar char="►"/>
              <a:defRPr baseline="0"/>
            </a:lvl1pPr>
            <a:lvl2pPr marL="568311" indent="-284156">
              <a:buFont typeface="Arial" panose="020B0604020202020204" pitchFamily="34" charset="0"/>
              <a:buChar char="►"/>
              <a:defRPr/>
            </a:lvl2pPr>
            <a:lvl3pPr marL="808018" indent="-234944">
              <a:buFont typeface="Arial" panose="020B0604020202020204" pitchFamily="34" charset="0"/>
              <a:buChar char="●"/>
              <a:tabLst/>
              <a:defRPr/>
            </a:lvl3pPr>
            <a:lvl4pPr marL="1371566" indent="0">
              <a:buNone/>
              <a:defRPr/>
            </a:lvl4pPr>
            <a:lvl5pPr marL="1828754" indent="0">
              <a:buNone/>
              <a:defRPr/>
            </a:lvl5pPr>
          </a:lstStyle>
          <a:p>
            <a:pPr lvl="0"/>
            <a:r>
              <a:rPr lang="en-US" dirty="0"/>
              <a:t>Click to add first-level bullet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5" name="Source"/>
          <p:cNvSpPr>
            <a:spLocks noGrp="1"/>
          </p:cNvSpPr>
          <p:nvPr>
            <p:ph idx="11" hasCustomPrompt="1"/>
          </p:nvPr>
        </p:nvSpPr>
        <p:spPr>
          <a:xfrm>
            <a:off x="199088" y="6378790"/>
            <a:ext cx="10841449" cy="373381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b">
            <a:normAutofit/>
          </a:bodyPr>
          <a:lstStyle>
            <a:lvl1pPr marL="0" marR="0" indent="0" algn="l" defTabSz="914378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B50D0D"/>
              </a:buClr>
              <a:buSzPct val="100000"/>
              <a:buFont typeface="Wingdings" pitchFamily="-1" charset="2"/>
              <a:buNone/>
              <a:tabLst/>
              <a:defRPr sz="1200" baseline="0">
                <a:solidFill>
                  <a:srgbClr val="000000"/>
                </a:solidFill>
                <a:latin typeface="Calibri"/>
                <a:cs typeface="Calibri"/>
              </a:defRPr>
            </a:lvl1pPr>
            <a:lvl2pPr marL="749282" indent="-406390">
              <a:spcBef>
                <a:spcPts val="0"/>
              </a:spcBef>
              <a:buClr>
                <a:srgbClr val="B50D0D"/>
              </a:buClr>
              <a:buFont typeface="Lucida Grande"/>
              <a:buNone/>
              <a:defRPr sz="1000">
                <a:latin typeface="Georgia"/>
                <a:cs typeface="Georgia"/>
              </a:defRPr>
            </a:lvl2pPr>
            <a:lvl3pPr marL="800080" indent="342892">
              <a:spcBef>
                <a:spcPts val="0"/>
              </a:spcBef>
              <a:buClr>
                <a:srgbClr val="B50D0D"/>
              </a:buClr>
              <a:buNone/>
              <a:defRPr sz="1000" baseline="0">
                <a:latin typeface="Georgia"/>
                <a:cs typeface="Georgia"/>
              </a:defRPr>
            </a:lvl3pPr>
            <a:lvl4pPr>
              <a:buClr>
                <a:srgbClr val="B50D0D"/>
              </a:buClr>
              <a:defRPr sz="2800"/>
            </a:lvl4pPr>
            <a:lvl5pPr>
              <a:buClr>
                <a:srgbClr val="B50D0D"/>
              </a:buClr>
              <a:defRPr sz="2800"/>
            </a:lvl5pPr>
          </a:lstStyle>
          <a:p>
            <a:pPr lvl="0"/>
            <a:r>
              <a:rPr lang="en-US" dirty="0"/>
              <a:t>Click to add source information</a:t>
            </a:r>
          </a:p>
        </p:txBody>
      </p:sp>
    </p:spTree>
    <p:extLst>
      <p:ext uri="{BB962C8B-B14F-4D97-AF65-F5344CB8AC3E}">
        <p14:creationId xmlns:p14="http://schemas.microsoft.com/office/powerpoint/2010/main" val="2597238225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normal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add slide title</a:t>
            </a:r>
          </a:p>
        </p:txBody>
      </p:sp>
      <p:sp>
        <p:nvSpPr>
          <p:cNvPr id="3" name="Content Placeholder 1"/>
          <p:cNvSpPr>
            <a:spLocks noGrp="1"/>
          </p:cNvSpPr>
          <p:nvPr>
            <p:ph idx="1" hasCustomPrompt="1"/>
          </p:nvPr>
        </p:nvSpPr>
        <p:spPr>
          <a:ln>
            <a:noFill/>
          </a:ln>
        </p:spPr>
        <p:txBody>
          <a:bodyPr/>
          <a:lstStyle>
            <a:lvl1pPr marL="288918" indent="-288918">
              <a:buFont typeface="Arial" panose="020B0604020202020204" pitchFamily="34" charset="0"/>
              <a:buChar char="►"/>
              <a:defRPr baseline="0"/>
            </a:lvl1pPr>
            <a:lvl2pPr marL="568311" indent="-284156">
              <a:buFont typeface="Arial" panose="020B0604020202020204" pitchFamily="34" charset="0"/>
              <a:buChar char="►"/>
              <a:defRPr/>
            </a:lvl2pPr>
            <a:lvl3pPr marL="808018" indent="-234944">
              <a:buFont typeface="Arial" panose="020B0604020202020204" pitchFamily="34" charset="0"/>
              <a:buChar char="●"/>
              <a:tabLst/>
              <a:defRPr/>
            </a:lvl3pPr>
            <a:lvl4pPr marL="1371566" indent="0">
              <a:buNone/>
              <a:defRPr/>
            </a:lvl4pPr>
            <a:lvl5pPr marL="1828754" indent="0">
              <a:buNone/>
              <a:defRPr/>
            </a:lvl5pPr>
          </a:lstStyle>
          <a:p>
            <a:pPr lvl="0"/>
            <a:r>
              <a:rPr lang="en-US" dirty="0"/>
              <a:t>Click to add first-level bullet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5" name="Source"/>
          <p:cNvSpPr>
            <a:spLocks noGrp="1"/>
          </p:cNvSpPr>
          <p:nvPr>
            <p:ph idx="11" hasCustomPrompt="1"/>
          </p:nvPr>
        </p:nvSpPr>
        <p:spPr>
          <a:xfrm>
            <a:off x="199088" y="6378790"/>
            <a:ext cx="10841449" cy="373381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b">
            <a:normAutofit/>
          </a:bodyPr>
          <a:lstStyle>
            <a:lvl1pPr marL="0" marR="0" indent="0" algn="l" defTabSz="914378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B50D0D"/>
              </a:buClr>
              <a:buSzPct val="100000"/>
              <a:buFont typeface="Wingdings" pitchFamily="-1" charset="2"/>
              <a:buNone/>
              <a:tabLst/>
              <a:defRPr sz="1200" baseline="0">
                <a:solidFill>
                  <a:srgbClr val="000000"/>
                </a:solidFill>
                <a:latin typeface="Calibri"/>
                <a:cs typeface="Calibri"/>
              </a:defRPr>
            </a:lvl1pPr>
            <a:lvl2pPr marL="749282" indent="-406390">
              <a:spcBef>
                <a:spcPts val="0"/>
              </a:spcBef>
              <a:buClr>
                <a:srgbClr val="B50D0D"/>
              </a:buClr>
              <a:buFont typeface="Lucida Grande"/>
              <a:buNone/>
              <a:defRPr sz="1000">
                <a:latin typeface="Georgia"/>
                <a:cs typeface="Georgia"/>
              </a:defRPr>
            </a:lvl2pPr>
            <a:lvl3pPr marL="800080" indent="342892">
              <a:spcBef>
                <a:spcPts val="0"/>
              </a:spcBef>
              <a:buClr>
                <a:srgbClr val="B50D0D"/>
              </a:buClr>
              <a:buNone/>
              <a:defRPr sz="1000" baseline="0">
                <a:latin typeface="Georgia"/>
                <a:cs typeface="Georgia"/>
              </a:defRPr>
            </a:lvl3pPr>
            <a:lvl4pPr>
              <a:buClr>
                <a:srgbClr val="B50D0D"/>
              </a:buClr>
              <a:defRPr sz="2800"/>
            </a:lvl4pPr>
            <a:lvl5pPr>
              <a:buClr>
                <a:srgbClr val="B50D0D"/>
              </a:buClr>
              <a:defRPr sz="2800"/>
            </a:lvl5pPr>
          </a:lstStyle>
          <a:p>
            <a:pPr lvl="0"/>
            <a:r>
              <a:rPr lang="en-US" dirty="0"/>
              <a:t>Click to add source information</a:t>
            </a:r>
          </a:p>
        </p:txBody>
      </p:sp>
    </p:spTree>
    <p:extLst>
      <p:ext uri="{BB962C8B-B14F-4D97-AF65-F5344CB8AC3E}">
        <p14:creationId xmlns:p14="http://schemas.microsoft.com/office/powerpoint/2010/main" val="973864966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 column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/>
          <p:cNvSpPr>
            <a:spLocks noGrp="1"/>
          </p:cNvSpPr>
          <p:nvPr>
            <p:ph type="title" hasCustomPrompt="1"/>
          </p:nvPr>
        </p:nvSpPr>
        <p:spPr>
          <a:xfrm>
            <a:off x="199088" y="71967"/>
            <a:ext cx="11810881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baseline="0"/>
            </a:lvl1pPr>
          </a:lstStyle>
          <a:p>
            <a:r>
              <a:rPr lang="en-US" dirty="0"/>
              <a:t>Click to add slide title</a:t>
            </a:r>
          </a:p>
        </p:txBody>
      </p:sp>
      <p:sp>
        <p:nvSpPr>
          <p:cNvPr id="8" name="Content Placeholder 1"/>
          <p:cNvSpPr>
            <a:spLocks noGrp="1"/>
          </p:cNvSpPr>
          <p:nvPr>
            <p:ph idx="13" hasCustomPrompt="1"/>
          </p:nvPr>
        </p:nvSpPr>
        <p:spPr>
          <a:xfrm>
            <a:off x="199085" y="1600205"/>
            <a:ext cx="5855352" cy="4525963"/>
          </a:xfrm>
          <a:ln>
            <a:noFill/>
          </a:ln>
        </p:spPr>
        <p:txBody>
          <a:bodyPr/>
          <a:lstStyle>
            <a:lvl1pPr marL="288918" indent="-288918">
              <a:buFont typeface="Arial" panose="020B0604020202020204" pitchFamily="34" charset="0"/>
              <a:buChar char="►"/>
              <a:defRPr baseline="0"/>
            </a:lvl1pPr>
            <a:lvl2pPr marL="568311" indent="-284156">
              <a:buFont typeface="Arial" panose="020B0604020202020204" pitchFamily="34" charset="0"/>
              <a:buChar char="►"/>
              <a:defRPr/>
            </a:lvl2pPr>
            <a:lvl3pPr marL="808018" indent="-234944">
              <a:buFont typeface="Arial" panose="020B0604020202020204" pitchFamily="34" charset="0"/>
              <a:buChar char="●"/>
              <a:tabLst/>
              <a:defRPr/>
            </a:lvl3pPr>
            <a:lvl4pPr marL="1371566" indent="0">
              <a:buNone/>
              <a:defRPr/>
            </a:lvl4pPr>
            <a:lvl5pPr marL="1828754" indent="0">
              <a:buNone/>
              <a:defRPr/>
            </a:lvl5pPr>
          </a:lstStyle>
          <a:p>
            <a:pPr lvl="0"/>
            <a:r>
              <a:rPr lang="en-US" dirty="0"/>
              <a:t>Click to add first-level bullet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2" hasCustomPrompt="1"/>
          </p:nvPr>
        </p:nvSpPr>
        <p:spPr>
          <a:xfrm>
            <a:off x="6153691" y="1601898"/>
            <a:ext cx="5856276" cy="4525963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288918" indent="-288918">
              <a:buFont typeface="Arial" panose="020B0604020202020204" pitchFamily="34" charset="0"/>
              <a:buChar char="►"/>
              <a:defRPr lang="en-US" sz="18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8311" indent="-284156">
              <a:buFont typeface="Arial" panose="020B0604020202020204" pitchFamily="34" charset="0"/>
              <a:buChar char="►"/>
              <a:defRPr/>
            </a:lvl2pPr>
            <a:lvl3pPr marL="798493" indent="-230183">
              <a:buFont typeface="Arial" panose="020B0604020202020204" pitchFamily="34" charset="0"/>
              <a:buChar char="●"/>
              <a:defRPr/>
            </a:lvl3pPr>
          </a:lstStyle>
          <a:p>
            <a:pPr lvl="0"/>
            <a:r>
              <a:rPr lang="en-US" dirty="0"/>
              <a:t>Click to add first-level bullet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0" name="Source"/>
          <p:cNvSpPr>
            <a:spLocks noGrp="1"/>
          </p:cNvSpPr>
          <p:nvPr>
            <p:ph idx="11" hasCustomPrompt="1"/>
          </p:nvPr>
        </p:nvSpPr>
        <p:spPr>
          <a:xfrm>
            <a:off x="199088" y="6378790"/>
            <a:ext cx="10841449" cy="373381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b">
            <a:normAutofit/>
          </a:bodyPr>
          <a:lstStyle>
            <a:lvl1pPr marL="0" marR="0" indent="0" algn="l" defTabSz="914378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B50D0D"/>
              </a:buClr>
              <a:buSzPct val="100000"/>
              <a:buFont typeface="Wingdings" pitchFamily="-1" charset="2"/>
              <a:buNone/>
              <a:tabLst/>
              <a:defRPr sz="1200" baseline="0">
                <a:solidFill>
                  <a:srgbClr val="000000"/>
                </a:solidFill>
                <a:latin typeface="Calibri"/>
                <a:cs typeface="Calibri"/>
              </a:defRPr>
            </a:lvl1pPr>
            <a:lvl2pPr marL="749282" indent="-406390">
              <a:spcBef>
                <a:spcPts val="0"/>
              </a:spcBef>
              <a:buClr>
                <a:srgbClr val="B50D0D"/>
              </a:buClr>
              <a:buFont typeface="Lucida Grande"/>
              <a:buNone/>
              <a:defRPr sz="1000">
                <a:latin typeface="Georgia"/>
                <a:cs typeface="Georgia"/>
              </a:defRPr>
            </a:lvl2pPr>
            <a:lvl3pPr marL="800080" indent="342892">
              <a:spcBef>
                <a:spcPts val="0"/>
              </a:spcBef>
              <a:buClr>
                <a:srgbClr val="B50D0D"/>
              </a:buClr>
              <a:buNone/>
              <a:defRPr sz="1000" baseline="0">
                <a:latin typeface="Georgia"/>
                <a:cs typeface="Georgia"/>
              </a:defRPr>
            </a:lvl3pPr>
            <a:lvl4pPr>
              <a:buClr>
                <a:srgbClr val="B50D0D"/>
              </a:buClr>
              <a:defRPr sz="2800"/>
            </a:lvl4pPr>
            <a:lvl5pPr>
              <a:buClr>
                <a:srgbClr val="B50D0D"/>
              </a:buClr>
              <a:defRPr sz="2800"/>
            </a:lvl5pPr>
          </a:lstStyle>
          <a:p>
            <a:pPr lvl="0"/>
            <a:r>
              <a:rPr lang="en-US" dirty="0"/>
              <a:t>Click to add source information</a:t>
            </a:r>
          </a:p>
        </p:txBody>
      </p:sp>
    </p:spTree>
    <p:extLst>
      <p:ext uri="{BB962C8B-B14F-4D97-AF65-F5344CB8AC3E}">
        <p14:creationId xmlns:p14="http://schemas.microsoft.com/office/powerpoint/2010/main" val="1164956799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block"/>
          <p:cNvSpPr/>
          <p:nvPr/>
        </p:nvSpPr>
        <p:spPr bwMode="invGray">
          <a:xfrm>
            <a:off x="1141711" y="1600200"/>
            <a:ext cx="11050291" cy="32766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sz="1351" dirty="0"/>
          </a:p>
        </p:txBody>
      </p:sp>
      <p:grpSp>
        <p:nvGrpSpPr>
          <p:cNvPr id="7" name="top graphic"/>
          <p:cNvGrpSpPr/>
          <p:nvPr/>
        </p:nvGrpSpPr>
        <p:grpSpPr>
          <a:xfrm>
            <a:off x="1282" y="0"/>
            <a:ext cx="12192127" cy="429768"/>
            <a:chOff x="1279" y="0"/>
            <a:chExt cx="12188952" cy="429768"/>
          </a:xfrm>
        </p:grpSpPr>
        <p:sp>
          <p:nvSpPr>
            <p:cNvPr id="8" name="Rectangle 7"/>
            <p:cNvSpPr/>
            <p:nvPr/>
          </p:nvSpPr>
          <p:spPr>
            <a:xfrm>
              <a:off x="1279" y="0"/>
              <a:ext cx="12188952" cy="2286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351" dirty="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279" y="228600"/>
              <a:ext cx="12188952" cy="201168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351" dirty="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279" y="306324"/>
              <a:ext cx="12188952" cy="457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351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 bwMode="invGray">
          <a:xfrm>
            <a:off x="1522813" y="1905000"/>
            <a:ext cx="9146380" cy="2667000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4951">
                <a:solidFill>
                  <a:schemeClr val="bg1"/>
                </a:solidFill>
                <a:effectLst>
                  <a:outerShdw blurRad="88900" algn="ctr" rotWithShape="0">
                    <a:prstClr val="black">
                      <a:alpha val="35000"/>
                    </a:prst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2810" y="5029201"/>
            <a:ext cx="9146383" cy="1386249"/>
          </a:xfrm>
        </p:spPr>
        <p:txBody>
          <a:bodyPr/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/>
                </a:solidFill>
              </a:defRPr>
            </a:lvl1pPr>
            <a:lvl2pPr marL="3430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60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90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20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50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80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10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40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ADC7E-270F-4539-8129-C7C92924C96E}" type="datetimeFigureOut">
              <a:rPr lang="en-US" smtClean="0"/>
              <a:t>11/10/2022</a:t>
            </a:fld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B216959-C947-40B4-A336-6B4D699677FB}"/>
              </a:ext>
            </a:extLst>
          </p:cNvPr>
          <p:cNvSpPr txBox="1"/>
          <p:nvPr/>
        </p:nvSpPr>
        <p:spPr>
          <a:xfrm>
            <a:off x="0" y="6366823"/>
            <a:ext cx="12192000" cy="300082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txBody>
          <a:bodyPr wrap="square" rtlCol="0" anchor="ctr" anchorCtr="1">
            <a:spAutoFit/>
          </a:bodyPr>
          <a:lstStyle/>
          <a:p>
            <a:endParaRPr lang="en-US" sz="1350" dirty="0"/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EE183602-3604-49F4-B413-A5A7B33235B3}"/>
              </a:ext>
            </a:extLst>
          </p:cNvPr>
          <p:cNvGrpSpPr/>
          <p:nvPr/>
        </p:nvGrpSpPr>
        <p:grpSpPr>
          <a:xfrm>
            <a:off x="94525" y="6324938"/>
            <a:ext cx="1203103" cy="484069"/>
            <a:chOff x="94523" y="6324936"/>
            <a:chExt cx="1203103" cy="484069"/>
          </a:xfrm>
        </p:grpSpPr>
        <p:grpSp>
          <p:nvGrpSpPr>
            <p:cNvPr id="19" name="Group 18">
              <a:extLst>
                <a:ext uri="{FF2B5EF4-FFF2-40B4-BE49-F238E27FC236}">
                  <a16:creationId xmlns:a16="http://schemas.microsoft.com/office/drawing/2014/main" id="{08103FF9-0EAF-4933-9F0C-37D2E81A819E}"/>
                </a:ext>
              </a:extLst>
            </p:cNvPr>
            <p:cNvGrpSpPr/>
            <p:nvPr/>
          </p:nvGrpSpPr>
          <p:grpSpPr>
            <a:xfrm>
              <a:off x="94523" y="6324936"/>
              <a:ext cx="591277" cy="484069"/>
              <a:chOff x="1523273" y="5624123"/>
              <a:chExt cx="800827" cy="572702"/>
            </a:xfrm>
          </p:grpSpPr>
          <p:sp>
            <p:nvSpPr>
              <p:cNvPr id="24" name="Arrow: Left 23">
                <a:extLst>
                  <a:ext uri="{FF2B5EF4-FFF2-40B4-BE49-F238E27FC236}">
                    <a16:creationId xmlns:a16="http://schemas.microsoft.com/office/drawing/2014/main" id="{97D00FF8-B51E-4FB5-9940-CC4A5613AB93}"/>
                  </a:ext>
                </a:extLst>
              </p:cNvPr>
              <p:cNvSpPr/>
              <p:nvPr/>
            </p:nvSpPr>
            <p:spPr>
              <a:xfrm>
                <a:off x="1523274" y="5624123"/>
                <a:ext cx="696052" cy="572702"/>
              </a:xfrm>
              <a:prstGeom prst="leftArrow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 dirty="0" err="1"/>
              </a:p>
            </p:txBody>
          </p:sp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AD46862D-6B65-464C-9A9B-85282EA06B6C}"/>
                  </a:ext>
                </a:extLst>
              </p:cNvPr>
              <p:cNvSpPr txBox="1"/>
              <p:nvPr/>
            </p:nvSpPr>
            <p:spPr>
              <a:xfrm>
                <a:off x="1523273" y="5758788"/>
                <a:ext cx="800827" cy="259443"/>
              </a:xfrm>
              <a:prstGeom prst="rect">
                <a:avLst/>
              </a:prstGeom>
              <a:noFill/>
              <a:ln>
                <a:solidFill>
                  <a:schemeClr val="accent1">
                    <a:lumMod val="20000"/>
                    <a:lumOff val="80000"/>
                  </a:schemeClr>
                </a:solidFill>
              </a:ln>
            </p:spPr>
            <p:txBody>
              <a:bodyPr wrap="square" rtlCol="0" anchor="ctr" anchorCtr="1">
                <a:spAutoFit/>
              </a:bodyPr>
              <a:lstStyle/>
              <a:p>
                <a:r>
                  <a:rPr lang="en-US" sz="825" u="none" dirty="0">
                    <a:solidFill>
                      <a:srgbClr val="FFFF00"/>
                    </a:solidFill>
                    <a:hlinkClick r:id="rId2" action="ppaction://hlinksldjump"/>
                  </a:rPr>
                  <a:t>Back</a:t>
                </a:r>
                <a:endParaRPr lang="en-US" sz="825" u="none" dirty="0">
                  <a:solidFill>
                    <a:srgbClr val="FFFF00"/>
                  </a:solidFill>
                </a:endParaRPr>
              </a:p>
            </p:txBody>
          </p:sp>
        </p:grpSp>
        <p:sp>
          <p:nvSpPr>
            <p:cNvPr id="23" name="Slide Number Placeholder 6">
              <a:extLst>
                <a:ext uri="{FF2B5EF4-FFF2-40B4-BE49-F238E27FC236}">
                  <a16:creationId xmlns:a16="http://schemas.microsoft.com/office/drawing/2014/main" id="{913AEB39-9F8C-4F8C-B60F-F76620775C19}"/>
                </a:ext>
              </a:extLst>
            </p:cNvPr>
            <p:cNvSpPr txBox="1">
              <a:spLocks/>
            </p:cNvSpPr>
            <p:nvPr/>
          </p:nvSpPr>
          <p:spPr>
            <a:xfrm>
              <a:off x="783708" y="6397979"/>
              <a:ext cx="513918" cy="304316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effectLst>
              <a:softEdge rad="12700"/>
            </a:effectLst>
          </p:spPr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DF28FB93-0A08-4E7D-8E63-9EFA29F1E093}" type="slidenum">
                <a:rPr lang="en-US" sz="1050" smtClean="0"/>
                <a:pPr algn="ctr"/>
                <a:t>‹#›</a:t>
              </a:fld>
              <a:endParaRPr lang="en-US" sz="1050" dirty="0"/>
            </a:p>
          </p:txBody>
        </p:sp>
      </p:grpSp>
    </p:spTree>
    <p:extLst>
      <p:ext uri="{BB962C8B-B14F-4D97-AF65-F5344CB8AC3E}">
        <p14:creationId xmlns:p14="http://schemas.microsoft.com/office/powerpoint/2010/main" val="38982356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2402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ADC7E-270F-4539-8129-C7C92924C96E}" type="datetimeFigureOut">
              <a:rPr lang="en-US" smtClean="0"/>
              <a:t>11/10/2022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57283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811" y="1905000"/>
            <a:ext cx="9146381" cy="2667000"/>
          </a:xfrm>
        </p:spPr>
        <p:txBody>
          <a:bodyPr anchor="b">
            <a:normAutofit/>
          </a:bodyPr>
          <a:lstStyle>
            <a:lvl1pPr algn="l">
              <a:defRPr sz="4052" b="0" cap="none" baseline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810" y="4876800"/>
            <a:ext cx="8231743" cy="114300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1800">
                <a:solidFill>
                  <a:schemeClr val="tx1"/>
                </a:solidFill>
              </a:defRPr>
            </a:lvl1pPr>
            <a:lvl2pPr marL="343008" indent="0">
              <a:buNone/>
              <a:defRPr sz="1351">
                <a:solidFill>
                  <a:schemeClr val="tx1">
                    <a:tint val="75000"/>
                  </a:schemeClr>
                </a:solidFill>
              </a:defRPr>
            </a:lvl2pPr>
            <a:lvl3pPr marL="68601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9025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2035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5043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8052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106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4069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E04ADC7E-270F-4539-8129-C7C92924C96E}" type="datetimeFigureOut">
              <a:rPr lang="en-US" smtClean="0"/>
              <a:t>11/10/2022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40881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2811" y="1904999"/>
            <a:ext cx="4436720" cy="408892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501"/>
            </a:lvl2pPr>
            <a:lvl3pPr>
              <a:defRPr sz="1351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2473" y="1904999"/>
            <a:ext cx="4436720" cy="408892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501"/>
            </a:lvl2pPr>
            <a:lvl3pPr>
              <a:defRPr sz="1351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 baseline="0"/>
            </a:lvl8pPr>
            <a:lvl9pPr>
              <a:defRPr sz="12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ADC7E-270F-4539-8129-C7C92924C96E}" type="datetimeFigureOut">
              <a:rPr lang="en-US" smtClean="0"/>
              <a:t>11/10/2022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3709" y="6445735"/>
            <a:ext cx="401243" cy="228600"/>
          </a:xfrm>
          <a:prstGeom prst="rect">
            <a:avLst/>
          </a:prstGeom>
          <a:solidFill>
            <a:schemeClr val="bg1">
              <a:lumMod val="75000"/>
            </a:schemeClr>
          </a:solidFill>
          <a:effectLst>
            <a:softEdge rad="12700"/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fld id="{8FF29632-0204-465B-BFE9-492C3A6E0A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16195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811" y="1828805"/>
            <a:ext cx="4420751" cy="685801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1501" b="1"/>
            </a:lvl1pPr>
            <a:lvl2pPr marL="343008" indent="0">
              <a:buNone/>
              <a:defRPr sz="1501" b="1"/>
            </a:lvl2pPr>
            <a:lvl3pPr marL="686017" indent="0">
              <a:buNone/>
              <a:defRPr sz="1351" b="1"/>
            </a:lvl3pPr>
            <a:lvl4pPr marL="1029025" indent="0">
              <a:buNone/>
              <a:defRPr sz="1200" b="1"/>
            </a:lvl4pPr>
            <a:lvl5pPr marL="1372035" indent="0">
              <a:buNone/>
              <a:defRPr sz="1200" b="1"/>
            </a:lvl5pPr>
            <a:lvl6pPr marL="1715043" indent="0">
              <a:buNone/>
              <a:defRPr sz="1200" b="1"/>
            </a:lvl6pPr>
            <a:lvl7pPr marL="2058052" indent="0">
              <a:buNone/>
              <a:defRPr sz="1200" b="1"/>
            </a:lvl7pPr>
            <a:lvl8pPr marL="2401060" indent="0">
              <a:buNone/>
              <a:defRPr sz="1200" b="1"/>
            </a:lvl8pPr>
            <a:lvl9pPr marL="2744069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2811" y="2590801"/>
            <a:ext cx="4420751" cy="3429000"/>
          </a:xfrm>
        </p:spPr>
        <p:txBody>
          <a:bodyPr>
            <a:normAutofit/>
          </a:bodyPr>
          <a:lstStyle>
            <a:lvl1pPr>
              <a:defRPr sz="1501"/>
            </a:lvl1pPr>
            <a:lvl2pPr>
              <a:defRPr sz="1351"/>
            </a:lvl2pPr>
            <a:lvl3pPr>
              <a:defRPr sz="1200"/>
            </a:lvl3pPr>
            <a:lvl4pPr>
              <a:defRPr sz="1050"/>
            </a:lvl4pPr>
            <a:lvl5pPr>
              <a:defRPr sz="105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48443" y="1828805"/>
            <a:ext cx="4420751" cy="685801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1501" b="1"/>
            </a:lvl1pPr>
            <a:lvl2pPr marL="343008" indent="0">
              <a:buNone/>
              <a:defRPr sz="1501" b="1"/>
            </a:lvl2pPr>
            <a:lvl3pPr marL="686017" indent="0">
              <a:buNone/>
              <a:defRPr sz="1351" b="1"/>
            </a:lvl3pPr>
            <a:lvl4pPr marL="1029025" indent="0">
              <a:buNone/>
              <a:defRPr sz="1200" b="1"/>
            </a:lvl4pPr>
            <a:lvl5pPr marL="1372035" indent="0">
              <a:buNone/>
              <a:defRPr sz="1200" b="1"/>
            </a:lvl5pPr>
            <a:lvl6pPr marL="1715043" indent="0">
              <a:buNone/>
              <a:defRPr sz="1200" b="1"/>
            </a:lvl6pPr>
            <a:lvl7pPr marL="2058052" indent="0">
              <a:buNone/>
              <a:defRPr sz="1200" b="1"/>
            </a:lvl7pPr>
            <a:lvl8pPr marL="2401060" indent="0">
              <a:buNone/>
              <a:defRPr sz="1200" b="1"/>
            </a:lvl8pPr>
            <a:lvl9pPr marL="2744069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48443" y="2590801"/>
            <a:ext cx="4420751" cy="3429000"/>
          </a:xfrm>
        </p:spPr>
        <p:txBody>
          <a:bodyPr>
            <a:normAutofit/>
          </a:bodyPr>
          <a:lstStyle>
            <a:lvl1pPr>
              <a:defRPr sz="1501"/>
            </a:lvl1pPr>
            <a:lvl2pPr>
              <a:defRPr sz="1351"/>
            </a:lvl2pPr>
            <a:lvl3pPr>
              <a:defRPr sz="1200"/>
            </a:lvl3pPr>
            <a:lvl4pPr>
              <a:defRPr sz="1050"/>
            </a:lvl4pPr>
            <a:lvl5pPr>
              <a:defRPr sz="105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smtClean="0"/>
              <a:t>11/10/2022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06986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ADC7E-270F-4539-8129-C7C92924C96E}" type="datetimeFigureOut">
              <a:rPr lang="en-US" smtClean="0"/>
              <a:t>11/10/2022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98148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ame"/>
          <p:cNvSpPr/>
          <p:nvPr/>
        </p:nvSpPr>
        <p:spPr>
          <a:xfrm>
            <a:off x="1217927" y="1019175"/>
            <a:ext cx="6128076" cy="4572000"/>
          </a:xfrm>
          <a:prstGeom prst="rect">
            <a:avLst/>
          </a:prstGeom>
          <a:noFill/>
          <a:ln w="101600">
            <a:solidFill>
              <a:schemeClr val="accent1">
                <a:lumMod val="50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sz="135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25279" y="1371600"/>
            <a:ext cx="3125015" cy="2057400"/>
          </a:xfrm>
        </p:spPr>
        <p:txBody>
          <a:bodyPr anchor="b">
            <a:normAutofit/>
          </a:bodyPr>
          <a:lstStyle>
            <a:lvl1pPr algn="l">
              <a:defRPr sz="2402" b="1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92320" y="1293495"/>
            <a:ext cx="5579293" cy="4023360"/>
          </a:xfrm>
        </p:spPr>
        <p:txBody>
          <a:bodyPr>
            <a:normAutofit/>
          </a:bodyPr>
          <a:lstStyle>
            <a:lvl1pPr>
              <a:defRPr sz="1501"/>
            </a:lvl1pPr>
            <a:lvl2pPr>
              <a:defRPr sz="1351"/>
            </a:lvl2pPr>
            <a:lvl3pPr>
              <a:defRPr sz="1200"/>
            </a:lvl3pPr>
            <a:lvl4pPr>
              <a:defRPr sz="1050"/>
            </a:lvl4pPr>
            <a:lvl5pPr>
              <a:defRPr sz="105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925279" y="3536834"/>
            <a:ext cx="3125015" cy="1797169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200"/>
            </a:lvl1pPr>
            <a:lvl2pPr marL="343008" indent="0">
              <a:buNone/>
              <a:defRPr sz="900"/>
            </a:lvl2pPr>
            <a:lvl3pPr marL="686017" indent="0">
              <a:buNone/>
              <a:defRPr sz="750"/>
            </a:lvl3pPr>
            <a:lvl4pPr marL="1029025" indent="0">
              <a:buNone/>
              <a:defRPr sz="675"/>
            </a:lvl4pPr>
            <a:lvl5pPr marL="1372035" indent="0">
              <a:buNone/>
              <a:defRPr sz="675"/>
            </a:lvl5pPr>
            <a:lvl6pPr marL="1715043" indent="0">
              <a:buNone/>
              <a:defRPr sz="675"/>
            </a:lvl6pPr>
            <a:lvl7pPr marL="2058052" indent="0">
              <a:buNone/>
              <a:defRPr sz="675"/>
            </a:lvl7pPr>
            <a:lvl8pPr marL="2401060" indent="0">
              <a:buNone/>
              <a:defRPr sz="675"/>
            </a:lvl8pPr>
            <a:lvl9pPr marL="2744069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ADC7E-270F-4539-8129-C7C92924C96E}" type="datetimeFigureOut">
              <a:rPr lang="en-US" smtClean="0"/>
              <a:t>11/10/2022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41638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ame"/>
          <p:cNvSpPr/>
          <p:nvPr/>
        </p:nvSpPr>
        <p:spPr>
          <a:xfrm>
            <a:off x="1217927" y="1019175"/>
            <a:ext cx="6128076" cy="4572000"/>
          </a:xfrm>
          <a:prstGeom prst="rect">
            <a:avLst/>
          </a:prstGeom>
          <a:noFill/>
          <a:ln w="101600">
            <a:solidFill>
              <a:schemeClr val="accent1">
                <a:lumMod val="50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sz="135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25279" y="1371600"/>
            <a:ext cx="3125015" cy="2057400"/>
          </a:xfrm>
        </p:spPr>
        <p:txBody>
          <a:bodyPr anchor="b">
            <a:normAutofit/>
          </a:bodyPr>
          <a:lstStyle>
            <a:lvl1pPr algn="l">
              <a:defRPr sz="2402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>
          <a:xfrm>
            <a:off x="1400857" y="1202055"/>
            <a:ext cx="5762220" cy="4206240"/>
          </a:xfrm>
          <a:solidFill>
            <a:schemeClr val="bg1">
              <a:lumMod val="95000"/>
            </a:schemeClr>
          </a:solidFill>
        </p:spPr>
        <p:txBody>
          <a:bodyPr tIns="914400">
            <a:normAutofit/>
          </a:bodyPr>
          <a:lstStyle>
            <a:lvl1pPr marL="0" indent="0" algn="ctr">
              <a:spcBef>
                <a:spcPts val="0"/>
              </a:spcBef>
              <a:buNone/>
              <a:defRPr sz="1800"/>
            </a:lvl1pPr>
            <a:lvl2pPr marL="343008" indent="0">
              <a:buNone/>
              <a:defRPr sz="2102"/>
            </a:lvl2pPr>
            <a:lvl3pPr marL="686017" indent="0">
              <a:buNone/>
              <a:defRPr sz="1800"/>
            </a:lvl3pPr>
            <a:lvl4pPr marL="1029025" indent="0">
              <a:buNone/>
              <a:defRPr sz="1501"/>
            </a:lvl4pPr>
            <a:lvl5pPr marL="1372035" indent="0">
              <a:buNone/>
              <a:defRPr sz="1501"/>
            </a:lvl5pPr>
            <a:lvl6pPr marL="1715043" indent="0">
              <a:buNone/>
              <a:defRPr sz="1501"/>
            </a:lvl6pPr>
            <a:lvl7pPr marL="2058052" indent="0">
              <a:buNone/>
              <a:defRPr sz="1501"/>
            </a:lvl7pPr>
            <a:lvl8pPr marL="2401060" indent="0">
              <a:buNone/>
              <a:defRPr sz="1501"/>
            </a:lvl8pPr>
            <a:lvl9pPr marL="2744069" indent="0">
              <a:buNone/>
              <a:defRPr sz="1501"/>
            </a:lvl9pPr>
          </a:lstStyle>
          <a:p>
            <a:r>
              <a:rPr lang="en-US"/>
              <a:t>Click icon to add picture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925279" y="3536834"/>
            <a:ext cx="3125015" cy="1797171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200"/>
            </a:lvl1pPr>
            <a:lvl2pPr marL="343008" indent="0">
              <a:buNone/>
              <a:defRPr sz="900"/>
            </a:lvl2pPr>
            <a:lvl3pPr marL="686017" indent="0">
              <a:buNone/>
              <a:defRPr sz="750"/>
            </a:lvl3pPr>
            <a:lvl4pPr marL="1029025" indent="0">
              <a:buNone/>
              <a:defRPr sz="675"/>
            </a:lvl4pPr>
            <a:lvl5pPr marL="1372035" indent="0">
              <a:buNone/>
              <a:defRPr sz="675"/>
            </a:lvl5pPr>
            <a:lvl6pPr marL="1715043" indent="0">
              <a:buNone/>
              <a:defRPr sz="675"/>
            </a:lvl6pPr>
            <a:lvl7pPr marL="2058052" indent="0">
              <a:buNone/>
              <a:defRPr sz="675"/>
            </a:lvl7pPr>
            <a:lvl8pPr marL="2401060" indent="0">
              <a:buNone/>
              <a:defRPr sz="675"/>
            </a:lvl8pPr>
            <a:lvl9pPr marL="2744069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ADC7E-270F-4539-8129-C7C92924C96E}" type="datetimeFigureOut">
              <a:rPr lang="en-US" smtClean="0"/>
              <a:t>11/10/2022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4646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acked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add slide title</a:t>
            </a:r>
          </a:p>
        </p:txBody>
      </p:sp>
      <p:sp>
        <p:nvSpPr>
          <p:cNvPr id="3" name="Content Placeholder 1"/>
          <p:cNvSpPr>
            <a:spLocks noGrp="1"/>
          </p:cNvSpPr>
          <p:nvPr>
            <p:ph idx="1" hasCustomPrompt="1"/>
          </p:nvPr>
        </p:nvSpPr>
        <p:spPr>
          <a:xfrm>
            <a:off x="199088" y="1600206"/>
            <a:ext cx="5863049" cy="2219959"/>
          </a:xfrm>
        </p:spPr>
        <p:txBody>
          <a:bodyPr/>
          <a:lstStyle>
            <a:lvl1pPr marL="288918" indent="-288918">
              <a:buFont typeface="Arial" panose="020B0604020202020204" pitchFamily="34" charset="0"/>
              <a:buChar char="►"/>
              <a:defRPr baseline="0"/>
            </a:lvl1pPr>
            <a:lvl2pPr marL="568311" indent="-284156">
              <a:buFont typeface="Arial" panose="020B0604020202020204" pitchFamily="34" charset="0"/>
              <a:buChar char="►"/>
              <a:defRPr/>
            </a:lvl2pPr>
            <a:lvl3pPr marL="808018" indent="-234944">
              <a:buFont typeface="Arial" panose="020B0604020202020204" pitchFamily="34" charset="0"/>
              <a:buChar char="●"/>
              <a:tabLst/>
              <a:defRPr/>
            </a:lvl3pPr>
            <a:lvl4pPr marL="1371566" indent="0">
              <a:buNone/>
              <a:defRPr/>
            </a:lvl4pPr>
            <a:lvl5pPr marL="1828754" indent="0">
              <a:buNone/>
              <a:defRPr/>
            </a:lvl5pPr>
          </a:lstStyle>
          <a:p>
            <a:pPr lvl="0"/>
            <a:r>
              <a:rPr lang="en-US" dirty="0"/>
              <a:t>Click to add first-level bullet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9" name="Content Placeholder 1"/>
          <p:cNvSpPr>
            <a:spLocks noGrp="1"/>
          </p:cNvSpPr>
          <p:nvPr>
            <p:ph idx="13" hasCustomPrompt="1"/>
          </p:nvPr>
        </p:nvSpPr>
        <p:spPr>
          <a:xfrm>
            <a:off x="6146918" y="1600206"/>
            <a:ext cx="5863049" cy="2219959"/>
          </a:xfrm>
        </p:spPr>
        <p:txBody>
          <a:bodyPr/>
          <a:lstStyle>
            <a:lvl1pPr marL="288918" indent="-288918">
              <a:buFont typeface="Arial" panose="020B0604020202020204" pitchFamily="34" charset="0"/>
              <a:buChar char="►"/>
              <a:defRPr baseline="0"/>
            </a:lvl1pPr>
            <a:lvl2pPr marL="568311" indent="-284156">
              <a:buFont typeface="Arial" panose="020B0604020202020204" pitchFamily="34" charset="0"/>
              <a:buChar char="►"/>
              <a:defRPr/>
            </a:lvl2pPr>
            <a:lvl3pPr marL="808018" indent="-234944">
              <a:buFont typeface="Arial" panose="020B0604020202020204" pitchFamily="34" charset="0"/>
              <a:buChar char="●"/>
              <a:tabLst/>
              <a:defRPr/>
            </a:lvl3pPr>
            <a:lvl4pPr marL="1371566" indent="0">
              <a:buNone/>
              <a:defRPr/>
            </a:lvl4pPr>
            <a:lvl5pPr marL="1828754" indent="0">
              <a:buNone/>
              <a:defRPr/>
            </a:lvl5pPr>
          </a:lstStyle>
          <a:p>
            <a:pPr lvl="0"/>
            <a:r>
              <a:rPr lang="en-US" dirty="0"/>
              <a:t>Click to add first-level bullet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2" hasCustomPrompt="1"/>
          </p:nvPr>
        </p:nvSpPr>
        <p:spPr>
          <a:xfrm>
            <a:off x="199086" y="3901446"/>
            <a:ext cx="11810881" cy="2219959"/>
          </a:xfrm>
        </p:spPr>
        <p:txBody>
          <a:bodyPr/>
          <a:lstStyle>
            <a:lvl1pPr marL="288918" indent="-288918">
              <a:buFont typeface="Arial" panose="020B0604020202020204" pitchFamily="34" charset="0"/>
              <a:buChar char="►"/>
              <a:defRPr baseline="0"/>
            </a:lvl1pPr>
            <a:lvl2pPr marL="568311" indent="-284156">
              <a:buFont typeface="Arial" panose="020B0604020202020204" pitchFamily="34" charset="0"/>
              <a:buChar char="►"/>
              <a:defRPr/>
            </a:lvl2pPr>
            <a:lvl3pPr marL="808018" indent="-234944">
              <a:buFont typeface="Arial" panose="020B0604020202020204" pitchFamily="34" charset="0"/>
              <a:buChar char="●"/>
              <a:tabLst/>
              <a:defRPr/>
            </a:lvl3pPr>
            <a:lvl4pPr marL="1371566" indent="0">
              <a:buNone/>
              <a:defRPr/>
            </a:lvl4pPr>
            <a:lvl5pPr marL="1828754" indent="0">
              <a:buNone/>
              <a:defRPr/>
            </a:lvl5pPr>
          </a:lstStyle>
          <a:p>
            <a:pPr lvl="0"/>
            <a:r>
              <a:rPr lang="en-US" dirty="0"/>
              <a:t>Click to add first-level bullet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5" name="Source"/>
          <p:cNvSpPr>
            <a:spLocks noGrp="1"/>
          </p:cNvSpPr>
          <p:nvPr>
            <p:ph idx="11" hasCustomPrompt="1"/>
          </p:nvPr>
        </p:nvSpPr>
        <p:spPr>
          <a:xfrm>
            <a:off x="199088" y="6378790"/>
            <a:ext cx="10841449" cy="373381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b">
            <a:normAutofit/>
          </a:bodyPr>
          <a:lstStyle>
            <a:lvl1pPr marL="0" marR="0" indent="0" algn="l" defTabSz="914378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B50D0D"/>
              </a:buClr>
              <a:buSzPct val="100000"/>
              <a:buFont typeface="Wingdings" pitchFamily="-1" charset="2"/>
              <a:buNone/>
              <a:tabLst/>
              <a:defRPr sz="1200" baseline="0">
                <a:solidFill>
                  <a:srgbClr val="000000"/>
                </a:solidFill>
                <a:latin typeface="Calibri"/>
                <a:cs typeface="Calibri"/>
              </a:defRPr>
            </a:lvl1pPr>
            <a:lvl2pPr marL="749282" indent="-406390">
              <a:spcBef>
                <a:spcPts val="0"/>
              </a:spcBef>
              <a:buClr>
                <a:srgbClr val="B50D0D"/>
              </a:buClr>
              <a:buFont typeface="Lucida Grande"/>
              <a:buNone/>
              <a:defRPr sz="1000">
                <a:latin typeface="Georgia"/>
                <a:cs typeface="Georgia"/>
              </a:defRPr>
            </a:lvl2pPr>
            <a:lvl3pPr marL="800080" indent="342892">
              <a:spcBef>
                <a:spcPts val="0"/>
              </a:spcBef>
              <a:buClr>
                <a:srgbClr val="B50D0D"/>
              </a:buClr>
              <a:buNone/>
              <a:defRPr sz="1000" baseline="0">
                <a:latin typeface="Georgia"/>
                <a:cs typeface="Georgia"/>
              </a:defRPr>
            </a:lvl3pPr>
            <a:lvl4pPr>
              <a:buClr>
                <a:srgbClr val="B50D0D"/>
              </a:buClr>
              <a:defRPr sz="2800"/>
            </a:lvl4pPr>
            <a:lvl5pPr>
              <a:buClr>
                <a:srgbClr val="B50D0D"/>
              </a:buClr>
              <a:defRPr sz="2800"/>
            </a:lvl5pPr>
          </a:lstStyle>
          <a:p>
            <a:pPr lvl="0"/>
            <a:r>
              <a:rPr lang="en-US" dirty="0"/>
              <a:t>Click to add source information</a:t>
            </a:r>
          </a:p>
        </p:txBody>
      </p:sp>
    </p:spTree>
    <p:extLst>
      <p:ext uri="{BB962C8B-B14F-4D97-AF65-F5344CB8AC3E}">
        <p14:creationId xmlns:p14="http://schemas.microsoft.com/office/powerpoint/2010/main" val="3404226898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2402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smtClean="0"/>
              <a:t>11/10/2022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64904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bottom graphic"/>
          <p:cNvGrpSpPr/>
          <p:nvPr/>
        </p:nvGrpSpPr>
        <p:grpSpPr>
          <a:xfrm>
            <a:off x="2" y="6309360"/>
            <a:ext cx="12193407" cy="548640"/>
            <a:chOff x="0" y="6309360"/>
            <a:chExt cx="12190231" cy="548640"/>
          </a:xfrm>
        </p:grpSpPr>
        <p:sp>
          <p:nvSpPr>
            <p:cNvPr id="7" name="Rectangle 6"/>
            <p:cNvSpPr/>
            <p:nvPr/>
          </p:nvSpPr>
          <p:spPr>
            <a:xfrm>
              <a:off x="0" y="6400800"/>
              <a:ext cx="12188825" cy="4572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003">
              <a:schemeClr val="dk2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350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1279" y="6309360"/>
              <a:ext cx="12188952" cy="97215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350" dirty="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279" y="6379143"/>
              <a:ext cx="12188952" cy="274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350" dirty="0"/>
            </a:p>
          </p:txBody>
        </p:sp>
      </p:grpSp>
    </p:spTree>
    <p:extLst>
      <p:ext uri="{BB962C8B-B14F-4D97-AF65-F5344CB8AC3E}">
        <p14:creationId xmlns:p14="http://schemas.microsoft.com/office/powerpoint/2010/main" val="258464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9520" y="373275"/>
            <a:ext cx="10972800" cy="1143000"/>
          </a:xfrm>
          <a:prstGeom prst="rect">
            <a:avLst/>
          </a:prstGeom>
        </p:spPr>
        <p:txBody>
          <a:bodyPr vert="horz"/>
          <a:lstStyle>
            <a:lvl1pPr algn="l">
              <a:defRPr b="1">
                <a:solidFill>
                  <a:srgbClr val="14487F"/>
                </a:solidFill>
                <a:latin typeface="Times New Roman"/>
                <a:cs typeface="Times New Roman"/>
              </a:defRPr>
            </a:lvl1pPr>
          </a:lstStyle>
          <a:p>
            <a:r>
              <a:rPr lang="en-US" dirty="0"/>
              <a:t>Presentation Outline</a:t>
            </a:r>
          </a:p>
        </p:txBody>
      </p:sp>
      <p:sp>
        <p:nvSpPr>
          <p:cNvPr id="7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635391" y="1226130"/>
            <a:ext cx="10371277" cy="4096328"/>
          </a:xfrm>
          <a:prstGeom prst="rect">
            <a:avLst/>
          </a:prstGeom>
        </p:spPr>
        <p:txBody>
          <a:bodyPr vert="horz"/>
          <a:lstStyle>
            <a:lvl1pPr marL="0" marR="0" indent="0" algn="l" defTabSz="3429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800" baseline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• Magna </a:t>
            </a:r>
            <a:r>
              <a:rPr lang="en-US" dirty="0" err="1"/>
              <a:t>aliquam</a:t>
            </a:r>
            <a:r>
              <a:rPr lang="en-US" dirty="0"/>
              <a:t> </a:t>
            </a:r>
            <a:r>
              <a:rPr lang="en-US" dirty="0" err="1"/>
              <a:t>erat</a:t>
            </a:r>
            <a:r>
              <a:rPr lang="en-US" dirty="0"/>
              <a:t> </a:t>
            </a:r>
            <a:r>
              <a:rPr lang="en-US" dirty="0" err="1"/>
              <a:t>volupat</a:t>
            </a:r>
            <a:r>
              <a:rPr lang="en-US" dirty="0"/>
              <a:t> </a:t>
            </a:r>
            <a:r>
              <a:rPr lang="en-US" dirty="0" err="1"/>
              <a:t>wisi</a:t>
            </a:r>
            <a:r>
              <a:rPr lang="en-US" dirty="0"/>
              <a:t> ad</a:t>
            </a:r>
          </a:p>
          <a:p>
            <a:pPr marL="0" marR="0" lvl="0" indent="0" algn="l" defTabSz="3429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dirty="0"/>
              <a:t>• Magna </a:t>
            </a:r>
            <a:r>
              <a:rPr lang="en-US" dirty="0" err="1"/>
              <a:t>aliquam</a:t>
            </a:r>
            <a:r>
              <a:rPr lang="en-US" dirty="0"/>
              <a:t> </a:t>
            </a:r>
            <a:r>
              <a:rPr lang="en-US" dirty="0" err="1"/>
              <a:t>erat</a:t>
            </a:r>
            <a:r>
              <a:rPr lang="en-US" dirty="0"/>
              <a:t> </a:t>
            </a:r>
            <a:r>
              <a:rPr lang="en-US" dirty="0" err="1"/>
              <a:t>volupat</a:t>
            </a:r>
            <a:r>
              <a:rPr lang="en-US" dirty="0"/>
              <a:t> </a:t>
            </a:r>
            <a:r>
              <a:rPr lang="en-US" dirty="0" err="1"/>
              <a:t>wisi</a:t>
            </a:r>
            <a:r>
              <a:rPr lang="en-US" dirty="0"/>
              <a:t> ad</a:t>
            </a:r>
          </a:p>
          <a:p>
            <a:pPr marL="0" marR="0" lvl="0" indent="0" algn="l" defTabSz="3429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dirty="0"/>
              <a:t>• Magna </a:t>
            </a:r>
            <a:r>
              <a:rPr lang="en-US" dirty="0" err="1"/>
              <a:t>aliquam</a:t>
            </a:r>
            <a:r>
              <a:rPr lang="en-US" dirty="0"/>
              <a:t> </a:t>
            </a:r>
            <a:r>
              <a:rPr lang="en-US" dirty="0" err="1"/>
              <a:t>erat</a:t>
            </a:r>
            <a:r>
              <a:rPr lang="en-US" dirty="0"/>
              <a:t> </a:t>
            </a:r>
            <a:r>
              <a:rPr lang="en-US" dirty="0" err="1"/>
              <a:t>volupat</a:t>
            </a:r>
            <a:r>
              <a:rPr lang="en-US" dirty="0"/>
              <a:t> </a:t>
            </a:r>
            <a:r>
              <a:rPr lang="en-US" dirty="0" err="1"/>
              <a:t>wisi</a:t>
            </a:r>
            <a:r>
              <a:rPr lang="en-US" dirty="0"/>
              <a:t> ad</a:t>
            </a:r>
          </a:p>
          <a:p>
            <a:pPr marL="0" marR="0" lvl="0" indent="0" algn="l" defTabSz="3429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dirty="0"/>
              <a:t>• Magna </a:t>
            </a:r>
            <a:r>
              <a:rPr lang="en-US" dirty="0" err="1"/>
              <a:t>aliquam</a:t>
            </a:r>
            <a:r>
              <a:rPr lang="en-US" dirty="0"/>
              <a:t> </a:t>
            </a:r>
            <a:r>
              <a:rPr lang="en-US" dirty="0" err="1"/>
              <a:t>erat</a:t>
            </a:r>
            <a:r>
              <a:rPr lang="en-US" dirty="0"/>
              <a:t> </a:t>
            </a:r>
            <a:r>
              <a:rPr lang="en-US" dirty="0" err="1"/>
              <a:t>volupat</a:t>
            </a:r>
            <a:r>
              <a:rPr lang="en-US" dirty="0"/>
              <a:t> </a:t>
            </a:r>
            <a:r>
              <a:rPr lang="en-US" dirty="0" err="1"/>
              <a:t>wisi</a:t>
            </a:r>
            <a:r>
              <a:rPr lang="en-US" dirty="0"/>
              <a:t> ad</a:t>
            </a:r>
          </a:p>
          <a:p>
            <a:pPr marL="0" marR="0" lvl="0" indent="0" algn="l" defTabSz="3429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dirty="0"/>
              <a:t>• Magna </a:t>
            </a:r>
            <a:r>
              <a:rPr lang="en-US" dirty="0" err="1"/>
              <a:t>aliquam</a:t>
            </a:r>
            <a:r>
              <a:rPr lang="en-US" dirty="0"/>
              <a:t> </a:t>
            </a:r>
            <a:r>
              <a:rPr lang="en-US" dirty="0" err="1"/>
              <a:t>erat</a:t>
            </a:r>
            <a:r>
              <a:rPr lang="en-US" dirty="0"/>
              <a:t> </a:t>
            </a:r>
            <a:r>
              <a:rPr lang="en-US" dirty="0" err="1"/>
              <a:t>volupat</a:t>
            </a:r>
            <a:r>
              <a:rPr lang="en-US" dirty="0"/>
              <a:t> </a:t>
            </a:r>
            <a:r>
              <a:rPr lang="en-US" dirty="0" err="1"/>
              <a:t>wisi</a:t>
            </a:r>
            <a:r>
              <a:rPr lang="en-US" dirty="0"/>
              <a:t> ad</a:t>
            </a:r>
          </a:p>
          <a:p>
            <a:pPr lvl="0"/>
            <a:endParaRPr lang="en-US" dirty="0"/>
          </a:p>
          <a:p>
            <a:pPr lvl="0"/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0" y="6591224"/>
            <a:ext cx="12192000" cy="142999"/>
          </a:xfrm>
          <a:prstGeom prst="rect">
            <a:avLst/>
          </a:prstGeom>
          <a:noFill/>
          <a:ln>
            <a:noFill/>
          </a:ln>
        </p:spPr>
        <p:txBody>
          <a:bodyPr wrap="square" lIns="61542" tIns="30771" rIns="61542" bIns="30771" rtlCol="0">
            <a:spAutoFit/>
          </a:bodyPr>
          <a:lstStyle/>
          <a:p>
            <a:pPr algn="ctr" rtl="0"/>
            <a:r>
              <a:rPr lang="en-US" sz="788" b="0" i="0" u="none" strike="noStrike" kern="1200" baseline="30000" dirty="0">
                <a:solidFill>
                  <a:srgbClr val="FFFFFF"/>
                </a:solidFill>
                <a:latin typeface="Arial"/>
                <a:ea typeface="+mn-ea"/>
                <a:cs typeface="Arial"/>
              </a:rPr>
              <a:t>© 2014, Johns Hopkins University. All rights reserved.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0" y="6433849"/>
            <a:ext cx="12192000" cy="432292"/>
            <a:chOff x="0" y="6433849"/>
            <a:chExt cx="9144000" cy="432292"/>
          </a:xfrm>
        </p:grpSpPr>
        <p:pic>
          <p:nvPicPr>
            <p:cNvPr id="3" name="Picture 2" descr="Bloomberg footer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6433849"/>
              <a:ext cx="9144000" cy="432292"/>
            </a:xfrm>
            <a:prstGeom prst="rect">
              <a:avLst/>
            </a:prstGeom>
          </p:spPr>
        </p:pic>
        <p:sp>
          <p:nvSpPr>
            <p:cNvPr id="12" name="TextBox 11"/>
            <p:cNvSpPr txBox="1"/>
            <p:nvPr/>
          </p:nvSpPr>
          <p:spPr>
            <a:xfrm>
              <a:off x="2467925" y="6567886"/>
              <a:ext cx="4233145" cy="1731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525" dirty="0">
                  <a:solidFill>
                    <a:schemeClr val="bg1"/>
                  </a:solidFill>
                  <a:latin typeface="Arial"/>
                  <a:cs typeface="Arial"/>
                </a:rPr>
                <a:t>©2018, Johns Hopkins University. All rights</a:t>
              </a:r>
              <a:r>
                <a:rPr lang="en-US" sz="525" baseline="0" dirty="0">
                  <a:solidFill>
                    <a:schemeClr val="bg1"/>
                  </a:solidFill>
                  <a:latin typeface="Arial"/>
                  <a:cs typeface="Arial"/>
                </a:rPr>
                <a:t> reserved.</a:t>
              </a:r>
              <a:endParaRPr lang="en-US" sz="525" dirty="0">
                <a:solidFill>
                  <a:schemeClr val="bg1"/>
                </a:solidFill>
                <a:latin typeface="Arial"/>
                <a:cs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98519079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0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715995" y="5490985"/>
            <a:ext cx="10875357" cy="579147"/>
          </a:xfrm>
          <a:prstGeom prst="rect">
            <a:avLst/>
          </a:prstGeom>
          <a:noFill/>
        </p:spPr>
        <p:txBody>
          <a:bodyPr wrap="square" lIns="61542" tIns="30771" rIns="61542" bIns="30771" rtlCol="0">
            <a:spAutoFit/>
          </a:bodyPr>
          <a:lstStyle/>
          <a:p>
            <a:r>
              <a:rPr lang="en-US" sz="3225" dirty="0">
                <a:solidFill>
                  <a:schemeClr val="bg1"/>
                </a:solidFill>
                <a:latin typeface="Times New Roman"/>
                <a:cs typeface="Times New Roman"/>
              </a:rPr>
              <a:t>Header/Full Bleed Image</a:t>
            </a:r>
            <a:endParaRPr lang="en-US" sz="2175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66495" y="4653356"/>
            <a:ext cx="2774628" cy="512266"/>
          </a:xfrm>
          <a:prstGeom prst="rect">
            <a:avLst/>
          </a:prstGeom>
        </p:spPr>
        <p:txBody>
          <a:bodyPr wrap="square" lIns="61542" tIns="30771" rIns="61542" bIns="30771">
            <a:spAutoFit/>
          </a:bodyPr>
          <a:lstStyle/>
          <a:p>
            <a:r>
              <a:rPr lang="en-US" sz="975" b="1" dirty="0">
                <a:solidFill>
                  <a:srgbClr val="FFFFFF"/>
                </a:solidFill>
                <a:latin typeface="Arial"/>
                <a:cs typeface="Arial"/>
              </a:rPr>
              <a:t>Name/Subject Subhead </a:t>
            </a:r>
            <a:br>
              <a:rPr lang="en-US" sz="975" b="1" dirty="0">
                <a:solidFill>
                  <a:srgbClr val="FFFFFF"/>
                </a:solidFill>
                <a:latin typeface="Arial"/>
                <a:cs typeface="Arial"/>
              </a:rPr>
            </a:br>
            <a:r>
              <a:rPr lang="en-US" sz="975" dirty="0">
                <a:solidFill>
                  <a:srgbClr val="FFFFFF"/>
                </a:solidFill>
                <a:latin typeface="Arial"/>
                <a:cs typeface="Arial"/>
              </a:rPr>
              <a:t>Title/caption</a:t>
            </a:r>
            <a:br>
              <a:rPr lang="en-US" sz="975" dirty="0">
                <a:solidFill>
                  <a:srgbClr val="FFFFFF"/>
                </a:solidFill>
                <a:latin typeface="Arial"/>
                <a:cs typeface="Arial"/>
              </a:rPr>
            </a:br>
            <a:r>
              <a:rPr lang="en-US" sz="975" dirty="0">
                <a:solidFill>
                  <a:srgbClr val="FFFFFF"/>
                </a:solidFill>
                <a:latin typeface="Arial"/>
                <a:cs typeface="Arial"/>
              </a:rPr>
              <a:t>Title/caption</a:t>
            </a:r>
          </a:p>
        </p:txBody>
      </p:sp>
      <p:sp>
        <p:nvSpPr>
          <p:cNvPr id="9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2" y="-1"/>
            <a:ext cx="12189884" cy="6858001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245414" y="6570004"/>
            <a:ext cx="5644193" cy="1731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25" dirty="0">
                <a:solidFill>
                  <a:schemeClr val="bg1"/>
                </a:solidFill>
                <a:latin typeface="Arial"/>
                <a:cs typeface="Arial"/>
              </a:rPr>
              <a:t>©2015, Johns Hopkins University. All rights</a:t>
            </a:r>
            <a:r>
              <a:rPr lang="en-US" sz="525" baseline="0" dirty="0">
                <a:solidFill>
                  <a:schemeClr val="bg1"/>
                </a:solidFill>
                <a:latin typeface="Arial"/>
                <a:cs typeface="Arial"/>
              </a:rPr>
              <a:t> reserved.</a:t>
            </a:r>
            <a:endParaRPr lang="en-US" sz="525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245414" y="6561863"/>
            <a:ext cx="5644193" cy="1731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25" dirty="0">
                <a:solidFill>
                  <a:schemeClr val="bg1"/>
                </a:solidFill>
                <a:latin typeface="Arial"/>
                <a:cs typeface="Arial"/>
              </a:rPr>
              <a:t>©2015, Johns Hopkins University. All rights</a:t>
            </a:r>
            <a:r>
              <a:rPr lang="en-US" sz="525" baseline="0" dirty="0">
                <a:solidFill>
                  <a:schemeClr val="bg1"/>
                </a:solidFill>
                <a:latin typeface="Arial"/>
                <a:cs typeface="Arial"/>
              </a:rPr>
              <a:t> reserved.</a:t>
            </a:r>
            <a:endParaRPr lang="en-US" sz="525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0" y="6433849"/>
            <a:ext cx="12192000" cy="432292"/>
            <a:chOff x="0" y="6433849"/>
            <a:chExt cx="9144000" cy="432292"/>
          </a:xfrm>
        </p:grpSpPr>
        <p:pic>
          <p:nvPicPr>
            <p:cNvPr id="13" name="Picture 12" descr="Bloomberg footer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6433849"/>
              <a:ext cx="9144000" cy="432292"/>
            </a:xfrm>
            <a:prstGeom prst="rect">
              <a:avLst/>
            </a:prstGeom>
          </p:spPr>
        </p:pic>
        <p:sp>
          <p:nvSpPr>
            <p:cNvPr id="14" name="TextBox 13"/>
            <p:cNvSpPr txBox="1"/>
            <p:nvPr/>
          </p:nvSpPr>
          <p:spPr>
            <a:xfrm>
              <a:off x="2467925" y="6567886"/>
              <a:ext cx="4233145" cy="1731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525" dirty="0">
                  <a:solidFill>
                    <a:schemeClr val="bg1"/>
                  </a:solidFill>
                  <a:latin typeface="Arial"/>
                  <a:cs typeface="Arial"/>
                </a:rPr>
                <a:t>©2018, Johns Hopkins University. All rights</a:t>
              </a:r>
              <a:r>
                <a:rPr lang="en-US" sz="525" baseline="0" dirty="0">
                  <a:solidFill>
                    <a:schemeClr val="bg1"/>
                  </a:solidFill>
                  <a:latin typeface="Arial"/>
                  <a:cs typeface="Arial"/>
                </a:rPr>
                <a:t> reserved.</a:t>
              </a:r>
              <a:endParaRPr lang="en-US" sz="525" dirty="0">
                <a:solidFill>
                  <a:schemeClr val="bg1"/>
                </a:solidFill>
                <a:latin typeface="Arial"/>
                <a:cs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70124146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2401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smtClean="0"/>
              <a:t>11/10/2022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267951" y="6516865"/>
            <a:ext cx="401243" cy="185430"/>
          </a:xfrm>
          <a:prstGeom prst="rect">
            <a:avLst/>
          </a:prstGeom>
        </p:spPr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32743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8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5887044"/>
            <a:ext cx="12192000" cy="142999"/>
          </a:xfrm>
          <a:prstGeom prst="rect">
            <a:avLst/>
          </a:prstGeom>
          <a:noFill/>
          <a:ln>
            <a:noFill/>
          </a:ln>
        </p:spPr>
        <p:txBody>
          <a:bodyPr wrap="square" lIns="61542" tIns="30771" rIns="61542" bIns="30771" rtlCol="0">
            <a:spAutoFit/>
          </a:bodyPr>
          <a:lstStyle/>
          <a:p>
            <a:pPr algn="ctr" rtl="0"/>
            <a:r>
              <a:rPr lang="en-US" sz="788" b="0" i="0" u="none" strike="noStrike" kern="1200" baseline="30000" dirty="0">
                <a:solidFill>
                  <a:schemeClr val="bg1"/>
                </a:solidFill>
                <a:latin typeface="Arial"/>
                <a:ea typeface="+mn-ea"/>
                <a:cs typeface="Arial"/>
              </a:rPr>
              <a:t>© 2014, Johns Hopkins University. All rights reserved</a:t>
            </a:r>
            <a:r>
              <a:rPr lang="en-US" sz="788" b="0" i="0" u="none" strike="noStrike" kern="1200" baseline="30000" dirty="0">
                <a:solidFill>
                  <a:srgbClr val="FFFFFF"/>
                </a:solidFill>
                <a:latin typeface="Arial"/>
                <a:ea typeface="+mn-ea"/>
                <a:cs typeface="Arial"/>
              </a:rPr>
              <a:t>.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629520" y="373275"/>
            <a:ext cx="10972800" cy="1143000"/>
          </a:xfrm>
          <a:prstGeom prst="rect">
            <a:avLst/>
          </a:prstGeom>
        </p:spPr>
        <p:txBody>
          <a:bodyPr vert="horz"/>
          <a:lstStyle>
            <a:lvl1pPr algn="l">
              <a:defRPr b="1">
                <a:solidFill>
                  <a:srgbClr val="14487F"/>
                </a:solidFill>
                <a:latin typeface="Times New Roman"/>
                <a:cs typeface="Times New Roman"/>
              </a:defRPr>
            </a:lvl1pPr>
          </a:lstStyle>
          <a:p>
            <a:r>
              <a:rPr lang="en-US" dirty="0"/>
              <a:t>Slide Header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635391" y="1226130"/>
            <a:ext cx="10371277" cy="4096328"/>
          </a:xfrm>
          <a:prstGeom prst="rect">
            <a:avLst/>
          </a:prstGeom>
        </p:spPr>
        <p:txBody>
          <a:bodyPr vert="horz"/>
          <a:lstStyle>
            <a:lvl1pPr marL="0" marR="0" indent="0" algn="l" defTabSz="3429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800" baseline="0">
                <a:solidFill>
                  <a:srgbClr val="000000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Subhead</a:t>
            </a:r>
          </a:p>
          <a:p>
            <a:pPr lvl="0"/>
            <a:endParaRPr lang="en-US" dirty="0"/>
          </a:p>
          <a:p>
            <a:pPr lvl="0"/>
            <a:r>
              <a:rPr lang="en-US" dirty="0"/>
              <a:t>Subhead</a:t>
            </a:r>
            <a:br>
              <a:rPr lang="en-US" dirty="0"/>
            </a:br>
            <a:r>
              <a:rPr lang="en-US" dirty="0"/>
              <a:t>• Magna </a:t>
            </a:r>
            <a:r>
              <a:rPr lang="en-US" dirty="0" err="1"/>
              <a:t>aliquam</a:t>
            </a:r>
            <a:r>
              <a:rPr lang="en-US" dirty="0"/>
              <a:t> </a:t>
            </a:r>
            <a:r>
              <a:rPr lang="en-US" dirty="0" err="1"/>
              <a:t>erat</a:t>
            </a:r>
            <a:r>
              <a:rPr lang="en-US" dirty="0"/>
              <a:t> </a:t>
            </a:r>
            <a:r>
              <a:rPr lang="en-US" dirty="0" err="1"/>
              <a:t>volupat</a:t>
            </a:r>
            <a:r>
              <a:rPr lang="en-US" dirty="0"/>
              <a:t> </a:t>
            </a:r>
            <a:r>
              <a:rPr lang="en-US" dirty="0" err="1"/>
              <a:t>wisi</a:t>
            </a:r>
            <a:r>
              <a:rPr lang="en-US" dirty="0"/>
              <a:t> ad</a:t>
            </a:r>
          </a:p>
          <a:p>
            <a:pPr marL="0" marR="0" lvl="0" indent="0" algn="l" defTabSz="3429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dirty="0"/>
              <a:t>• Magna </a:t>
            </a:r>
            <a:r>
              <a:rPr lang="en-US" dirty="0" err="1"/>
              <a:t>aliquam</a:t>
            </a:r>
            <a:r>
              <a:rPr lang="en-US" dirty="0"/>
              <a:t> </a:t>
            </a:r>
            <a:r>
              <a:rPr lang="en-US" dirty="0" err="1"/>
              <a:t>erat</a:t>
            </a:r>
            <a:r>
              <a:rPr lang="en-US" dirty="0"/>
              <a:t> </a:t>
            </a:r>
            <a:r>
              <a:rPr lang="en-US" dirty="0" err="1"/>
              <a:t>volupat</a:t>
            </a:r>
            <a:r>
              <a:rPr lang="en-US" dirty="0"/>
              <a:t> </a:t>
            </a:r>
            <a:r>
              <a:rPr lang="en-US" dirty="0" err="1"/>
              <a:t>wisi</a:t>
            </a:r>
            <a:r>
              <a:rPr lang="en-US" dirty="0"/>
              <a:t> ad</a:t>
            </a:r>
          </a:p>
          <a:p>
            <a:pPr marL="0" marR="0" lvl="0" indent="0" algn="l" defTabSz="3429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dirty="0"/>
              <a:t>• Magna </a:t>
            </a:r>
            <a:r>
              <a:rPr lang="en-US" dirty="0" err="1"/>
              <a:t>aliquam</a:t>
            </a:r>
            <a:r>
              <a:rPr lang="en-US" dirty="0"/>
              <a:t> </a:t>
            </a:r>
            <a:r>
              <a:rPr lang="en-US" dirty="0" err="1"/>
              <a:t>erat</a:t>
            </a:r>
            <a:r>
              <a:rPr lang="en-US" dirty="0"/>
              <a:t> </a:t>
            </a:r>
            <a:r>
              <a:rPr lang="en-US" dirty="0" err="1"/>
              <a:t>volupat</a:t>
            </a:r>
            <a:r>
              <a:rPr lang="en-US" dirty="0"/>
              <a:t> </a:t>
            </a:r>
            <a:r>
              <a:rPr lang="en-US" dirty="0" err="1"/>
              <a:t>wisi</a:t>
            </a:r>
            <a:r>
              <a:rPr lang="en-US" dirty="0"/>
              <a:t> ad</a:t>
            </a:r>
          </a:p>
          <a:p>
            <a:pPr marL="0" marR="0" lvl="0" indent="0" algn="l" defTabSz="3429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dirty="0"/>
              <a:t>• Magna </a:t>
            </a:r>
            <a:r>
              <a:rPr lang="en-US" dirty="0" err="1"/>
              <a:t>aliquam</a:t>
            </a:r>
            <a:r>
              <a:rPr lang="en-US" dirty="0"/>
              <a:t> </a:t>
            </a:r>
            <a:r>
              <a:rPr lang="en-US" dirty="0" err="1"/>
              <a:t>erat</a:t>
            </a:r>
            <a:r>
              <a:rPr lang="en-US" dirty="0"/>
              <a:t> </a:t>
            </a:r>
            <a:r>
              <a:rPr lang="en-US" dirty="0" err="1"/>
              <a:t>volupat</a:t>
            </a:r>
            <a:r>
              <a:rPr lang="en-US" dirty="0"/>
              <a:t> </a:t>
            </a:r>
            <a:r>
              <a:rPr lang="en-US" dirty="0" err="1"/>
              <a:t>wisi</a:t>
            </a:r>
            <a:r>
              <a:rPr lang="en-US" dirty="0"/>
              <a:t> ad</a:t>
            </a:r>
          </a:p>
          <a:p>
            <a:pPr marL="0" marR="0" lvl="0" indent="0" algn="l" defTabSz="3429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dirty="0"/>
              <a:t>• Magna </a:t>
            </a:r>
            <a:r>
              <a:rPr lang="en-US" dirty="0" err="1"/>
              <a:t>aliquam</a:t>
            </a:r>
            <a:r>
              <a:rPr lang="en-US" dirty="0"/>
              <a:t> </a:t>
            </a:r>
            <a:r>
              <a:rPr lang="en-US" dirty="0" err="1"/>
              <a:t>erat</a:t>
            </a:r>
            <a:r>
              <a:rPr lang="en-US" dirty="0"/>
              <a:t> </a:t>
            </a:r>
            <a:r>
              <a:rPr lang="en-US" dirty="0" err="1"/>
              <a:t>volupat</a:t>
            </a:r>
            <a:r>
              <a:rPr lang="en-US" dirty="0"/>
              <a:t> </a:t>
            </a:r>
            <a:r>
              <a:rPr lang="en-US" dirty="0" err="1"/>
              <a:t>wisi</a:t>
            </a:r>
            <a:r>
              <a:rPr lang="en-US" dirty="0"/>
              <a:t> ad</a:t>
            </a:r>
          </a:p>
          <a:p>
            <a:pPr lvl="0"/>
            <a:endParaRPr lang="en-US" dirty="0"/>
          </a:p>
          <a:p>
            <a:pPr lvl="0"/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0" y="6591224"/>
            <a:ext cx="12192000" cy="142999"/>
          </a:xfrm>
          <a:prstGeom prst="rect">
            <a:avLst/>
          </a:prstGeom>
          <a:noFill/>
          <a:ln>
            <a:noFill/>
          </a:ln>
        </p:spPr>
        <p:txBody>
          <a:bodyPr wrap="square" lIns="61542" tIns="30771" rIns="61542" bIns="30771" rtlCol="0">
            <a:spAutoFit/>
          </a:bodyPr>
          <a:lstStyle/>
          <a:p>
            <a:pPr algn="ctr" rtl="0"/>
            <a:r>
              <a:rPr lang="en-US" sz="788" b="0" i="0" u="none" strike="noStrike" kern="1200" baseline="30000" dirty="0">
                <a:solidFill>
                  <a:srgbClr val="FFFFFF"/>
                </a:solidFill>
                <a:latin typeface="Arial"/>
                <a:ea typeface="+mn-ea"/>
                <a:cs typeface="Arial"/>
              </a:rPr>
              <a:t>© 2014, Johns Hopkins University. All rights reserved.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14267" y="6585922"/>
            <a:ext cx="12192000" cy="142999"/>
          </a:xfrm>
          <a:prstGeom prst="rect">
            <a:avLst/>
          </a:prstGeom>
          <a:noFill/>
          <a:ln>
            <a:noFill/>
          </a:ln>
        </p:spPr>
        <p:txBody>
          <a:bodyPr wrap="square" lIns="61542" tIns="30771" rIns="61542" bIns="30771" rtlCol="0">
            <a:spAutoFit/>
          </a:bodyPr>
          <a:lstStyle/>
          <a:p>
            <a:pPr algn="ctr" rtl="0"/>
            <a:r>
              <a:rPr lang="en-US" sz="788" b="0" i="0" u="none" strike="noStrike" kern="1200" baseline="30000" dirty="0">
                <a:solidFill>
                  <a:srgbClr val="FFFFFF"/>
                </a:solidFill>
                <a:latin typeface="Arial"/>
                <a:ea typeface="+mn-ea"/>
                <a:cs typeface="Arial"/>
              </a:rPr>
              <a:t>© 2014, Johns Hopkins University. All rights reserved.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245414" y="6570004"/>
            <a:ext cx="5644193" cy="1731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25" dirty="0">
                <a:solidFill>
                  <a:schemeClr val="bg1"/>
                </a:solidFill>
                <a:latin typeface="Arial"/>
                <a:cs typeface="Arial"/>
              </a:rPr>
              <a:t>©2015, Johns Hopkins University. All rights</a:t>
            </a:r>
            <a:r>
              <a:rPr lang="en-US" sz="525" baseline="0" dirty="0">
                <a:solidFill>
                  <a:schemeClr val="bg1"/>
                </a:solidFill>
                <a:latin typeface="Arial"/>
                <a:cs typeface="Arial"/>
              </a:rPr>
              <a:t> reserved.</a:t>
            </a:r>
            <a:endParaRPr lang="en-US" sz="525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pic>
        <p:nvPicPr>
          <p:cNvPr id="17" name="Picture 16" descr="Bloomberg footer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425708"/>
            <a:ext cx="12192000" cy="432292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3245414" y="6561863"/>
            <a:ext cx="5644193" cy="1731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25" dirty="0">
                <a:solidFill>
                  <a:schemeClr val="bg1"/>
                </a:solidFill>
                <a:latin typeface="Arial"/>
                <a:cs typeface="Arial"/>
              </a:rPr>
              <a:t>©2015, Johns Hopkins University. All rights</a:t>
            </a:r>
            <a:r>
              <a:rPr lang="en-US" sz="525" baseline="0" dirty="0">
                <a:solidFill>
                  <a:schemeClr val="bg1"/>
                </a:solidFill>
                <a:latin typeface="Arial"/>
                <a:cs typeface="Arial"/>
              </a:rPr>
              <a:t> reserved.</a:t>
            </a:r>
            <a:endParaRPr lang="en-US" sz="525" dirty="0">
              <a:solidFill>
                <a:schemeClr val="bg1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90386410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normal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add slide title</a:t>
            </a:r>
          </a:p>
        </p:txBody>
      </p:sp>
      <p:sp>
        <p:nvSpPr>
          <p:cNvPr id="3" name="Content Placeholder 1"/>
          <p:cNvSpPr>
            <a:spLocks noGrp="1"/>
          </p:cNvSpPr>
          <p:nvPr>
            <p:ph idx="1" hasCustomPrompt="1"/>
          </p:nvPr>
        </p:nvSpPr>
        <p:spPr>
          <a:ln>
            <a:noFill/>
          </a:ln>
        </p:spPr>
        <p:txBody>
          <a:bodyPr/>
          <a:lstStyle>
            <a:lvl1pPr marL="288918" indent="-288918">
              <a:buFont typeface="Arial" panose="020B0604020202020204" pitchFamily="34" charset="0"/>
              <a:buChar char="►"/>
              <a:defRPr baseline="0"/>
            </a:lvl1pPr>
            <a:lvl2pPr marL="568311" indent="-284156">
              <a:buFont typeface="Arial" panose="020B0604020202020204" pitchFamily="34" charset="0"/>
              <a:buChar char="►"/>
              <a:defRPr/>
            </a:lvl2pPr>
            <a:lvl3pPr marL="808018" indent="-234944">
              <a:buFont typeface="Arial" panose="020B0604020202020204" pitchFamily="34" charset="0"/>
              <a:buChar char="●"/>
              <a:tabLst/>
              <a:defRPr/>
            </a:lvl3pPr>
            <a:lvl4pPr marL="1371566" indent="0">
              <a:buNone/>
              <a:defRPr/>
            </a:lvl4pPr>
            <a:lvl5pPr marL="1828754" indent="0">
              <a:buNone/>
              <a:defRPr/>
            </a:lvl5pPr>
          </a:lstStyle>
          <a:p>
            <a:pPr lvl="0"/>
            <a:r>
              <a:rPr lang="en-US" dirty="0"/>
              <a:t>Click to add first-level bullet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5" name="Source"/>
          <p:cNvSpPr>
            <a:spLocks noGrp="1"/>
          </p:cNvSpPr>
          <p:nvPr>
            <p:ph idx="11" hasCustomPrompt="1"/>
          </p:nvPr>
        </p:nvSpPr>
        <p:spPr>
          <a:xfrm>
            <a:off x="199088" y="6378790"/>
            <a:ext cx="10841449" cy="373381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b">
            <a:normAutofit/>
          </a:bodyPr>
          <a:lstStyle>
            <a:lvl1pPr marL="0" marR="0" indent="0" algn="l" defTabSz="914378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B50D0D"/>
              </a:buClr>
              <a:buSzPct val="100000"/>
              <a:buFont typeface="Wingdings" pitchFamily="-1" charset="2"/>
              <a:buNone/>
              <a:tabLst/>
              <a:defRPr sz="1200" baseline="0">
                <a:solidFill>
                  <a:srgbClr val="000000"/>
                </a:solidFill>
                <a:latin typeface="Calibri"/>
                <a:cs typeface="Calibri"/>
              </a:defRPr>
            </a:lvl1pPr>
            <a:lvl2pPr marL="749282" indent="-406390">
              <a:spcBef>
                <a:spcPts val="0"/>
              </a:spcBef>
              <a:buClr>
                <a:srgbClr val="B50D0D"/>
              </a:buClr>
              <a:buFont typeface="Lucida Grande"/>
              <a:buNone/>
              <a:defRPr sz="1000">
                <a:latin typeface="Georgia"/>
                <a:cs typeface="Georgia"/>
              </a:defRPr>
            </a:lvl2pPr>
            <a:lvl3pPr marL="800080" indent="342892">
              <a:spcBef>
                <a:spcPts val="0"/>
              </a:spcBef>
              <a:buClr>
                <a:srgbClr val="B50D0D"/>
              </a:buClr>
              <a:buNone/>
              <a:defRPr sz="1000" baseline="0">
                <a:latin typeface="Georgia"/>
                <a:cs typeface="Georgia"/>
              </a:defRPr>
            </a:lvl3pPr>
            <a:lvl4pPr>
              <a:buClr>
                <a:srgbClr val="B50D0D"/>
              </a:buClr>
              <a:defRPr sz="2800"/>
            </a:lvl4pPr>
            <a:lvl5pPr>
              <a:buClr>
                <a:srgbClr val="B50D0D"/>
              </a:buClr>
              <a:defRPr sz="2800"/>
            </a:lvl5pPr>
          </a:lstStyle>
          <a:p>
            <a:pPr lvl="0"/>
            <a:r>
              <a:rPr lang="en-US" dirty="0"/>
              <a:t>Click to add source information</a:t>
            </a:r>
          </a:p>
        </p:txBody>
      </p:sp>
    </p:spTree>
    <p:extLst>
      <p:ext uri="{BB962C8B-B14F-4D97-AF65-F5344CB8AC3E}">
        <p14:creationId xmlns:p14="http://schemas.microsoft.com/office/powerpoint/2010/main" val="2367550367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B2AE8-0A36-4A8F-BD80-C05E027B9944}" type="datetime1">
              <a:rPr lang="en-US" smtClean="0"/>
              <a:t>11/10/2022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⌂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0F238-2ED2-4BD3-BD57-7600E853CA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6399822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BF472-815D-4AAB-BA6A-E05FB9667FC9}" type="datetime1">
              <a:rPr lang="en-US" smtClean="0"/>
              <a:t>11/10/2022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⌂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0F238-2ED2-4BD3-BD57-7600E853CA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437536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57ABC-0C74-4662-944E-9B8C94074353}" type="datetime1">
              <a:rPr lang="en-US" smtClean="0"/>
              <a:t>11/10/2022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⌂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0F238-2ED2-4BD3-BD57-7600E853CA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6025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acked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add slide title</a:t>
            </a:r>
          </a:p>
        </p:txBody>
      </p:sp>
      <p:sp>
        <p:nvSpPr>
          <p:cNvPr id="3" name="Content Placeholder 1"/>
          <p:cNvSpPr>
            <a:spLocks noGrp="1"/>
          </p:cNvSpPr>
          <p:nvPr>
            <p:ph idx="1" hasCustomPrompt="1"/>
          </p:nvPr>
        </p:nvSpPr>
        <p:spPr>
          <a:xfrm>
            <a:off x="199088" y="1600206"/>
            <a:ext cx="11810881" cy="2219959"/>
          </a:xfrm>
        </p:spPr>
        <p:txBody>
          <a:bodyPr/>
          <a:lstStyle>
            <a:lvl1pPr marL="288918" indent="-288918">
              <a:buFont typeface="Arial" panose="020B0604020202020204" pitchFamily="34" charset="0"/>
              <a:buChar char="►"/>
              <a:defRPr baseline="0"/>
            </a:lvl1pPr>
            <a:lvl2pPr marL="568311" indent="-284156">
              <a:buFont typeface="Arial" panose="020B0604020202020204" pitchFamily="34" charset="0"/>
              <a:buChar char="►"/>
              <a:defRPr/>
            </a:lvl2pPr>
            <a:lvl3pPr marL="808018" indent="-234944">
              <a:buFont typeface="Arial" panose="020B0604020202020204" pitchFamily="34" charset="0"/>
              <a:buChar char="●"/>
              <a:tabLst/>
              <a:defRPr/>
            </a:lvl3pPr>
            <a:lvl4pPr marL="1371566" indent="0">
              <a:buNone/>
              <a:defRPr/>
            </a:lvl4pPr>
            <a:lvl5pPr marL="1828754" indent="0">
              <a:buNone/>
              <a:defRPr/>
            </a:lvl5pPr>
          </a:lstStyle>
          <a:p>
            <a:pPr lvl="0"/>
            <a:r>
              <a:rPr lang="en-US" dirty="0"/>
              <a:t>Click to add first-level bullet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2" hasCustomPrompt="1"/>
          </p:nvPr>
        </p:nvSpPr>
        <p:spPr>
          <a:xfrm>
            <a:off x="199085" y="3901446"/>
            <a:ext cx="5863051" cy="2219959"/>
          </a:xfrm>
        </p:spPr>
        <p:txBody>
          <a:bodyPr/>
          <a:lstStyle>
            <a:lvl1pPr marL="288918" indent="-288918">
              <a:buFont typeface="Arial" panose="020B0604020202020204" pitchFamily="34" charset="0"/>
              <a:buChar char="►"/>
              <a:defRPr baseline="0"/>
            </a:lvl1pPr>
            <a:lvl2pPr marL="568311" indent="-284156">
              <a:buFont typeface="Arial" panose="020B0604020202020204" pitchFamily="34" charset="0"/>
              <a:buChar char="►"/>
              <a:defRPr/>
            </a:lvl2pPr>
            <a:lvl3pPr marL="808018" indent="-234944">
              <a:buFont typeface="Arial" panose="020B0604020202020204" pitchFamily="34" charset="0"/>
              <a:buChar char="●"/>
              <a:tabLst/>
              <a:defRPr/>
            </a:lvl3pPr>
            <a:lvl4pPr marL="1371566" indent="0">
              <a:buNone/>
              <a:defRPr/>
            </a:lvl4pPr>
            <a:lvl5pPr marL="1828754" indent="0">
              <a:buNone/>
              <a:defRPr/>
            </a:lvl5pPr>
          </a:lstStyle>
          <a:p>
            <a:pPr lvl="0"/>
            <a:r>
              <a:rPr lang="en-US" dirty="0"/>
              <a:t>Click to add first-level bullet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4" hasCustomPrompt="1"/>
          </p:nvPr>
        </p:nvSpPr>
        <p:spPr>
          <a:xfrm>
            <a:off x="6146917" y="3901446"/>
            <a:ext cx="5863051" cy="2219959"/>
          </a:xfrm>
        </p:spPr>
        <p:txBody>
          <a:bodyPr/>
          <a:lstStyle>
            <a:lvl1pPr marL="288918" indent="-288918">
              <a:buFont typeface="Arial" panose="020B0604020202020204" pitchFamily="34" charset="0"/>
              <a:buChar char="►"/>
              <a:defRPr baseline="0"/>
            </a:lvl1pPr>
            <a:lvl2pPr marL="568311" indent="-284156">
              <a:buFont typeface="Arial" panose="020B0604020202020204" pitchFamily="34" charset="0"/>
              <a:buChar char="►"/>
              <a:defRPr/>
            </a:lvl2pPr>
            <a:lvl3pPr marL="808018" indent="-234944">
              <a:buFont typeface="Arial" panose="020B0604020202020204" pitchFamily="34" charset="0"/>
              <a:buChar char="●"/>
              <a:tabLst/>
              <a:defRPr/>
            </a:lvl3pPr>
            <a:lvl4pPr marL="1371566" indent="0">
              <a:buNone/>
              <a:defRPr/>
            </a:lvl4pPr>
            <a:lvl5pPr marL="1828754" indent="0">
              <a:buNone/>
              <a:defRPr/>
            </a:lvl5pPr>
          </a:lstStyle>
          <a:p>
            <a:pPr lvl="0"/>
            <a:r>
              <a:rPr lang="en-US" dirty="0"/>
              <a:t>Click to add first-level bullet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5" name="Source"/>
          <p:cNvSpPr>
            <a:spLocks noGrp="1"/>
          </p:cNvSpPr>
          <p:nvPr>
            <p:ph idx="11" hasCustomPrompt="1"/>
          </p:nvPr>
        </p:nvSpPr>
        <p:spPr>
          <a:xfrm>
            <a:off x="199088" y="6378790"/>
            <a:ext cx="10841449" cy="373381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b">
            <a:normAutofit/>
          </a:bodyPr>
          <a:lstStyle>
            <a:lvl1pPr marL="0" marR="0" indent="0" algn="l" defTabSz="914378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B50D0D"/>
              </a:buClr>
              <a:buSzPct val="100000"/>
              <a:buFont typeface="Wingdings" pitchFamily="-1" charset="2"/>
              <a:buNone/>
              <a:tabLst/>
              <a:defRPr sz="1200" baseline="0">
                <a:solidFill>
                  <a:srgbClr val="000000"/>
                </a:solidFill>
                <a:latin typeface="Calibri"/>
                <a:cs typeface="Calibri"/>
              </a:defRPr>
            </a:lvl1pPr>
            <a:lvl2pPr marL="749282" indent="-406390">
              <a:spcBef>
                <a:spcPts val="0"/>
              </a:spcBef>
              <a:buClr>
                <a:srgbClr val="B50D0D"/>
              </a:buClr>
              <a:buFont typeface="Lucida Grande"/>
              <a:buNone/>
              <a:defRPr sz="1000">
                <a:latin typeface="Georgia"/>
                <a:cs typeface="Georgia"/>
              </a:defRPr>
            </a:lvl2pPr>
            <a:lvl3pPr marL="800080" indent="342892">
              <a:spcBef>
                <a:spcPts val="0"/>
              </a:spcBef>
              <a:buClr>
                <a:srgbClr val="B50D0D"/>
              </a:buClr>
              <a:buNone/>
              <a:defRPr sz="1000" baseline="0">
                <a:latin typeface="Georgia"/>
                <a:cs typeface="Georgia"/>
              </a:defRPr>
            </a:lvl3pPr>
            <a:lvl4pPr>
              <a:buClr>
                <a:srgbClr val="B50D0D"/>
              </a:buClr>
              <a:defRPr sz="2800"/>
            </a:lvl4pPr>
            <a:lvl5pPr>
              <a:buClr>
                <a:srgbClr val="B50D0D"/>
              </a:buClr>
              <a:defRPr sz="2800"/>
            </a:lvl5pPr>
          </a:lstStyle>
          <a:p>
            <a:pPr lvl="0"/>
            <a:r>
              <a:rPr lang="en-US" dirty="0"/>
              <a:t>Click to add source information</a:t>
            </a:r>
          </a:p>
        </p:txBody>
      </p:sp>
    </p:spTree>
    <p:extLst>
      <p:ext uri="{BB962C8B-B14F-4D97-AF65-F5344CB8AC3E}">
        <p14:creationId xmlns:p14="http://schemas.microsoft.com/office/powerpoint/2010/main" val="1645367736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EA7E2-5F16-45BD-B90C-7FAE40B15571}" type="datetime1">
              <a:rPr lang="en-US" smtClean="0"/>
              <a:t>11/10/2022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⌂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0F238-2ED2-4BD3-BD57-7600E853CA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3143338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22037-783D-4FA7-9540-CB7878A5F908}" type="datetime1">
              <a:rPr lang="en-US" smtClean="0"/>
              <a:t>11/10/2022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⌂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0F238-2ED2-4BD3-BD57-7600E853CA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4606365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5A6B5-6159-4765-95D8-549FE34C7F6A}" type="datetime1">
              <a:rPr lang="en-US" smtClean="0"/>
              <a:t>11/10/2022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⌂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0F238-2ED2-4BD3-BD57-7600E853CA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601742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478D7-0CF3-4423-BAA4-1D2277FB2819}" type="datetime1">
              <a:rPr lang="en-US" smtClean="0"/>
              <a:t>11/10/2022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⌂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0F238-2ED2-4BD3-BD57-7600E853CA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528828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A4FC0-DD9B-4048-A155-AE7081823970}" type="datetime1">
              <a:rPr lang="en-US" smtClean="0"/>
              <a:t>11/10/2022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⌂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0F238-2ED2-4BD3-BD57-7600E853CA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5851751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82B22-1A41-4450-909B-DE67B4F54EAE}" type="datetime1">
              <a:rPr lang="en-US" smtClean="0"/>
              <a:t>11/10/2022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⌂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0F238-2ED2-4BD3-BD57-7600E853CA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3386712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A2B0C-C3BF-488B-8CBE-87309B04DFF2}" type="datetime1">
              <a:rPr lang="en-US" smtClean="0"/>
              <a:t>11/10/2022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⌂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0F238-2ED2-4BD3-BD57-7600E853CA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549889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04159-A5D7-459F-BA64-38B1675132EE}" type="datetime1">
              <a:rPr lang="en-US" smtClean="0"/>
              <a:t>11/10/2022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⌂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0F238-2ED2-4BD3-BD57-7600E853CA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6728001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5FF35C-93A4-46F1-8BCE-15053599F6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724267B-48C8-70EE-347C-72ED8BB4FA5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CD96E2-AF1D-F8FA-E70D-AC4449DBEC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ADC7E-270F-4539-8129-C7C92924C96E}" type="datetimeFigureOut">
              <a:rPr lang="en-US" smtClean="0"/>
              <a:t>11/10/2022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23AC67-83E5-E461-89A5-BC312CDF75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9D9F67-F7BA-B172-A205-E3A4FC60B3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29632-0204-465B-BFE9-492C3A6E0A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0164032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D04768-64FC-7B85-67AA-42CB9FF5D5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933D23-C718-F163-3595-658F84C569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65B6D9-8258-8867-C188-2327257E62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ADC7E-270F-4539-8129-C7C92924C96E}" type="datetimeFigureOut">
              <a:rPr lang="en-US" smtClean="0"/>
              <a:t>11/10/2022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587F36-F30D-2979-0537-801C6CE0A0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3AA99A-E76C-EEED-85F7-EB107949EA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29632-0204-465B-BFE9-492C3A6E0A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11141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lumn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/>
          <p:cNvSpPr>
            <a:spLocks noGrp="1"/>
          </p:cNvSpPr>
          <p:nvPr>
            <p:ph type="title" hasCustomPrompt="1"/>
          </p:nvPr>
        </p:nvSpPr>
        <p:spPr>
          <a:xfrm>
            <a:off x="199088" y="71967"/>
            <a:ext cx="11810881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baseline="0"/>
            </a:lvl1pPr>
          </a:lstStyle>
          <a:p>
            <a:r>
              <a:rPr lang="en-US" dirty="0"/>
              <a:t>Click to add slide title</a:t>
            </a:r>
          </a:p>
        </p:txBody>
      </p:sp>
      <p:sp>
        <p:nvSpPr>
          <p:cNvPr id="8" name="Content Placeholder 1"/>
          <p:cNvSpPr>
            <a:spLocks noGrp="1"/>
          </p:cNvSpPr>
          <p:nvPr>
            <p:ph idx="13" hasCustomPrompt="1"/>
          </p:nvPr>
        </p:nvSpPr>
        <p:spPr>
          <a:xfrm>
            <a:off x="199085" y="1600205"/>
            <a:ext cx="5855352" cy="4525963"/>
          </a:xfrm>
          <a:ln>
            <a:noFill/>
          </a:ln>
        </p:spPr>
        <p:txBody>
          <a:bodyPr/>
          <a:lstStyle>
            <a:lvl1pPr marL="288918" indent="-288918">
              <a:buFont typeface="Arial" panose="020B0604020202020204" pitchFamily="34" charset="0"/>
              <a:buChar char="►"/>
              <a:defRPr baseline="0"/>
            </a:lvl1pPr>
            <a:lvl2pPr marL="568311" indent="-284156">
              <a:buFont typeface="Arial" panose="020B0604020202020204" pitchFamily="34" charset="0"/>
              <a:buChar char="►"/>
              <a:defRPr/>
            </a:lvl2pPr>
            <a:lvl3pPr marL="808018" indent="-234944">
              <a:buFont typeface="Arial" panose="020B0604020202020204" pitchFamily="34" charset="0"/>
              <a:buChar char="●"/>
              <a:tabLst/>
              <a:defRPr/>
            </a:lvl3pPr>
            <a:lvl4pPr marL="1371566" indent="0">
              <a:buNone/>
              <a:defRPr/>
            </a:lvl4pPr>
            <a:lvl5pPr marL="1828754" indent="0">
              <a:buNone/>
              <a:defRPr/>
            </a:lvl5pPr>
          </a:lstStyle>
          <a:p>
            <a:pPr lvl="0"/>
            <a:r>
              <a:rPr lang="en-US" dirty="0"/>
              <a:t>Click to add first-level bullet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2" hasCustomPrompt="1"/>
          </p:nvPr>
        </p:nvSpPr>
        <p:spPr>
          <a:xfrm>
            <a:off x="6153691" y="1601898"/>
            <a:ext cx="5856276" cy="4525963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288918" indent="-288918">
              <a:buFont typeface="Arial" panose="020B0604020202020204" pitchFamily="34" charset="0"/>
              <a:buChar char="►"/>
              <a:defRPr lang="en-US" sz="18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8311" indent="-284156">
              <a:buFont typeface="Arial" panose="020B0604020202020204" pitchFamily="34" charset="0"/>
              <a:buChar char="►"/>
              <a:defRPr/>
            </a:lvl2pPr>
            <a:lvl3pPr marL="798493" indent="-230183">
              <a:buFont typeface="Arial" panose="020B0604020202020204" pitchFamily="34" charset="0"/>
              <a:buChar char="●"/>
              <a:defRPr/>
            </a:lvl3pPr>
          </a:lstStyle>
          <a:p>
            <a:pPr lvl="0"/>
            <a:r>
              <a:rPr lang="en-US" dirty="0"/>
              <a:t>Click to add first-level bullet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0" name="Source"/>
          <p:cNvSpPr>
            <a:spLocks noGrp="1"/>
          </p:cNvSpPr>
          <p:nvPr>
            <p:ph idx="11" hasCustomPrompt="1"/>
          </p:nvPr>
        </p:nvSpPr>
        <p:spPr>
          <a:xfrm>
            <a:off x="199088" y="6378790"/>
            <a:ext cx="10841449" cy="373381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b">
            <a:normAutofit/>
          </a:bodyPr>
          <a:lstStyle>
            <a:lvl1pPr marL="0" marR="0" indent="0" algn="l" defTabSz="914378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B50D0D"/>
              </a:buClr>
              <a:buSzPct val="100000"/>
              <a:buFont typeface="Wingdings" pitchFamily="-1" charset="2"/>
              <a:buNone/>
              <a:tabLst/>
              <a:defRPr sz="1200" baseline="0">
                <a:solidFill>
                  <a:srgbClr val="000000"/>
                </a:solidFill>
                <a:latin typeface="Calibri"/>
                <a:cs typeface="Calibri"/>
              </a:defRPr>
            </a:lvl1pPr>
            <a:lvl2pPr marL="749282" indent="-406390">
              <a:spcBef>
                <a:spcPts val="0"/>
              </a:spcBef>
              <a:buClr>
                <a:srgbClr val="B50D0D"/>
              </a:buClr>
              <a:buFont typeface="Lucida Grande"/>
              <a:buNone/>
              <a:defRPr sz="1000">
                <a:latin typeface="Georgia"/>
                <a:cs typeface="Georgia"/>
              </a:defRPr>
            </a:lvl2pPr>
            <a:lvl3pPr marL="800080" indent="342892">
              <a:spcBef>
                <a:spcPts val="0"/>
              </a:spcBef>
              <a:buClr>
                <a:srgbClr val="B50D0D"/>
              </a:buClr>
              <a:buNone/>
              <a:defRPr sz="1000" baseline="0">
                <a:latin typeface="Georgia"/>
                <a:cs typeface="Georgia"/>
              </a:defRPr>
            </a:lvl3pPr>
            <a:lvl4pPr>
              <a:buClr>
                <a:srgbClr val="B50D0D"/>
              </a:buClr>
              <a:defRPr sz="2800"/>
            </a:lvl4pPr>
            <a:lvl5pPr>
              <a:buClr>
                <a:srgbClr val="B50D0D"/>
              </a:buClr>
              <a:defRPr sz="2800"/>
            </a:lvl5pPr>
          </a:lstStyle>
          <a:p>
            <a:pPr lvl="0"/>
            <a:r>
              <a:rPr lang="en-US" dirty="0"/>
              <a:t>Click to add source information</a:t>
            </a:r>
          </a:p>
        </p:txBody>
      </p:sp>
    </p:spTree>
    <p:extLst>
      <p:ext uri="{BB962C8B-B14F-4D97-AF65-F5344CB8AC3E}">
        <p14:creationId xmlns:p14="http://schemas.microsoft.com/office/powerpoint/2010/main" val="2302858743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DBCEC3-506A-CB2D-CFDC-34D1DBCDB0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F78F83-C6D2-8326-B7C8-4AAE433A89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911DB6-35E0-75AC-2943-97F2AA0F0B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ADC7E-270F-4539-8129-C7C92924C96E}" type="datetimeFigureOut">
              <a:rPr lang="en-US" smtClean="0"/>
              <a:t>11/10/2022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05BC33-5B89-405A-7CBB-898031CD5C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769C95-8B67-CEE2-9053-D845F43142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29632-0204-465B-BFE9-492C3A6E0A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536004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385E7F-AB1C-ABEC-4E1C-39D76DC26E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53B295-2538-2A76-1FD7-8FBC34E3F41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8F36BCC-8252-51F6-1135-623A028DAD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C525CF1-205D-3706-2214-48AF83E3E4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ADC7E-270F-4539-8129-C7C92924C96E}" type="datetimeFigureOut">
              <a:rPr lang="en-US" smtClean="0"/>
              <a:t>11/10/2022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50FDAC0-4284-0734-FE55-252D24D9AF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10FE12D-B6DB-EA90-9A02-D4F11A14B1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29632-0204-465B-BFE9-492C3A6E0A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1071082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8A271A-8921-AC54-4F88-C0EEB4765C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97512C-2E0F-49DF-06C8-F5FF4DDB09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69D2775-E8AD-975E-476D-D0AF4E51A7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B3E512C-003E-EF9D-30EC-A2518FBE16F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B799054-56F5-3456-94C6-BC4A1031C80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83D6DFF-6C86-E6C8-58B9-358DBACE04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smtClean="0"/>
              <a:t>11/10/2022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C46DE57-BAD4-3F4F-33A6-D662DBC5A6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930AF71-CEF0-B864-66E7-EBCEE52450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9528760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81B2C4-FB8F-C7E7-8844-ADA74ABD1C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706E6F5-F2C3-598E-5080-ADB13F0F09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ADC7E-270F-4539-8129-C7C92924C96E}" type="datetimeFigureOut">
              <a:rPr lang="en-US" smtClean="0"/>
              <a:t>11/10/2022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6249F11-CCF7-28B9-BB8B-8AF645ADC2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456FB94-BB1D-43DE-1DC6-865E59150C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29632-0204-465B-BFE9-492C3A6E0A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0699962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CE1A8A3-18EE-03C6-462B-16E4275D23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EE146-7E31-49DB-9213-8E266D773A0A}" type="datetimeFigureOut">
              <a:rPr lang="en-US" smtClean="0"/>
              <a:t>11/10/2022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158EF9C-2E7E-CB0D-E61A-F636BBA45F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50184AA-E9A4-8A2A-2669-97F6E17A55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5C236-3230-4B27-86B1-0965B46895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2995852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751CB1-1A57-108D-B6C9-7AF68EB24B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5781E0-D98C-497B-E822-CA2DAD921B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30A5D5F-B8AE-DDCB-100C-2FAF0E8176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11C9CF-3FEC-5A41-32B1-EE6BDACBAA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ADC7E-270F-4539-8129-C7C92924C96E}" type="datetimeFigureOut">
              <a:rPr lang="en-US" smtClean="0"/>
              <a:t>11/10/2022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BBF7F7-89A4-9684-BD49-EC5604B1BD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9CB00C8-429F-2A32-D12E-36FF3695CE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29632-0204-465B-BFE9-492C3A6E0A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7071433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391650-0B22-AB7B-CF82-3621ECC34C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01F5536-5862-E510-E34C-B18763E7681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0203158-7E6E-15EB-D9DE-969DE4FD7E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B4A465E-9BF1-2D1F-68B5-691F330DEB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ADC7E-270F-4539-8129-C7C92924C96E}" type="datetimeFigureOut">
              <a:rPr lang="en-US" smtClean="0"/>
              <a:t>11/10/2022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F13C30D-371B-B305-EB23-2292737493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3CB699-0E0D-7EDC-731B-797535C082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29632-0204-465B-BFE9-492C3A6E0A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0587934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0D25D3-ACAF-40D7-DACC-F9B81666F0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2EC8D5A-37DA-CC78-15DB-0F402C74C39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94188F-0B82-CE18-0191-C4B135EF90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ADC7E-270F-4539-8129-C7C92924C96E}" type="datetimeFigureOut">
              <a:rPr lang="en-US" smtClean="0"/>
              <a:t>11/10/2022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71C519-2752-FB9A-AA41-E9C38BFE9B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C759-7A49-BBEE-26C0-6475633373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29632-0204-465B-BFE9-492C3A6E0A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2022079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E3C1EAF-2426-9C90-EA41-F094913C660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CD0AD8C-CDD0-3C2B-9AA3-058918C6E17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5F34C4-F38A-923C-DE90-995D2C5A1C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ADC7E-270F-4539-8129-C7C92924C96E}" type="datetimeFigureOut">
              <a:rPr lang="en-US" smtClean="0"/>
              <a:t>11/10/2022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2B3FC4-7589-C00E-2BCF-D554A54109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06CBCC-0B96-5A7E-2EE5-3173B4DBF8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29632-0204-465B-BFE9-492C3A6E0A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2274418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normal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add slide title</a:t>
            </a:r>
          </a:p>
        </p:txBody>
      </p:sp>
      <p:sp>
        <p:nvSpPr>
          <p:cNvPr id="3" name="Content Placeholder 1"/>
          <p:cNvSpPr>
            <a:spLocks noGrp="1"/>
          </p:cNvSpPr>
          <p:nvPr>
            <p:ph idx="1" hasCustomPrompt="1"/>
          </p:nvPr>
        </p:nvSpPr>
        <p:spPr>
          <a:ln>
            <a:noFill/>
          </a:ln>
        </p:spPr>
        <p:txBody>
          <a:bodyPr/>
          <a:lstStyle>
            <a:lvl1pPr marL="288918" indent="-288918">
              <a:buFont typeface="Arial" panose="020B0604020202020204" pitchFamily="34" charset="0"/>
              <a:buChar char="►"/>
              <a:defRPr baseline="0"/>
            </a:lvl1pPr>
            <a:lvl2pPr marL="568311" indent="-284156">
              <a:buFont typeface="Arial" panose="020B0604020202020204" pitchFamily="34" charset="0"/>
              <a:buChar char="►"/>
              <a:defRPr/>
            </a:lvl2pPr>
            <a:lvl3pPr marL="808018" indent="-234944">
              <a:buFont typeface="Arial" panose="020B0604020202020204" pitchFamily="34" charset="0"/>
              <a:buChar char="●"/>
              <a:tabLst/>
              <a:defRPr/>
            </a:lvl3pPr>
            <a:lvl4pPr marL="1371566" indent="0">
              <a:buNone/>
              <a:defRPr/>
            </a:lvl4pPr>
            <a:lvl5pPr marL="1828754" indent="0">
              <a:buNone/>
              <a:defRPr/>
            </a:lvl5pPr>
          </a:lstStyle>
          <a:p>
            <a:pPr lvl="0"/>
            <a:r>
              <a:rPr lang="en-US" dirty="0"/>
              <a:t>Click to add first-level bullet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5" name="Source"/>
          <p:cNvSpPr>
            <a:spLocks noGrp="1"/>
          </p:cNvSpPr>
          <p:nvPr>
            <p:ph idx="11" hasCustomPrompt="1"/>
          </p:nvPr>
        </p:nvSpPr>
        <p:spPr>
          <a:xfrm>
            <a:off x="199088" y="6378790"/>
            <a:ext cx="10841449" cy="373381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b">
            <a:normAutofit/>
          </a:bodyPr>
          <a:lstStyle>
            <a:lvl1pPr marL="0" marR="0" indent="0" algn="l" defTabSz="914378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B50D0D"/>
              </a:buClr>
              <a:buSzPct val="100000"/>
              <a:buFont typeface="Wingdings" pitchFamily="-1" charset="2"/>
              <a:buNone/>
              <a:tabLst/>
              <a:defRPr sz="1200" baseline="0">
                <a:solidFill>
                  <a:srgbClr val="000000"/>
                </a:solidFill>
                <a:latin typeface="Calibri"/>
                <a:cs typeface="Calibri"/>
              </a:defRPr>
            </a:lvl1pPr>
            <a:lvl2pPr marL="749282" indent="-406390">
              <a:spcBef>
                <a:spcPts val="0"/>
              </a:spcBef>
              <a:buClr>
                <a:srgbClr val="B50D0D"/>
              </a:buClr>
              <a:buFont typeface="Lucida Grande"/>
              <a:buNone/>
              <a:defRPr sz="1000">
                <a:latin typeface="Georgia"/>
                <a:cs typeface="Georgia"/>
              </a:defRPr>
            </a:lvl2pPr>
            <a:lvl3pPr marL="800080" indent="342892">
              <a:spcBef>
                <a:spcPts val="0"/>
              </a:spcBef>
              <a:buClr>
                <a:srgbClr val="B50D0D"/>
              </a:buClr>
              <a:buNone/>
              <a:defRPr sz="1000" baseline="0">
                <a:latin typeface="Georgia"/>
                <a:cs typeface="Georgia"/>
              </a:defRPr>
            </a:lvl3pPr>
            <a:lvl4pPr>
              <a:buClr>
                <a:srgbClr val="B50D0D"/>
              </a:buClr>
              <a:defRPr sz="2800"/>
            </a:lvl4pPr>
            <a:lvl5pPr>
              <a:buClr>
                <a:srgbClr val="B50D0D"/>
              </a:buClr>
              <a:defRPr sz="2800"/>
            </a:lvl5pPr>
          </a:lstStyle>
          <a:p>
            <a:pPr lvl="0"/>
            <a:r>
              <a:rPr lang="en-US" dirty="0"/>
              <a:t>Click to add source information</a:t>
            </a:r>
          </a:p>
        </p:txBody>
      </p:sp>
    </p:spTree>
    <p:extLst>
      <p:ext uri="{BB962C8B-B14F-4D97-AF65-F5344CB8AC3E}">
        <p14:creationId xmlns:p14="http://schemas.microsoft.com/office/powerpoint/2010/main" val="30261579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lumn with bottom captions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/>
          <p:cNvSpPr>
            <a:spLocks noGrp="1"/>
          </p:cNvSpPr>
          <p:nvPr>
            <p:ph type="title" hasCustomPrompt="1"/>
          </p:nvPr>
        </p:nvSpPr>
        <p:spPr>
          <a:xfrm>
            <a:off x="199088" y="71967"/>
            <a:ext cx="11810881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baseline="0"/>
            </a:lvl1pPr>
          </a:lstStyle>
          <a:p>
            <a:r>
              <a:rPr lang="en-US" dirty="0"/>
              <a:t>Click to add slide title</a:t>
            </a:r>
          </a:p>
        </p:txBody>
      </p:sp>
      <p:sp>
        <p:nvSpPr>
          <p:cNvPr id="8" name="Content Placeholder 1"/>
          <p:cNvSpPr>
            <a:spLocks noGrp="1"/>
          </p:cNvSpPr>
          <p:nvPr>
            <p:ph idx="13" hasCustomPrompt="1"/>
          </p:nvPr>
        </p:nvSpPr>
        <p:spPr>
          <a:xfrm>
            <a:off x="199085" y="1600206"/>
            <a:ext cx="5855352" cy="3809999"/>
          </a:xfrm>
          <a:ln>
            <a:noFill/>
          </a:ln>
        </p:spPr>
        <p:txBody>
          <a:bodyPr/>
          <a:lstStyle>
            <a:lvl1pPr marL="288918" indent="-288918">
              <a:buFont typeface="Arial" panose="020B0604020202020204" pitchFamily="34" charset="0"/>
              <a:buChar char="►"/>
              <a:defRPr baseline="0"/>
            </a:lvl1pPr>
            <a:lvl2pPr marL="568311" indent="-284156">
              <a:buFont typeface="Arial" panose="020B0604020202020204" pitchFamily="34" charset="0"/>
              <a:buChar char="►"/>
              <a:defRPr/>
            </a:lvl2pPr>
            <a:lvl3pPr marL="808018" indent="-234944">
              <a:buFont typeface="Arial" panose="020B0604020202020204" pitchFamily="34" charset="0"/>
              <a:buChar char="●"/>
              <a:tabLst/>
              <a:defRPr/>
            </a:lvl3pPr>
            <a:lvl4pPr marL="1371566" indent="0">
              <a:buNone/>
              <a:defRPr/>
            </a:lvl4pPr>
            <a:lvl5pPr marL="1828754" indent="0">
              <a:buNone/>
              <a:defRPr/>
            </a:lvl5pPr>
          </a:lstStyle>
          <a:p>
            <a:pPr lvl="0"/>
            <a:r>
              <a:rPr lang="en-US" dirty="0"/>
              <a:t>Click to add first-level bullet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6" name="Text Placeholder 1"/>
          <p:cNvSpPr>
            <a:spLocks noGrp="1"/>
          </p:cNvSpPr>
          <p:nvPr>
            <p:ph type="body" sz="quarter" idx="15" hasCustomPrompt="1"/>
          </p:nvPr>
        </p:nvSpPr>
        <p:spPr>
          <a:xfrm>
            <a:off x="188925" y="5536144"/>
            <a:ext cx="5865515" cy="601133"/>
          </a:xfrm>
          <a:ln>
            <a:noFill/>
          </a:ln>
        </p:spPr>
        <p:txBody>
          <a:bodyPr>
            <a:noAutofit/>
          </a:bodyPr>
          <a:lstStyle>
            <a:lvl1pPr marL="0" indent="0" algn="ctr">
              <a:buNone/>
              <a:defRPr sz="1400">
                <a:solidFill>
                  <a:schemeClr val="tx1"/>
                </a:solidFill>
              </a:defRPr>
            </a:lvl1pPr>
            <a:lvl2pPr marL="457189" indent="0">
              <a:buNone/>
              <a:defRPr sz="1400"/>
            </a:lvl2pPr>
            <a:lvl3pPr marL="798493" indent="0">
              <a:buNone/>
              <a:defRPr sz="1400"/>
            </a:lvl3pPr>
            <a:lvl4pPr marL="1371566" indent="0">
              <a:buNone/>
              <a:defRPr sz="1400"/>
            </a:lvl4pPr>
            <a:lvl5pPr marL="1828754" indent="0">
              <a:buNone/>
              <a:defRPr sz="1400"/>
            </a:lvl5pPr>
          </a:lstStyle>
          <a:p>
            <a:pPr lvl="0"/>
            <a:r>
              <a:rPr lang="en-US" dirty="0"/>
              <a:t>Click to add caption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2" hasCustomPrompt="1"/>
          </p:nvPr>
        </p:nvSpPr>
        <p:spPr>
          <a:xfrm>
            <a:off x="6153691" y="1601896"/>
            <a:ext cx="5856276" cy="3808304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288918" indent="-288918">
              <a:buFont typeface="Arial" panose="020B0604020202020204" pitchFamily="34" charset="0"/>
              <a:buChar char="►"/>
              <a:defRPr lang="en-US" sz="18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8311" indent="-284156">
              <a:buFont typeface="Arial" panose="020B0604020202020204" pitchFamily="34" charset="0"/>
              <a:buChar char="►"/>
              <a:defRPr/>
            </a:lvl2pPr>
            <a:lvl3pPr marL="798493" indent="-230183">
              <a:buFont typeface="Arial" panose="020B0604020202020204" pitchFamily="34" charset="0"/>
              <a:buChar char="●"/>
              <a:defRPr/>
            </a:lvl3pPr>
          </a:lstStyle>
          <a:p>
            <a:pPr lvl="0"/>
            <a:r>
              <a:rPr lang="en-US" dirty="0"/>
              <a:t>Click to add first-level bullet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9" name="Text Placeholder 1"/>
          <p:cNvSpPr>
            <a:spLocks noGrp="1"/>
          </p:cNvSpPr>
          <p:nvPr>
            <p:ph type="body" sz="quarter" idx="16" hasCustomPrompt="1"/>
          </p:nvPr>
        </p:nvSpPr>
        <p:spPr>
          <a:xfrm>
            <a:off x="6153689" y="5537688"/>
            <a:ext cx="5865515" cy="601133"/>
          </a:xfrm>
          <a:ln>
            <a:noFill/>
          </a:ln>
        </p:spPr>
        <p:txBody>
          <a:bodyPr>
            <a:noAutofit/>
          </a:bodyPr>
          <a:lstStyle>
            <a:lvl1pPr marL="0" indent="0" algn="ctr">
              <a:buNone/>
              <a:defRPr sz="1400">
                <a:solidFill>
                  <a:schemeClr val="tx1"/>
                </a:solidFill>
              </a:defRPr>
            </a:lvl1pPr>
            <a:lvl2pPr marL="457189" indent="0">
              <a:buNone/>
              <a:defRPr sz="1400"/>
            </a:lvl2pPr>
            <a:lvl3pPr marL="798493" indent="0">
              <a:buNone/>
              <a:defRPr sz="1400"/>
            </a:lvl3pPr>
            <a:lvl4pPr marL="1371566" indent="0">
              <a:buNone/>
              <a:defRPr sz="1400"/>
            </a:lvl4pPr>
            <a:lvl5pPr marL="1828754" indent="0">
              <a:buNone/>
              <a:defRPr sz="1400"/>
            </a:lvl5pPr>
          </a:lstStyle>
          <a:p>
            <a:pPr lvl="0"/>
            <a:r>
              <a:rPr lang="en-US" dirty="0"/>
              <a:t>Click to add caption</a:t>
            </a:r>
          </a:p>
        </p:txBody>
      </p:sp>
      <p:sp>
        <p:nvSpPr>
          <p:cNvPr id="10" name="Source"/>
          <p:cNvSpPr>
            <a:spLocks noGrp="1"/>
          </p:cNvSpPr>
          <p:nvPr>
            <p:ph idx="11" hasCustomPrompt="1"/>
          </p:nvPr>
        </p:nvSpPr>
        <p:spPr>
          <a:xfrm>
            <a:off x="199088" y="6378790"/>
            <a:ext cx="10841449" cy="373381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b">
            <a:normAutofit/>
          </a:bodyPr>
          <a:lstStyle>
            <a:lvl1pPr marL="0" marR="0" indent="0" algn="l" defTabSz="914378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B50D0D"/>
              </a:buClr>
              <a:buSzPct val="100000"/>
              <a:buFont typeface="Wingdings" pitchFamily="-1" charset="2"/>
              <a:buNone/>
              <a:tabLst/>
              <a:defRPr sz="1200" baseline="0">
                <a:solidFill>
                  <a:srgbClr val="000000"/>
                </a:solidFill>
                <a:latin typeface="Calibri"/>
                <a:cs typeface="Calibri"/>
              </a:defRPr>
            </a:lvl1pPr>
            <a:lvl2pPr marL="749282" indent="-406390">
              <a:spcBef>
                <a:spcPts val="0"/>
              </a:spcBef>
              <a:buClr>
                <a:srgbClr val="B50D0D"/>
              </a:buClr>
              <a:buFont typeface="Lucida Grande"/>
              <a:buNone/>
              <a:defRPr sz="1000">
                <a:latin typeface="Georgia"/>
                <a:cs typeface="Georgia"/>
              </a:defRPr>
            </a:lvl2pPr>
            <a:lvl3pPr marL="800080" indent="342892">
              <a:spcBef>
                <a:spcPts val="0"/>
              </a:spcBef>
              <a:buClr>
                <a:srgbClr val="B50D0D"/>
              </a:buClr>
              <a:buNone/>
              <a:defRPr sz="1000" baseline="0">
                <a:latin typeface="Georgia"/>
                <a:cs typeface="Georgia"/>
              </a:defRPr>
            </a:lvl3pPr>
            <a:lvl4pPr>
              <a:buClr>
                <a:srgbClr val="B50D0D"/>
              </a:buClr>
              <a:defRPr sz="2800"/>
            </a:lvl4pPr>
            <a:lvl5pPr>
              <a:buClr>
                <a:srgbClr val="B50D0D"/>
              </a:buClr>
              <a:defRPr sz="2800"/>
            </a:lvl5pPr>
          </a:lstStyle>
          <a:p>
            <a:pPr lvl="0"/>
            <a:r>
              <a:rPr lang="en-US" dirty="0"/>
              <a:t>Click to add source information</a:t>
            </a:r>
          </a:p>
        </p:txBody>
      </p:sp>
    </p:spTree>
    <p:extLst>
      <p:ext uri="{BB962C8B-B14F-4D97-AF65-F5344CB8AC3E}">
        <p14:creationId xmlns:p14="http://schemas.microsoft.com/office/powerpoint/2010/main" val="9350564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tags" Target="../tags/tag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6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5.xml"/><Relationship Id="rId3" Type="http://schemas.openxmlformats.org/officeDocument/2006/relationships/slideLayout" Target="../slideLayouts/slideLayout30.xml"/><Relationship Id="rId7" Type="http://schemas.openxmlformats.org/officeDocument/2006/relationships/slideLayout" Target="../slideLayouts/slideLayout34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9.xml"/><Relationship Id="rId1" Type="http://schemas.openxmlformats.org/officeDocument/2006/relationships/slideLayout" Target="../slideLayouts/slideLayout28.xml"/><Relationship Id="rId6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8.xml"/><Relationship Id="rId5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37.xml"/><Relationship Id="rId4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6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6.xml"/><Relationship Id="rId13" Type="http://schemas.openxmlformats.org/officeDocument/2006/relationships/slideLayout" Target="../slideLayouts/slideLayout51.xml"/><Relationship Id="rId3" Type="http://schemas.openxmlformats.org/officeDocument/2006/relationships/slideLayout" Target="../slideLayouts/slideLayout41.xml"/><Relationship Id="rId7" Type="http://schemas.openxmlformats.org/officeDocument/2006/relationships/slideLayout" Target="../slideLayouts/slideLayout45.xml"/><Relationship Id="rId12" Type="http://schemas.openxmlformats.org/officeDocument/2006/relationships/slideLayout" Target="../slideLayouts/slideLayout50.xml"/><Relationship Id="rId2" Type="http://schemas.openxmlformats.org/officeDocument/2006/relationships/slideLayout" Target="../slideLayouts/slideLayout40.xml"/><Relationship Id="rId1" Type="http://schemas.openxmlformats.org/officeDocument/2006/relationships/slideLayout" Target="../slideLayouts/slideLayout39.xml"/><Relationship Id="rId6" Type="http://schemas.openxmlformats.org/officeDocument/2006/relationships/slideLayout" Target="../slideLayouts/slideLayout44.xml"/><Relationship Id="rId11" Type="http://schemas.openxmlformats.org/officeDocument/2006/relationships/slideLayout" Target="../slideLayouts/slideLayout49.xml"/><Relationship Id="rId5" Type="http://schemas.openxmlformats.org/officeDocument/2006/relationships/slideLayout" Target="../slideLayouts/slideLayout43.xml"/><Relationship Id="rId10" Type="http://schemas.openxmlformats.org/officeDocument/2006/relationships/slideLayout" Target="../slideLayouts/slideLayout48.xml"/><Relationship Id="rId4" Type="http://schemas.openxmlformats.org/officeDocument/2006/relationships/slideLayout" Target="../slideLayouts/slideLayout42.xml"/><Relationship Id="rId9" Type="http://schemas.openxmlformats.org/officeDocument/2006/relationships/slideLayout" Target="../slideLayouts/slideLayout47.xml"/><Relationship Id="rId14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9.xml"/><Relationship Id="rId13" Type="http://schemas.openxmlformats.org/officeDocument/2006/relationships/slideLayout" Target="../slideLayouts/slideLayout64.xml"/><Relationship Id="rId3" Type="http://schemas.openxmlformats.org/officeDocument/2006/relationships/slideLayout" Target="../slideLayouts/slideLayout54.xml"/><Relationship Id="rId7" Type="http://schemas.openxmlformats.org/officeDocument/2006/relationships/slideLayout" Target="../slideLayouts/slideLayout58.xml"/><Relationship Id="rId12" Type="http://schemas.openxmlformats.org/officeDocument/2006/relationships/slideLayout" Target="../slideLayouts/slideLayout63.xml"/><Relationship Id="rId17" Type="http://schemas.openxmlformats.org/officeDocument/2006/relationships/slide" Target="../slides/slide22.xml"/><Relationship Id="rId2" Type="http://schemas.openxmlformats.org/officeDocument/2006/relationships/slideLayout" Target="../slideLayouts/slideLayout53.xml"/><Relationship Id="rId16" Type="http://schemas.openxmlformats.org/officeDocument/2006/relationships/theme" Target="../theme/theme5.xml"/><Relationship Id="rId1" Type="http://schemas.openxmlformats.org/officeDocument/2006/relationships/slideLayout" Target="../slideLayouts/slideLayout52.xml"/><Relationship Id="rId6" Type="http://schemas.openxmlformats.org/officeDocument/2006/relationships/slideLayout" Target="../slideLayouts/slideLayout57.xml"/><Relationship Id="rId11" Type="http://schemas.openxmlformats.org/officeDocument/2006/relationships/slideLayout" Target="../slideLayouts/slideLayout62.xml"/><Relationship Id="rId5" Type="http://schemas.openxmlformats.org/officeDocument/2006/relationships/slideLayout" Target="../slideLayouts/slideLayout56.xml"/><Relationship Id="rId15" Type="http://schemas.openxmlformats.org/officeDocument/2006/relationships/slideLayout" Target="../slideLayouts/slideLayout66.xml"/><Relationship Id="rId10" Type="http://schemas.openxmlformats.org/officeDocument/2006/relationships/slideLayout" Target="../slideLayouts/slideLayout61.xml"/><Relationship Id="rId4" Type="http://schemas.openxmlformats.org/officeDocument/2006/relationships/slideLayout" Target="../slideLayouts/slideLayout55.xml"/><Relationship Id="rId9" Type="http://schemas.openxmlformats.org/officeDocument/2006/relationships/slideLayout" Target="../slideLayouts/slideLayout60.xml"/><Relationship Id="rId14" Type="http://schemas.openxmlformats.org/officeDocument/2006/relationships/slideLayout" Target="../slideLayouts/slideLayout65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13" Type="http://schemas.openxmlformats.org/officeDocument/2006/relationships/theme" Target="../theme/theme7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slideLayout" Target="../slideLayouts/slideLayout89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0" y="4"/>
            <a:ext cx="12192000" cy="1286933"/>
          </a:xfrm>
          <a:prstGeom prst="rect">
            <a:avLst/>
          </a:prstGeom>
          <a:solidFill>
            <a:srgbClr val="154780"/>
          </a:solidFill>
          <a:ln w="9525">
            <a:noFill/>
            <a:round/>
            <a:headEnd type="none" w="sm" len="sm"/>
            <a:tailEnd type="none" w="sm" len="sm"/>
          </a:ln>
        </p:spPr>
        <p:txBody>
          <a:bodyPr>
            <a:prstTxWarp prst="textNoShape">
              <a:avLst/>
            </a:prstTxWarp>
          </a:bodyPr>
          <a:lstStyle/>
          <a:p>
            <a:pPr>
              <a:defRPr/>
            </a:pPr>
            <a:endParaRPr lang="en-US" sz="1800" dirty="0">
              <a:latin typeface="Bookman Old Style" pitchFamily="-84" charset="0"/>
              <a:ea typeface="ＭＳ Ｐゴシック" pitchFamily="-84" charset="-128"/>
              <a:cs typeface="ＭＳ Ｐゴシック" pitchFamily="-84" charset="-128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9088" y="71967"/>
            <a:ext cx="11810881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9088" y="1600205"/>
            <a:ext cx="11810881" cy="4525963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add first-level bullet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6" name="Slide Number Placeholder 5"/>
          <p:cNvSpPr txBox="1">
            <a:spLocks/>
          </p:cNvSpPr>
          <p:nvPr/>
        </p:nvSpPr>
        <p:spPr>
          <a:xfrm>
            <a:off x="11270830" y="6387046"/>
            <a:ext cx="739137" cy="365125"/>
          </a:xfrm>
          <a:prstGeom prst="rect">
            <a:avLst/>
          </a:prstGeom>
        </p:spPr>
        <p:txBody>
          <a:bodyPr lIns="0" tIns="0" rIns="0" bIns="0" anchor="b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45718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2829787-D675-D94B-A2C7-829D4562C48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189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246472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  <p:sldLayoutId id="2147483681" r:id="rId21"/>
    <p:sldLayoutId id="2147483697" r:id="rId22"/>
  </p:sldLayoutIdLst>
  <p:txStyles>
    <p:titleStyle>
      <a:lvl1pPr algn="l" defTabSz="457189" rtl="0" eaLnBrk="1" latinLnBrk="0" hangingPunct="1">
        <a:spcBef>
          <a:spcPct val="0"/>
        </a:spcBef>
        <a:buNone/>
        <a:defRPr sz="2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88918" indent="-288918" algn="l" defTabSz="457189" rtl="0" eaLnBrk="1" latinLnBrk="0" hangingPunct="1">
        <a:spcBef>
          <a:spcPts val="2400"/>
        </a:spcBef>
        <a:buClr>
          <a:srgbClr val="154780"/>
        </a:buClr>
        <a:buSzPct val="80000"/>
        <a:buFont typeface="Arial" panose="020B0604020202020204" pitchFamily="34" charset="0"/>
        <a:buChar char="►"/>
        <a:defRPr lang="en-US" sz="1800" kern="1200" baseline="0" dirty="0" smtClean="0">
          <a:solidFill>
            <a:schemeClr val="tx1"/>
          </a:solidFill>
          <a:latin typeface="+mn-lt"/>
          <a:ea typeface="+mn-ea"/>
          <a:cs typeface="+mn-cs"/>
        </a:defRPr>
      </a:lvl1pPr>
      <a:lvl2pPr marL="566914" indent="-284156" algn="l" defTabSz="457189" rtl="0" eaLnBrk="1" latinLnBrk="0" hangingPunct="1">
        <a:spcBef>
          <a:spcPts val="0"/>
        </a:spcBef>
        <a:buClr>
          <a:srgbClr val="154780"/>
        </a:buClr>
        <a:buSzPct val="80000"/>
        <a:buFont typeface="Arial" panose="020B0604020202020204" pitchFamily="34" charset="0"/>
        <a:buChar char="►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566914" indent="237738" algn="l" defTabSz="457189" rtl="0" eaLnBrk="1" latinLnBrk="0" hangingPunct="1">
        <a:spcBef>
          <a:spcPts val="0"/>
        </a:spcBef>
        <a:buClr>
          <a:srgbClr val="154780"/>
        </a:buClr>
        <a:buFont typeface="Arial" panose="020B0604020202020204" pitchFamily="34" charset="0"/>
        <a:buChar char="●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457189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8" indent="-228594" algn="l" defTabSz="457189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5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8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2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2" pos="2880" userDrawn="1">
          <p15:clr>
            <a:srgbClr val="F26B43"/>
          </p15:clr>
        </p15:guide>
        <p15:guide id="5" orient="horz" pos="2892" userDrawn="1">
          <p15:clr>
            <a:srgbClr val="F26B43"/>
          </p15:clr>
        </p15:guide>
        <p15:guide id="8" pos="96" userDrawn="1">
          <p15:clr>
            <a:srgbClr val="F26B43"/>
          </p15:clr>
        </p15:guide>
        <p15:guide id="9" pos="5664" userDrawn="1">
          <p15:clr>
            <a:srgbClr val="F26B43"/>
          </p15:clr>
        </p15:guide>
        <p15:guide id="10" orient="horz" pos="1620" userDrawn="1">
          <p15:clr>
            <a:srgbClr val="F26B43"/>
          </p15:clr>
        </p15:guide>
        <p15:guide id="11" orient="horz" pos="2556" userDrawn="1">
          <p15:clr>
            <a:srgbClr val="F26B43"/>
          </p15:clr>
        </p15:guide>
        <p15:guide id="12" orient="horz" pos="3180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832" y="5361941"/>
            <a:ext cx="11750549" cy="6121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add title</a:t>
            </a:r>
          </a:p>
        </p:txBody>
      </p:sp>
      <p:sp>
        <p:nvSpPr>
          <p:cNvPr id="10" name="Slide Number Placeholder 1"/>
          <p:cNvSpPr txBox="1">
            <a:spLocks/>
          </p:cNvSpPr>
          <p:nvPr/>
        </p:nvSpPr>
        <p:spPr>
          <a:xfrm>
            <a:off x="11265412" y="6388612"/>
            <a:ext cx="739137" cy="365125"/>
          </a:xfrm>
          <a:prstGeom prst="rect">
            <a:avLst/>
          </a:prstGeom>
        </p:spPr>
        <p:txBody>
          <a:bodyPr lIns="0" tIns="0" rIns="0" bIns="0" anchor="b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45718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2829787-D675-D94B-A2C7-829D4562C48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189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" name="Rectangle 1"/>
          <p:cNvSpPr>
            <a:spLocks noChangeArrowheads="1"/>
          </p:cNvSpPr>
          <p:nvPr/>
        </p:nvSpPr>
        <p:spPr bwMode="auto">
          <a:xfrm>
            <a:off x="0" y="5317071"/>
            <a:ext cx="12192000" cy="1551517"/>
          </a:xfrm>
          <a:prstGeom prst="rect">
            <a:avLst/>
          </a:prstGeom>
          <a:solidFill>
            <a:srgbClr val="154780"/>
          </a:solidFill>
          <a:ln w="9525">
            <a:noFill/>
            <a:round/>
            <a:headEnd type="none" w="sm" len="sm"/>
            <a:tailEnd type="none" w="sm" len="sm"/>
          </a:ln>
        </p:spPr>
        <p:txBody>
          <a:bodyPr>
            <a:prstTxWarp prst="textNoShape">
              <a:avLst/>
            </a:prstTxWarp>
          </a:bodyPr>
          <a:lstStyle/>
          <a:p>
            <a:pPr>
              <a:defRPr/>
            </a:pPr>
            <a:endParaRPr lang="en-US" sz="1800" dirty="0">
              <a:latin typeface="Bookman Old Style" pitchFamily="-84" charset="0"/>
              <a:ea typeface="ＭＳ Ｐゴシック" pitchFamily="-84" charset="-128"/>
              <a:cs typeface="ＭＳ Ｐゴシック" pitchFamily="-84" charset="-128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16834" y="6356355"/>
            <a:ext cx="11048577" cy="366183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add source information</a:t>
            </a:r>
          </a:p>
        </p:txBody>
      </p:sp>
      <p:sp>
        <p:nvSpPr>
          <p:cNvPr id="13" name="Slide Number Placeholder 1"/>
          <p:cNvSpPr txBox="1">
            <a:spLocks/>
          </p:cNvSpPr>
          <p:nvPr/>
        </p:nvSpPr>
        <p:spPr>
          <a:xfrm>
            <a:off x="11270830" y="6387046"/>
            <a:ext cx="739137" cy="365125"/>
          </a:xfrm>
          <a:prstGeom prst="rect">
            <a:avLst/>
          </a:prstGeom>
        </p:spPr>
        <p:txBody>
          <a:bodyPr lIns="0" tIns="0" rIns="0" bIns="0" anchor="b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45718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2829787-D675-D94B-A2C7-829D4562C48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189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473755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  <p:sldLayoutId id="2147483695" r:id="rId4"/>
    <p:sldLayoutId id="2147483827" r:id="rId5"/>
  </p:sldLayoutIdLst>
  <p:hf hdr="0" ftr="0" dt="0"/>
  <p:txStyles>
    <p:titleStyle>
      <a:lvl1pPr algn="l" defTabSz="457189" rtl="0" eaLnBrk="1" latinLnBrk="0" hangingPunct="1">
        <a:spcBef>
          <a:spcPct val="0"/>
        </a:spcBef>
        <a:buNone/>
        <a:defRPr sz="180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892" indent="-342892" algn="l" defTabSz="457189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31" indent="-285743" algn="l" defTabSz="457189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2" indent="-228594" algn="l" defTabSz="457189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457189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8" indent="-228594" algn="l" defTabSz="457189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5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8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2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620" userDrawn="1">
          <p15:clr>
            <a:srgbClr val="F26B43"/>
          </p15:clr>
        </p15:guide>
        <p15:guide id="2" pos="2880" userDrawn="1">
          <p15:clr>
            <a:srgbClr val="F26B43"/>
          </p15:clr>
        </p15:guide>
        <p15:guide id="3" pos="96" userDrawn="1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11/10/2022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121664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75" r:id="rId1"/>
    <p:sldLayoutId id="2147483776" r:id="rId2"/>
    <p:sldLayoutId id="2147483777" r:id="rId3"/>
    <p:sldLayoutId id="2147483778" r:id="rId4"/>
    <p:sldLayoutId id="2147483779" r:id="rId5"/>
    <p:sldLayoutId id="2147483780" r:id="rId6"/>
    <p:sldLayoutId id="2147483781" r:id="rId7"/>
    <p:sldLayoutId id="2147483782" r:id="rId8"/>
    <p:sldLayoutId id="2147483783" r:id="rId9"/>
    <p:sldLayoutId id="2147483784" r:id="rId10"/>
    <p:sldLayoutId id="2147483785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2880">
          <p15:clr>
            <a:srgbClr val="F26B43"/>
          </p15:clr>
        </p15:guide>
        <p15:guide id="2" orient="horz" pos="2892">
          <p15:clr>
            <a:srgbClr val="F26B43"/>
          </p15:clr>
        </p15:guide>
        <p15:guide id="3" pos="96">
          <p15:clr>
            <a:srgbClr val="F26B43"/>
          </p15:clr>
        </p15:guide>
        <p15:guide id="4" pos="5664">
          <p15:clr>
            <a:srgbClr val="F26B43"/>
          </p15:clr>
        </p15:guide>
        <p15:guide id="5" orient="horz" pos="1620">
          <p15:clr>
            <a:srgbClr val="F26B43"/>
          </p15:clr>
        </p15:guide>
        <p15:guide id="6" orient="horz" pos="2556">
          <p15:clr>
            <a:srgbClr val="F26B43"/>
          </p15:clr>
        </p15:guide>
        <p15:guide id="7" orient="horz" pos="3180">
          <p15:clr>
            <a:srgbClr val="F26B43"/>
          </p15:clr>
        </p15:guide>
      </p15:sldGuideLst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11/10/2022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299663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87" r:id="rId1"/>
    <p:sldLayoutId id="2147483788" r:id="rId2"/>
    <p:sldLayoutId id="2147483789" r:id="rId3"/>
    <p:sldLayoutId id="2147483790" r:id="rId4"/>
    <p:sldLayoutId id="2147483791" r:id="rId5"/>
    <p:sldLayoutId id="2147483792" r:id="rId6"/>
    <p:sldLayoutId id="2147483793" r:id="rId7"/>
    <p:sldLayoutId id="2147483794" r:id="rId8"/>
    <p:sldLayoutId id="2147483795" r:id="rId9"/>
    <p:sldLayoutId id="2147483796" r:id="rId10"/>
    <p:sldLayoutId id="2147483797" r:id="rId11"/>
    <p:sldLayoutId id="2147483826" r:id="rId12"/>
    <p:sldLayoutId id="2147483853" r:id="rId13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bottom graphic"/>
          <p:cNvGrpSpPr/>
          <p:nvPr/>
        </p:nvGrpSpPr>
        <p:grpSpPr>
          <a:xfrm>
            <a:off x="2" y="6309360"/>
            <a:ext cx="12193407" cy="548640"/>
            <a:chOff x="0" y="6309360"/>
            <a:chExt cx="12190231" cy="548640"/>
          </a:xfrm>
          <a:solidFill>
            <a:schemeClr val="accent1">
              <a:lumMod val="50000"/>
            </a:schemeClr>
          </a:solidFill>
        </p:grpSpPr>
        <p:sp>
          <p:nvSpPr>
            <p:cNvPr id="7" name="Rectangle 6"/>
            <p:cNvSpPr/>
            <p:nvPr/>
          </p:nvSpPr>
          <p:spPr>
            <a:xfrm>
              <a:off x="0" y="6400800"/>
              <a:ext cx="12188825" cy="4572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003">
              <a:schemeClr val="dk2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351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1279" y="6309360"/>
              <a:ext cx="12188952" cy="9721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351" dirty="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279" y="6379143"/>
              <a:ext cx="12188952" cy="2743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351" dirty="0"/>
            </a:p>
          </p:txBody>
        </p:sp>
      </p:grpSp>
      <p:grpSp>
        <p:nvGrpSpPr>
          <p:cNvPr id="10" name="top graphic"/>
          <p:cNvGrpSpPr/>
          <p:nvPr/>
        </p:nvGrpSpPr>
        <p:grpSpPr>
          <a:xfrm>
            <a:off x="1282" y="0"/>
            <a:ext cx="12192127" cy="320040"/>
            <a:chOff x="1279" y="0"/>
            <a:chExt cx="12188952" cy="320040"/>
          </a:xfrm>
          <a:solidFill>
            <a:schemeClr val="tx1"/>
          </a:solidFill>
        </p:grpSpPr>
        <p:sp>
          <p:nvSpPr>
            <p:cNvPr id="11" name="Rectangle 10"/>
            <p:cNvSpPr/>
            <p:nvPr/>
          </p:nvSpPr>
          <p:spPr>
            <a:xfrm>
              <a:off x="1279" y="0"/>
              <a:ext cx="12188952" cy="170234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351" dirty="0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1279" y="170234"/>
              <a:ext cx="12188952" cy="149806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351" dirty="0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1279" y="231421"/>
              <a:ext cx="12188952" cy="2743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351" dirty="0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3272" y="609600"/>
            <a:ext cx="9145920" cy="10668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3272" y="1905001"/>
            <a:ext cx="9145920" cy="369746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 bwMode="auto">
          <a:xfrm>
            <a:off x="1507893" y="6516865"/>
            <a:ext cx="6063724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5" cap="all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⌂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7996445" y="6516865"/>
            <a:ext cx="1327968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5">
                <a:solidFill>
                  <a:schemeClr val="bg1"/>
                </a:solidFill>
              </a:defRPr>
            </a:lvl1pPr>
          </a:lstStyle>
          <a:p>
            <a:fld id="{674F8079-5225-4DC7-8C6A-65966BEA0E05}" type="datetime1">
              <a:rPr lang="en-US" smtClean="0"/>
              <a:t>11/10/2022</a:t>
            </a:fld>
            <a:endParaRPr lang="en-US"/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3684B092-D45F-477C-B660-9A5AA2C24EFB}"/>
              </a:ext>
            </a:extLst>
          </p:cNvPr>
          <p:cNvGrpSpPr/>
          <p:nvPr/>
        </p:nvGrpSpPr>
        <p:grpSpPr>
          <a:xfrm>
            <a:off x="94525" y="6324938"/>
            <a:ext cx="1203103" cy="484069"/>
            <a:chOff x="94523" y="6324936"/>
            <a:chExt cx="1203103" cy="484069"/>
          </a:xfrm>
        </p:grpSpPr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id="{D1F354D4-9A5C-4E99-8012-F14573427D49}"/>
                </a:ext>
              </a:extLst>
            </p:cNvPr>
            <p:cNvGrpSpPr/>
            <p:nvPr/>
          </p:nvGrpSpPr>
          <p:grpSpPr>
            <a:xfrm>
              <a:off x="94523" y="6324936"/>
              <a:ext cx="591277" cy="484069"/>
              <a:chOff x="1523273" y="5624123"/>
              <a:chExt cx="800827" cy="572702"/>
            </a:xfrm>
          </p:grpSpPr>
          <p:sp>
            <p:nvSpPr>
              <p:cNvPr id="17" name="Arrow: Left 16">
                <a:extLst>
                  <a:ext uri="{FF2B5EF4-FFF2-40B4-BE49-F238E27FC236}">
                    <a16:creationId xmlns:a16="http://schemas.microsoft.com/office/drawing/2014/main" id="{4348BCCB-EA64-4528-9631-DBE3F8B3CD6C}"/>
                  </a:ext>
                </a:extLst>
              </p:cNvPr>
              <p:cNvSpPr/>
              <p:nvPr/>
            </p:nvSpPr>
            <p:spPr>
              <a:xfrm>
                <a:off x="1523274" y="5624123"/>
                <a:ext cx="696052" cy="572702"/>
              </a:xfrm>
              <a:prstGeom prst="leftArrow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 dirty="0" err="1"/>
              </a:p>
            </p:txBody>
          </p:sp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E47A1820-A226-462E-8E29-2FE2CEFE6FD8}"/>
                  </a:ext>
                </a:extLst>
              </p:cNvPr>
              <p:cNvSpPr txBox="1"/>
              <p:nvPr/>
            </p:nvSpPr>
            <p:spPr>
              <a:xfrm>
                <a:off x="1523273" y="5758788"/>
                <a:ext cx="800827" cy="259443"/>
              </a:xfrm>
              <a:prstGeom prst="rect">
                <a:avLst/>
              </a:prstGeom>
              <a:noFill/>
              <a:ln>
                <a:solidFill>
                  <a:schemeClr val="accent1">
                    <a:lumMod val="20000"/>
                    <a:lumOff val="80000"/>
                  </a:schemeClr>
                </a:solidFill>
              </a:ln>
            </p:spPr>
            <p:txBody>
              <a:bodyPr wrap="square" rtlCol="0" anchor="ctr" anchorCtr="1">
                <a:spAutoFit/>
              </a:bodyPr>
              <a:lstStyle/>
              <a:p>
                <a:r>
                  <a:rPr lang="en-US" sz="825" u="none" dirty="0">
                    <a:solidFill>
                      <a:srgbClr val="FFFF00"/>
                    </a:solidFill>
                    <a:hlinkClick r:id="rId17" action="ppaction://hlinksldjump"/>
                  </a:rPr>
                  <a:t>Back</a:t>
                </a:r>
                <a:endParaRPr lang="en-US" sz="825" u="none" dirty="0">
                  <a:solidFill>
                    <a:srgbClr val="FFFF00"/>
                  </a:solidFill>
                </a:endParaRPr>
              </a:p>
            </p:txBody>
          </p:sp>
        </p:grpSp>
        <p:sp>
          <p:nvSpPr>
            <p:cNvPr id="19" name="Slide Number Placeholder 6">
              <a:extLst>
                <a:ext uri="{FF2B5EF4-FFF2-40B4-BE49-F238E27FC236}">
                  <a16:creationId xmlns:a16="http://schemas.microsoft.com/office/drawing/2014/main" id="{B23F5F76-C2DB-4B52-80A4-F0A09840DAB9}"/>
                </a:ext>
              </a:extLst>
            </p:cNvPr>
            <p:cNvSpPr txBox="1">
              <a:spLocks/>
            </p:cNvSpPr>
            <p:nvPr/>
          </p:nvSpPr>
          <p:spPr>
            <a:xfrm>
              <a:off x="783708" y="6397979"/>
              <a:ext cx="513918" cy="304316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effectLst>
              <a:softEdge rad="12700"/>
            </a:effectLst>
          </p:spPr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DF28FB93-0A08-4E7D-8E63-9EFA29F1E093}" type="slidenum">
                <a:rPr lang="en-US" sz="1050" smtClean="0"/>
                <a:pPr algn="ctr"/>
                <a:t>‹#›</a:t>
              </a:fld>
              <a:endParaRPr lang="en-US" sz="1050" dirty="0"/>
            </a:p>
          </p:txBody>
        </p:sp>
      </p:grpSp>
    </p:spTree>
    <p:extLst>
      <p:ext uri="{BB962C8B-B14F-4D97-AF65-F5344CB8AC3E}">
        <p14:creationId xmlns:p14="http://schemas.microsoft.com/office/powerpoint/2010/main" val="37710323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9" r:id="rId1"/>
    <p:sldLayoutId id="2147483800" r:id="rId2"/>
    <p:sldLayoutId id="2147483801" r:id="rId3"/>
    <p:sldLayoutId id="2147483802" r:id="rId4"/>
    <p:sldLayoutId id="2147483803" r:id="rId5"/>
    <p:sldLayoutId id="2147483804" r:id="rId6"/>
    <p:sldLayoutId id="2147483805" r:id="rId7"/>
    <p:sldLayoutId id="2147483806" r:id="rId8"/>
    <p:sldLayoutId id="2147483807" r:id="rId9"/>
    <p:sldLayoutId id="2147483808" r:id="rId10"/>
    <p:sldLayoutId id="2147483809" r:id="rId11"/>
    <p:sldLayoutId id="2147483810" r:id="rId12"/>
    <p:sldLayoutId id="2147483811" r:id="rId13"/>
    <p:sldLayoutId id="2147483812" r:id="rId14"/>
    <p:sldLayoutId id="2147483813" r:id="rId15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686017" rtl="0" eaLnBrk="1" latinLnBrk="0" hangingPunct="1">
        <a:lnSpc>
          <a:spcPct val="90000"/>
        </a:lnSpc>
        <a:spcBef>
          <a:spcPct val="0"/>
        </a:spcBef>
        <a:buNone/>
        <a:defRPr sz="2402" kern="1200">
          <a:solidFill>
            <a:schemeClr val="accent1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marL="205805" indent="-205805" algn="l" defTabSz="686017" rtl="0" eaLnBrk="1" latinLnBrk="0" hangingPunct="1">
        <a:lnSpc>
          <a:spcPct val="90000"/>
        </a:lnSpc>
        <a:spcBef>
          <a:spcPts val="1351"/>
        </a:spcBef>
        <a:buClr>
          <a:schemeClr val="tx1"/>
        </a:buClr>
        <a:buSzPct val="80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11611" indent="-171505" algn="l" defTabSz="686017" rtl="0" eaLnBrk="1" latinLnBrk="0" hangingPunct="1">
        <a:lnSpc>
          <a:spcPct val="90000"/>
        </a:lnSpc>
        <a:spcBef>
          <a:spcPts val="750"/>
        </a:spcBef>
        <a:buClr>
          <a:schemeClr val="tx1"/>
        </a:buClr>
        <a:buSzPct val="100000"/>
        <a:buFont typeface="Arial" pitchFamily="34" charset="0"/>
        <a:buChar char="–"/>
        <a:defRPr sz="1501" kern="1200">
          <a:solidFill>
            <a:schemeClr val="tx1"/>
          </a:solidFill>
          <a:latin typeface="+mn-lt"/>
          <a:ea typeface="+mn-ea"/>
          <a:cs typeface="+mn-cs"/>
        </a:defRPr>
      </a:lvl2pPr>
      <a:lvl3pPr marL="617416" indent="-171505" algn="l" defTabSz="686017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Wingdings" pitchFamily="2" charset="2"/>
        <a:buChar char="§"/>
        <a:defRPr sz="1351" kern="1200">
          <a:solidFill>
            <a:schemeClr val="tx1"/>
          </a:solidFill>
          <a:latin typeface="+mn-lt"/>
          <a:ea typeface="+mn-ea"/>
          <a:cs typeface="+mn-cs"/>
        </a:defRPr>
      </a:lvl3pPr>
      <a:lvl4pPr marL="823220" indent="-171505" algn="l" defTabSz="686017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100000"/>
        <a:buFont typeface="Arial" pitchFamily="34" charset="0"/>
        <a:buChar char="–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994725" indent="-171505" algn="l" defTabSz="686017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Wingdings" pitchFamily="2" charset="2"/>
        <a:buChar char="§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166229" indent="-171505" algn="l" defTabSz="686017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100000"/>
        <a:buFont typeface="Arial" pitchFamily="34" charset="0"/>
        <a:buChar char="–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337734" indent="-171505" algn="l" defTabSz="686017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Wingdings" pitchFamily="2" charset="2"/>
        <a:buChar char="§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509238" indent="-171505" algn="l" defTabSz="686017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100000"/>
        <a:buFont typeface="Arial" pitchFamily="34" charset="0"/>
        <a:buChar char="–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680742" indent="-171505" algn="l" defTabSz="686017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Wingdings" pitchFamily="2" charset="2"/>
        <a:buChar char="§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686017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1pPr>
      <a:lvl2pPr marL="343008" algn="l" defTabSz="686017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2pPr>
      <a:lvl3pPr marL="686017" algn="l" defTabSz="686017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3pPr>
      <a:lvl4pPr marL="1029025" algn="l" defTabSz="686017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4pPr>
      <a:lvl5pPr marL="1372035" algn="l" defTabSz="686017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5pPr>
      <a:lvl6pPr marL="1715043" algn="l" defTabSz="686017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6pPr>
      <a:lvl7pPr marL="2058052" algn="l" defTabSz="686017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7pPr>
      <a:lvl8pPr marL="2401060" algn="l" defTabSz="686017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8pPr>
      <a:lvl9pPr marL="2744069" algn="l" defTabSz="686017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2880" userDrawn="1">
          <p15:clr>
            <a:srgbClr val="F26B43"/>
          </p15:clr>
        </p15:guide>
        <p15:guide id="2" orient="horz" pos="2892" userDrawn="1">
          <p15:clr>
            <a:srgbClr val="F26B43"/>
          </p15:clr>
        </p15:guide>
        <p15:guide id="3" pos="96" userDrawn="1">
          <p15:clr>
            <a:srgbClr val="F26B43"/>
          </p15:clr>
        </p15:guide>
        <p15:guide id="4" pos="5664" userDrawn="1">
          <p15:clr>
            <a:srgbClr val="F26B43"/>
          </p15:clr>
        </p15:guide>
        <p15:guide id="5" orient="horz" pos="1620" userDrawn="1">
          <p15:clr>
            <a:srgbClr val="F26B43"/>
          </p15:clr>
        </p15:guide>
        <p15:guide id="6" orient="horz" pos="2556" userDrawn="1">
          <p15:clr>
            <a:srgbClr val="F26B43"/>
          </p15:clr>
        </p15:guide>
        <p15:guide id="7" orient="horz" pos="3180" userDrawn="1">
          <p15:clr>
            <a:srgbClr val="F26B43"/>
          </p15:clr>
        </p15:guide>
      </p15:sldGuideLst>
    </p:ext>
  </p:extLst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4F8079-5225-4DC7-8C6A-65966BEA0E05}" type="datetime1">
              <a:rPr lang="en-US" smtClean="0"/>
              <a:t>11/10/2022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⌂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ctr"/>
            <a:fld id="{F1B99E3F-7E35-4B98-9871-2F1679197279}" type="slidenum">
              <a:rPr lang="en-US" smtClean="0"/>
              <a:pPr algn="ct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49721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5" r:id="rId1"/>
    <p:sldLayoutId id="2147483816" r:id="rId2"/>
    <p:sldLayoutId id="2147483817" r:id="rId3"/>
    <p:sldLayoutId id="2147483818" r:id="rId4"/>
    <p:sldLayoutId id="2147483819" r:id="rId5"/>
    <p:sldLayoutId id="2147483820" r:id="rId6"/>
    <p:sldLayoutId id="2147483821" r:id="rId7"/>
    <p:sldLayoutId id="2147483822" r:id="rId8"/>
    <p:sldLayoutId id="2147483823" r:id="rId9"/>
    <p:sldLayoutId id="2147483824" r:id="rId10"/>
    <p:sldLayoutId id="2147483825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2E0B8CE-4B80-4849-F164-680668ADD2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A1912F-1C61-6CA5-CC1B-9B648E1039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708D64-5B65-ED0F-BB84-7E7CC0AF867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4ADC7E-270F-4539-8129-C7C92924C96E}" type="datetimeFigureOut">
              <a:rPr lang="en-US" smtClean="0"/>
              <a:t>11/10/2022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89CBB6-E058-F6A1-153D-BFB2BB82DE3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CAAF16-2EA3-1117-DCCA-3A4E5D2D4BB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F29632-0204-465B-BFE9-492C3A6E0A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2156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  <p:sldLayoutId id="214748384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2880" userDrawn="1">
          <p15:clr>
            <a:srgbClr val="F26B43"/>
          </p15:clr>
        </p15:guide>
        <p15:guide id="2" orient="horz" pos="2892" userDrawn="1">
          <p15:clr>
            <a:srgbClr val="F26B43"/>
          </p15:clr>
        </p15:guide>
        <p15:guide id="3" pos="96" userDrawn="1">
          <p15:clr>
            <a:srgbClr val="F26B43"/>
          </p15:clr>
        </p15:guide>
        <p15:guide id="4" pos="5664" userDrawn="1">
          <p15:clr>
            <a:srgbClr val="F26B43"/>
          </p15:clr>
        </p15:guide>
        <p15:guide id="5" orient="horz" pos="1620" userDrawn="1">
          <p15:clr>
            <a:srgbClr val="F26B43"/>
          </p15:clr>
        </p15:guide>
        <p15:guide id="6" orient="horz" pos="2556" userDrawn="1">
          <p15:clr>
            <a:srgbClr val="F26B43"/>
          </p15:clr>
        </p15:guide>
        <p15:guide id="7" orient="horz" pos="318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8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8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5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5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89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89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89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42.xml"/><Relationship Id="rId1" Type="http://schemas.openxmlformats.org/officeDocument/2006/relationships/themeOverride" Target="../theme/themeOverride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0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2.xml"/><Relationship Id="rId1" Type="http://schemas.openxmlformats.org/officeDocument/2006/relationships/themeOverride" Target="../theme/themeOverride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2.xml"/><Relationship Id="rId1" Type="http://schemas.openxmlformats.org/officeDocument/2006/relationships/themeOverride" Target="../theme/themeOverride8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45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4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9.xml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notesSlide" Target="../notesSlides/notesSlide5.xml"/><Relationship Id="rId7" Type="http://schemas.openxmlformats.org/officeDocument/2006/relationships/diagramColors" Target="../diagrams/colors1.xml"/><Relationship Id="rId2" Type="http://schemas.openxmlformats.org/officeDocument/2006/relationships/slideLayout" Target="../slideLayouts/slideLayout50.xml"/><Relationship Id="rId1" Type="http://schemas.openxmlformats.org/officeDocument/2006/relationships/themeOverride" Target="../theme/themeOverride1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notesSlide" Target="../notesSlides/notesSlide6.xml"/><Relationship Id="rId7" Type="http://schemas.openxmlformats.org/officeDocument/2006/relationships/diagramColors" Target="../diagrams/colors2.xml"/><Relationship Id="rId2" Type="http://schemas.openxmlformats.org/officeDocument/2006/relationships/slideLayout" Target="../slideLayouts/slideLayout50.xml"/><Relationship Id="rId1" Type="http://schemas.openxmlformats.org/officeDocument/2006/relationships/themeOverride" Target="../theme/themeOverride2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8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C1FE76AA-8ACC-1719-7188-7D74DFB5E916}"/>
              </a:ext>
            </a:extLst>
          </p:cNvPr>
          <p:cNvSpPr/>
          <p:nvPr/>
        </p:nvSpPr>
        <p:spPr>
          <a:xfrm>
            <a:off x="0" y="1493134"/>
            <a:ext cx="12192000" cy="3337050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err="1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2F7B9B8D-4310-B352-1FA2-6E5C6B4D66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2813" y="1699067"/>
            <a:ext cx="10486849" cy="2925184"/>
          </a:xfrm>
        </p:spPr>
        <p:txBody>
          <a:bodyPr>
            <a:normAutofit fontScale="90000"/>
          </a:bodyPr>
          <a:lstStyle/>
          <a:p>
            <a:r>
              <a:rPr lang="en-US" dirty="0"/>
              <a:t>Xylazine in the post-mortem toxicology of Maryland opioid overdose decedents (2020)</a:t>
            </a:r>
            <a:br>
              <a:rPr lang="en-US" dirty="0"/>
            </a:br>
            <a:br>
              <a:rPr lang="en-US" dirty="0"/>
            </a:br>
            <a:r>
              <a:rPr lang="en-US" dirty="0"/>
              <a:t>Renee M. Johnson, PhD, MPH</a:t>
            </a:r>
            <a:br>
              <a:rPr lang="en-US" dirty="0"/>
            </a:br>
            <a:r>
              <a:rPr lang="en-US" sz="2200" dirty="0">
                <a:solidFill>
                  <a:schemeClr val="accent1">
                    <a:lumMod val="50000"/>
                  </a:schemeClr>
                </a:solidFill>
              </a:rPr>
              <a:t>a</a:t>
            </a:r>
            <a:br>
              <a:rPr lang="en-US" dirty="0"/>
            </a:br>
            <a:r>
              <a:rPr lang="en-US" sz="2200" i="1" dirty="0">
                <a:solidFill>
                  <a:srgbClr val="FFFF00"/>
                </a:solidFill>
              </a:rPr>
              <a:t>No disclosures or COI</a:t>
            </a:r>
            <a:endParaRPr lang="en-US" sz="2200" dirty="0">
              <a:solidFill>
                <a:srgbClr val="FFFF00"/>
              </a:solidFill>
            </a:endParaRP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6B9B9847-CB89-B56A-BB47-7C29D3D143F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19674" y="5029201"/>
            <a:ext cx="11072326" cy="1386249"/>
          </a:xfrm>
        </p:spPr>
        <p:txBody>
          <a:bodyPr>
            <a:normAutofit lnSpcReduction="10000"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Rachel Alinsky, MD MPH;</a:t>
            </a:r>
            <a:r>
              <a:rPr lang="en-US" sz="18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 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Masoumeh Amin-Esmaeili, MD, MPH;</a:t>
            </a:r>
            <a:r>
              <a:rPr lang="en-US" sz="18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 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Kelly Dunn;</a:t>
            </a:r>
            <a:r>
              <a:rPr lang="en-US" sz="18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 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Renee M. Johnson, PhD, MPH</a:t>
            </a:r>
            <a:r>
              <a:rPr lang="en-US" sz="18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endParaRPr lang="en-US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Affiliations: </a:t>
            </a:r>
            <a:r>
              <a:rPr lang="en-US" sz="1800" baseline="30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Division of Adolescent/Young Adult Medicine, Johns Hopkins University School of Medicine, </a:t>
            </a:r>
            <a:r>
              <a:rPr lang="en-US" sz="18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Dept. of Mental Health, Bloomberg School of Public Health, Johns Hopkins University; </a:t>
            </a:r>
            <a:r>
              <a:rPr lang="en-US" sz="18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 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Dept. of Psychiatry, Johns Hopkins School of Medicine </a:t>
            </a:r>
            <a:endParaRPr lang="en-US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7A49B1E-B51B-06D6-12BA-233784B99D4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55314" y="583164"/>
            <a:ext cx="3054348" cy="8056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49342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98BCDB-B9FC-4EFC-C9F4-306FA2F013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1"/>
            <a:ext cx="12192000" cy="1214967"/>
          </a:xfrm>
          <a:solidFill>
            <a:schemeClr val="accent4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Combinations of drugs contributing to overdose among xylazine-positive opioid overdose decedents (</a:t>
            </a:r>
            <a:r>
              <a:rPr lang="en-US" sz="2800" b="1" i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n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=429)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00255071-A3AC-6782-1768-411916CDB87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62335858"/>
              </p:ext>
            </p:extLst>
          </p:nvPr>
        </p:nvGraphicFramePr>
        <p:xfrm>
          <a:off x="94475" y="1214967"/>
          <a:ext cx="12020105" cy="52209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Callout: Up Arrow 4">
            <a:extLst>
              <a:ext uri="{FF2B5EF4-FFF2-40B4-BE49-F238E27FC236}">
                <a16:creationId xmlns:a16="http://schemas.microsoft.com/office/drawing/2014/main" id="{34B21C3D-AE24-1AB0-E152-179C840B1593}"/>
              </a:ext>
            </a:extLst>
          </p:cNvPr>
          <p:cNvSpPr/>
          <p:nvPr/>
        </p:nvSpPr>
        <p:spPr>
          <a:xfrm>
            <a:off x="9211970" y="2184400"/>
            <a:ext cx="1960880" cy="2042160"/>
          </a:xfrm>
          <a:prstGeom prst="upArrowCallou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80CEE42-0DC8-AA26-51C8-8B6D8E76FF26}"/>
              </a:ext>
            </a:extLst>
          </p:cNvPr>
          <p:cNvSpPr txBox="1"/>
          <p:nvPr/>
        </p:nvSpPr>
        <p:spPr>
          <a:xfrm>
            <a:off x="9540125" y="3042920"/>
            <a:ext cx="146000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&gt;95% fentanyl</a:t>
            </a:r>
          </a:p>
        </p:txBody>
      </p:sp>
    </p:spTree>
    <p:extLst>
      <p:ext uri="{BB962C8B-B14F-4D97-AF65-F5344CB8AC3E}">
        <p14:creationId xmlns:p14="http://schemas.microsoft.com/office/powerpoint/2010/main" val="38526404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98BCDB-B9FC-4EFC-C9F4-306FA2F013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1"/>
            <a:ext cx="12192000" cy="1214967"/>
          </a:xfrm>
          <a:solidFill>
            <a:schemeClr val="accent4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Combinations of drugs contributing to overdose among xylazine-positive opioid overdose decedents (</a:t>
            </a:r>
            <a:r>
              <a:rPr lang="en-US" sz="2800" b="1" i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n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=429)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00255071-A3AC-6782-1768-411916CDB87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65242204"/>
              </p:ext>
            </p:extLst>
          </p:nvPr>
        </p:nvGraphicFramePr>
        <p:xfrm>
          <a:off x="94475" y="1214967"/>
          <a:ext cx="12020105" cy="52209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080CEE42-0DC8-AA26-51C8-8B6D8E76FF26}"/>
              </a:ext>
            </a:extLst>
          </p:cNvPr>
          <p:cNvSpPr txBox="1"/>
          <p:nvPr/>
        </p:nvSpPr>
        <p:spPr>
          <a:xfrm>
            <a:off x="9540125" y="3042920"/>
            <a:ext cx="146000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&gt;95% fentanyl</a:t>
            </a:r>
          </a:p>
        </p:txBody>
      </p:sp>
    </p:spTree>
    <p:extLst>
      <p:ext uri="{BB962C8B-B14F-4D97-AF65-F5344CB8AC3E}">
        <p14:creationId xmlns:p14="http://schemas.microsoft.com/office/powerpoint/2010/main" val="28384771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E73EE581-C11A-4E9A-A0AD-D5B1812039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E21CA619-EE05-45A4-B97B-3B8DFF56F3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DFC0968-EA17-4497-BF85-35E0E7E82F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E0FBC623-B0F7-4640-946B-DDE499531F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96000" y="2224216"/>
            <a:ext cx="6096000" cy="173818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CCB6DCF-DB8E-6668-2AC7-8E994E0536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51600" y="2338928"/>
            <a:ext cx="5295900" cy="150876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2200" b="1" spc="0" dirty="0">
                <a:solidFill>
                  <a:schemeClr val="tx2"/>
                </a:solidFill>
                <a:effectLst/>
              </a:rPr>
              <a:t>Demographic factors among opioid overdose decedents, by xylazine toxicology, Maryland 2020 (</a:t>
            </a:r>
            <a:r>
              <a:rPr lang="en-US" sz="2200" b="1" i="1" spc="0" dirty="0">
                <a:solidFill>
                  <a:schemeClr val="tx2"/>
                </a:solidFill>
                <a:effectLst/>
              </a:rPr>
              <a:t>n</a:t>
            </a:r>
            <a:r>
              <a:rPr lang="en-US" sz="2200" b="1" spc="0" dirty="0">
                <a:solidFill>
                  <a:schemeClr val="tx2"/>
                </a:solidFill>
                <a:effectLst/>
              </a:rPr>
              <a:t>=2,511)</a:t>
            </a:r>
            <a:endParaRPr lang="en-US" sz="2200" b="1" spc="0" dirty="0">
              <a:solidFill>
                <a:schemeClr val="tx2"/>
              </a:solidFill>
            </a:endParaRP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13D73A2B-E616-EB5B-08B3-B25AF039628E}"/>
              </a:ext>
            </a:extLst>
          </p:cNvPr>
          <p:cNvGraphicFramePr>
            <a:graphicFrameLocks noGrp="1"/>
          </p:cNvGraphicFramePr>
          <p:nvPr>
            <p:ph idx="11"/>
            <p:extLst>
              <p:ext uri="{D42A27DB-BD31-4B8C-83A1-F6EECF244321}">
                <p14:modId xmlns:p14="http://schemas.microsoft.com/office/powerpoint/2010/main" val="786596043"/>
              </p:ext>
            </p:extLst>
          </p:nvPr>
        </p:nvGraphicFramePr>
        <p:xfrm>
          <a:off x="469899" y="313520"/>
          <a:ext cx="5181601" cy="6230960"/>
        </p:xfrm>
        <a:graphic>
          <a:graphicData uri="http://schemas.openxmlformats.org/drawingml/2006/table">
            <a:tbl>
              <a:tblPr firstRow="1" firstCol="1" bandRow="1">
                <a:tableStyleId>{85BE263C-DBD7-4A20-BB59-AAB30ACAA65A}</a:tableStyleId>
              </a:tblPr>
              <a:tblGrid>
                <a:gridCol w="2120900">
                  <a:extLst>
                    <a:ext uri="{9D8B030D-6E8A-4147-A177-3AD203B41FA5}">
                      <a16:colId xmlns:a16="http://schemas.microsoft.com/office/drawing/2014/main" val="2982633724"/>
                    </a:ext>
                  </a:extLst>
                </a:gridCol>
                <a:gridCol w="1046970">
                  <a:extLst>
                    <a:ext uri="{9D8B030D-6E8A-4147-A177-3AD203B41FA5}">
                      <a16:colId xmlns:a16="http://schemas.microsoft.com/office/drawing/2014/main" val="3072359081"/>
                    </a:ext>
                  </a:extLst>
                </a:gridCol>
                <a:gridCol w="1046970">
                  <a:extLst>
                    <a:ext uri="{9D8B030D-6E8A-4147-A177-3AD203B41FA5}">
                      <a16:colId xmlns:a16="http://schemas.microsoft.com/office/drawing/2014/main" val="1233498985"/>
                    </a:ext>
                  </a:extLst>
                </a:gridCol>
                <a:gridCol w="966761">
                  <a:extLst>
                    <a:ext uri="{9D8B030D-6E8A-4147-A177-3AD203B41FA5}">
                      <a16:colId xmlns:a16="http://schemas.microsoft.com/office/drawing/2014/main" val="3937909132"/>
                    </a:ext>
                  </a:extLst>
                </a:gridCol>
              </a:tblGrid>
              <a:tr h="516016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24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2395" marR="5239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Xylazine Positive</a:t>
                      </a:r>
                    </a:p>
                  </a:txBody>
                  <a:tcPr marL="52395" marR="5239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5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2395" marR="52395" marT="0" marB="0" anchor="ctr">
                    <a:solidFill>
                      <a:schemeClr val="tx2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i="1" dirty="0">
                          <a:effectLst/>
                        </a:rPr>
                        <a:t>p</a:t>
                      </a:r>
                      <a:endParaRPr lang="en-US" sz="2400" i="1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2395" marR="5239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076782"/>
                  </a:ext>
                </a:extLst>
              </a:tr>
              <a:tr h="482996"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7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2395" marR="52395" marT="0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bg1"/>
                          </a:solidFill>
                          <a:effectLst/>
                        </a:rPr>
                        <a:t>Yes</a:t>
                      </a:r>
                      <a:endParaRPr lang="en-US" sz="24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2395" marR="52395" marT="0" marB="0" anchor="ctr">
                    <a:lnL w="25400" cmpd="sng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bg1"/>
                          </a:solidFill>
                          <a:effectLst/>
                        </a:rPr>
                        <a:t>No</a:t>
                      </a:r>
                      <a:endParaRPr lang="en-US" sz="24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2395" marR="52395" marT="0" marB="0" anchor="ctr">
                    <a:lnL>
                      <a:noFill/>
                    </a:lnL>
                    <a:lnR w="254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>
                          <a:effectLst/>
                        </a:rPr>
                        <a:t>p</a:t>
                      </a:r>
                      <a:endParaRPr lang="en-US" sz="1700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2395" marR="52395" marT="0" marB="0" anchor="ctr"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674597"/>
                  </a:ext>
                </a:extLst>
              </a:tr>
              <a:tr h="418037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</a:rPr>
                        <a:t>Sex</a:t>
                      </a: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2395" marR="5239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 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2395" marR="5239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24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2395" marR="5239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 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2395" marR="5239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196035265"/>
                  </a:ext>
                </a:extLst>
              </a:tr>
              <a:tr h="418037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</a:rPr>
                        <a:t>Male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2395" marR="5239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17.0%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2395" marR="5239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83.0%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2395" marR="5239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Ref.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2395" marR="5239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01733790"/>
                  </a:ext>
                </a:extLst>
              </a:tr>
              <a:tr h="418037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</a:rPr>
                        <a:t>Female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2395" marR="5239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17.2%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2395" marR="5239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82.8%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2395" marR="5239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0.911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2395" marR="5239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401166781"/>
                  </a:ext>
                </a:extLst>
              </a:tr>
              <a:tr h="418037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</a:rPr>
                        <a:t>Race/Ethnicity*</a:t>
                      </a: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2395" marR="5239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2395" marR="5239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2395" marR="5239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2395" marR="5239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242996773"/>
                  </a:ext>
                </a:extLst>
              </a:tr>
              <a:tr h="418037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</a:rPr>
                        <a:t>White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2395" marR="5239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2395" marR="5239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2395" marR="5239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2395" marR="5239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37971273"/>
                  </a:ext>
                </a:extLst>
              </a:tr>
              <a:tr h="418037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</a:rPr>
                        <a:t>Black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2395" marR="5239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2395" marR="5239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2395" marR="5239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2395" marR="5239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9605239"/>
                  </a:ext>
                </a:extLst>
              </a:tr>
              <a:tr h="418037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</a:rPr>
                        <a:t>All other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2395" marR="5239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2395" marR="5239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2395" marR="5239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2395" marR="5239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8001160"/>
                  </a:ext>
                </a:extLst>
              </a:tr>
              <a:tr h="418037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</a:rPr>
                        <a:t>Age Category</a:t>
                      </a: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2395" marR="5239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2395" marR="5239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2395" marR="5239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2395" marR="5239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636767148"/>
                  </a:ext>
                </a:extLst>
              </a:tr>
              <a:tr h="418037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</a:rPr>
                        <a:t>&lt;25</a:t>
                      </a: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2395" marR="5239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2395" marR="5239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2395" marR="5239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2395" marR="5239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617717491"/>
                  </a:ext>
                </a:extLst>
              </a:tr>
              <a:tr h="418037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</a:rPr>
                        <a:t>25-55</a:t>
                      </a: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2395" marR="5239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2395" marR="5239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2395" marR="5239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2395" marR="5239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50589145"/>
                  </a:ext>
                </a:extLst>
              </a:tr>
              <a:tr h="418037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</a:rPr>
                        <a:t>&gt;55</a:t>
                      </a: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2395" marR="5239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2395" marR="5239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2395" marR="5239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2395" marR="5239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44466383"/>
                  </a:ext>
                </a:extLst>
              </a:tr>
              <a:tr h="418037">
                <a:tc gridSpan="4"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5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* White and Black respondents were non-Hispanic.</a:t>
                      </a:r>
                    </a:p>
                  </a:txBody>
                  <a:tcPr marL="52395" marR="5239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2395" marR="5239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2395" marR="5239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2395" marR="5239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39310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5506817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E73EE581-C11A-4E9A-A0AD-D5B1812039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E21CA619-EE05-45A4-B97B-3B8DFF56F3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DFC0968-EA17-4497-BF85-35E0E7E82F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E0FBC623-B0F7-4640-946B-DDE499531F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96000" y="2224216"/>
            <a:ext cx="6096000" cy="173818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CCB6DCF-DB8E-6668-2AC7-8E994E0536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51600" y="2338928"/>
            <a:ext cx="5295900" cy="150876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2200" b="1" spc="0" dirty="0">
                <a:solidFill>
                  <a:schemeClr val="tx2"/>
                </a:solidFill>
                <a:effectLst/>
              </a:rPr>
              <a:t>Demographic factors among opioid overdose decedents, by xylazine toxicology, Maryland 2020 (</a:t>
            </a:r>
            <a:r>
              <a:rPr lang="en-US" sz="2200" b="1" i="1" spc="0" dirty="0">
                <a:solidFill>
                  <a:schemeClr val="tx2"/>
                </a:solidFill>
                <a:effectLst/>
              </a:rPr>
              <a:t>n</a:t>
            </a:r>
            <a:r>
              <a:rPr lang="en-US" sz="2200" b="1" spc="0" dirty="0">
                <a:solidFill>
                  <a:schemeClr val="tx2"/>
                </a:solidFill>
                <a:effectLst/>
              </a:rPr>
              <a:t>=2,511)</a:t>
            </a:r>
            <a:endParaRPr lang="en-US" sz="2200" b="1" spc="0" dirty="0">
              <a:solidFill>
                <a:schemeClr val="tx2"/>
              </a:solidFill>
            </a:endParaRP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13D73A2B-E616-EB5B-08B3-B25AF039628E}"/>
              </a:ext>
            </a:extLst>
          </p:cNvPr>
          <p:cNvGraphicFramePr>
            <a:graphicFrameLocks noGrp="1"/>
          </p:cNvGraphicFramePr>
          <p:nvPr>
            <p:ph idx="11"/>
            <p:extLst>
              <p:ext uri="{D42A27DB-BD31-4B8C-83A1-F6EECF244321}">
                <p14:modId xmlns:p14="http://schemas.microsoft.com/office/powerpoint/2010/main" val="1389761922"/>
              </p:ext>
            </p:extLst>
          </p:nvPr>
        </p:nvGraphicFramePr>
        <p:xfrm>
          <a:off x="469899" y="313520"/>
          <a:ext cx="5181601" cy="6230960"/>
        </p:xfrm>
        <a:graphic>
          <a:graphicData uri="http://schemas.openxmlformats.org/drawingml/2006/table">
            <a:tbl>
              <a:tblPr firstRow="1" firstCol="1" bandRow="1">
                <a:tableStyleId>{85BE263C-DBD7-4A20-BB59-AAB30ACAA65A}</a:tableStyleId>
              </a:tblPr>
              <a:tblGrid>
                <a:gridCol w="2120900">
                  <a:extLst>
                    <a:ext uri="{9D8B030D-6E8A-4147-A177-3AD203B41FA5}">
                      <a16:colId xmlns:a16="http://schemas.microsoft.com/office/drawing/2014/main" val="2982633724"/>
                    </a:ext>
                  </a:extLst>
                </a:gridCol>
                <a:gridCol w="1046970">
                  <a:extLst>
                    <a:ext uri="{9D8B030D-6E8A-4147-A177-3AD203B41FA5}">
                      <a16:colId xmlns:a16="http://schemas.microsoft.com/office/drawing/2014/main" val="3072359081"/>
                    </a:ext>
                  </a:extLst>
                </a:gridCol>
                <a:gridCol w="1046970">
                  <a:extLst>
                    <a:ext uri="{9D8B030D-6E8A-4147-A177-3AD203B41FA5}">
                      <a16:colId xmlns:a16="http://schemas.microsoft.com/office/drawing/2014/main" val="1233498985"/>
                    </a:ext>
                  </a:extLst>
                </a:gridCol>
                <a:gridCol w="966761">
                  <a:extLst>
                    <a:ext uri="{9D8B030D-6E8A-4147-A177-3AD203B41FA5}">
                      <a16:colId xmlns:a16="http://schemas.microsoft.com/office/drawing/2014/main" val="3937909132"/>
                    </a:ext>
                  </a:extLst>
                </a:gridCol>
              </a:tblGrid>
              <a:tr h="516016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24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2395" marR="5239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Xylazine Positive</a:t>
                      </a:r>
                    </a:p>
                  </a:txBody>
                  <a:tcPr marL="52395" marR="5239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5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2395" marR="52395" marT="0" marB="0" anchor="ctr">
                    <a:solidFill>
                      <a:schemeClr val="tx2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i="1" dirty="0">
                          <a:effectLst/>
                        </a:rPr>
                        <a:t>p</a:t>
                      </a:r>
                      <a:endParaRPr lang="en-US" sz="2400" i="1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2395" marR="5239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076782"/>
                  </a:ext>
                </a:extLst>
              </a:tr>
              <a:tr h="482996"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7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2395" marR="52395" marT="0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bg1"/>
                          </a:solidFill>
                          <a:effectLst/>
                        </a:rPr>
                        <a:t>Yes</a:t>
                      </a:r>
                      <a:endParaRPr lang="en-US" sz="24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2395" marR="52395" marT="0" marB="0" anchor="ctr">
                    <a:lnL w="25400" cmpd="sng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bg1"/>
                          </a:solidFill>
                          <a:effectLst/>
                        </a:rPr>
                        <a:t>No</a:t>
                      </a:r>
                      <a:endParaRPr lang="en-US" sz="24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2395" marR="52395" marT="0" marB="0" anchor="ctr">
                    <a:lnL>
                      <a:noFill/>
                    </a:lnL>
                    <a:lnR w="254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>
                          <a:effectLst/>
                        </a:rPr>
                        <a:t>p</a:t>
                      </a:r>
                      <a:endParaRPr lang="en-US" sz="1700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2395" marR="52395" marT="0" marB="0" anchor="ctr"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674597"/>
                  </a:ext>
                </a:extLst>
              </a:tr>
              <a:tr h="418037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</a:rPr>
                        <a:t>Sex</a:t>
                      </a: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2395" marR="5239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 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2395" marR="5239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24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2395" marR="5239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 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2395" marR="5239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196035265"/>
                  </a:ext>
                </a:extLst>
              </a:tr>
              <a:tr h="418037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</a:rPr>
                        <a:t>Male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2395" marR="5239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17.0%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2395" marR="5239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83.0%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2395" marR="5239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Ref.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2395" marR="5239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01733790"/>
                  </a:ext>
                </a:extLst>
              </a:tr>
              <a:tr h="418037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</a:rPr>
                        <a:t>Female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2395" marR="5239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17.2%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2395" marR="5239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82.8%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2395" marR="5239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0.911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2395" marR="5239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401166781"/>
                  </a:ext>
                </a:extLst>
              </a:tr>
              <a:tr h="418037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</a:rPr>
                        <a:t>Race/Ethnicity*</a:t>
                      </a: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2395" marR="5239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 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2395" marR="5239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 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2395" marR="5239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 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2395" marR="5239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242996773"/>
                  </a:ext>
                </a:extLst>
              </a:tr>
              <a:tr h="418037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</a:rPr>
                        <a:t>White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2395" marR="5239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18.7%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2395" marR="5239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81.3%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2395" marR="5239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Ref.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2395" marR="5239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37971273"/>
                  </a:ext>
                </a:extLst>
              </a:tr>
              <a:tr h="418037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</a:rPr>
                        <a:t>Black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2395" marR="5239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15.9% 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2395" marR="5239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84.2% 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2395" marR="5239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0.075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2395" marR="5239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9605239"/>
                  </a:ext>
                </a:extLst>
              </a:tr>
              <a:tr h="418037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</a:rPr>
                        <a:t>All other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2395" marR="5239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10.3%</a:t>
                      </a: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2395" marR="5239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89.7%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2395" marR="5239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0.011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2395" marR="5239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8001160"/>
                  </a:ext>
                </a:extLst>
              </a:tr>
              <a:tr h="418037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</a:rPr>
                        <a:t>Age Category</a:t>
                      </a: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2395" marR="5239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2395" marR="5239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2395" marR="5239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2395" marR="5239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636767148"/>
                  </a:ext>
                </a:extLst>
              </a:tr>
              <a:tr h="418037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</a:rPr>
                        <a:t>&lt;25</a:t>
                      </a: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2395" marR="5239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2395" marR="5239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2395" marR="5239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2395" marR="5239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617717491"/>
                  </a:ext>
                </a:extLst>
              </a:tr>
              <a:tr h="418037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</a:rPr>
                        <a:t>25-55</a:t>
                      </a: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2395" marR="5239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2395" marR="5239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2395" marR="5239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2395" marR="5239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50589145"/>
                  </a:ext>
                </a:extLst>
              </a:tr>
              <a:tr h="418037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</a:rPr>
                        <a:t>&gt;55</a:t>
                      </a: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2395" marR="5239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2395" marR="5239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2395" marR="5239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2395" marR="5239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44466383"/>
                  </a:ext>
                </a:extLst>
              </a:tr>
              <a:tr h="418037">
                <a:tc gridSpan="4"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5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* White and Black respondents were non-Hispanic.</a:t>
                      </a:r>
                    </a:p>
                  </a:txBody>
                  <a:tcPr marL="52395" marR="5239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2395" marR="5239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2395" marR="5239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2395" marR="5239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39310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5060155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E73EE581-C11A-4E9A-A0AD-D5B1812039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E21CA619-EE05-45A4-B97B-3B8DFF56F3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DFC0968-EA17-4497-BF85-35E0E7E82F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E0FBC623-B0F7-4640-946B-DDE499531F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96000" y="2224216"/>
            <a:ext cx="6096000" cy="173818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CCB6DCF-DB8E-6668-2AC7-8E994E0536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51600" y="2338928"/>
            <a:ext cx="5295900" cy="150876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2200" b="1" spc="0" dirty="0">
                <a:solidFill>
                  <a:schemeClr val="tx2"/>
                </a:solidFill>
                <a:effectLst/>
              </a:rPr>
              <a:t>Demographic factors among opioid overdose decedents, by xylazine toxicology, Maryland 2020 (</a:t>
            </a:r>
            <a:r>
              <a:rPr lang="en-US" sz="2200" b="1" i="1" spc="0" dirty="0">
                <a:solidFill>
                  <a:schemeClr val="tx2"/>
                </a:solidFill>
                <a:effectLst/>
              </a:rPr>
              <a:t>n</a:t>
            </a:r>
            <a:r>
              <a:rPr lang="en-US" sz="2200" b="1" spc="0" dirty="0">
                <a:solidFill>
                  <a:schemeClr val="tx2"/>
                </a:solidFill>
                <a:effectLst/>
              </a:rPr>
              <a:t>=2,511)</a:t>
            </a:r>
            <a:endParaRPr lang="en-US" sz="2200" b="1" spc="0" dirty="0">
              <a:solidFill>
                <a:schemeClr val="tx2"/>
              </a:solidFill>
            </a:endParaRP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13D73A2B-E616-EB5B-08B3-B25AF039628E}"/>
              </a:ext>
            </a:extLst>
          </p:cNvPr>
          <p:cNvGraphicFramePr>
            <a:graphicFrameLocks noGrp="1"/>
          </p:cNvGraphicFramePr>
          <p:nvPr>
            <p:ph idx="11"/>
          </p:nvPr>
        </p:nvGraphicFramePr>
        <p:xfrm>
          <a:off x="469899" y="313520"/>
          <a:ext cx="5181601" cy="6230960"/>
        </p:xfrm>
        <a:graphic>
          <a:graphicData uri="http://schemas.openxmlformats.org/drawingml/2006/table">
            <a:tbl>
              <a:tblPr firstRow="1" firstCol="1" bandRow="1">
                <a:tableStyleId>{85BE263C-DBD7-4A20-BB59-AAB30ACAA65A}</a:tableStyleId>
              </a:tblPr>
              <a:tblGrid>
                <a:gridCol w="2120900">
                  <a:extLst>
                    <a:ext uri="{9D8B030D-6E8A-4147-A177-3AD203B41FA5}">
                      <a16:colId xmlns:a16="http://schemas.microsoft.com/office/drawing/2014/main" val="2982633724"/>
                    </a:ext>
                  </a:extLst>
                </a:gridCol>
                <a:gridCol w="1046970">
                  <a:extLst>
                    <a:ext uri="{9D8B030D-6E8A-4147-A177-3AD203B41FA5}">
                      <a16:colId xmlns:a16="http://schemas.microsoft.com/office/drawing/2014/main" val="3072359081"/>
                    </a:ext>
                  </a:extLst>
                </a:gridCol>
                <a:gridCol w="1046970">
                  <a:extLst>
                    <a:ext uri="{9D8B030D-6E8A-4147-A177-3AD203B41FA5}">
                      <a16:colId xmlns:a16="http://schemas.microsoft.com/office/drawing/2014/main" val="1233498985"/>
                    </a:ext>
                  </a:extLst>
                </a:gridCol>
                <a:gridCol w="966761">
                  <a:extLst>
                    <a:ext uri="{9D8B030D-6E8A-4147-A177-3AD203B41FA5}">
                      <a16:colId xmlns:a16="http://schemas.microsoft.com/office/drawing/2014/main" val="3937909132"/>
                    </a:ext>
                  </a:extLst>
                </a:gridCol>
              </a:tblGrid>
              <a:tr h="516016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24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2395" marR="5239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Xylazine Positive</a:t>
                      </a:r>
                    </a:p>
                  </a:txBody>
                  <a:tcPr marL="52395" marR="5239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5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2395" marR="52395" marT="0" marB="0" anchor="ctr">
                    <a:solidFill>
                      <a:schemeClr val="tx2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i="1" dirty="0">
                          <a:effectLst/>
                        </a:rPr>
                        <a:t>p</a:t>
                      </a:r>
                      <a:endParaRPr lang="en-US" sz="2400" i="1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2395" marR="5239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076782"/>
                  </a:ext>
                </a:extLst>
              </a:tr>
              <a:tr h="482996"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7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2395" marR="52395" marT="0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bg1"/>
                          </a:solidFill>
                          <a:effectLst/>
                        </a:rPr>
                        <a:t>Yes</a:t>
                      </a:r>
                      <a:endParaRPr lang="en-US" sz="24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2395" marR="52395" marT="0" marB="0" anchor="ctr">
                    <a:lnL w="25400" cmpd="sng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bg1"/>
                          </a:solidFill>
                          <a:effectLst/>
                        </a:rPr>
                        <a:t>No</a:t>
                      </a:r>
                      <a:endParaRPr lang="en-US" sz="24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2395" marR="52395" marT="0" marB="0" anchor="ctr">
                    <a:lnL>
                      <a:noFill/>
                    </a:lnL>
                    <a:lnR w="254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>
                          <a:effectLst/>
                        </a:rPr>
                        <a:t>p</a:t>
                      </a:r>
                      <a:endParaRPr lang="en-US" sz="1700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2395" marR="52395" marT="0" marB="0" anchor="ctr"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674597"/>
                  </a:ext>
                </a:extLst>
              </a:tr>
              <a:tr h="418037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</a:rPr>
                        <a:t>Sex</a:t>
                      </a: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2395" marR="5239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 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2395" marR="5239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24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2395" marR="5239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 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2395" marR="5239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196035265"/>
                  </a:ext>
                </a:extLst>
              </a:tr>
              <a:tr h="418037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</a:rPr>
                        <a:t>Male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2395" marR="5239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17.0%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2395" marR="5239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83.0%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2395" marR="5239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Ref.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2395" marR="5239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01733790"/>
                  </a:ext>
                </a:extLst>
              </a:tr>
              <a:tr h="418037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</a:rPr>
                        <a:t>Female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2395" marR="5239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17.2%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2395" marR="5239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82.8%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2395" marR="5239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0.911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2395" marR="5239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401166781"/>
                  </a:ext>
                </a:extLst>
              </a:tr>
              <a:tr h="418037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</a:rPr>
                        <a:t>Race/Ethnicity</a:t>
                      </a: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2395" marR="5239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 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2395" marR="5239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 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2395" marR="5239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 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2395" marR="5239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242996773"/>
                  </a:ext>
                </a:extLst>
              </a:tr>
              <a:tr h="418037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</a:rPr>
                        <a:t>White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2395" marR="5239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18.7%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2395" marR="5239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81.3%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2395" marR="5239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Ref.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2395" marR="5239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37971273"/>
                  </a:ext>
                </a:extLst>
              </a:tr>
              <a:tr h="418037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</a:rPr>
                        <a:t>Black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2395" marR="5239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15.9% 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2395" marR="5239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84.2% 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2395" marR="5239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0.075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2395" marR="5239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9605239"/>
                  </a:ext>
                </a:extLst>
              </a:tr>
              <a:tr h="418037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</a:rPr>
                        <a:t>All other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2395" marR="5239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10.3%</a:t>
                      </a: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2395" marR="5239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89.7%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2395" marR="5239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0.011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2395" marR="5239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8001160"/>
                  </a:ext>
                </a:extLst>
              </a:tr>
              <a:tr h="418037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</a:rPr>
                        <a:t>Age Category</a:t>
                      </a: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2395" marR="5239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 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2395" marR="5239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 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2395" marR="5239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 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2395" marR="5239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636767148"/>
                  </a:ext>
                </a:extLst>
              </a:tr>
              <a:tr h="418037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</a:rPr>
                        <a:t>&lt;25</a:t>
                      </a: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2395" marR="5239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16.5%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2395" marR="5239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83.5%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2395" marR="5239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0.118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2395" marR="5239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617717491"/>
                  </a:ext>
                </a:extLst>
              </a:tr>
              <a:tr h="418037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</a:rPr>
                        <a:t>25-55</a:t>
                      </a: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2395" marR="5239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</a:rPr>
                        <a:t>19.0% </a:t>
                      </a:r>
                      <a:endParaRPr lang="en-US" sz="2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2395" marR="5239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81.0% 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2395" marR="5239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&lt;0.001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2395" marR="5239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50589145"/>
                  </a:ext>
                </a:extLst>
              </a:tr>
              <a:tr h="418037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</a:rPr>
                        <a:t>&gt;55</a:t>
                      </a: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2395" marR="5239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11.4%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2395" marR="5239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88.6%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2395" marR="5239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Ref.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2395" marR="5239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44466383"/>
                  </a:ext>
                </a:extLst>
              </a:tr>
              <a:tr h="418037">
                <a:tc gridSpan="4"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5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* White and Black respondents were non-Hispanic.</a:t>
                      </a:r>
                    </a:p>
                  </a:txBody>
                  <a:tcPr marL="52395" marR="5239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2395" marR="5239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2395" marR="5239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2395" marR="5239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39310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827004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98BCDB-B9FC-4EFC-C9F4-306FA2F013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1"/>
            <a:ext cx="12192000" cy="975361"/>
          </a:xfrm>
          <a:solidFill>
            <a:schemeClr val="accent4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en-US" sz="2800" b="1" dirty="0">
                <a:latin typeface="+mn-lt"/>
              </a:rPr>
              <a:t>Drug Use Circumstances by Xylazine Toxicology (n=2,511)</a:t>
            </a:r>
          </a:p>
        </p:txBody>
      </p:sp>
      <p:graphicFrame>
        <p:nvGraphicFramePr>
          <p:cNvPr id="3" name="Content Placeholder 10">
            <a:extLst>
              <a:ext uri="{FF2B5EF4-FFF2-40B4-BE49-F238E27FC236}">
                <a16:creationId xmlns:a16="http://schemas.microsoft.com/office/drawing/2014/main" id="{EE20232F-6D09-B021-0338-E3616032D0D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3400717"/>
              </p:ext>
            </p:extLst>
          </p:nvPr>
        </p:nvGraphicFramePr>
        <p:xfrm>
          <a:off x="198119" y="1214966"/>
          <a:ext cx="11993881" cy="56430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71569920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98BCDB-B9FC-4EFC-C9F4-306FA2F013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1"/>
            <a:ext cx="12192000" cy="975361"/>
          </a:xfrm>
          <a:solidFill>
            <a:schemeClr val="accent4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en-US" sz="2800" b="1" dirty="0">
                <a:latin typeface="+mn-lt"/>
              </a:rPr>
              <a:t>Drug Use Circumstances by Xylazine Toxicology (n=2,511)</a:t>
            </a:r>
          </a:p>
        </p:txBody>
      </p:sp>
      <p:graphicFrame>
        <p:nvGraphicFramePr>
          <p:cNvPr id="3" name="Content Placeholder 10">
            <a:extLst>
              <a:ext uri="{FF2B5EF4-FFF2-40B4-BE49-F238E27FC236}">
                <a16:creationId xmlns:a16="http://schemas.microsoft.com/office/drawing/2014/main" id="{EE20232F-6D09-B021-0338-E3616032D0D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57323274"/>
              </p:ext>
            </p:extLst>
          </p:nvPr>
        </p:nvGraphicFramePr>
        <p:xfrm>
          <a:off x="198119" y="1214966"/>
          <a:ext cx="11993881" cy="56430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TextBox 1">
            <a:extLst>
              <a:ext uri="{FF2B5EF4-FFF2-40B4-BE49-F238E27FC236}">
                <a16:creationId xmlns:a16="http://schemas.microsoft.com/office/drawing/2014/main" id="{7E01CC0B-BEF5-94A9-0F57-B36CB8067537}"/>
              </a:ext>
            </a:extLst>
          </p:cNvPr>
          <p:cNvSpPr txBox="1"/>
          <p:nvPr/>
        </p:nvSpPr>
        <p:spPr>
          <a:xfrm>
            <a:off x="4937278" y="5761299"/>
            <a:ext cx="3396494" cy="844952"/>
          </a:xfrm>
          <a:prstGeom prst="rect">
            <a:avLst/>
          </a:prstGeom>
          <a:solidFill>
            <a:schemeClr val="bg1"/>
          </a:solidFill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3412930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D9682CBE-E55C-414E-AE3D-BD783D7E0759}"/>
              </a:ext>
            </a:extLst>
          </p:cNvPr>
          <p:cNvSpPr/>
          <p:nvPr/>
        </p:nvSpPr>
        <p:spPr>
          <a:xfrm>
            <a:off x="4826643" y="3044142"/>
            <a:ext cx="3460830" cy="3669174"/>
          </a:xfrm>
          <a:prstGeom prst="rect">
            <a:avLst/>
          </a:prstGeom>
          <a:solidFill>
            <a:schemeClr val="bg1"/>
          </a:solidFill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598BCDB-B9FC-4EFC-C9F4-306FA2F013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1"/>
            <a:ext cx="12192000" cy="975361"/>
          </a:xfrm>
          <a:solidFill>
            <a:schemeClr val="accent4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en-US" sz="2800" b="1" dirty="0">
                <a:latin typeface="+mn-lt"/>
              </a:rPr>
              <a:t>Drug Use Circumstances by Xylazine Toxicology (n=2,511)</a:t>
            </a:r>
          </a:p>
        </p:txBody>
      </p:sp>
      <p:graphicFrame>
        <p:nvGraphicFramePr>
          <p:cNvPr id="3" name="Content Placeholder 10">
            <a:extLst>
              <a:ext uri="{FF2B5EF4-FFF2-40B4-BE49-F238E27FC236}">
                <a16:creationId xmlns:a16="http://schemas.microsoft.com/office/drawing/2014/main" id="{EE20232F-6D09-B021-0338-E3616032D0D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67721003"/>
              </p:ext>
            </p:extLst>
          </p:nvPr>
        </p:nvGraphicFramePr>
        <p:xfrm>
          <a:off x="198119" y="1214966"/>
          <a:ext cx="11993881" cy="56430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92643249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C777B153-3842-EAC0-D6E7-24963B15BC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dirty="0">
                <a:solidFill>
                  <a:schemeClr val="bg1"/>
                </a:solidFill>
              </a:rPr>
              <a:t>SUMMARY: Xylazine Among Opioid Overdose Decedents in Maryland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16352203-D414-61DD-7118-E27875F7DF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2918" y="2011680"/>
            <a:ext cx="10371765" cy="4206240"/>
          </a:xfrm>
        </p:spPr>
        <p:txBody>
          <a:bodyPr>
            <a:normAutofit fontScale="92500"/>
          </a:bodyPr>
          <a:lstStyle/>
          <a:p>
            <a:pPr marL="457200" indent="-45720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SzPct val="150000"/>
            </a:pPr>
            <a:r>
              <a:rPr lang="en-US" sz="4400" dirty="0">
                <a:effectLst/>
                <a:latin typeface="+mj-lt"/>
                <a:ea typeface="Times New Roman" panose="02020603050405020304" pitchFamily="18" charset="0"/>
              </a:rPr>
              <a:t>17.1% were xylazine-positive (2020), higher than SUDORS estimates from other states</a:t>
            </a: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SzPct val="150000"/>
            </a:pPr>
            <a:r>
              <a:rPr lang="en-US" sz="4400" dirty="0">
                <a:latin typeface="+mj-lt"/>
                <a:ea typeface="Times New Roman" panose="02020603050405020304" pitchFamily="18" charset="0"/>
              </a:rPr>
              <a:t>Xylazine-positive decedents:</a:t>
            </a:r>
          </a:p>
          <a:p>
            <a:pPr marL="685800" lvl="1" indent="-22860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4000" dirty="0">
                <a:latin typeface="+mj-lt"/>
                <a:ea typeface="Times New Roman" panose="02020603050405020304" pitchFamily="18" charset="0"/>
              </a:rPr>
              <a:t>fentanyl as a COD (with or without cocaine) – xylazine is mixed into fentanyl</a:t>
            </a:r>
          </a:p>
          <a:p>
            <a:pPr marL="685800" lvl="1" indent="-22860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4000" dirty="0">
                <a:latin typeface="+mj-lt"/>
                <a:ea typeface="Times New Roman" panose="02020603050405020304" pitchFamily="18" charset="0"/>
              </a:rPr>
              <a:t>more likely to have evidence of injection</a:t>
            </a:r>
          </a:p>
        </p:txBody>
      </p:sp>
    </p:spTree>
    <p:extLst>
      <p:ext uri="{BB962C8B-B14F-4D97-AF65-F5344CB8AC3E}">
        <p14:creationId xmlns:p14="http://schemas.microsoft.com/office/powerpoint/2010/main" val="418489041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47A465-073A-B7AE-2559-321A950E54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7908" y="237283"/>
            <a:ext cx="9784080" cy="1508760"/>
          </a:xfrm>
        </p:spPr>
        <p:txBody>
          <a:bodyPr/>
          <a:lstStyle/>
          <a:p>
            <a:r>
              <a:rPr lang="en-US" b="1" dirty="0">
                <a:solidFill>
                  <a:schemeClr val="bg1"/>
                </a:solidFill>
              </a:rPr>
              <a:t>Next steps for Maryland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64CB31-4442-1E18-FDC6-FE90E8E4F89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57907" y="2011679"/>
            <a:ext cx="11745039" cy="4609037"/>
          </a:xfrm>
        </p:spPr>
        <p:txBody>
          <a:bodyPr>
            <a:normAutofit/>
          </a:bodyPr>
          <a:lstStyle/>
          <a:p>
            <a:pPr marL="509588" indent="-509588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v"/>
            </a:pPr>
            <a:r>
              <a:rPr lang="en-US" sz="2800" dirty="0"/>
              <a:t>Increase capacity to respond to public health threats posed by xylazine through the interagency </a:t>
            </a:r>
            <a:r>
              <a:rPr lang="en-US" sz="2800" b="1" dirty="0"/>
              <a:t>Maryland Xylazine Workgroup</a:t>
            </a:r>
          </a:p>
          <a:p>
            <a:pPr marL="509588" indent="-509588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v"/>
            </a:pPr>
            <a:r>
              <a:rPr lang="en-US" sz="2800" dirty="0"/>
              <a:t>Monitor xylazine deaths over time, xylazine in Maryland drug markets, and liaise with other states and cities to share and compare data</a:t>
            </a:r>
          </a:p>
          <a:p>
            <a:pPr marL="509588" indent="-509588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v"/>
            </a:pPr>
            <a:r>
              <a:rPr lang="en-US" sz="2800" dirty="0"/>
              <a:t>Provide updates to harm reduction services organizations to support their work to prevent harms associated with xylazine; advocate for additional training in wound care </a:t>
            </a:r>
          </a:p>
          <a:p>
            <a:pPr marL="509588" indent="-509588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v"/>
            </a:pPr>
            <a:r>
              <a:rPr lang="en-US" sz="2800" dirty="0"/>
              <a:t>Collaborate with additional stakeholders, e.g., HIV services, legislators, local public health officials, clinicians</a:t>
            </a:r>
          </a:p>
        </p:txBody>
      </p:sp>
    </p:spTree>
    <p:extLst>
      <p:ext uri="{BB962C8B-B14F-4D97-AF65-F5344CB8AC3E}">
        <p14:creationId xmlns:p14="http://schemas.microsoft.com/office/powerpoint/2010/main" val="33816212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023EE3-C95B-D398-B21D-F454B90C41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1214" y="182836"/>
            <a:ext cx="9784080" cy="1508760"/>
          </a:xfrm>
        </p:spPr>
        <p:txBody>
          <a:bodyPr/>
          <a:lstStyle/>
          <a:p>
            <a:r>
              <a:rPr lang="en-US" b="1" dirty="0">
                <a:solidFill>
                  <a:schemeClr val="bg1"/>
                </a:solidFill>
              </a:rPr>
              <a:t>Funding &amp; Acknowledgments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F3B273-4A8F-BE62-A569-6FE2D1713F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1214" y="1893345"/>
            <a:ext cx="11768268" cy="4876069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/>
              <a:t>Maryland Overdose to Action (OD2A)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600" dirty="0"/>
              <a:t>Supports collection of high-quality, comprehensive, and timely data on overdose, and use of those data to inform prevention and response efforts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600" dirty="0"/>
              <a:t>CDC cooperative agreement (6NU17CE924961) to Maryland Dept. of Health (MDH)</a:t>
            </a:r>
            <a:endParaRPr lang="en-US" sz="2600" b="1" dirty="0"/>
          </a:p>
          <a:p>
            <a:pPr marL="173038" indent="-17303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600" dirty="0"/>
              <a:t>Funded through a subaward to Johns Hopkins for outcomes monitoring on OD2A</a:t>
            </a:r>
          </a:p>
          <a:p>
            <a:pPr marL="0" indent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 lang="en-US" sz="2800" b="1" dirty="0">
              <a:cs typeface="Calibri" panose="020F0502020204030204"/>
            </a:endParaRPr>
          </a:p>
          <a:p>
            <a:pPr marL="0" indent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US" sz="2800" b="1" dirty="0">
                <a:cs typeface="Calibri" panose="020F0502020204030204"/>
              </a:rPr>
              <a:t>Maryland State Unintentional Drug Overdose Reporting System (SUDORS)</a:t>
            </a:r>
          </a:p>
          <a:p>
            <a:pPr marL="171450" indent="-1714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cs typeface="Calibri" panose="020F0502020204030204"/>
              </a:rPr>
              <a:t>Clifford S. Mitchell, MD, MPH; Director, Environmental Health Bureau</a:t>
            </a:r>
          </a:p>
          <a:p>
            <a:pPr marL="171450" indent="-1714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cs typeface="Calibri" panose="020F0502020204030204"/>
              </a:rPr>
              <a:t>Georgette Lavetsky, MHS; Chief, Center for Environmental, Occupational, &amp; Epidemiology</a:t>
            </a:r>
          </a:p>
          <a:p>
            <a:pPr marL="171450" indent="-1714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cs typeface="Calibri" panose="020F0502020204030204"/>
              </a:rPr>
              <a:t>Grace Douglass, MPH; Epidemiologist</a:t>
            </a:r>
          </a:p>
          <a:p>
            <a:pPr marL="171450" indent="-1714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cs typeface="Calibri" panose="020F0502020204030204"/>
              </a:rPr>
              <a:t>Carley Petrey, BS; Data Abstraction Unit Supervisor</a:t>
            </a:r>
          </a:p>
        </p:txBody>
      </p:sp>
      <p:pic>
        <p:nvPicPr>
          <p:cNvPr id="4" name="Picture 3" descr="Text&#10;&#10;Description automatically generated with medium confidence">
            <a:extLst>
              <a:ext uri="{FF2B5EF4-FFF2-40B4-BE49-F238E27FC236}">
                <a16:creationId xmlns:a16="http://schemas.microsoft.com/office/drawing/2014/main" id="{702B157F-F8F5-6539-75EE-7ACD60F8EE93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132"/>
          <a:stretch/>
        </p:blipFill>
        <p:spPr>
          <a:xfrm>
            <a:off x="9097682" y="462744"/>
            <a:ext cx="2971800" cy="9489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959583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47A465-073A-B7AE-2559-321A950E54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7908" y="237283"/>
            <a:ext cx="9784080" cy="1508760"/>
          </a:xfrm>
        </p:spPr>
        <p:txBody>
          <a:bodyPr/>
          <a:lstStyle/>
          <a:p>
            <a:r>
              <a:rPr lang="en-US" b="1" dirty="0">
                <a:solidFill>
                  <a:schemeClr val="bg1"/>
                </a:solidFill>
              </a:rPr>
              <a:t>Maryland xylazine workgroup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64CB31-4442-1E18-FDC6-FE90E8E4F89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57907" y="2011680"/>
            <a:ext cx="11745039" cy="4206240"/>
          </a:xfrm>
        </p:spPr>
        <p:txBody>
          <a:bodyPr>
            <a:normAutofit/>
          </a:bodyPr>
          <a:lstStyle/>
          <a:p>
            <a:pPr marL="347663" indent="-347663">
              <a:lnSpc>
                <a:spcPct val="100000"/>
              </a:lnSpc>
              <a:spcAft>
                <a:spcPts val="1200"/>
              </a:spcAft>
            </a:pPr>
            <a:r>
              <a:rPr lang="en-US" sz="3600" dirty="0"/>
              <a:t>Professionals in state agencies working (independently) examining different aspects of xylazine</a:t>
            </a:r>
          </a:p>
          <a:p>
            <a:pPr marL="347663" indent="-347663">
              <a:lnSpc>
                <a:spcPct val="100000"/>
              </a:lnSpc>
              <a:spcAft>
                <a:spcPts val="1200"/>
              </a:spcAft>
            </a:pPr>
            <a:r>
              <a:rPr lang="en-US" sz="3600" dirty="0"/>
              <a:t>Came together in 2021 to share data and consider the scope of the problem – bimonthly meetings</a:t>
            </a:r>
          </a:p>
          <a:p>
            <a:pPr marL="347663" indent="-347663">
              <a:lnSpc>
                <a:spcPct val="100000"/>
              </a:lnSpc>
              <a:spcAft>
                <a:spcPts val="1200"/>
              </a:spcAft>
            </a:pPr>
            <a:r>
              <a:rPr lang="en-US" sz="3600" dirty="0"/>
              <a:t>Forthcoming report summarizes findings and provides recommendations for the state</a:t>
            </a:r>
          </a:p>
        </p:txBody>
      </p:sp>
    </p:spTree>
    <p:extLst>
      <p:ext uri="{BB962C8B-B14F-4D97-AF65-F5344CB8AC3E}">
        <p14:creationId xmlns:p14="http://schemas.microsoft.com/office/powerpoint/2010/main" val="260044758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47A465-073A-B7AE-2559-321A950E54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7908" y="237283"/>
            <a:ext cx="9784080" cy="1508760"/>
          </a:xfrm>
        </p:spPr>
        <p:txBody>
          <a:bodyPr/>
          <a:lstStyle/>
          <a:p>
            <a:r>
              <a:rPr lang="en-US" b="1" dirty="0">
                <a:solidFill>
                  <a:schemeClr val="bg1"/>
                </a:solidFill>
              </a:rPr>
              <a:t>workgroup Recommendations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64CB31-4442-1E18-FDC6-FE90E8E4F89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57907" y="2011679"/>
            <a:ext cx="11745039" cy="4609037"/>
          </a:xfrm>
        </p:spPr>
        <p:txBody>
          <a:bodyPr>
            <a:normAutofit fontScale="77500" lnSpcReduction="20000"/>
          </a:bodyPr>
          <a:lstStyle/>
          <a:p>
            <a:pPr marL="742950" indent="-742950">
              <a:lnSpc>
                <a:spcPct val="100000"/>
              </a:lnSpc>
              <a:spcAft>
                <a:spcPts val="1200"/>
              </a:spcAft>
              <a:buFont typeface="+mj-lt"/>
              <a:buAutoNum type="arabicPeriod"/>
            </a:pPr>
            <a:r>
              <a:rPr lang="en-US" sz="3600" dirty="0"/>
              <a:t>Continue meeting as a workgroup to build and maintain an infrastructure to respond to the emerging public health threat of xylazine and other emerging substances </a:t>
            </a:r>
          </a:p>
          <a:p>
            <a:pPr marL="742950" indent="-742950">
              <a:lnSpc>
                <a:spcPct val="100000"/>
              </a:lnSpc>
              <a:spcAft>
                <a:spcPts val="1200"/>
              </a:spcAft>
              <a:buFont typeface="+mj-lt"/>
              <a:buAutoNum type="arabicPeriod"/>
            </a:pPr>
            <a:r>
              <a:rPr lang="en-US" sz="3600" dirty="0"/>
              <a:t>Continue to monitor xylazine deaths and xylazine in Maryland drug markets, enhance understanding of trends.</a:t>
            </a:r>
          </a:p>
          <a:p>
            <a:pPr marL="742950" indent="-742950">
              <a:lnSpc>
                <a:spcPct val="100000"/>
              </a:lnSpc>
              <a:spcAft>
                <a:spcPts val="1200"/>
              </a:spcAft>
              <a:buFont typeface="+mj-lt"/>
              <a:buAutoNum type="arabicPeriod"/>
            </a:pPr>
            <a:r>
              <a:rPr lang="en-US" sz="3600" dirty="0"/>
              <a:t>Share information with harm reduction services to support their ongoing development of resources to prevent harms associated with use of xylazine. </a:t>
            </a:r>
          </a:p>
          <a:p>
            <a:pPr marL="742950" indent="-742950">
              <a:lnSpc>
                <a:spcPct val="100000"/>
              </a:lnSpc>
              <a:spcAft>
                <a:spcPts val="1200"/>
              </a:spcAft>
              <a:buFont typeface="+mj-lt"/>
              <a:buAutoNum type="arabicPeriod"/>
            </a:pPr>
            <a:r>
              <a:rPr lang="en-US" sz="3600" dirty="0"/>
              <a:t>Identify and collaborate with additional stakeholders, e.g., legislators, local public health officials, community-based practitioners, clinicians</a:t>
            </a:r>
          </a:p>
        </p:txBody>
      </p:sp>
    </p:spTree>
    <p:extLst>
      <p:ext uri="{BB962C8B-B14F-4D97-AF65-F5344CB8AC3E}">
        <p14:creationId xmlns:p14="http://schemas.microsoft.com/office/powerpoint/2010/main" val="14910276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rgbClr val="C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32CBCC6C-CBD8-B832-2483-E90E950E7AF3}"/>
              </a:ext>
            </a:extLst>
          </p:cNvPr>
          <p:cNvGrpSpPr/>
          <p:nvPr/>
        </p:nvGrpSpPr>
        <p:grpSpPr>
          <a:xfrm>
            <a:off x="658963" y="1097280"/>
            <a:ext cx="10874073" cy="5266075"/>
            <a:chOff x="481088" y="311764"/>
            <a:chExt cx="11619357" cy="6234471"/>
          </a:xfrm>
        </p:grpSpPr>
        <p:sp>
          <p:nvSpPr>
            <p:cNvPr id="5" name="Freeform: Shape 4">
              <a:extLst>
                <a:ext uri="{FF2B5EF4-FFF2-40B4-BE49-F238E27FC236}">
                  <a16:creationId xmlns:a16="http://schemas.microsoft.com/office/drawing/2014/main" id="{9FA05E82-70CC-840A-FA81-33A6658586A7}"/>
                </a:ext>
              </a:extLst>
            </p:cNvPr>
            <p:cNvSpPr/>
            <p:nvPr/>
          </p:nvSpPr>
          <p:spPr>
            <a:xfrm>
              <a:off x="481088" y="311764"/>
              <a:ext cx="11619357" cy="623255"/>
            </a:xfrm>
            <a:custGeom>
              <a:avLst/>
              <a:gdLst>
                <a:gd name="connsiteX0" fmla="*/ 0 w 11619357"/>
                <a:gd name="connsiteY0" fmla="*/ 0 h 623255"/>
                <a:gd name="connsiteX1" fmla="*/ 11619357 w 11619357"/>
                <a:gd name="connsiteY1" fmla="*/ 0 h 623255"/>
                <a:gd name="connsiteX2" fmla="*/ 11619357 w 11619357"/>
                <a:gd name="connsiteY2" fmla="*/ 623255 h 623255"/>
                <a:gd name="connsiteX3" fmla="*/ 0 w 11619357"/>
                <a:gd name="connsiteY3" fmla="*/ 623255 h 623255"/>
                <a:gd name="connsiteX4" fmla="*/ 0 w 11619357"/>
                <a:gd name="connsiteY4" fmla="*/ 0 h 6232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19357" h="623255">
                  <a:moveTo>
                    <a:pt x="0" y="0"/>
                  </a:moveTo>
                  <a:lnTo>
                    <a:pt x="11619357" y="0"/>
                  </a:lnTo>
                  <a:lnTo>
                    <a:pt x="11619357" y="623255"/>
                  </a:lnTo>
                  <a:lnTo>
                    <a:pt x="0" y="62325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5">
                <a:lumMod val="20000"/>
                <a:lumOff val="8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494709" tIns="78740" rIns="78740" bIns="78740" numCol="1" spcCol="1270" anchor="ctr" anchorCtr="0">
              <a:noAutofit/>
            </a:bodyPr>
            <a:lstStyle/>
            <a:p>
              <a:pPr marL="0" lvl="0" indent="0" algn="l" defTabSz="1377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2800" kern="1200" dirty="0">
                  <a:solidFill>
                    <a:schemeClr val="bg1"/>
                  </a:solidFill>
                </a:rPr>
                <a:t>Baltimore County Health Dept. </a:t>
              </a:r>
            </a:p>
          </p:txBody>
        </p:sp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64D27471-0EF5-711A-301C-6221CA156133}"/>
                </a:ext>
              </a:extLst>
            </p:cNvPr>
            <p:cNvSpPr/>
            <p:nvPr/>
          </p:nvSpPr>
          <p:spPr>
            <a:xfrm>
              <a:off x="1045502" y="1247195"/>
              <a:ext cx="11054943" cy="623255"/>
            </a:xfrm>
            <a:custGeom>
              <a:avLst/>
              <a:gdLst>
                <a:gd name="connsiteX0" fmla="*/ 0 w 11054943"/>
                <a:gd name="connsiteY0" fmla="*/ 0 h 623255"/>
                <a:gd name="connsiteX1" fmla="*/ 11054943 w 11054943"/>
                <a:gd name="connsiteY1" fmla="*/ 0 h 623255"/>
                <a:gd name="connsiteX2" fmla="*/ 11054943 w 11054943"/>
                <a:gd name="connsiteY2" fmla="*/ 623255 h 623255"/>
                <a:gd name="connsiteX3" fmla="*/ 0 w 11054943"/>
                <a:gd name="connsiteY3" fmla="*/ 623255 h 623255"/>
                <a:gd name="connsiteX4" fmla="*/ 0 w 11054943"/>
                <a:gd name="connsiteY4" fmla="*/ 0 h 6232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054943" h="623255">
                  <a:moveTo>
                    <a:pt x="0" y="0"/>
                  </a:moveTo>
                  <a:lnTo>
                    <a:pt x="11054943" y="0"/>
                  </a:lnTo>
                  <a:lnTo>
                    <a:pt x="11054943" y="623255"/>
                  </a:lnTo>
                  <a:lnTo>
                    <a:pt x="0" y="62325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5">
                <a:lumMod val="20000"/>
                <a:lumOff val="8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494709" tIns="78740" rIns="78740" bIns="78740" numCol="1" spcCol="1270" anchor="ctr" anchorCtr="0">
              <a:noAutofit/>
            </a:bodyPr>
            <a:lstStyle/>
            <a:p>
              <a:pPr marL="0" lvl="0" indent="0" algn="l" defTabSz="1377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2800" kern="1200" dirty="0">
                  <a:solidFill>
                    <a:schemeClr val="bg1"/>
                  </a:solidFill>
                </a:rPr>
                <a:t>Center for Harm Reduction Services (CHRS)</a:t>
              </a:r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6640A011-4ACE-3D1E-D869-737CCC17C34F}"/>
                </a:ext>
              </a:extLst>
            </p:cNvPr>
            <p:cNvSpPr/>
            <p:nvPr/>
          </p:nvSpPr>
          <p:spPr>
            <a:xfrm>
              <a:off x="1354797" y="2181941"/>
              <a:ext cx="10745647" cy="623255"/>
            </a:xfrm>
            <a:custGeom>
              <a:avLst/>
              <a:gdLst>
                <a:gd name="connsiteX0" fmla="*/ 0 w 10745647"/>
                <a:gd name="connsiteY0" fmla="*/ 0 h 623255"/>
                <a:gd name="connsiteX1" fmla="*/ 10745647 w 10745647"/>
                <a:gd name="connsiteY1" fmla="*/ 0 h 623255"/>
                <a:gd name="connsiteX2" fmla="*/ 10745647 w 10745647"/>
                <a:gd name="connsiteY2" fmla="*/ 623255 h 623255"/>
                <a:gd name="connsiteX3" fmla="*/ 0 w 10745647"/>
                <a:gd name="connsiteY3" fmla="*/ 623255 h 623255"/>
                <a:gd name="connsiteX4" fmla="*/ 0 w 10745647"/>
                <a:gd name="connsiteY4" fmla="*/ 0 h 6232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745647" h="623255">
                  <a:moveTo>
                    <a:pt x="0" y="0"/>
                  </a:moveTo>
                  <a:lnTo>
                    <a:pt x="10745647" y="0"/>
                  </a:lnTo>
                  <a:lnTo>
                    <a:pt x="10745647" y="623255"/>
                  </a:lnTo>
                  <a:lnTo>
                    <a:pt x="0" y="62325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5">
                <a:lumMod val="20000"/>
                <a:lumOff val="8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494709" tIns="78740" rIns="78740" bIns="78740" numCol="1" spcCol="1270" anchor="ctr" anchorCtr="0">
              <a:noAutofit/>
            </a:bodyPr>
            <a:lstStyle/>
            <a:p>
              <a:pPr marL="0" lvl="0" indent="0" algn="l" defTabSz="1377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2800" kern="1200" dirty="0">
                  <a:solidFill>
                    <a:schemeClr val="bg1"/>
                  </a:solidFill>
                </a:rPr>
                <a:t>State Unintentional Drug Overdose Reporting System (SUDORS)</a:t>
              </a:r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5BA297FD-36F8-C8C5-53A9-3189E5CA03B7}"/>
                </a:ext>
              </a:extLst>
            </p:cNvPr>
            <p:cNvSpPr/>
            <p:nvPr/>
          </p:nvSpPr>
          <p:spPr>
            <a:xfrm>
              <a:off x="1453553" y="3117372"/>
              <a:ext cx="10646892" cy="623255"/>
            </a:xfrm>
            <a:custGeom>
              <a:avLst/>
              <a:gdLst>
                <a:gd name="connsiteX0" fmla="*/ 0 w 10646892"/>
                <a:gd name="connsiteY0" fmla="*/ 0 h 623255"/>
                <a:gd name="connsiteX1" fmla="*/ 10646892 w 10646892"/>
                <a:gd name="connsiteY1" fmla="*/ 0 h 623255"/>
                <a:gd name="connsiteX2" fmla="*/ 10646892 w 10646892"/>
                <a:gd name="connsiteY2" fmla="*/ 623255 h 623255"/>
                <a:gd name="connsiteX3" fmla="*/ 0 w 10646892"/>
                <a:gd name="connsiteY3" fmla="*/ 623255 h 623255"/>
                <a:gd name="connsiteX4" fmla="*/ 0 w 10646892"/>
                <a:gd name="connsiteY4" fmla="*/ 0 h 6232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646892" h="623255">
                  <a:moveTo>
                    <a:pt x="0" y="0"/>
                  </a:moveTo>
                  <a:lnTo>
                    <a:pt x="10646892" y="0"/>
                  </a:lnTo>
                  <a:lnTo>
                    <a:pt x="10646892" y="623255"/>
                  </a:lnTo>
                  <a:lnTo>
                    <a:pt x="0" y="62325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5">
                <a:lumMod val="20000"/>
                <a:lumOff val="8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494709" tIns="78740" rIns="78740" bIns="78740" numCol="1" spcCol="1270" anchor="ctr" anchorCtr="0">
              <a:noAutofit/>
            </a:bodyPr>
            <a:lstStyle/>
            <a:p>
              <a:pPr marL="0" lvl="0" indent="0" algn="l" defTabSz="1377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2800" kern="1200" dirty="0">
                  <a:solidFill>
                    <a:schemeClr val="bg1"/>
                  </a:solidFill>
                </a:rPr>
                <a:t>Vital Statistics Administration (VSA)</a:t>
              </a:r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6978268F-2A98-87D7-2160-15F83EFADF40}"/>
                </a:ext>
              </a:extLst>
            </p:cNvPr>
            <p:cNvSpPr/>
            <p:nvPr/>
          </p:nvSpPr>
          <p:spPr>
            <a:xfrm>
              <a:off x="1354797" y="4052803"/>
              <a:ext cx="10745647" cy="623255"/>
            </a:xfrm>
            <a:custGeom>
              <a:avLst/>
              <a:gdLst>
                <a:gd name="connsiteX0" fmla="*/ 0 w 10745647"/>
                <a:gd name="connsiteY0" fmla="*/ 0 h 623255"/>
                <a:gd name="connsiteX1" fmla="*/ 10745647 w 10745647"/>
                <a:gd name="connsiteY1" fmla="*/ 0 h 623255"/>
                <a:gd name="connsiteX2" fmla="*/ 10745647 w 10745647"/>
                <a:gd name="connsiteY2" fmla="*/ 623255 h 623255"/>
                <a:gd name="connsiteX3" fmla="*/ 0 w 10745647"/>
                <a:gd name="connsiteY3" fmla="*/ 623255 h 623255"/>
                <a:gd name="connsiteX4" fmla="*/ 0 w 10745647"/>
                <a:gd name="connsiteY4" fmla="*/ 0 h 6232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745647" h="623255">
                  <a:moveTo>
                    <a:pt x="0" y="0"/>
                  </a:moveTo>
                  <a:lnTo>
                    <a:pt x="10745647" y="0"/>
                  </a:lnTo>
                  <a:lnTo>
                    <a:pt x="10745647" y="623255"/>
                  </a:lnTo>
                  <a:lnTo>
                    <a:pt x="0" y="62325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5">
                <a:lumMod val="20000"/>
                <a:lumOff val="8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494709" tIns="78740" rIns="78740" bIns="78740" numCol="1" spcCol="1270" anchor="ctr" anchorCtr="0">
              <a:noAutofit/>
            </a:bodyPr>
            <a:lstStyle/>
            <a:p>
              <a:pPr marL="0" lvl="0" indent="0" algn="l" defTabSz="1377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2800" kern="1200" dirty="0">
                  <a:solidFill>
                    <a:schemeClr val="bg1"/>
                  </a:solidFill>
                </a:rPr>
                <a:t>Johns Hopkins University</a:t>
              </a:r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93458531-EDCE-B9EA-25F7-C7717FE72606}"/>
                </a:ext>
              </a:extLst>
            </p:cNvPr>
            <p:cNvSpPr/>
            <p:nvPr/>
          </p:nvSpPr>
          <p:spPr>
            <a:xfrm>
              <a:off x="1045502" y="4987549"/>
              <a:ext cx="11054943" cy="623255"/>
            </a:xfrm>
            <a:custGeom>
              <a:avLst/>
              <a:gdLst>
                <a:gd name="connsiteX0" fmla="*/ 0 w 11054943"/>
                <a:gd name="connsiteY0" fmla="*/ 0 h 623255"/>
                <a:gd name="connsiteX1" fmla="*/ 11054943 w 11054943"/>
                <a:gd name="connsiteY1" fmla="*/ 0 h 623255"/>
                <a:gd name="connsiteX2" fmla="*/ 11054943 w 11054943"/>
                <a:gd name="connsiteY2" fmla="*/ 623255 h 623255"/>
                <a:gd name="connsiteX3" fmla="*/ 0 w 11054943"/>
                <a:gd name="connsiteY3" fmla="*/ 623255 h 623255"/>
                <a:gd name="connsiteX4" fmla="*/ 0 w 11054943"/>
                <a:gd name="connsiteY4" fmla="*/ 0 h 6232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054943" h="623255">
                  <a:moveTo>
                    <a:pt x="0" y="0"/>
                  </a:moveTo>
                  <a:lnTo>
                    <a:pt x="11054943" y="0"/>
                  </a:lnTo>
                  <a:lnTo>
                    <a:pt x="11054943" y="623255"/>
                  </a:lnTo>
                  <a:lnTo>
                    <a:pt x="0" y="62325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5">
                <a:lumMod val="20000"/>
                <a:lumOff val="8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494709" tIns="78740" rIns="78740" bIns="78740" numCol="1" spcCol="1270" anchor="ctr" anchorCtr="0">
              <a:noAutofit/>
            </a:bodyPr>
            <a:lstStyle/>
            <a:p>
              <a:pPr marL="0" lvl="0" indent="0" algn="l" defTabSz="1377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2800" b="1" kern="1200" dirty="0">
                  <a:solidFill>
                    <a:schemeClr val="bg1"/>
                  </a:solidFill>
                </a:rPr>
                <a:t>MD. Dept. of Health; Public Health Services</a:t>
              </a:r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D78A4164-6DD7-D2A0-98D8-D3391618A778}"/>
                </a:ext>
              </a:extLst>
            </p:cNvPr>
            <p:cNvSpPr/>
            <p:nvPr/>
          </p:nvSpPr>
          <p:spPr>
            <a:xfrm>
              <a:off x="481088" y="5922980"/>
              <a:ext cx="11619357" cy="623255"/>
            </a:xfrm>
            <a:custGeom>
              <a:avLst/>
              <a:gdLst>
                <a:gd name="connsiteX0" fmla="*/ 0 w 11619357"/>
                <a:gd name="connsiteY0" fmla="*/ 0 h 623255"/>
                <a:gd name="connsiteX1" fmla="*/ 11619357 w 11619357"/>
                <a:gd name="connsiteY1" fmla="*/ 0 h 623255"/>
                <a:gd name="connsiteX2" fmla="*/ 11619357 w 11619357"/>
                <a:gd name="connsiteY2" fmla="*/ 623255 h 623255"/>
                <a:gd name="connsiteX3" fmla="*/ 0 w 11619357"/>
                <a:gd name="connsiteY3" fmla="*/ 623255 h 623255"/>
                <a:gd name="connsiteX4" fmla="*/ 0 w 11619357"/>
                <a:gd name="connsiteY4" fmla="*/ 0 h 6232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19357" h="623255">
                  <a:moveTo>
                    <a:pt x="0" y="0"/>
                  </a:moveTo>
                  <a:lnTo>
                    <a:pt x="11619357" y="0"/>
                  </a:lnTo>
                  <a:lnTo>
                    <a:pt x="11619357" y="623255"/>
                  </a:lnTo>
                  <a:lnTo>
                    <a:pt x="0" y="62325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5">
                <a:lumMod val="20000"/>
                <a:lumOff val="8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494709" tIns="78740" rIns="78740" bIns="78740" numCol="1" spcCol="1270" anchor="ctr" anchorCtr="0">
              <a:noAutofit/>
            </a:bodyPr>
            <a:lstStyle/>
            <a:p>
              <a:pPr marL="0" lvl="0" indent="0" algn="l" defTabSz="1377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2800" kern="1200" dirty="0">
                  <a:solidFill>
                    <a:schemeClr val="bg1"/>
                  </a:solidFill>
                </a:rPr>
                <a:t>Office of the Chief Medical Examiner</a:t>
              </a:r>
            </a:p>
          </p:txBody>
        </p:sp>
      </p:grpSp>
      <p:sp>
        <p:nvSpPr>
          <p:cNvPr id="4" name="TextBox 3">
            <a:extLst>
              <a:ext uri="{FF2B5EF4-FFF2-40B4-BE49-F238E27FC236}">
                <a16:creationId xmlns:a16="http://schemas.microsoft.com/office/drawing/2014/main" id="{C9EEF4C2-AF59-D040-799C-C7CF6B9F7C17}"/>
              </a:ext>
            </a:extLst>
          </p:cNvPr>
          <p:cNvSpPr txBox="1"/>
          <p:nvPr/>
        </p:nvSpPr>
        <p:spPr>
          <a:xfrm>
            <a:off x="1" y="43463"/>
            <a:ext cx="12191999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algn="ctr">
              <a:buNone/>
            </a:pPr>
            <a:r>
              <a:rPr lang="en-US" sz="4000" b="1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Maryland Xylazine Workgroup</a:t>
            </a:r>
            <a:endParaRPr lang="en-US" sz="4000" dirty="0">
              <a:solidFill>
                <a:schemeClr val="accent2">
                  <a:lumMod val="20000"/>
                  <a:lumOff val="80000"/>
                </a:schemeClr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28131666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E79FEA-EC65-5B77-E773-E54E553A6B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2199" y="446736"/>
            <a:ext cx="9784080" cy="1260144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Xylazine toxicology study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466CA0-939C-8DDC-1941-27CD3BCA9F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2198" y="1955496"/>
            <a:ext cx="11263401" cy="49025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/>
              <a:t>Purpose: Quantify xylazine concentration among recent opioid overdose decedents who were xylazine-positive</a:t>
            </a:r>
          </a:p>
          <a:p>
            <a:pPr marL="0" indent="0">
              <a:buNone/>
            </a:pPr>
            <a:r>
              <a:rPr lang="en-US" sz="2400" b="1" dirty="0"/>
              <a:t>Results (n=30)</a:t>
            </a:r>
          </a:p>
          <a:p>
            <a:pPr lvl="1"/>
            <a:r>
              <a:rPr lang="en-US" dirty="0"/>
              <a:t>Xylazine concentrations in blood ranged from 3.3 to 416 ng/ml  (7 were &lt;10 ng/ml, 8 were &gt;75 ng/ml)</a:t>
            </a:r>
          </a:p>
          <a:p>
            <a:pPr lvl="1"/>
            <a:r>
              <a:rPr lang="en-US" dirty="0"/>
              <a:t>100% had fentanyl as a COD (fentanyl conc.: &gt;2-80 ng/ml)</a:t>
            </a:r>
          </a:p>
          <a:p>
            <a:pPr lvl="1"/>
            <a:r>
              <a:rPr lang="en-US" dirty="0"/>
              <a:t>37% had cocaine as a COD</a:t>
            </a:r>
          </a:p>
          <a:p>
            <a:pPr lvl="1"/>
            <a:r>
              <a:rPr lang="en-US" dirty="0"/>
              <a:t>16% had alcohol at a concentration of &gt;0.05% w/v</a:t>
            </a:r>
          </a:p>
          <a:p>
            <a:pPr marL="0" lvl="1" indent="0">
              <a:buNone/>
            </a:pPr>
            <a:r>
              <a:rPr lang="en-US" sz="2400" b="1" dirty="0"/>
              <a:t>Conclusion</a:t>
            </a:r>
          </a:p>
          <a:p>
            <a:pPr marL="571500" lvl="2" indent="-342900"/>
            <a:r>
              <a:rPr lang="en-US" sz="2000" dirty="0"/>
              <a:t>Xylazine-positive decedents had fentanyl as a COD, cannot assess as an independent COD</a:t>
            </a:r>
          </a:p>
          <a:p>
            <a:pPr marL="571500" lvl="2" indent="-342900"/>
            <a:r>
              <a:rPr lang="en-US" sz="2000" dirty="0"/>
              <a:t>Toxic at low levels, likely has a synergistic effect of increasing risk of fentanyl overdose</a:t>
            </a:r>
          </a:p>
          <a:p>
            <a:pPr marL="571500" lvl="2" indent="-342900"/>
            <a:r>
              <a:rPr lang="en-US" sz="2000" dirty="0"/>
              <a:t>Need additional studies to compare data</a:t>
            </a:r>
          </a:p>
        </p:txBody>
      </p:sp>
    </p:spTree>
    <p:extLst>
      <p:ext uri="{BB962C8B-B14F-4D97-AF65-F5344CB8AC3E}">
        <p14:creationId xmlns:p14="http://schemas.microsoft.com/office/powerpoint/2010/main" val="13844096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D4EC97-ADAF-4091-0B74-15A9463146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8856" y="284176"/>
            <a:ext cx="11751081" cy="1508760"/>
          </a:xfrm>
        </p:spPr>
        <p:txBody>
          <a:bodyPr/>
          <a:lstStyle/>
          <a:p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Xylazine IS an Emerging Public Health Threat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340E97-A7F5-9BCB-4195-3A5B825FCF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3848" y="1981200"/>
            <a:ext cx="11144304" cy="3482051"/>
          </a:xfrm>
          <a:noFill/>
        </p:spPr>
        <p:txBody>
          <a:bodyPr>
            <a:normAutofit/>
          </a:bodyPr>
          <a:lstStyle/>
          <a:p>
            <a:pPr marL="411163" lvl="1" indent="-411163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on-opioid, veterinary tranquilizer (</a:t>
            </a:r>
            <a:r>
              <a:rPr lang="en-US" sz="2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Ball et al., 2022; Ruiz et al., 2014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 marL="411163" lvl="1" indent="-411163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Enhances and extends sedative effects of opioids</a:t>
            </a:r>
          </a:p>
          <a:p>
            <a:pPr marL="411163" lvl="1" indent="-411163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l-GR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α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 adrenergic agonist similar to clonidine; not approved for human use due to hypotension and severe CNS depression </a:t>
            </a:r>
          </a:p>
          <a:p>
            <a:pPr marL="411163" lvl="1" indent="-411163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ay increase risk for overdose when used with opioids, xylazine overdose not reversible with naloxone</a:t>
            </a:r>
          </a:p>
          <a:p>
            <a:pPr marL="411163" lvl="1" indent="-411163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auses skin and soft tissue infections (SSTIs), not just at injection sites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A7E69DC-F990-F45A-F153-F4F920DE3770}"/>
              </a:ext>
            </a:extLst>
          </p:cNvPr>
          <p:cNvSpPr txBox="1">
            <a:spLocks/>
          </p:cNvSpPr>
          <p:nvPr/>
        </p:nvSpPr>
        <p:spPr>
          <a:xfrm>
            <a:off x="0" y="5651515"/>
            <a:ext cx="12192000" cy="120648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vert="horz" lIns="91440" tIns="91440" rIns="91440" bIns="91440" numCol="1" rtlCol="0" anchor="ctr">
            <a:norm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0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4320" indent="-457200" algn="l">
              <a:lnSpc>
                <a:spcPct val="120000"/>
              </a:lnSpc>
              <a:tabLst>
                <a:tab pos="279400" algn="l"/>
              </a:tabLst>
            </a:pPr>
            <a:r>
              <a:rPr lang="en-US" sz="1600" dirty="0">
                <a:solidFill>
                  <a:schemeClr val="bg1"/>
                </a:solidFill>
                <a:latin typeface="+mj-lt"/>
              </a:rPr>
              <a:t>Ball NS, et al. (2022). Xylazine poisoning: a systematic review. </a:t>
            </a:r>
            <a:r>
              <a:rPr lang="en-US" sz="1600" i="1" dirty="0">
                <a:solidFill>
                  <a:schemeClr val="bg1"/>
                </a:solidFill>
                <a:latin typeface="+mj-lt"/>
              </a:rPr>
              <a:t>Clin </a:t>
            </a:r>
            <a:r>
              <a:rPr lang="en-US" sz="1600" i="1" dirty="0" err="1">
                <a:solidFill>
                  <a:schemeClr val="bg1"/>
                </a:solidFill>
                <a:latin typeface="+mj-lt"/>
              </a:rPr>
              <a:t>Toxicol</a:t>
            </a:r>
            <a:r>
              <a:rPr lang="en-US" sz="1600" dirty="0">
                <a:solidFill>
                  <a:schemeClr val="bg1"/>
                </a:solidFill>
                <a:latin typeface="+mj-lt"/>
              </a:rPr>
              <a:t>. </a:t>
            </a:r>
            <a:r>
              <a:rPr lang="en-US" sz="1600" b="0" i="0" dirty="0">
                <a:solidFill>
                  <a:srgbClr val="212121"/>
                </a:solidFill>
                <a:effectLst/>
                <a:latin typeface="+mj-lt"/>
              </a:rPr>
              <a:t>60:892-901. </a:t>
            </a:r>
            <a:endParaRPr lang="en-US" sz="1600" dirty="0">
              <a:solidFill>
                <a:schemeClr val="bg1"/>
              </a:solidFill>
              <a:latin typeface="+mj-lt"/>
            </a:endParaRPr>
          </a:p>
          <a:p>
            <a:pPr marL="274320" indent="-457200" algn="l">
              <a:lnSpc>
                <a:spcPct val="120000"/>
              </a:lnSpc>
              <a:tabLst>
                <a:tab pos="279400" algn="l"/>
              </a:tabLst>
            </a:pPr>
            <a:r>
              <a:rPr lang="en-US" sz="1600" dirty="0">
                <a:solidFill>
                  <a:schemeClr val="bg1"/>
                </a:solidFill>
                <a:latin typeface="+mj-lt"/>
              </a:rPr>
              <a:t>Ruiz-Colón K, et al. (2014). Xylazine intoxication in humans and its importance as an emerging adulterant in abused drugs: A comprehensive review of the literature. </a:t>
            </a:r>
            <a:r>
              <a:rPr lang="en-US" sz="1600" i="1" dirty="0">
                <a:solidFill>
                  <a:schemeClr val="bg1"/>
                </a:solidFill>
                <a:latin typeface="+mj-lt"/>
              </a:rPr>
              <a:t>Forensic Sci Int</a:t>
            </a:r>
            <a:r>
              <a:rPr lang="en-US" sz="1600" dirty="0">
                <a:solidFill>
                  <a:schemeClr val="bg1"/>
                </a:solidFill>
                <a:latin typeface="+mj-lt"/>
              </a:rPr>
              <a:t>;240:1-8.</a:t>
            </a:r>
            <a:endParaRPr lang="en-US" sz="9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7224686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7CF0FE-C629-2DE2-B649-21544BB529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15884"/>
            <a:ext cx="12192000" cy="1508760"/>
          </a:xfrm>
        </p:spPr>
        <p:txBody>
          <a:bodyPr/>
          <a:lstStyle/>
          <a:p>
            <a:r>
              <a:rPr lang="en-US" b="1" cap="none" dirty="0">
                <a:solidFill>
                  <a:schemeClr val="bg1"/>
                </a:solidFill>
              </a:rPr>
              <a:t>Increasingly present among overdose decedents with fentanyl as COD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5BC1FF-346B-574C-92DF-10FE596AC7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868162"/>
            <a:ext cx="12192000" cy="3639835"/>
          </a:xfrm>
        </p:spPr>
        <p:txBody>
          <a:bodyPr>
            <a:normAutofit fontScale="92500"/>
          </a:bodyPr>
          <a:lstStyle/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en-US" sz="3400" b="1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Maryland</a:t>
            </a:r>
          </a:p>
          <a:p>
            <a:pPr lvl="1">
              <a:lnSpc>
                <a:spcPct val="120000"/>
              </a:lnSpc>
              <a:spcBef>
                <a:spcPts val="600"/>
              </a:spcBef>
            </a:pP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85% of xylazine-positive decedents from 2012-2021 died in 2020-2021 </a:t>
            </a:r>
            <a:r>
              <a:rPr lang="en-US" sz="2800" dirty="0">
                <a:solidFill>
                  <a:schemeClr val="tx1">
                    <a:lumMod val="6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(MD VSA, 2022)</a:t>
            </a:r>
          </a:p>
          <a:p>
            <a:pPr lvl="1">
              <a:lnSpc>
                <a:spcPct val="120000"/>
              </a:lnSpc>
              <a:spcBef>
                <a:spcPts val="600"/>
              </a:spcBef>
            </a:pP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Drug checking study indicates presence in the drug supply for several MD counties</a:t>
            </a:r>
          </a:p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en-US" sz="3400" b="1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Philadelphia</a:t>
            </a:r>
            <a:r>
              <a:rPr lang="en-US" sz="3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2% in 2010-2015, 31% in 2019 </a:t>
            </a:r>
            <a:r>
              <a:rPr lang="en-US" sz="3400" dirty="0">
                <a:solidFill>
                  <a:schemeClr val="tx1">
                    <a:lumMod val="6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(Johnson et al., 2021)</a:t>
            </a:r>
          </a:p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en-US" sz="3400" b="1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Chicago</a:t>
            </a:r>
            <a:r>
              <a:rPr lang="en-US" sz="3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no decedents in 2017-18, 12% by 2021 </a:t>
            </a:r>
            <a:r>
              <a:rPr lang="en-US" sz="3400" dirty="0">
                <a:solidFill>
                  <a:schemeClr val="tx1">
                    <a:lumMod val="6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en-US" sz="3400" dirty="0">
                <a:solidFill>
                  <a:schemeClr val="tx1">
                    <a:lumMod val="6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Chhabra et al., 2022)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BC665B5-30E8-8012-B239-AF5562671135}"/>
              </a:ext>
            </a:extLst>
          </p:cNvPr>
          <p:cNvSpPr txBox="1">
            <a:spLocks/>
          </p:cNvSpPr>
          <p:nvPr/>
        </p:nvSpPr>
        <p:spPr>
          <a:xfrm>
            <a:off x="0" y="5651515"/>
            <a:ext cx="12192000" cy="120648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vert="horz" lIns="91440" tIns="91440" rIns="91440" bIns="91440" numCol="2" rtlCol="0" anchor="ctr">
            <a:normAutofit fontScale="85000" lnSpcReduction="10000"/>
          </a:bodyPr>
          <a:lstStyle>
            <a:defPPr>
              <a:defRPr lang="en-US"/>
            </a:defPPr>
            <a:lvl1pPr marL="0" algn="r" defTabSz="914400" rtl="0" eaLnBrk="1" latinLnBrk="0" hangingPunct="1">
              <a:defRPr sz="10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4320" indent="-457200" algn="l">
              <a:lnSpc>
                <a:spcPct val="120000"/>
              </a:lnSpc>
              <a:tabLst>
                <a:tab pos="279400" algn="l"/>
              </a:tabLst>
            </a:pPr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Maryland Vital Statistics Administration [VSA] (2022). Data submitted through personal communication. </a:t>
            </a:r>
          </a:p>
          <a:p>
            <a:pPr marL="274320" indent="-457200" algn="l">
              <a:lnSpc>
                <a:spcPct val="120000"/>
              </a:lnSpc>
              <a:tabLst>
                <a:tab pos="279400" algn="l"/>
              </a:tabLst>
            </a:pPr>
            <a:r>
              <a:rPr lang="en-US" sz="1600" dirty="0">
                <a:solidFill>
                  <a:schemeClr val="bg1"/>
                </a:solidFill>
              </a:rPr>
              <a:t>Chhabra N, et al. (2022). Notes from the field: Xylazine-related deaths - Cook County, Illinois, 2017-2021. MMWR;71:503-504.</a:t>
            </a:r>
          </a:p>
          <a:p>
            <a:pPr marL="274320" indent="-457200" algn="l">
              <a:lnSpc>
                <a:spcPct val="120000"/>
              </a:lnSpc>
              <a:tabLst>
                <a:tab pos="279400" algn="l"/>
              </a:tabLst>
            </a:pPr>
            <a:r>
              <a:rPr lang="en-US" sz="1600" dirty="0" err="1">
                <a:solidFill>
                  <a:schemeClr val="bg1"/>
                </a:solidFill>
              </a:rPr>
              <a:t>Kariisa</a:t>
            </a:r>
            <a:r>
              <a:rPr lang="en-US" sz="1600" dirty="0">
                <a:solidFill>
                  <a:schemeClr val="bg1"/>
                </a:solidFill>
              </a:rPr>
              <a:t> M, et al. (2021). Notes from the field: Xylazine detection and involvement in drug overdose deaths - United States, 2019. </a:t>
            </a:r>
            <a:r>
              <a:rPr lang="en-US" sz="1600" i="1" dirty="0">
                <a:solidFill>
                  <a:schemeClr val="bg1"/>
                </a:solidFill>
              </a:rPr>
              <a:t>MMWR</a:t>
            </a:r>
            <a:r>
              <a:rPr lang="en-US" sz="1600" dirty="0">
                <a:solidFill>
                  <a:schemeClr val="bg1"/>
                </a:solidFill>
              </a:rPr>
              <a:t>;70:1300-1302.</a:t>
            </a:r>
          </a:p>
          <a:p>
            <a:pPr marL="274320" indent="-457200" algn="l">
              <a:lnSpc>
                <a:spcPct val="120000"/>
              </a:lnSpc>
              <a:tabLst>
                <a:tab pos="279400" algn="l"/>
              </a:tabLst>
            </a:pPr>
            <a:r>
              <a:rPr lang="en-US" sz="1600" dirty="0">
                <a:solidFill>
                  <a:schemeClr val="bg1"/>
                </a:solidFill>
              </a:rPr>
              <a:t>Johnson J, et al. (2021). Increasing presence of xylazine in heroin and/or fentanyl deaths, Philadelphia, Pennsylvania, 2010–2019. </a:t>
            </a:r>
            <a:r>
              <a:rPr lang="en-US" sz="1600" dirty="0" err="1">
                <a:solidFill>
                  <a:schemeClr val="bg1"/>
                </a:solidFill>
              </a:rPr>
              <a:t>Inj</a:t>
            </a:r>
            <a:r>
              <a:rPr lang="en-US" sz="1600" dirty="0">
                <a:solidFill>
                  <a:schemeClr val="bg1"/>
                </a:solidFill>
              </a:rPr>
              <a:t> Prev;27:395-398.</a:t>
            </a:r>
          </a:p>
        </p:txBody>
      </p:sp>
    </p:spTree>
    <p:extLst>
      <p:ext uri="{BB962C8B-B14F-4D97-AF65-F5344CB8AC3E}">
        <p14:creationId xmlns:p14="http://schemas.microsoft.com/office/powerpoint/2010/main" val="3144016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Text Placeholder 2">
            <a:extLst>
              <a:ext uri="{FF2B5EF4-FFF2-40B4-BE49-F238E27FC236}">
                <a16:creationId xmlns:a16="http://schemas.microsoft.com/office/drawing/2014/main" id="{CF5EA5DF-B909-FA10-8F5B-F218575DFD2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60638167"/>
              </p:ext>
            </p:extLst>
          </p:nvPr>
        </p:nvGraphicFramePr>
        <p:xfrm>
          <a:off x="199088" y="381965"/>
          <a:ext cx="11810881" cy="62734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42E94CA2-5F19-4675-1544-622A5EDE4CBA}"/>
              </a:ext>
            </a:extLst>
          </p:cNvPr>
          <p:cNvSpPr txBox="1"/>
          <p:nvPr/>
        </p:nvSpPr>
        <p:spPr>
          <a:xfrm>
            <a:off x="182031" y="0"/>
            <a:ext cx="1181088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Examine the presence of xylazine in the post-mortem toxicology of opioid overdose decedents in Maryland 2020</a:t>
            </a:r>
          </a:p>
        </p:txBody>
      </p:sp>
    </p:spTree>
    <p:extLst>
      <p:ext uri="{BB962C8B-B14F-4D97-AF65-F5344CB8AC3E}">
        <p14:creationId xmlns:p14="http://schemas.microsoft.com/office/powerpoint/2010/main" val="40081409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Text Placeholder 2">
            <a:extLst>
              <a:ext uri="{FF2B5EF4-FFF2-40B4-BE49-F238E27FC236}">
                <a16:creationId xmlns:a16="http://schemas.microsoft.com/office/drawing/2014/main" id="{CF5EA5DF-B909-FA10-8F5B-F218575DFD2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76135359"/>
              </p:ext>
            </p:extLst>
          </p:nvPr>
        </p:nvGraphicFramePr>
        <p:xfrm>
          <a:off x="199088" y="381965"/>
          <a:ext cx="11810881" cy="62734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3101C9C1-55CB-C115-A2C5-98B551FEB6E5}"/>
              </a:ext>
            </a:extLst>
          </p:cNvPr>
          <p:cNvSpPr txBox="1"/>
          <p:nvPr/>
        </p:nvSpPr>
        <p:spPr>
          <a:xfrm>
            <a:off x="182031" y="0"/>
            <a:ext cx="1181088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Examine the presence of xylazine in the post-mortem toxicology of opioid overdose decedents in Maryland 2020</a:t>
            </a:r>
          </a:p>
        </p:txBody>
      </p:sp>
    </p:spTree>
    <p:extLst>
      <p:ext uri="{BB962C8B-B14F-4D97-AF65-F5344CB8AC3E}">
        <p14:creationId xmlns:p14="http://schemas.microsoft.com/office/powerpoint/2010/main" val="39620479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98BCDB-B9FC-4EFC-C9F4-306FA2F013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0"/>
            <a:ext cx="12192000" cy="1577261"/>
          </a:xfrm>
          <a:solidFill>
            <a:schemeClr val="accent4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en-US" sz="3200" b="1" dirty="0">
                <a:latin typeface="+mn-lt"/>
              </a:rPr>
              <a:t>Maryland opioid overdose decedents by xylazine toxicology (</a:t>
            </a:r>
            <a:r>
              <a:rPr lang="en-US" sz="3200" b="1" i="1" dirty="0">
                <a:latin typeface="+mn-lt"/>
              </a:rPr>
              <a:t>n</a:t>
            </a:r>
            <a:r>
              <a:rPr lang="en-US" sz="3200" b="1" dirty="0">
                <a:latin typeface="+mn-lt"/>
              </a:rPr>
              <a:t>=2,511)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00255071-A3AC-6782-1768-411916CDB87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90786244"/>
              </p:ext>
            </p:extLst>
          </p:nvPr>
        </p:nvGraphicFramePr>
        <p:xfrm>
          <a:off x="1284636" y="1577261"/>
          <a:ext cx="9622728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6257314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98BCDB-B9FC-4EFC-C9F4-306FA2F013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1"/>
            <a:ext cx="12192000" cy="1214967"/>
          </a:xfrm>
          <a:solidFill>
            <a:schemeClr val="accent4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Combinations of drugs contributing to overdose among xylazine-positive opioid overdose decedents (</a:t>
            </a:r>
            <a:r>
              <a:rPr lang="en-US" sz="2800" b="1" i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n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=429)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00255071-A3AC-6782-1768-411916CDB87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79911962"/>
              </p:ext>
            </p:extLst>
          </p:nvPr>
        </p:nvGraphicFramePr>
        <p:xfrm>
          <a:off x="94475" y="1214967"/>
          <a:ext cx="12020105" cy="52209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Callout: Up Arrow 4">
            <a:extLst>
              <a:ext uri="{FF2B5EF4-FFF2-40B4-BE49-F238E27FC236}">
                <a16:creationId xmlns:a16="http://schemas.microsoft.com/office/drawing/2014/main" id="{34B21C3D-AE24-1AB0-E152-179C840B1593}"/>
              </a:ext>
            </a:extLst>
          </p:cNvPr>
          <p:cNvSpPr/>
          <p:nvPr/>
        </p:nvSpPr>
        <p:spPr>
          <a:xfrm>
            <a:off x="9211970" y="2184400"/>
            <a:ext cx="1960880" cy="2042160"/>
          </a:xfrm>
          <a:prstGeom prst="upArrowCallou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80CEE42-0DC8-AA26-51C8-8B6D8E76FF26}"/>
              </a:ext>
            </a:extLst>
          </p:cNvPr>
          <p:cNvSpPr txBox="1"/>
          <p:nvPr/>
        </p:nvSpPr>
        <p:spPr>
          <a:xfrm>
            <a:off x="9540125" y="3042920"/>
            <a:ext cx="146000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&gt;95% fentanyl</a:t>
            </a:r>
          </a:p>
        </p:txBody>
      </p:sp>
    </p:spTree>
    <p:extLst>
      <p:ext uri="{BB962C8B-B14F-4D97-AF65-F5344CB8AC3E}">
        <p14:creationId xmlns:p14="http://schemas.microsoft.com/office/powerpoint/2010/main" val="14141716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98BCDB-B9FC-4EFC-C9F4-306FA2F013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1"/>
            <a:ext cx="12192000" cy="1214967"/>
          </a:xfrm>
          <a:solidFill>
            <a:schemeClr val="accent4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Combinations of drugs contributing to overdose among xylazine-positive opioid overdose decedents (</a:t>
            </a:r>
            <a:r>
              <a:rPr lang="en-US" sz="2800" b="1" i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n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=429)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00255071-A3AC-6782-1768-411916CDB87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49476442"/>
              </p:ext>
            </p:extLst>
          </p:nvPr>
        </p:nvGraphicFramePr>
        <p:xfrm>
          <a:off x="94475" y="1214967"/>
          <a:ext cx="12020105" cy="52209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Callout: Up Arrow 4">
            <a:extLst>
              <a:ext uri="{FF2B5EF4-FFF2-40B4-BE49-F238E27FC236}">
                <a16:creationId xmlns:a16="http://schemas.microsoft.com/office/drawing/2014/main" id="{34B21C3D-AE24-1AB0-E152-179C840B1593}"/>
              </a:ext>
            </a:extLst>
          </p:cNvPr>
          <p:cNvSpPr/>
          <p:nvPr/>
        </p:nvSpPr>
        <p:spPr>
          <a:xfrm>
            <a:off x="9211970" y="2184400"/>
            <a:ext cx="1960880" cy="2042160"/>
          </a:xfrm>
          <a:prstGeom prst="upArrowCallou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80CEE42-0DC8-AA26-51C8-8B6D8E76FF26}"/>
              </a:ext>
            </a:extLst>
          </p:cNvPr>
          <p:cNvSpPr txBox="1"/>
          <p:nvPr/>
        </p:nvSpPr>
        <p:spPr>
          <a:xfrm>
            <a:off x="9540125" y="3042920"/>
            <a:ext cx="146000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&gt;95% fentanyl</a:t>
            </a:r>
          </a:p>
        </p:txBody>
      </p:sp>
    </p:spTree>
    <p:extLst>
      <p:ext uri="{BB962C8B-B14F-4D97-AF65-F5344CB8AC3E}">
        <p14:creationId xmlns:p14="http://schemas.microsoft.com/office/powerpoint/2010/main" val="267252285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32&quot;/&gt;&lt;/TableIndex&gt;&lt;/ShapeTextInfo&gt;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35&quot;/&gt;&lt;/TableIndex&gt;&lt;/ShapeTextInfo&gt;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32&quot;/&gt;&lt;/TableIndex&gt;&lt;/ShapeTextInfo&gt;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35&quot;/&gt;&lt;/TableIndex&gt;&lt;/ShapeTextInfo&gt;"/>
</p:tagLst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_rels/them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theme/theme1.xml><?xml version="1.0" encoding="utf-8"?>
<a:theme xmlns:a="http://schemas.openxmlformats.org/drawingml/2006/main" name="jhsph-normal">
  <a:themeElements>
    <a:clrScheme name="Custom 4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JHU-AY-2017-18-FAC" id="{26336BED-4ABF-494A-860D-F011C3EC7A3B}" vid="{58DB2C3A-7300-DC4A-A0DF-D492745226A7}"/>
    </a:ext>
  </a:extLst>
</a:theme>
</file>

<file path=ppt/theme/theme2.xml><?xml version="1.0" encoding="utf-8"?>
<a:theme xmlns:a="http://schemas.openxmlformats.org/drawingml/2006/main" name="jhsph-upside dow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JHU-AY-2017-18-FAC" id="{26336BED-4ABF-494A-860D-F011C3EC7A3B}" vid="{811921AE-1AA3-6A45-866E-D2056B4D7C90}"/>
    </a:ext>
  </a:extLst>
</a:theme>
</file>

<file path=ppt/theme/theme3.xml><?xml version="1.0" encoding="utf-8"?>
<a:theme xmlns:a="http://schemas.openxmlformats.org/drawingml/2006/main" name="Banded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nded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9792607F-9579-4224-82FF-9C88C3E1E53D}"/>
    </a:ext>
  </a:extLst>
</a:theme>
</file>

<file path=ppt/theme/theme4.xml><?xml version="1.0" encoding="utf-8"?>
<a:theme xmlns:a="http://schemas.openxmlformats.org/drawingml/2006/main" name="1_Banded">
  <a:themeElements>
    <a:clrScheme name="Banded">
      <a:dk1>
        <a:srgbClr val="2C2C2C"/>
      </a:dk1>
      <a:lt1>
        <a:srgbClr val="FFFFFF"/>
      </a:lt1>
      <a:dk2>
        <a:srgbClr val="F56617"/>
      </a:dk2>
      <a:lt2>
        <a:srgbClr val="DDDDDD"/>
      </a:lt2>
      <a:accent1>
        <a:srgbClr val="FFC000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0"/>
      </a:accent6>
      <a:hlink>
        <a:srgbClr val="FF9933"/>
      </a:hlink>
      <a:folHlink>
        <a:srgbClr val="6C606A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nded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B7CF026C-957E-4F4E-893C-D02C23AB6317}"/>
    </a:ext>
  </a:extLst>
</a:theme>
</file>

<file path=ppt/theme/theme5.xml><?xml version="1.0" encoding="utf-8"?>
<a:theme xmlns:a="http://schemas.openxmlformats.org/drawingml/2006/main" name="Theme1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alibri">
      <a:maj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12000"/>
                <a:satMod val="240000"/>
              </a:schemeClr>
              <a:schemeClr val="phClr">
                <a:tint val="98000"/>
              </a:schemeClr>
            </a:duotone>
          </a:blip>
          <a:tile tx="0" ty="0" sx="100000" sy="100000" flip="none" algn="ctr"/>
        </a:blipFill>
      </a:bgFillStyleLst>
    </a:fmtScheme>
  </a:themeElements>
  <a:objectDefaults>
    <a:spDef>
      <a:spPr>
        <a:solidFill>
          <a:schemeClr val="accent1">
            <a:lumMod val="50000"/>
          </a:schemeClr>
        </a:solidFill>
      </a:spPr>
      <a:bodyPr rtlCol="0" anchor="ctr"/>
      <a:lstStyle>
        <a:defPPr algn="ctr">
          <a:defRPr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8575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solidFill>
            <a:schemeClr val="accent1">
              <a:lumMod val="20000"/>
              <a:lumOff val="80000"/>
            </a:schemeClr>
          </a:solidFill>
        </a:ln>
      </a:spPr>
      <a:bodyPr wrap="square" rtlCol="0" anchor="ctr" anchorCtr="1">
        <a:spAutoFit/>
      </a:bodyPr>
      <a:lstStyle>
        <a:defPPr>
          <a:defRPr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Theme1" id="{D92EB79F-5EFB-406B-9B30-99B19443BEBF}" vid="{4D3136DE-4557-4FD2-9C40-DB7F462FDEB3}"/>
    </a:ext>
  </a:extLst>
</a:theme>
</file>

<file path=ppt/theme/theme6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Blue">
    <a:dk1>
      <a:sysClr val="windowText" lastClr="000000"/>
    </a:dk1>
    <a:lt1>
      <a:sysClr val="window" lastClr="FFFFFF"/>
    </a:lt1>
    <a:dk2>
      <a:srgbClr val="17406D"/>
    </a:dk2>
    <a:lt2>
      <a:srgbClr val="DBEF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Blue">
    <a:dk1>
      <a:sysClr val="windowText" lastClr="000000"/>
    </a:dk1>
    <a:lt1>
      <a:sysClr val="window" lastClr="FFFFFF"/>
    </a:lt1>
    <a:dk2>
      <a:srgbClr val="17406D"/>
    </a:dk2>
    <a:lt2>
      <a:srgbClr val="DBEF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</a:themeOverride>
</file>

<file path=ppt/theme/themeOverride3.xml><?xml version="1.0" encoding="utf-8"?>
<a:themeOverride xmlns:a="http://schemas.openxmlformats.org/drawingml/2006/main">
  <a:clrScheme name="Custom 4">
    <a:dk1>
      <a:srgbClr val="000000"/>
    </a:dk1>
    <a:lt1>
      <a:srgbClr val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Custom 4">
    <a:dk1>
      <a:srgbClr val="000000"/>
    </a:dk1>
    <a:lt1>
      <a:srgbClr val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Custom 4">
    <a:dk1>
      <a:srgbClr val="000000"/>
    </a:dk1>
    <a:lt1>
      <a:srgbClr val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Orange">
    <a:dk1>
      <a:srgbClr val="000000"/>
    </a:dk1>
    <a:lt1>
      <a:sysClr val="window" lastClr="FFFFFF"/>
    </a:lt1>
    <a:dk2>
      <a:srgbClr val="637052"/>
    </a:dk2>
    <a:lt2>
      <a:srgbClr val="CCDDEA"/>
    </a:lt2>
    <a:accent1>
      <a:srgbClr val="E48312"/>
    </a:accent1>
    <a:accent2>
      <a:srgbClr val="BD582C"/>
    </a:accent2>
    <a:accent3>
      <a:srgbClr val="865640"/>
    </a:accent3>
    <a:accent4>
      <a:srgbClr val="9B8357"/>
    </a:accent4>
    <a:accent5>
      <a:srgbClr val="C2BC80"/>
    </a:accent5>
    <a:accent6>
      <a:srgbClr val="94A088"/>
    </a:accent6>
    <a:hlink>
      <a:srgbClr val="2998E3"/>
    </a:hlink>
    <a:folHlink>
      <a:srgbClr val="8C8C8C"/>
    </a:folHlink>
  </a:clrScheme>
</a:themeOverride>
</file>

<file path=ppt/theme/themeOverride7.xml><?xml version="1.0" encoding="utf-8"?>
<a:themeOverride xmlns:a="http://schemas.openxmlformats.org/drawingml/2006/main">
  <a:clrScheme name="Orange">
    <a:dk1>
      <a:srgbClr val="000000"/>
    </a:dk1>
    <a:lt1>
      <a:sysClr val="window" lastClr="FFFFFF"/>
    </a:lt1>
    <a:dk2>
      <a:srgbClr val="637052"/>
    </a:dk2>
    <a:lt2>
      <a:srgbClr val="CCDDEA"/>
    </a:lt2>
    <a:accent1>
      <a:srgbClr val="E48312"/>
    </a:accent1>
    <a:accent2>
      <a:srgbClr val="BD582C"/>
    </a:accent2>
    <a:accent3>
      <a:srgbClr val="865640"/>
    </a:accent3>
    <a:accent4>
      <a:srgbClr val="9B8357"/>
    </a:accent4>
    <a:accent5>
      <a:srgbClr val="C2BC80"/>
    </a:accent5>
    <a:accent6>
      <a:srgbClr val="94A088"/>
    </a:accent6>
    <a:hlink>
      <a:srgbClr val="2998E3"/>
    </a:hlink>
    <a:folHlink>
      <a:srgbClr val="8C8C8C"/>
    </a:folHlink>
  </a:clrScheme>
</a:themeOverride>
</file>

<file path=ppt/theme/themeOverride8.xml><?xml version="1.0" encoding="utf-8"?>
<a:themeOverride xmlns:a="http://schemas.openxmlformats.org/drawingml/2006/main">
  <a:clrScheme name="Orange">
    <a:dk1>
      <a:srgbClr val="000000"/>
    </a:dk1>
    <a:lt1>
      <a:sysClr val="window" lastClr="FFFFFF"/>
    </a:lt1>
    <a:dk2>
      <a:srgbClr val="637052"/>
    </a:dk2>
    <a:lt2>
      <a:srgbClr val="CCDDEA"/>
    </a:lt2>
    <a:accent1>
      <a:srgbClr val="E48312"/>
    </a:accent1>
    <a:accent2>
      <a:srgbClr val="BD582C"/>
    </a:accent2>
    <a:accent3>
      <a:srgbClr val="865640"/>
    </a:accent3>
    <a:accent4>
      <a:srgbClr val="9B8357"/>
    </a:accent4>
    <a:accent5>
      <a:srgbClr val="C2BC80"/>
    </a:accent5>
    <a:accent6>
      <a:srgbClr val="94A088"/>
    </a:accent6>
    <a:hlink>
      <a:srgbClr val="2998E3"/>
    </a:hlink>
    <a:folHlink>
      <a:srgbClr val="8C8C8C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c0baf6ae-718e-4ef2-895b-97fbae89ec97">
      <Terms xmlns="http://schemas.microsoft.com/office/infopath/2007/PartnerControls"/>
    </lcf76f155ced4ddcb4097134ff3c332f>
    <TaxCatchAll xmlns="026243b2-d3cd-4885-8ebf-a2bb6ac216ae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E37B82CECCF40499738FA0E7984DEEA" ma:contentTypeVersion="15" ma:contentTypeDescription="Create a new document." ma:contentTypeScope="" ma:versionID="ea5645c30367b17f1c63355316e66b33">
  <xsd:schema xmlns:xsd="http://www.w3.org/2001/XMLSchema" xmlns:xs="http://www.w3.org/2001/XMLSchema" xmlns:p="http://schemas.microsoft.com/office/2006/metadata/properties" xmlns:ns2="c0baf6ae-718e-4ef2-895b-97fbae89ec97" xmlns:ns3="026243b2-d3cd-4885-8ebf-a2bb6ac216ae" targetNamespace="http://schemas.microsoft.com/office/2006/metadata/properties" ma:root="true" ma:fieldsID="48b81a893e1a739b174235fe50943d30" ns2:_="" ns3:_="">
    <xsd:import namespace="c0baf6ae-718e-4ef2-895b-97fbae89ec97"/>
    <xsd:import namespace="026243b2-d3cd-4885-8ebf-a2bb6ac216a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0baf6ae-718e-4ef2-895b-97fbae89ec9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19" nillable="true" ma:taxonomy="true" ma:internalName="lcf76f155ced4ddcb4097134ff3c332f" ma:taxonomyFieldName="MediaServiceImageTags" ma:displayName="Image Tags" ma:readOnly="false" ma:fieldId="{5cf76f15-5ced-4ddc-b409-7134ff3c332f}" ma:taxonomyMulti="true" ma:sspId="f3f7c956-802a-45ac-b2ba-cc78506785f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21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22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26243b2-d3cd-4885-8ebf-a2bb6ac216ae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1f25bd69-2a90-497c-a54c-6ce5ded2e2ae}" ma:internalName="TaxCatchAll" ma:showField="CatchAllData" ma:web="026243b2-d3cd-4885-8ebf-a2bb6ac216a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0015547-B5DC-49D9-A833-D10ACADE4AFA}">
  <ds:schemaRefs>
    <ds:schemaRef ds:uri="c0baf6ae-718e-4ef2-895b-97fbae89ec97"/>
    <ds:schemaRef ds:uri="http://purl.org/dc/dcmitype/"/>
    <ds:schemaRef ds:uri="http://schemas.openxmlformats.org/package/2006/metadata/core-properties"/>
    <ds:schemaRef ds:uri="http://purl.org/dc/elements/1.1/"/>
    <ds:schemaRef ds:uri="http://schemas.microsoft.com/office/infopath/2007/PartnerControls"/>
    <ds:schemaRef ds:uri="http://www.w3.org/XML/1998/namespace"/>
    <ds:schemaRef ds:uri="http://schemas.microsoft.com/office/2006/documentManagement/types"/>
    <ds:schemaRef ds:uri="026243b2-d3cd-4885-8ebf-a2bb6ac216ae"/>
    <ds:schemaRef ds:uri="http://schemas.microsoft.com/office/2006/metadata/properties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030F5667-100C-4E68-AD68-3830B7DD0AE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0baf6ae-718e-4ef2-895b-97fbae89ec97"/>
    <ds:schemaRef ds:uri="026243b2-d3cd-4885-8ebf-a2bb6ac216a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476EA953-1821-4A57-ADCB-5A65DDAFC11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3507</TotalTime>
  <Words>1634</Words>
  <Application>Microsoft Office PowerPoint</Application>
  <PresentationFormat>Widescreen</PresentationFormat>
  <Paragraphs>252</Paragraphs>
  <Slides>23</Slides>
  <Notes>20</Notes>
  <HiddenSlides>4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7</vt:i4>
      </vt:variant>
      <vt:variant>
        <vt:lpstr>Slide Titles</vt:lpstr>
      </vt:variant>
      <vt:variant>
        <vt:i4>23</vt:i4>
      </vt:variant>
    </vt:vector>
  </HeadingPairs>
  <TitlesOfParts>
    <vt:vector size="38" baseType="lpstr">
      <vt:lpstr>Arial</vt:lpstr>
      <vt:lpstr>Bookman Old Style</vt:lpstr>
      <vt:lpstr>Calibri</vt:lpstr>
      <vt:lpstr>Calibri Light</vt:lpstr>
      <vt:lpstr>Georgia</vt:lpstr>
      <vt:lpstr>Lucida Grande</vt:lpstr>
      <vt:lpstr>Times New Roman</vt:lpstr>
      <vt:lpstr>Wingdings</vt:lpstr>
      <vt:lpstr>jhsph-normal</vt:lpstr>
      <vt:lpstr>jhsph-upside down</vt:lpstr>
      <vt:lpstr>Banded</vt:lpstr>
      <vt:lpstr>1_Banded</vt:lpstr>
      <vt:lpstr>Theme1</vt:lpstr>
      <vt:lpstr>Office Theme</vt:lpstr>
      <vt:lpstr>1_Office Theme</vt:lpstr>
      <vt:lpstr>Xylazine in the post-mortem toxicology of Maryland opioid overdose decedents (2020)  Renee M. Johnson, PhD, MPH a No disclosures or COI</vt:lpstr>
      <vt:lpstr>Funding &amp; Acknowledgments</vt:lpstr>
      <vt:lpstr>Xylazine IS an Emerging Public Health Threat</vt:lpstr>
      <vt:lpstr>Increasingly present among overdose decedents with fentanyl as COD</vt:lpstr>
      <vt:lpstr>PowerPoint Presentation</vt:lpstr>
      <vt:lpstr>PowerPoint Presentation</vt:lpstr>
      <vt:lpstr>Maryland opioid overdose decedents by xylazine toxicology (n=2,511)</vt:lpstr>
      <vt:lpstr>Combinations of drugs contributing to overdose among xylazine-positive opioid overdose decedents (n=429)</vt:lpstr>
      <vt:lpstr>Combinations of drugs contributing to overdose among xylazine-positive opioid overdose decedents (n=429)</vt:lpstr>
      <vt:lpstr>Combinations of drugs contributing to overdose among xylazine-positive opioid overdose decedents (n=429)</vt:lpstr>
      <vt:lpstr>Combinations of drugs contributing to overdose among xylazine-positive opioid overdose decedents (n=429)</vt:lpstr>
      <vt:lpstr>Demographic factors among opioid overdose decedents, by xylazine toxicology, Maryland 2020 (n=2,511)</vt:lpstr>
      <vt:lpstr>Demographic factors among opioid overdose decedents, by xylazine toxicology, Maryland 2020 (n=2,511)</vt:lpstr>
      <vt:lpstr>Demographic factors among opioid overdose decedents, by xylazine toxicology, Maryland 2020 (n=2,511)</vt:lpstr>
      <vt:lpstr>Drug Use Circumstances by Xylazine Toxicology (n=2,511)</vt:lpstr>
      <vt:lpstr>Drug Use Circumstances by Xylazine Toxicology (n=2,511)</vt:lpstr>
      <vt:lpstr>Drug Use Circumstances by Xylazine Toxicology (n=2,511)</vt:lpstr>
      <vt:lpstr>SUMMARY: Xylazine Among Opioid Overdose Decedents in Maryland</vt:lpstr>
      <vt:lpstr>Next steps for Maryland</vt:lpstr>
      <vt:lpstr>Maryland xylazine workgroup</vt:lpstr>
      <vt:lpstr>workgroup Recommendations</vt:lpstr>
      <vt:lpstr>PowerPoint Presentation</vt:lpstr>
      <vt:lpstr>Xylazine toxicology study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Renee M. Johnson</cp:lastModifiedBy>
  <cp:revision>228</cp:revision>
  <dcterms:created xsi:type="dcterms:W3CDTF">2021-04-22T17:33:11Z</dcterms:created>
  <dcterms:modified xsi:type="dcterms:W3CDTF">2022-11-10T18:26:35Z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0x0101007E37B82CECCF40499738FA0E7984DEEA</vt:lpwstr>
  </property>
  <property fmtid="{D5CDD505-2E9C-101B-9397-08002B2CF9AE}" pid="3" name="MediaServiceImageTags">
    <vt:lpwstr/>
  </property>
</Properties>
</file>