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4" r:id="rId3"/>
    <p:sldMasterId id="2147483687" r:id="rId4"/>
    <p:sldMasterId id="2147483700" r:id="rId5"/>
    <p:sldMasterId id="2147483713" r:id="rId6"/>
    <p:sldMasterId id="2147483726" r:id="rId7"/>
    <p:sldMasterId id="2147483739" r:id="rId8"/>
    <p:sldMasterId id="2147483753" r:id="rId9"/>
    <p:sldMasterId id="2147483765" r:id="rId10"/>
    <p:sldMasterId id="2147483772" r:id="rId11"/>
  </p:sldMasterIdLst>
  <p:notesMasterIdLst>
    <p:notesMasterId r:id="rId62"/>
  </p:notesMasterIdLst>
  <p:sldIdLst>
    <p:sldId id="283" r:id="rId12"/>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4" r:id="rId40"/>
    <p:sldId id="2169" r:id="rId41"/>
    <p:sldId id="2144" r:id="rId42"/>
    <p:sldId id="2171" r:id="rId43"/>
    <p:sldId id="2139" r:id="rId44"/>
    <p:sldId id="1971" r:id="rId45"/>
    <p:sldId id="2152" r:id="rId46"/>
    <p:sldId id="2164" r:id="rId47"/>
    <p:sldId id="2160" r:id="rId48"/>
    <p:sldId id="2165" r:id="rId49"/>
    <p:sldId id="2166" r:id="rId50"/>
    <p:sldId id="2094" r:id="rId51"/>
    <p:sldId id="2159" r:id="rId52"/>
    <p:sldId id="2014" r:id="rId53"/>
    <p:sldId id="2136" r:id="rId54"/>
    <p:sldId id="2172" r:id="rId55"/>
    <p:sldId id="2173" r:id="rId56"/>
    <p:sldId id="2174" r:id="rId57"/>
    <p:sldId id="2175" r:id="rId58"/>
    <p:sldId id="2176" r:id="rId59"/>
    <p:sldId id="2177" r:id="rId60"/>
    <p:sldId id="2178" r:id="rId61"/>
  </p:sldIdLst>
  <p:sldSz cx="12192000" cy="6858000"/>
  <p:notesSz cx="6858000" cy="9144000"/>
  <p:embeddedFontLst>
    <p:embeddedFont>
      <p:font typeface="Amatic SC" pitchFamily="2" charset="-79"/>
      <p:regular r:id="rId63"/>
      <p:bold r:id="rId64"/>
    </p:embeddedFont>
    <p:embeddedFont>
      <p:font typeface="Calibri" panose="020F0502020204030204" pitchFamily="34" charset="0"/>
      <p:regular r:id="rId65"/>
      <p:bold r:id="rId66"/>
      <p:italic r:id="rId67"/>
      <p:boldItalic r:id="rId68"/>
    </p:embeddedFont>
    <p:embeddedFont>
      <p:font typeface="Calibri Light" panose="020F0302020204030204" pitchFamily="34" charset="0"/>
      <p:regular r:id="rId69"/>
      <p:italic r:id="rId70"/>
    </p:embeddedFont>
    <p:embeddedFont>
      <p:font typeface="EB Garamond" pitchFamily="2" charset="0"/>
      <p:bold r:id="rId71"/>
    </p:embeddedFont>
    <p:embeddedFont>
      <p:font typeface="EB Garamond ExtraBold" panose="020F0502020204030204" pitchFamily="34" charset="0"/>
      <p:bold r:id="rId72"/>
      <p:italic r:id="rId73"/>
      <p:boldItalic r:id="rId74"/>
    </p:embeddedFont>
    <p:embeddedFont>
      <p:font typeface="Georgia" panose="02040502050405020303" pitchFamily="18" charset="0"/>
      <p:regular r:id="rId75"/>
      <p:bold r:id="rId76"/>
      <p:italic r:id="rId77"/>
      <p:boldItalic r:id="rId78"/>
    </p:embeddedFont>
    <p:embeddedFont>
      <p:font typeface="Gill Sans" panose="020B0502020104020203" pitchFamily="34" charset="-79"/>
      <p:regular r:id="rId79"/>
      <p:bold r:id="rId80"/>
    </p:embeddedFont>
    <p:embeddedFont>
      <p:font typeface="Lato" panose="020F0502020204030203" pitchFamily="34" charset="0"/>
      <p:regular r:id="rId81"/>
      <p:bold r:id="rId82"/>
      <p:italic r:id="rId83"/>
      <p:boldItalic r:id="rId84"/>
    </p:embeddedFont>
    <p:embeddedFont>
      <p:font typeface="Merriweather" pitchFamily="2" charset="77"/>
      <p:regular r:id="rId85"/>
      <p:bold r:id="rId86"/>
      <p:italic r:id="rId87"/>
      <p:boldItalic r:id="rId88"/>
    </p:embeddedFont>
    <p:embeddedFont>
      <p:font typeface="Nunito" pitchFamily="2" charset="77"/>
      <p:regular r:id="rId89"/>
    </p:embeddedFont>
    <p:embeddedFont>
      <p:font typeface="Open Sans" panose="020B0606030504020204" pitchFamily="34" charset="0"/>
      <p:regular r:id="rId90"/>
      <p:bold r:id="rId91"/>
      <p:italic r:id="rId92"/>
      <p:boldItalic r:id="rId93"/>
    </p:embeddedFont>
    <p:embeddedFont>
      <p:font typeface="Proxima Nova" panose="02000506030000020004" pitchFamily="2" charset="0"/>
      <p:regular r:id="rId94"/>
      <p:bold r:id="rId95"/>
      <p:italic r:id="rId96"/>
      <p:boldItalic r:id="rId97"/>
    </p:embeddedFont>
    <p:embeddedFont>
      <p:font typeface="Proxima Nova Semibold" panose="02000506030000020004" pitchFamily="2" charset="0"/>
      <p:regular r:id="rId98"/>
      <p:bold r:id="rId99"/>
      <p:italic r:id="rId100"/>
      <p:boldItalic r:id="rId101"/>
    </p:embeddedFont>
    <p:embeddedFont>
      <p:font typeface="Raleway Black" panose="020F0502020204030204" pitchFamily="34" charset="0"/>
      <p:bold r:id="rId102"/>
    </p:embeddedFont>
    <p:embeddedFont>
      <p:font typeface="Roboto" panose="02000000000000000000" pitchFamily="2" charset="0"/>
      <p:regular r:id="rId103"/>
      <p:bold r:id="rId104"/>
      <p:italic r:id="rId105"/>
      <p:boldItalic r:id="rId106"/>
    </p:embeddedFont>
    <p:embeddedFont>
      <p:font typeface="Roboto Slab" pitchFamily="2" charset="0"/>
      <p:regular r:id="rId107"/>
      <p:bold r:id="rId108"/>
    </p:embeddedFont>
    <p:embeddedFont>
      <p:font typeface="Source Code Pro" panose="020B0509030403020204" pitchFamily="49" charset="0"/>
      <p:regular r:id="rId109"/>
      <p:bold r:id="rId110"/>
      <p:italic r:id="rId111"/>
      <p:boldItalic r:id="rId112"/>
    </p:embeddedFont>
    <p:embeddedFont>
      <p:font typeface="Source Sans Pro" panose="020B0503030403020204" pitchFamily="34" charset="0"/>
      <p:regular r:id="rId113"/>
      <p:bold r:id="rId114"/>
      <p:italic r:id="rId115"/>
      <p:boldItalic r:id="rId1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7" roundtripDataSignature="AMtx7mhWA6p2/Ry23+A035GdmQYhI0l2D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4"/>
    <p:restoredTop sz="94690"/>
  </p:normalViewPr>
  <p:slideViewPr>
    <p:cSldViewPr snapToGrid="0" snapToObjects="1">
      <p:cViewPr varScale="1">
        <p:scale>
          <a:sx n="119" d="100"/>
          <a:sy n="119" d="100"/>
        </p:scale>
        <p:origin x="56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customschemas.google.com/relationships/presentationmetadata" Target="metadata"/><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font" Target="fonts/font22.fntdata"/><Relationship Id="rId89" Type="http://schemas.openxmlformats.org/officeDocument/2006/relationships/font" Target="fonts/font27.fntdata"/><Relationship Id="rId112" Type="http://schemas.openxmlformats.org/officeDocument/2006/relationships/font" Target="fonts/font50.fntdata"/><Relationship Id="rId16" Type="http://schemas.openxmlformats.org/officeDocument/2006/relationships/slide" Target="slides/slide5.xml"/><Relationship Id="rId107" Type="http://schemas.openxmlformats.org/officeDocument/2006/relationships/font" Target="fonts/font45.fntdata"/><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font" Target="fonts/font12.fntdata"/><Relationship Id="rId79" Type="http://schemas.openxmlformats.org/officeDocument/2006/relationships/font" Target="fonts/font17.fntdata"/><Relationship Id="rId102" Type="http://schemas.openxmlformats.org/officeDocument/2006/relationships/font" Target="fonts/font40.fntdata"/><Relationship Id="rId5" Type="http://schemas.openxmlformats.org/officeDocument/2006/relationships/slideMaster" Target="slideMasters/slideMaster5.xml"/><Relationship Id="rId90" Type="http://schemas.openxmlformats.org/officeDocument/2006/relationships/font" Target="fonts/font28.fntdata"/><Relationship Id="rId95" Type="http://schemas.openxmlformats.org/officeDocument/2006/relationships/font" Target="fonts/font33.fntdata"/><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font" Target="fonts/font2.fntdata"/><Relationship Id="rId69" Type="http://schemas.openxmlformats.org/officeDocument/2006/relationships/font" Target="fonts/font7.fntdata"/><Relationship Id="rId113" Type="http://schemas.openxmlformats.org/officeDocument/2006/relationships/font" Target="fonts/font51.fntdata"/><Relationship Id="rId118" Type="http://schemas.openxmlformats.org/officeDocument/2006/relationships/presProps" Target="presProps.xml"/><Relationship Id="rId80" Type="http://schemas.openxmlformats.org/officeDocument/2006/relationships/font" Target="fonts/font18.fntdata"/><Relationship Id="rId85" Type="http://schemas.openxmlformats.org/officeDocument/2006/relationships/font" Target="fonts/font23.fntdata"/><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font" Target="fonts/font41.fntdata"/><Relationship Id="rId108" Type="http://schemas.openxmlformats.org/officeDocument/2006/relationships/font" Target="fonts/font46.fntdata"/><Relationship Id="rId54" Type="http://schemas.openxmlformats.org/officeDocument/2006/relationships/slide" Target="slides/slide43.xml"/><Relationship Id="rId70" Type="http://schemas.openxmlformats.org/officeDocument/2006/relationships/font" Target="fonts/font8.fntdata"/><Relationship Id="rId75" Type="http://schemas.openxmlformats.org/officeDocument/2006/relationships/font" Target="fonts/font13.fntdata"/><Relationship Id="rId91" Type="http://schemas.openxmlformats.org/officeDocument/2006/relationships/font" Target="fonts/font29.fntdata"/><Relationship Id="rId96" Type="http://schemas.openxmlformats.org/officeDocument/2006/relationships/font" Target="fonts/font3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font" Target="fonts/font52.fntdata"/><Relationship Id="rId119" Type="http://schemas.openxmlformats.org/officeDocument/2006/relationships/viewProps" Target="viewProps.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font" Target="fonts/font3.fntdata"/><Relationship Id="rId81" Type="http://schemas.openxmlformats.org/officeDocument/2006/relationships/font" Target="fonts/font19.fntdata"/><Relationship Id="rId86" Type="http://schemas.openxmlformats.org/officeDocument/2006/relationships/font" Target="fonts/font24.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font" Target="fonts/font47.fntdata"/><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font" Target="fonts/font14.fntdata"/><Relationship Id="rId97" Type="http://schemas.openxmlformats.org/officeDocument/2006/relationships/font" Target="fonts/font35.fntdata"/><Relationship Id="rId104" Type="http://schemas.openxmlformats.org/officeDocument/2006/relationships/font" Target="fonts/font42.fntdata"/><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font" Target="fonts/font9.fntdata"/><Relationship Id="rId92" Type="http://schemas.openxmlformats.org/officeDocument/2006/relationships/font" Target="fonts/font30.fntdata"/><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font" Target="fonts/font4.fntdata"/><Relationship Id="rId87" Type="http://schemas.openxmlformats.org/officeDocument/2006/relationships/font" Target="fonts/font25.fntdata"/><Relationship Id="rId110" Type="http://schemas.openxmlformats.org/officeDocument/2006/relationships/font" Target="fonts/font48.fntdata"/><Relationship Id="rId115" Type="http://schemas.openxmlformats.org/officeDocument/2006/relationships/font" Target="fonts/font53.fntdata"/><Relationship Id="rId61" Type="http://schemas.openxmlformats.org/officeDocument/2006/relationships/slide" Target="slides/slide50.xml"/><Relationship Id="rId82" Type="http://schemas.openxmlformats.org/officeDocument/2006/relationships/font" Target="fonts/font20.fntdata"/><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font" Target="fonts/font15.fntdata"/><Relationship Id="rId100" Type="http://schemas.openxmlformats.org/officeDocument/2006/relationships/font" Target="fonts/font38.fntdata"/><Relationship Id="rId105" Type="http://schemas.openxmlformats.org/officeDocument/2006/relationships/font" Target="fonts/font43.fntdata"/><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font" Target="fonts/font10.fntdata"/><Relationship Id="rId93" Type="http://schemas.openxmlformats.org/officeDocument/2006/relationships/font" Target="fonts/font31.fntdata"/><Relationship Id="rId98" Type="http://schemas.openxmlformats.org/officeDocument/2006/relationships/font" Target="fonts/font36.fntdata"/><Relationship Id="rId121"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font" Target="fonts/font5.fntdata"/><Relationship Id="rId116" Type="http://schemas.openxmlformats.org/officeDocument/2006/relationships/font" Target="fonts/font54.fntdata"/><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notesMaster" Target="notesMasters/notesMaster1.xml"/><Relationship Id="rId83" Type="http://schemas.openxmlformats.org/officeDocument/2006/relationships/font" Target="fonts/font21.fntdata"/><Relationship Id="rId88" Type="http://schemas.openxmlformats.org/officeDocument/2006/relationships/font" Target="fonts/font26.fntdata"/><Relationship Id="rId111" Type="http://schemas.openxmlformats.org/officeDocument/2006/relationships/font" Target="fonts/font49.fntdata"/><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font" Target="fonts/font44.fntdata"/><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font" Target="fonts/font11.fntdata"/><Relationship Id="rId78" Type="http://schemas.openxmlformats.org/officeDocument/2006/relationships/font" Target="fonts/font16.fntdata"/><Relationship Id="rId94" Type="http://schemas.openxmlformats.org/officeDocument/2006/relationships/font" Target="fonts/font32.fntdata"/><Relationship Id="rId99" Type="http://schemas.openxmlformats.org/officeDocument/2006/relationships/font" Target="fonts/font37.fntdata"/><Relationship Id="rId101" Type="http://schemas.openxmlformats.org/officeDocument/2006/relationships/font" Target="fonts/font39.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FA779E-9A0C-424D-9027-D2B18A57086D}"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ED2D631-B0B3-41C4-8129-675D71DE415D}">
      <dgm:prSet/>
      <dgm:spPr/>
      <dgm:t>
        <a:bodyPr/>
        <a:lstStyle/>
        <a:p>
          <a:r>
            <a:rPr lang="en-US" dirty="0"/>
            <a:t>Do health professionals properly interpret drug test results?</a:t>
          </a:r>
        </a:p>
      </dgm:t>
    </dgm:pt>
    <dgm:pt modelId="{557A50AA-5C2F-4914-B67D-EF0CB037FA62}" type="parTrans" cxnId="{F95B9BE3-2F0E-4D0E-89C2-6418A7394D9A}">
      <dgm:prSet/>
      <dgm:spPr/>
      <dgm:t>
        <a:bodyPr/>
        <a:lstStyle/>
        <a:p>
          <a:endParaRPr lang="en-US"/>
        </a:p>
      </dgm:t>
    </dgm:pt>
    <dgm:pt modelId="{7188FA52-B4BA-4D62-9424-63C933701CC5}" type="sibTrans" cxnId="{F95B9BE3-2F0E-4D0E-89C2-6418A7394D9A}">
      <dgm:prSet/>
      <dgm:spPr/>
      <dgm:t>
        <a:bodyPr/>
        <a:lstStyle/>
        <a:p>
          <a:endParaRPr lang="en-US"/>
        </a:p>
      </dgm:t>
    </dgm:pt>
    <dgm:pt modelId="{570FDBE8-86D8-44FF-BC78-96A0586C85A4}">
      <dgm:prSet/>
      <dgm:spPr/>
      <dgm:t>
        <a:bodyPr/>
        <a:lstStyle/>
        <a:p>
          <a:r>
            <a:rPr lang="en-US" dirty="0"/>
            <a:t>Is Drug testing required by CAPTA?</a:t>
          </a:r>
        </a:p>
      </dgm:t>
    </dgm:pt>
    <dgm:pt modelId="{29137A47-E947-4D84-9581-4AAAD647FC34}" type="parTrans" cxnId="{0BFDCA13-8236-484F-8B29-93FE57E9EFD1}">
      <dgm:prSet/>
      <dgm:spPr/>
      <dgm:t>
        <a:bodyPr/>
        <a:lstStyle/>
        <a:p>
          <a:endParaRPr lang="en-US"/>
        </a:p>
      </dgm:t>
    </dgm:pt>
    <dgm:pt modelId="{B52CC92E-D886-4D27-B589-A8163EEF4C1F}" type="sibTrans" cxnId="{0BFDCA13-8236-484F-8B29-93FE57E9EFD1}">
      <dgm:prSet/>
      <dgm:spPr/>
    </dgm:pt>
    <dgm:pt modelId="{759FEF49-9C2B-4AFD-9F1B-10BDF144F518}">
      <dgm:prSet/>
      <dgm:spPr/>
      <dgm:t>
        <a:bodyPr/>
        <a:lstStyle/>
        <a:p>
          <a:r>
            <a:rPr lang="en-US" dirty="0"/>
            <a:t>Does universal testing reduce inequities?</a:t>
          </a:r>
        </a:p>
      </dgm:t>
    </dgm:pt>
    <dgm:pt modelId="{4A6754BA-C030-4CB9-8F54-89231CA14E7D}" type="parTrans" cxnId="{2087C917-42C8-4EE0-A9EB-53783F6908F3}">
      <dgm:prSet/>
      <dgm:spPr/>
      <dgm:t>
        <a:bodyPr/>
        <a:lstStyle/>
        <a:p>
          <a:endParaRPr lang="en-US"/>
        </a:p>
      </dgm:t>
    </dgm:pt>
    <dgm:pt modelId="{CA444293-9975-4414-BB6F-AEA6236A9079}" type="sibTrans" cxnId="{2087C917-42C8-4EE0-A9EB-53783F6908F3}">
      <dgm:prSet/>
      <dgm:spPr/>
      <dgm:t>
        <a:bodyPr/>
        <a:lstStyle/>
        <a:p>
          <a:endParaRPr lang="en-US"/>
        </a:p>
      </dgm:t>
    </dgm:pt>
    <dgm:pt modelId="{B08A84ED-0F31-4C68-AE54-29589800BD29}" type="pres">
      <dgm:prSet presAssocID="{1BFA779E-9A0C-424D-9027-D2B18A57086D}" presName="vert0" presStyleCnt="0">
        <dgm:presLayoutVars>
          <dgm:dir/>
          <dgm:animOne val="branch"/>
          <dgm:animLvl val="lvl"/>
        </dgm:presLayoutVars>
      </dgm:prSet>
      <dgm:spPr/>
    </dgm:pt>
    <dgm:pt modelId="{7FC588CC-5F36-4CDE-BE5B-0CF41DB3614C}" type="pres">
      <dgm:prSet presAssocID="{5ED2D631-B0B3-41C4-8129-675D71DE415D}" presName="thickLine" presStyleLbl="alignNode1" presStyleIdx="0" presStyleCnt="3"/>
      <dgm:spPr/>
    </dgm:pt>
    <dgm:pt modelId="{3D1E4394-339C-4D64-94FF-39609F82B094}" type="pres">
      <dgm:prSet presAssocID="{5ED2D631-B0B3-41C4-8129-675D71DE415D}" presName="horz1" presStyleCnt="0"/>
      <dgm:spPr/>
    </dgm:pt>
    <dgm:pt modelId="{7606F63C-E985-4F75-96EC-8789706BE295}" type="pres">
      <dgm:prSet presAssocID="{5ED2D631-B0B3-41C4-8129-675D71DE415D}" presName="tx1" presStyleLbl="revTx" presStyleIdx="0" presStyleCnt="3"/>
      <dgm:spPr/>
    </dgm:pt>
    <dgm:pt modelId="{8F56CE51-194D-4F01-A10A-29372FBD6C52}" type="pres">
      <dgm:prSet presAssocID="{5ED2D631-B0B3-41C4-8129-675D71DE415D}" presName="vert1" presStyleCnt="0"/>
      <dgm:spPr/>
    </dgm:pt>
    <dgm:pt modelId="{9732AC18-70A6-4F99-9E08-56CEBE76AEEC}" type="pres">
      <dgm:prSet presAssocID="{570FDBE8-86D8-44FF-BC78-96A0586C85A4}" presName="thickLine" presStyleLbl="alignNode1" presStyleIdx="1" presStyleCnt="3"/>
      <dgm:spPr/>
    </dgm:pt>
    <dgm:pt modelId="{D2EB75B6-85F4-46BA-A907-0715EA5F70DB}" type="pres">
      <dgm:prSet presAssocID="{570FDBE8-86D8-44FF-BC78-96A0586C85A4}" presName="horz1" presStyleCnt="0"/>
      <dgm:spPr/>
    </dgm:pt>
    <dgm:pt modelId="{6CBCD456-550E-49B1-B30F-AA00637727C2}" type="pres">
      <dgm:prSet presAssocID="{570FDBE8-86D8-44FF-BC78-96A0586C85A4}" presName="tx1" presStyleLbl="revTx" presStyleIdx="1" presStyleCnt="3"/>
      <dgm:spPr/>
    </dgm:pt>
    <dgm:pt modelId="{909F8403-61B6-4D74-9B14-093D74FF2541}" type="pres">
      <dgm:prSet presAssocID="{570FDBE8-86D8-44FF-BC78-96A0586C85A4}" presName="vert1" presStyleCnt="0"/>
      <dgm:spPr/>
    </dgm:pt>
    <dgm:pt modelId="{A33FB9F8-14D7-4AF4-B9F2-01878D5A9C9C}" type="pres">
      <dgm:prSet presAssocID="{759FEF49-9C2B-4AFD-9F1B-10BDF144F518}" presName="thickLine" presStyleLbl="alignNode1" presStyleIdx="2" presStyleCnt="3"/>
      <dgm:spPr/>
    </dgm:pt>
    <dgm:pt modelId="{7A07BEB4-EE7F-498A-A8D8-AE45B4CC32A2}" type="pres">
      <dgm:prSet presAssocID="{759FEF49-9C2B-4AFD-9F1B-10BDF144F518}" presName="horz1" presStyleCnt="0"/>
      <dgm:spPr/>
    </dgm:pt>
    <dgm:pt modelId="{351E065B-8230-4359-A04B-1BCBA40B7D0B}" type="pres">
      <dgm:prSet presAssocID="{759FEF49-9C2B-4AFD-9F1B-10BDF144F518}" presName="tx1" presStyleLbl="revTx" presStyleIdx="2" presStyleCnt="3"/>
      <dgm:spPr/>
    </dgm:pt>
    <dgm:pt modelId="{B6F2E92E-3961-457F-A835-033EF166B795}" type="pres">
      <dgm:prSet presAssocID="{759FEF49-9C2B-4AFD-9F1B-10BDF144F518}" presName="vert1" presStyleCnt="0"/>
      <dgm:spPr/>
    </dgm:pt>
  </dgm:ptLst>
  <dgm:cxnLst>
    <dgm:cxn modelId="{0BFDCA13-8236-484F-8B29-93FE57E9EFD1}" srcId="{1BFA779E-9A0C-424D-9027-D2B18A57086D}" destId="{570FDBE8-86D8-44FF-BC78-96A0586C85A4}" srcOrd="1" destOrd="0" parTransId="{29137A47-E947-4D84-9581-4AAAD647FC34}" sibTransId="{B52CC92E-D886-4D27-B589-A8163EEF4C1F}"/>
    <dgm:cxn modelId="{2087C917-42C8-4EE0-A9EB-53783F6908F3}" srcId="{1BFA779E-9A0C-424D-9027-D2B18A57086D}" destId="{759FEF49-9C2B-4AFD-9F1B-10BDF144F518}" srcOrd="2" destOrd="0" parTransId="{4A6754BA-C030-4CB9-8F54-89231CA14E7D}" sibTransId="{CA444293-9975-4414-BB6F-AEA6236A9079}"/>
    <dgm:cxn modelId="{FFBB1697-6834-4E00-8A22-6EFA2C1B0BDB}" type="presOf" srcId="{5ED2D631-B0B3-41C4-8129-675D71DE415D}" destId="{7606F63C-E985-4F75-96EC-8789706BE295}" srcOrd="0" destOrd="0" presId="urn:microsoft.com/office/officeart/2008/layout/LinedList"/>
    <dgm:cxn modelId="{9185FD9D-E64F-46F9-84AE-4235EADB80C8}" type="presOf" srcId="{570FDBE8-86D8-44FF-BC78-96A0586C85A4}" destId="{6CBCD456-550E-49B1-B30F-AA00637727C2}" srcOrd="0" destOrd="0" presId="urn:microsoft.com/office/officeart/2008/layout/LinedList"/>
    <dgm:cxn modelId="{F95B9BE3-2F0E-4D0E-89C2-6418A7394D9A}" srcId="{1BFA779E-9A0C-424D-9027-D2B18A57086D}" destId="{5ED2D631-B0B3-41C4-8129-675D71DE415D}" srcOrd="0" destOrd="0" parTransId="{557A50AA-5C2F-4914-B67D-EF0CB037FA62}" sibTransId="{7188FA52-B4BA-4D62-9424-63C933701CC5}"/>
    <dgm:cxn modelId="{68A37DF9-FF58-4739-9A74-59A4578189E7}" type="presOf" srcId="{1BFA779E-9A0C-424D-9027-D2B18A57086D}" destId="{B08A84ED-0F31-4C68-AE54-29589800BD29}" srcOrd="0" destOrd="0" presId="urn:microsoft.com/office/officeart/2008/layout/LinedList"/>
    <dgm:cxn modelId="{F36A8FFF-7F3E-4F36-AFD2-2607B82573BA}" type="presOf" srcId="{759FEF49-9C2B-4AFD-9F1B-10BDF144F518}" destId="{351E065B-8230-4359-A04B-1BCBA40B7D0B}" srcOrd="0" destOrd="0" presId="urn:microsoft.com/office/officeart/2008/layout/LinedList"/>
    <dgm:cxn modelId="{F7441ABC-018C-477F-8BDF-2DD7E09840AB}" type="presParOf" srcId="{B08A84ED-0F31-4C68-AE54-29589800BD29}" destId="{7FC588CC-5F36-4CDE-BE5B-0CF41DB3614C}" srcOrd="0" destOrd="0" presId="urn:microsoft.com/office/officeart/2008/layout/LinedList"/>
    <dgm:cxn modelId="{7ACE13B6-82A9-4AA5-964B-B96B8B36B23C}" type="presParOf" srcId="{B08A84ED-0F31-4C68-AE54-29589800BD29}" destId="{3D1E4394-339C-4D64-94FF-39609F82B094}" srcOrd="1" destOrd="0" presId="urn:microsoft.com/office/officeart/2008/layout/LinedList"/>
    <dgm:cxn modelId="{F043C66C-6A35-442B-8861-D6C84A89AB91}" type="presParOf" srcId="{3D1E4394-339C-4D64-94FF-39609F82B094}" destId="{7606F63C-E985-4F75-96EC-8789706BE295}" srcOrd="0" destOrd="0" presId="urn:microsoft.com/office/officeart/2008/layout/LinedList"/>
    <dgm:cxn modelId="{C16A4058-23B9-4740-91BC-8EF4EC516E16}" type="presParOf" srcId="{3D1E4394-339C-4D64-94FF-39609F82B094}" destId="{8F56CE51-194D-4F01-A10A-29372FBD6C52}" srcOrd="1" destOrd="0" presId="urn:microsoft.com/office/officeart/2008/layout/LinedList"/>
    <dgm:cxn modelId="{1C17B57E-833A-426D-AEE4-C114E53A74DB}" type="presParOf" srcId="{B08A84ED-0F31-4C68-AE54-29589800BD29}" destId="{9732AC18-70A6-4F99-9E08-56CEBE76AEEC}" srcOrd="2" destOrd="0" presId="urn:microsoft.com/office/officeart/2008/layout/LinedList"/>
    <dgm:cxn modelId="{BEDD0405-A152-40DE-B8C8-B17CD69B34A3}" type="presParOf" srcId="{B08A84ED-0F31-4C68-AE54-29589800BD29}" destId="{D2EB75B6-85F4-46BA-A907-0715EA5F70DB}" srcOrd="3" destOrd="0" presId="urn:microsoft.com/office/officeart/2008/layout/LinedList"/>
    <dgm:cxn modelId="{F84FBA30-D2C0-45CD-8A3E-BDE995F012CF}" type="presParOf" srcId="{D2EB75B6-85F4-46BA-A907-0715EA5F70DB}" destId="{6CBCD456-550E-49B1-B30F-AA00637727C2}" srcOrd="0" destOrd="0" presId="urn:microsoft.com/office/officeart/2008/layout/LinedList"/>
    <dgm:cxn modelId="{6F1C3ED5-DA1F-416C-97EA-EE30F3EF08EF}" type="presParOf" srcId="{D2EB75B6-85F4-46BA-A907-0715EA5F70DB}" destId="{909F8403-61B6-4D74-9B14-093D74FF2541}" srcOrd="1" destOrd="0" presId="urn:microsoft.com/office/officeart/2008/layout/LinedList"/>
    <dgm:cxn modelId="{C5CB07B0-8F78-4071-8744-4E5FD721B214}" type="presParOf" srcId="{B08A84ED-0F31-4C68-AE54-29589800BD29}" destId="{A33FB9F8-14D7-4AF4-B9F2-01878D5A9C9C}" srcOrd="4" destOrd="0" presId="urn:microsoft.com/office/officeart/2008/layout/LinedList"/>
    <dgm:cxn modelId="{C5DF3A7F-1703-4CC7-BAC0-54DE22AA6E5F}" type="presParOf" srcId="{B08A84ED-0F31-4C68-AE54-29589800BD29}" destId="{7A07BEB4-EE7F-498A-A8D8-AE45B4CC32A2}" srcOrd="5" destOrd="0" presId="urn:microsoft.com/office/officeart/2008/layout/LinedList"/>
    <dgm:cxn modelId="{B4A7EF5A-BEB3-41A9-B658-608B146A8D3A}" type="presParOf" srcId="{7A07BEB4-EE7F-498A-A8D8-AE45B4CC32A2}" destId="{351E065B-8230-4359-A04B-1BCBA40B7D0B}" srcOrd="0" destOrd="0" presId="urn:microsoft.com/office/officeart/2008/layout/LinedList"/>
    <dgm:cxn modelId="{10266316-1071-4B0F-9BF4-CDFA5248D7A6}" type="presParOf" srcId="{7A07BEB4-EE7F-498A-A8D8-AE45B4CC32A2}" destId="{B6F2E92E-3961-457F-A835-033EF166B79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AEC978-6D8A-4E2F-A53A-146BFBF0B21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50759DD-48B0-41F3-87AC-1D2636293817}">
      <dgm:prSet custT="1"/>
      <dgm:spPr/>
      <dgm:t>
        <a:bodyPr/>
        <a:lstStyle/>
        <a:p>
          <a:r>
            <a:rPr lang="en-US" sz="2000" dirty="0"/>
            <a:t>Most child welfare reports (&lt;1yr) are from medical professionals during birthing hospitalization</a:t>
          </a:r>
        </a:p>
      </dgm:t>
    </dgm:pt>
    <dgm:pt modelId="{4223F1C0-7009-4B8C-AB22-B85EA45F559A}" type="parTrans" cxnId="{421BC690-C039-47DA-BF28-06B796D25EDF}">
      <dgm:prSet/>
      <dgm:spPr/>
      <dgm:t>
        <a:bodyPr/>
        <a:lstStyle/>
        <a:p>
          <a:endParaRPr lang="en-US"/>
        </a:p>
      </dgm:t>
    </dgm:pt>
    <dgm:pt modelId="{004BBC70-C28F-4BAB-BC4F-5366B4B11A27}" type="sibTrans" cxnId="{421BC690-C039-47DA-BF28-06B796D25EDF}">
      <dgm:prSet/>
      <dgm:spPr/>
      <dgm:t>
        <a:bodyPr/>
        <a:lstStyle/>
        <a:p>
          <a:endParaRPr lang="en-US"/>
        </a:p>
      </dgm:t>
    </dgm:pt>
    <dgm:pt modelId="{31D97C77-0EAE-4E5B-8FA1-8FDEC076B922}">
      <dgm:prSet custT="1"/>
      <dgm:spPr/>
      <dgm:t>
        <a:bodyPr/>
        <a:lstStyle/>
        <a:p>
          <a:r>
            <a:rPr lang="en-US" sz="2000" dirty="0"/>
            <a:t>Medical Professional Reporting increased 400% in past decade</a:t>
          </a:r>
        </a:p>
      </dgm:t>
    </dgm:pt>
    <dgm:pt modelId="{9B7B85CD-F84D-44DC-A414-264D7DD66C26}" type="parTrans" cxnId="{130537F3-070C-4011-AE01-652877206180}">
      <dgm:prSet/>
      <dgm:spPr/>
      <dgm:t>
        <a:bodyPr/>
        <a:lstStyle/>
        <a:p>
          <a:endParaRPr lang="en-US"/>
        </a:p>
      </dgm:t>
    </dgm:pt>
    <dgm:pt modelId="{DD041A7C-35A8-4EFE-8C4D-FD6E35112ABB}" type="sibTrans" cxnId="{130537F3-070C-4011-AE01-652877206180}">
      <dgm:prSet/>
      <dgm:spPr/>
      <dgm:t>
        <a:bodyPr/>
        <a:lstStyle/>
        <a:p>
          <a:endParaRPr lang="en-US"/>
        </a:p>
      </dgm:t>
    </dgm:pt>
    <dgm:pt modelId="{EE6AD27A-AB29-49B2-B4CE-7D7D48FB8FFD}">
      <dgm:prSet custT="1"/>
      <dgm:spPr/>
      <dgm:t>
        <a:bodyPr/>
        <a:lstStyle/>
        <a:p>
          <a:r>
            <a:rPr lang="en-US" sz="2000" dirty="0"/>
            <a:t>Driven by (misuse of) urine drug testing</a:t>
          </a:r>
        </a:p>
      </dgm:t>
    </dgm:pt>
    <dgm:pt modelId="{5FE11FDE-7258-4CF8-9FB8-9DCFE5DED456}" type="parTrans" cxnId="{F6893F0B-CB5D-4FF8-8D56-EE74552DB282}">
      <dgm:prSet/>
      <dgm:spPr/>
      <dgm:t>
        <a:bodyPr/>
        <a:lstStyle/>
        <a:p>
          <a:endParaRPr lang="en-US"/>
        </a:p>
      </dgm:t>
    </dgm:pt>
    <dgm:pt modelId="{1F2CA300-00A4-4DBD-BED4-F2117BDD4D27}" type="sibTrans" cxnId="{F6893F0B-CB5D-4FF8-8D56-EE74552DB282}">
      <dgm:prSet/>
      <dgm:spPr/>
      <dgm:t>
        <a:bodyPr/>
        <a:lstStyle/>
        <a:p>
          <a:endParaRPr lang="en-US"/>
        </a:p>
      </dgm:t>
    </dgm:pt>
    <dgm:pt modelId="{EBEDC8F0-6E64-416A-9FA4-648DEBAE9F8F}">
      <dgm:prSet custT="1"/>
      <dgm:spPr/>
      <dgm:t>
        <a:bodyPr/>
        <a:lstStyle/>
        <a:p>
          <a:r>
            <a:rPr lang="en-US" sz="2000" dirty="0"/>
            <a:t>Compounds racial inequities</a:t>
          </a:r>
        </a:p>
      </dgm:t>
    </dgm:pt>
    <dgm:pt modelId="{9D0ED8C3-5D6B-49A2-8022-17EDC8EC0E4E}" type="parTrans" cxnId="{B5A75B4C-E96D-474C-BBB9-93294893002B}">
      <dgm:prSet/>
      <dgm:spPr/>
      <dgm:t>
        <a:bodyPr/>
        <a:lstStyle/>
        <a:p>
          <a:endParaRPr lang="en-US"/>
        </a:p>
      </dgm:t>
    </dgm:pt>
    <dgm:pt modelId="{2E23C73A-2F46-4B70-B34E-8391452C6B2A}" type="sibTrans" cxnId="{B5A75B4C-E96D-474C-BBB9-93294893002B}">
      <dgm:prSet/>
      <dgm:spPr/>
      <dgm:t>
        <a:bodyPr/>
        <a:lstStyle/>
        <a:p>
          <a:endParaRPr lang="en-US"/>
        </a:p>
      </dgm:t>
    </dgm:pt>
    <dgm:pt modelId="{D3C9F8C3-D4D3-452E-8C28-6DBBB33D908C}" type="pres">
      <dgm:prSet presAssocID="{25AEC978-6D8A-4E2F-A53A-146BFBF0B21C}" presName="linear" presStyleCnt="0">
        <dgm:presLayoutVars>
          <dgm:animLvl val="lvl"/>
          <dgm:resizeHandles val="exact"/>
        </dgm:presLayoutVars>
      </dgm:prSet>
      <dgm:spPr/>
    </dgm:pt>
    <dgm:pt modelId="{D4EB7DEC-7A88-49BD-A504-FFBB1F3F3988}" type="pres">
      <dgm:prSet presAssocID="{850759DD-48B0-41F3-87AC-1D2636293817}" presName="parentText" presStyleLbl="node1" presStyleIdx="0" presStyleCnt="4">
        <dgm:presLayoutVars>
          <dgm:chMax val="0"/>
          <dgm:bulletEnabled val="1"/>
        </dgm:presLayoutVars>
      </dgm:prSet>
      <dgm:spPr/>
    </dgm:pt>
    <dgm:pt modelId="{9FE64BA1-3E60-49FA-8A58-E9F06F1F5DEA}" type="pres">
      <dgm:prSet presAssocID="{004BBC70-C28F-4BAB-BC4F-5366B4B11A27}" presName="spacer" presStyleCnt="0"/>
      <dgm:spPr/>
    </dgm:pt>
    <dgm:pt modelId="{E8C15083-EBF5-4935-992B-9B4F3AD55A37}" type="pres">
      <dgm:prSet presAssocID="{31D97C77-0EAE-4E5B-8FA1-8FDEC076B922}" presName="parentText" presStyleLbl="node1" presStyleIdx="1" presStyleCnt="4">
        <dgm:presLayoutVars>
          <dgm:chMax val="0"/>
          <dgm:bulletEnabled val="1"/>
        </dgm:presLayoutVars>
      </dgm:prSet>
      <dgm:spPr/>
    </dgm:pt>
    <dgm:pt modelId="{A3E2E0AF-AB0D-46B2-886B-2D7E5D17E280}" type="pres">
      <dgm:prSet presAssocID="{DD041A7C-35A8-4EFE-8C4D-FD6E35112ABB}" presName="spacer" presStyleCnt="0"/>
      <dgm:spPr/>
    </dgm:pt>
    <dgm:pt modelId="{58523552-492E-42AD-8238-0EBCF50DCED7}" type="pres">
      <dgm:prSet presAssocID="{EE6AD27A-AB29-49B2-B4CE-7D7D48FB8FFD}" presName="parentText" presStyleLbl="node1" presStyleIdx="2" presStyleCnt="4">
        <dgm:presLayoutVars>
          <dgm:chMax val="0"/>
          <dgm:bulletEnabled val="1"/>
        </dgm:presLayoutVars>
      </dgm:prSet>
      <dgm:spPr/>
    </dgm:pt>
    <dgm:pt modelId="{947B52CA-3035-41B5-ADAA-E69881CA2822}" type="pres">
      <dgm:prSet presAssocID="{1F2CA300-00A4-4DBD-BED4-F2117BDD4D27}" presName="spacer" presStyleCnt="0"/>
      <dgm:spPr/>
    </dgm:pt>
    <dgm:pt modelId="{3434F626-FDE3-48B7-88B1-E0D45B3DC8A4}" type="pres">
      <dgm:prSet presAssocID="{EBEDC8F0-6E64-416A-9FA4-648DEBAE9F8F}" presName="parentText" presStyleLbl="node1" presStyleIdx="3" presStyleCnt="4">
        <dgm:presLayoutVars>
          <dgm:chMax val="0"/>
          <dgm:bulletEnabled val="1"/>
        </dgm:presLayoutVars>
      </dgm:prSet>
      <dgm:spPr/>
    </dgm:pt>
  </dgm:ptLst>
  <dgm:cxnLst>
    <dgm:cxn modelId="{F6893F0B-CB5D-4FF8-8D56-EE74552DB282}" srcId="{25AEC978-6D8A-4E2F-A53A-146BFBF0B21C}" destId="{EE6AD27A-AB29-49B2-B4CE-7D7D48FB8FFD}" srcOrd="2" destOrd="0" parTransId="{5FE11FDE-7258-4CF8-9FB8-9DCFE5DED456}" sibTransId="{1F2CA300-00A4-4DBD-BED4-F2117BDD4D27}"/>
    <dgm:cxn modelId="{B5A75B4C-E96D-474C-BBB9-93294893002B}" srcId="{25AEC978-6D8A-4E2F-A53A-146BFBF0B21C}" destId="{EBEDC8F0-6E64-416A-9FA4-648DEBAE9F8F}" srcOrd="3" destOrd="0" parTransId="{9D0ED8C3-5D6B-49A2-8022-17EDC8EC0E4E}" sibTransId="{2E23C73A-2F46-4B70-B34E-8391452C6B2A}"/>
    <dgm:cxn modelId="{6DFD2C5C-B388-43CB-984D-73E77C0D7A0B}" type="presOf" srcId="{25AEC978-6D8A-4E2F-A53A-146BFBF0B21C}" destId="{D3C9F8C3-D4D3-452E-8C28-6DBBB33D908C}" srcOrd="0" destOrd="0" presId="urn:microsoft.com/office/officeart/2005/8/layout/vList2"/>
    <dgm:cxn modelId="{F752786E-D974-4AA0-9385-E759CDC55937}" type="presOf" srcId="{EE6AD27A-AB29-49B2-B4CE-7D7D48FB8FFD}" destId="{58523552-492E-42AD-8238-0EBCF50DCED7}" srcOrd="0" destOrd="0" presId="urn:microsoft.com/office/officeart/2005/8/layout/vList2"/>
    <dgm:cxn modelId="{AFF5E58B-43C6-4DC3-93EC-DD2CBC969E5D}" type="presOf" srcId="{850759DD-48B0-41F3-87AC-1D2636293817}" destId="{D4EB7DEC-7A88-49BD-A504-FFBB1F3F3988}" srcOrd="0" destOrd="0" presId="urn:microsoft.com/office/officeart/2005/8/layout/vList2"/>
    <dgm:cxn modelId="{421BC690-C039-47DA-BF28-06B796D25EDF}" srcId="{25AEC978-6D8A-4E2F-A53A-146BFBF0B21C}" destId="{850759DD-48B0-41F3-87AC-1D2636293817}" srcOrd="0" destOrd="0" parTransId="{4223F1C0-7009-4B8C-AB22-B85EA45F559A}" sibTransId="{004BBC70-C28F-4BAB-BC4F-5366B4B11A27}"/>
    <dgm:cxn modelId="{4B6C909D-103A-4E75-B057-E9A566692AAB}" type="presOf" srcId="{31D97C77-0EAE-4E5B-8FA1-8FDEC076B922}" destId="{E8C15083-EBF5-4935-992B-9B4F3AD55A37}" srcOrd="0" destOrd="0" presId="urn:microsoft.com/office/officeart/2005/8/layout/vList2"/>
    <dgm:cxn modelId="{74AE9DDA-85DA-4BD6-8576-846E8E82BDD7}" type="presOf" srcId="{EBEDC8F0-6E64-416A-9FA4-648DEBAE9F8F}" destId="{3434F626-FDE3-48B7-88B1-E0D45B3DC8A4}" srcOrd="0" destOrd="0" presId="urn:microsoft.com/office/officeart/2005/8/layout/vList2"/>
    <dgm:cxn modelId="{130537F3-070C-4011-AE01-652877206180}" srcId="{25AEC978-6D8A-4E2F-A53A-146BFBF0B21C}" destId="{31D97C77-0EAE-4E5B-8FA1-8FDEC076B922}" srcOrd="1" destOrd="0" parTransId="{9B7B85CD-F84D-44DC-A414-264D7DD66C26}" sibTransId="{DD041A7C-35A8-4EFE-8C4D-FD6E35112ABB}"/>
    <dgm:cxn modelId="{A0F5E5BE-659C-4030-96BB-950C6B327D3A}" type="presParOf" srcId="{D3C9F8C3-D4D3-452E-8C28-6DBBB33D908C}" destId="{D4EB7DEC-7A88-49BD-A504-FFBB1F3F3988}" srcOrd="0" destOrd="0" presId="urn:microsoft.com/office/officeart/2005/8/layout/vList2"/>
    <dgm:cxn modelId="{7E00A716-ECD4-4D56-9381-B8187EA4391E}" type="presParOf" srcId="{D3C9F8C3-D4D3-452E-8C28-6DBBB33D908C}" destId="{9FE64BA1-3E60-49FA-8A58-E9F06F1F5DEA}" srcOrd="1" destOrd="0" presId="urn:microsoft.com/office/officeart/2005/8/layout/vList2"/>
    <dgm:cxn modelId="{EED6BAA0-957E-4886-863C-8793EB603F88}" type="presParOf" srcId="{D3C9F8C3-D4D3-452E-8C28-6DBBB33D908C}" destId="{E8C15083-EBF5-4935-992B-9B4F3AD55A37}" srcOrd="2" destOrd="0" presId="urn:microsoft.com/office/officeart/2005/8/layout/vList2"/>
    <dgm:cxn modelId="{22043E5D-7F54-49D2-9797-4AD467ADAB2D}" type="presParOf" srcId="{D3C9F8C3-D4D3-452E-8C28-6DBBB33D908C}" destId="{A3E2E0AF-AB0D-46B2-886B-2D7E5D17E280}" srcOrd="3" destOrd="0" presId="urn:microsoft.com/office/officeart/2005/8/layout/vList2"/>
    <dgm:cxn modelId="{EA990B76-EB05-4317-B83B-F47C4E4731F6}" type="presParOf" srcId="{D3C9F8C3-D4D3-452E-8C28-6DBBB33D908C}" destId="{58523552-492E-42AD-8238-0EBCF50DCED7}" srcOrd="4" destOrd="0" presId="urn:microsoft.com/office/officeart/2005/8/layout/vList2"/>
    <dgm:cxn modelId="{86AE2CE2-E39D-4683-AE44-1E168595A6E3}" type="presParOf" srcId="{D3C9F8C3-D4D3-452E-8C28-6DBBB33D908C}" destId="{947B52CA-3035-41B5-ADAA-E69881CA2822}" srcOrd="5" destOrd="0" presId="urn:microsoft.com/office/officeart/2005/8/layout/vList2"/>
    <dgm:cxn modelId="{C194200C-E55E-42A7-AF67-B65813292F81}" type="presParOf" srcId="{D3C9F8C3-D4D3-452E-8C28-6DBBB33D908C}" destId="{3434F626-FDE3-48B7-88B1-E0D45B3DC8A4}" srcOrd="6"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562F91-FF4D-42EE-B88B-49D46947AAEA}"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621B0B53-3125-4606-9DA5-D4C262DA419C}">
      <dgm:prSet phldrT="[Text]"/>
      <dgm:spPr/>
      <dgm:t>
        <a:bodyPr/>
        <a:lstStyle/>
        <a:p>
          <a:r>
            <a:rPr lang="en-US" dirty="0"/>
            <a:t>Hippocrates </a:t>
          </a:r>
        </a:p>
      </dgm:t>
    </dgm:pt>
    <dgm:pt modelId="{7EE76F77-57AD-47F2-8FCB-11B4761A9EC6}" type="parTrans" cxnId="{1C437C77-E3A7-4F74-B6DE-C3383F6857F4}">
      <dgm:prSet/>
      <dgm:spPr/>
      <dgm:t>
        <a:bodyPr/>
        <a:lstStyle/>
        <a:p>
          <a:endParaRPr lang="en-US"/>
        </a:p>
      </dgm:t>
    </dgm:pt>
    <dgm:pt modelId="{2CA2CBE0-C860-4613-8872-B9EBB52D2446}" type="sibTrans" cxnId="{1C437C77-E3A7-4F74-B6DE-C3383F6857F4}">
      <dgm:prSet/>
      <dgm:spPr/>
      <dgm:t>
        <a:bodyPr/>
        <a:lstStyle/>
        <a:p>
          <a:endParaRPr lang="en-US"/>
        </a:p>
      </dgm:t>
    </dgm:pt>
    <dgm:pt modelId="{A2B32785-748E-42F6-880F-C0DE4535D74A}">
      <dgm:prSet phldrT="[Text]"/>
      <dgm:spPr/>
      <dgm:t>
        <a:bodyPr/>
        <a:lstStyle/>
        <a:p>
          <a:r>
            <a:rPr lang="en-US"/>
            <a:t>Nuremburg Code of Ethics (1947): Voluntary</a:t>
          </a:r>
        </a:p>
      </dgm:t>
    </dgm:pt>
    <dgm:pt modelId="{428FF261-1D3E-4135-B0AE-3C5F5FA324DD}" type="parTrans" cxnId="{A664D421-3626-45E2-8B70-F2F72A2E9046}">
      <dgm:prSet/>
      <dgm:spPr/>
      <dgm:t>
        <a:bodyPr/>
        <a:lstStyle/>
        <a:p>
          <a:endParaRPr lang="en-US"/>
        </a:p>
      </dgm:t>
    </dgm:pt>
    <dgm:pt modelId="{07A4F51D-F9D7-4444-8766-3EFE35AB7653}" type="sibTrans" cxnId="{A664D421-3626-45E2-8B70-F2F72A2E9046}">
      <dgm:prSet/>
      <dgm:spPr/>
      <dgm:t>
        <a:bodyPr/>
        <a:lstStyle/>
        <a:p>
          <a:endParaRPr lang="en-US"/>
        </a:p>
      </dgm:t>
    </dgm:pt>
    <dgm:pt modelId="{7F1FF912-E5BF-4D57-96A5-7A6C3C46C044}">
      <dgm:prSet phldrT="[Text]"/>
      <dgm:spPr/>
      <dgm:t>
        <a:bodyPr/>
        <a:lstStyle/>
        <a:p>
          <a:r>
            <a:rPr lang="en-US" dirty="0"/>
            <a:t>Autonomy</a:t>
          </a:r>
        </a:p>
      </dgm:t>
    </dgm:pt>
    <dgm:pt modelId="{A9819B1F-1B3A-473F-AFB1-ACE1BCDD741A}" type="parTrans" cxnId="{9CB5CCD3-0330-44D2-83A8-DAA8F011FFE2}">
      <dgm:prSet/>
      <dgm:spPr/>
      <dgm:t>
        <a:bodyPr/>
        <a:lstStyle/>
        <a:p>
          <a:endParaRPr lang="en-US"/>
        </a:p>
      </dgm:t>
    </dgm:pt>
    <dgm:pt modelId="{9CBAA72D-F905-40DE-9DBF-35E2366C18C2}" type="sibTrans" cxnId="{9CB5CCD3-0330-44D2-83A8-DAA8F011FFE2}">
      <dgm:prSet/>
      <dgm:spPr/>
      <dgm:t>
        <a:bodyPr/>
        <a:lstStyle/>
        <a:p>
          <a:endParaRPr lang="en-US"/>
        </a:p>
      </dgm:t>
    </dgm:pt>
    <dgm:pt modelId="{E4C67DAC-3E68-4B08-B1C9-56E3C1155469}">
      <dgm:prSet phldrT="[Text]"/>
      <dgm:spPr/>
      <dgm:t>
        <a:bodyPr/>
        <a:lstStyle/>
        <a:p>
          <a:r>
            <a:rPr lang="en-US"/>
            <a:t>US President’s Commission 1979</a:t>
          </a:r>
        </a:p>
      </dgm:t>
    </dgm:pt>
    <dgm:pt modelId="{0136BFDD-6AA9-484C-8872-58331CDB8D29}" type="parTrans" cxnId="{416217F3-CEA8-4388-9FEE-DA01BF791764}">
      <dgm:prSet/>
      <dgm:spPr/>
      <dgm:t>
        <a:bodyPr/>
        <a:lstStyle/>
        <a:p>
          <a:endParaRPr lang="en-US"/>
        </a:p>
      </dgm:t>
    </dgm:pt>
    <dgm:pt modelId="{0F1D1E37-D46A-4FBE-BEA9-E8C95600A600}" type="sibTrans" cxnId="{416217F3-CEA8-4388-9FEE-DA01BF791764}">
      <dgm:prSet/>
      <dgm:spPr/>
      <dgm:t>
        <a:bodyPr/>
        <a:lstStyle/>
        <a:p>
          <a:endParaRPr lang="en-US"/>
        </a:p>
      </dgm:t>
    </dgm:pt>
    <dgm:pt modelId="{C762A081-4E1E-4690-AE7C-A73E831B0F0A}">
      <dgm:prSet phldrT="[Text]"/>
      <dgm:spPr/>
      <dgm:t>
        <a:bodyPr/>
        <a:lstStyle/>
        <a:p>
          <a:r>
            <a:rPr lang="en-US" dirty="0"/>
            <a:t>Relational Conceptions of Autonomy</a:t>
          </a:r>
        </a:p>
      </dgm:t>
    </dgm:pt>
    <dgm:pt modelId="{7BFC8ADE-2953-43D7-A411-7323A7A84573}" type="parTrans" cxnId="{98990D6E-7173-487C-BDC8-272BA2A5CFEE}">
      <dgm:prSet/>
      <dgm:spPr/>
      <dgm:t>
        <a:bodyPr/>
        <a:lstStyle/>
        <a:p>
          <a:endParaRPr lang="en-US"/>
        </a:p>
      </dgm:t>
    </dgm:pt>
    <dgm:pt modelId="{F5BD1D3B-6021-44F2-953E-5446C94184FC}" type="sibTrans" cxnId="{98990D6E-7173-487C-BDC8-272BA2A5CFEE}">
      <dgm:prSet/>
      <dgm:spPr/>
      <dgm:t>
        <a:bodyPr/>
        <a:lstStyle/>
        <a:p>
          <a:endParaRPr lang="en-US"/>
        </a:p>
      </dgm:t>
    </dgm:pt>
    <dgm:pt modelId="{BE3A80C9-38CC-4E90-9A86-49684B3413FA}">
      <dgm:prSet phldrT="[Text]"/>
      <dgm:spPr/>
      <dgm:t>
        <a:bodyPr/>
        <a:lstStyle/>
        <a:p>
          <a:r>
            <a:rPr lang="en-US" dirty="0"/>
            <a:t>Natalie </a:t>
          </a:r>
          <a:r>
            <a:rPr lang="en-US" dirty="0" err="1"/>
            <a:t>Stoljar</a:t>
          </a:r>
          <a:r>
            <a:rPr lang="en-US" dirty="0"/>
            <a:t>: “Informed consent is an “opportunity” concept whereas autonomy is an “exercise” concept … informed consent requires merely weak evaluation and not strong evaluation.”</a:t>
          </a:r>
        </a:p>
      </dgm:t>
    </dgm:pt>
    <dgm:pt modelId="{E3F702B9-0C6F-4F1C-8E2F-1F28406C3A55}" type="parTrans" cxnId="{2C886C49-1F31-4E0F-A831-D82660F260E3}">
      <dgm:prSet/>
      <dgm:spPr/>
      <dgm:t>
        <a:bodyPr/>
        <a:lstStyle/>
        <a:p>
          <a:endParaRPr lang="en-US"/>
        </a:p>
      </dgm:t>
    </dgm:pt>
    <dgm:pt modelId="{0477206F-BADE-40B2-8630-0A6677A0FC64}" type="sibTrans" cxnId="{2C886C49-1F31-4E0F-A831-D82660F260E3}">
      <dgm:prSet/>
      <dgm:spPr/>
      <dgm:t>
        <a:bodyPr/>
        <a:lstStyle/>
        <a:p>
          <a:endParaRPr lang="en-US"/>
        </a:p>
      </dgm:t>
    </dgm:pt>
    <dgm:pt modelId="{57063B58-DAAE-4410-B0CC-AAA9BF8D1998}">
      <dgm:prSet/>
      <dgm:spPr/>
      <dgm:t>
        <a:bodyPr/>
        <a:lstStyle/>
        <a:p>
          <a:r>
            <a:rPr lang="en-US" dirty="0"/>
            <a:t>Protection</a:t>
          </a:r>
        </a:p>
      </dgm:t>
    </dgm:pt>
    <dgm:pt modelId="{7CFF0443-D59B-4BD7-A26E-D3654A9A6446}" type="parTrans" cxnId="{4D2439C9-DE08-4907-90DA-E03EF8001A93}">
      <dgm:prSet/>
      <dgm:spPr/>
      <dgm:t>
        <a:bodyPr/>
        <a:lstStyle/>
        <a:p>
          <a:endParaRPr lang="en-US"/>
        </a:p>
      </dgm:t>
    </dgm:pt>
    <dgm:pt modelId="{E7706856-61F8-49F8-955E-FF346B671D7B}" type="sibTrans" cxnId="{4D2439C9-DE08-4907-90DA-E03EF8001A93}">
      <dgm:prSet/>
      <dgm:spPr/>
      <dgm:t>
        <a:bodyPr/>
        <a:lstStyle/>
        <a:p>
          <a:endParaRPr lang="en-US"/>
        </a:p>
      </dgm:t>
    </dgm:pt>
    <dgm:pt modelId="{C485AD78-3641-4BC4-ADB8-EE701A98FDC4}">
      <dgm:prSet/>
      <dgm:spPr/>
      <dgm:t>
        <a:bodyPr/>
        <a:lstStyle/>
        <a:p>
          <a:r>
            <a:rPr lang="en-US" dirty="0"/>
            <a:t>“Conceal most things from the patient… Give necessary orders with cheerfulness and serenity… revealing nothing of the patient’s future or present condition.”</a:t>
          </a:r>
        </a:p>
      </dgm:t>
    </dgm:pt>
    <dgm:pt modelId="{9DEA07A7-B440-404F-986A-1200BB6F822B}" type="parTrans" cxnId="{150967F0-B4E9-4327-B610-C560D1B4AC6C}">
      <dgm:prSet/>
      <dgm:spPr/>
      <dgm:t>
        <a:bodyPr/>
        <a:lstStyle/>
        <a:p>
          <a:endParaRPr lang="en-US"/>
        </a:p>
      </dgm:t>
    </dgm:pt>
    <dgm:pt modelId="{92D2C46E-B5D1-46D7-8E53-B8CED429AEA7}" type="sibTrans" cxnId="{150967F0-B4E9-4327-B610-C560D1B4AC6C}">
      <dgm:prSet/>
      <dgm:spPr/>
      <dgm:t>
        <a:bodyPr/>
        <a:lstStyle/>
        <a:p>
          <a:endParaRPr lang="en-US"/>
        </a:p>
      </dgm:t>
    </dgm:pt>
    <dgm:pt modelId="{148676F8-E573-49AB-8329-214895F3B96D}">
      <dgm:prSet phldrT="[Text]"/>
      <dgm:spPr/>
      <dgm:t>
        <a:bodyPr/>
        <a:lstStyle/>
        <a:p>
          <a:r>
            <a:rPr lang="en-US" dirty="0"/>
            <a:t>John Stuart Mill: “Over himself, over his own body and mind, the individual is sovereign” </a:t>
          </a:r>
        </a:p>
      </dgm:t>
    </dgm:pt>
    <dgm:pt modelId="{7F6F4F60-7A65-4190-B3BE-2DDD3E3EE27C}" type="parTrans" cxnId="{8E6CD6F3-64D5-44FA-96CA-CF66739E09A0}">
      <dgm:prSet/>
      <dgm:spPr/>
      <dgm:t>
        <a:bodyPr/>
        <a:lstStyle/>
        <a:p>
          <a:endParaRPr lang="en-US"/>
        </a:p>
      </dgm:t>
    </dgm:pt>
    <dgm:pt modelId="{5D1986E9-1210-492B-A509-E2A4C56A969F}" type="sibTrans" cxnId="{8E6CD6F3-64D5-44FA-96CA-CF66739E09A0}">
      <dgm:prSet/>
      <dgm:spPr/>
      <dgm:t>
        <a:bodyPr/>
        <a:lstStyle/>
        <a:p>
          <a:endParaRPr lang="en-US"/>
        </a:p>
      </dgm:t>
    </dgm:pt>
    <dgm:pt modelId="{112EB910-0C17-4531-AA35-00FB9EB415E2}">
      <dgm:prSet phldrT="[Text]"/>
      <dgm:spPr/>
      <dgm:t>
        <a:bodyPr/>
        <a:lstStyle/>
        <a:p>
          <a:r>
            <a:rPr lang="en-US"/>
            <a:t>Beauchamp and Childress: “The autonomous individual acts freely in accordance with a self-chosen plan, analogous to the way an independent government manages its territories and establishes its policies”  </a:t>
          </a:r>
        </a:p>
      </dgm:t>
    </dgm:pt>
    <dgm:pt modelId="{88F4754E-DACE-4367-9CA8-B3DD53DDE197}" type="parTrans" cxnId="{30BF2508-8ABC-4513-88B4-DB5AAE259E2D}">
      <dgm:prSet/>
      <dgm:spPr/>
      <dgm:t>
        <a:bodyPr/>
        <a:lstStyle/>
        <a:p>
          <a:endParaRPr lang="en-US"/>
        </a:p>
      </dgm:t>
    </dgm:pt>
    <dgm:pt modelId="{914659E3-F175-4C07-B8AD-12A0820CC29C}" type="sibTrans" cxnId="{30BF2508-8ABC-4513-88B4-DB5AAE259E2D}">
      <dgm:prSet/>
      <dgm:spPr/>
      <dgm:t>
        <a:bodyPr/>
        <a:lstStyle/>
        <a:p>
          <a:endParaRPr lang="en-US"/>
        </a:p>
      </dgm:t>
    </dgm:pt>
    <dgm:pt modelId="{6F85C972-2DAF-406D-80C5-98CF6854DC83}" type="pres">
      <dgm:prSet presAssocID="{A1562F91-FF4D-42EE-B88B-49D46947AAEA}" presName="linear" presStyleCnt="0">
        <dgm:presLayoutVars>
          <dgm:animLvl val="lvl"/>
          <dgm:resizeHandles val="exact"/>
        </dgm:presLayoutVars>
      </dgm:prSet>
      <dgm:spPr/>
    </dgm:pt>
    <dgm:pt modelId="{59F428B8-7D34-483C-AEAE-40535E5C77B0}" type="pres">
      <dgm:prSet presAssocID="{621B0B53-3125-4606-9DA5-D4C262DA419C}" presName="parentText" presStyleLbl="node1" presStyleIdx="0" presStyleCnt="4">
        <dgm:presLayoutVars>
          <dgm:chMax val="0"/>
          <dgm:bulletEnabled val="1"/>
        </dgm:presLayoutVars>
      </dgm:prSet>
      <dgm:spPr/>
    </dgm:pt>
    <dgm:pt modelId="{041854C4-4B76-448E-97FE-7AB583F5BDD2}" type="pres">
      <dgm:prSet presAssocID="{621B0B53-3125-4606-9DA5-D4C262DA419C}" presName="childText" presStyleLbl="revTx" presStyleIdx="0" presStyleCnt="4">
        <dgm:presLayoutVars>
          <dgm:bulletEnabled val="1"/>
        </dgm:presLayoutVars>
      </dgm:prSet>
      <dgm:spPr/>
    </dgm:pt>
    <dgm:pt modelId="{A986C6CF-B114-42CD-8F92-02DACABE83E1}" type="pres">
      <dgm:prSet presAssocID="{57063B58-DAAE-4410-B0CC-AAA9BF8D1998}" presName="parentText" presStyleLbl="node1" presStyleIdx="1" presStyleCnt="4">
        <dgm:presLayoutVars>
          <dgm:chMax val="0"/>
          <dgm:bulletEnabled val="1"/>
        </dgm:presLayoutVars>
      </dgm:prSet>
      <dgm:spPr/>
    </dgm:pt>
    <dgm:pt modelId="{E313E13E-FAD8-499A-8B62-DFCE6DC6E07C}" type="pres">
      <dgm:prSet presAssocID="{57063B58-DAAE-4410-B0CC-AAA9BF8D1998}" presName="childText" presStyleLbl="revTx" presStyleIdx="1" presStyleCnt="4">
        <dgm:presLayoutVars>
          <dgm:bulletEnabled val="1"/>
        </dgm:presLayoutVars>
      </dgm:prSet>
      <dgm:spPr/>
    </dgm:pt>
    <dgm:pt modelId="{33208B98-66DD-4F48-875B-7DBB06DD5503}" type="pres">
      <dgm:prSet presAssocID="{7F1FF912-E5BF-4D57-96A5-7A6C3C46C044}" presName="parentText" presStyleLbl="node1" presStyleIdx="2" presStyleCnt="4">
        <dgm:presLayoutVars>
          <dgm:chMax val="0"/>
          <dgm:bulletEnabled val="1"/>
        </dgm:presLayoutVars>
      </dgm:prSet>
      <dgm:spPr/>
    </dgm:pt>
    <dgm:pt modelId="{FEB6F97F-B46F-4267-B0A2-60740BCC5DF0}" type="pres">
      <dgm:prSet presAssocID="{7F1FF912-E5BF-4D57-96A5-7A6C3C46C044}" presName="childText" presStyleLbl="revTx" presStyleIdx="2" presStyleCnt="4">
        <dgm:presLayoutVars>
          <dgm:bulletEnabled val="1"/>
        </dgm:presLayoutVars>
      </dgm:prSet>
      <dgm:spPr/>
    </dgm:pt>
    <dgm:pt modelId="{40680CA1-487B-4012-A4ED-CF54C5F86BE7}" type="pres">
      <dgm:prSet presAssocID="{C762A081-4E1E-4690-AE7C-A73E831B0F0A}" presName="parentText" presStyleLbl="node1" presStyleIdx="3" presStyleCnt="4">
        <dgm:presLayoutVars>
          <dgm:chMax val="0"/>
          <dgm:bulletEnabled val="1"/>
        </dgm:presLayoutVars>
      </dgm:prSet>
      <dgm:spPr/>
    </dgm:pt>
    <dgm:pt modelId="{136F3FE5-BD3F-4BA0-AC2D-4410B07ECFAE}" type="pres">
      <dgm:prSet presAssocID="{C762A081-4E1E-4690-AE7C-A73E831B0F0A}" presName="childText" presStyleLbl="revTx" presStyleIdx="3" presStyleCnt="4">
        <dgm:presLayoutVars>
          <dgm:bulletEnabled val="1"/>
        </dgm:presLayoutVars>
      </dgm:prSet>
      <dgm:spPr/>
    </dgm:pt>
  </dgm:ptLst>
  <dgm:cxnLst>
    <dgm:cxn modelId="{30BF2508-8ABC-4513-88B4-DB5AAE259E2D}" srcId="{7F1FF912-E5BF-4D57-96A5-7A6C3C46C044}" destId="{112EB910-0C17-4531-AA35-00FB9EB415E2}" srcOrd="1" destOrd="0" parTransId="{88F4754E-DACE-4367-9CA8-B3DD53DDE197}" sibTransId="{914659E3-F175-4C07-B8AD-12A0820CC29C}"/>
    <dgm:cxn modelId="{D5C3C010-F623-4021-8DFC-24C264CC4EED}" type="presOf" srcId="{A1562F91-FF4D-42EE-B88B-49D46947AAEA}" destId="{6F85C972-2DAF-406D-80C5-98CF6854DC83}" srcOrd="0" destOrd="0" presId="urn:microsoft.com/office/officeart/2005/8/layout/vList2"/>
    <dgm:cxn modelId="{C3129816-27A5-4EBB-A484-D6D7B92CF8E9}" type="presOf" srcId="{BE3A80C9-38CC-4E90-9A86-49684B3413FA}" destId="{136F3FE5-BD3F-4BA0-AC2D-4410B07ECFAE}" srcOrd="0" destOrd="0" presId="urn:microsoft.com/office/officeart/2005/8/layout/vList2"/>
    <dgm:cxn modelId="{A664D421-3626-45E2-8B70-F2F72A2E9046}" srcId="{57063B58-DAAE-4410-B0CC-AAA9BF8D1998}" destId="{A2B32785-748E-42F6-880F-C0DE4535D74A}" srcOrd="0" destOrd="0" parTransId="{428FF261-1D3E-4135-B0AE-3C5F5FA324DD}" sibTransId="{07A4F51D-F9D7-4444-8766-3EFE35AB7653}"/>
    <dgm:cxn modelId="{560EE626-E2B7-4234-8932-141D2180A2B3}" type="presOf" srcId="{7F1FF912-E5BF-4D57-96A5-7A6C3C46C044}" destId="{33208B98-66DD-4F48-875B-7DBB06DD5503}" srcOrd="0" destOrd="0" presId="urn:microsoft.com/office/officeart/2005/8/layout/vList2"/>
    <dgm:cxn modelId="{98B7F428-4C81-4A42-B00B-6EE06C1A1156}" type="presOf" srcId="{621B0B53-3125-4606-9DA5-D4C262DA419C}" destId="{59F428B8-7D34-483C-AEAE-40535E5C77B0}" srcOrd="0" destOrd="0" presId="urn:microsoft.com/office/officeart/2005/8/layout/vList2"/>
    <dgm:cxn modelId="{2C886C49-1F31-4E0F-A831-D82660F260E3}" srcId="{C762A081-4E1E-4690-AE7C-A73E831B0F0A}" destId="{BE3A80C9-38CC-4E90-9A86-49684B3413FA}" srcOrd="0" destOrd="0" parTransId="{E3F702B9-0C6F-4F1C-8E2F-1F28406C3A55}" sibTransId="{0477206F-BADE-40B2-8630-0A6677A0FC64}"/>
    <dgm:cxn modelId="{E42A8265-A7AA-4DAC-A713-87098B959186}" type="presOf" srcId="{148676F8-E573-49AB-8329-214895F3B96D}" destId="{E313E13E-FAD8-499A-8B62-DFCE6DC6E07C}" srcOrd="0" destOrd="1" presId="urn:microsoft.com/office/officeart/2005/8/layout/vList2"/>
    <dgm:cxn modelId="{DEBD8568-F946-4625-988F-3612770DD7C4}" type="presOf" srcId="{112EB910-0C17-4531-AA35-00FB9EB415E2}" destId="{FEB6F97F-B46F-4267-B0A2-60740BCC5DF0}" srcOrd="0" destOrd="1" presId="urn:microsoft.com/office/officeart/2005/8/layout/vList2"/>
    <dgm:cxn modelId="{98990D6E-7173-487C-BDC8-272BA2A5CFEE}" srcId="{A1562F91-FF4D-42EE-B88B-49D46947AAEA}" destId="{C762A081-4E1E-4690-AE7C-A73E831B0F0A}" srcOrd="3" destOrd="0" parTransId="{7BFC8ADE-2953-43D7-A411-7323A7A84573}" sibTransId="{F5BD1D3B-6021-44F2-953E-5446C94184FC}"/>
    <dgm:cxn modelId="{B9C59572-AF74-4C46-9F8C-435EAC9E6643}" type="presOf" srcId="{C485AD78-3641-4BC4-ADB8-EE701A98FDC4}" destId="{041854C4-4B76-448E-97FE-7AB583F5BDD2}" srcOrd="0" destOrd="0" presId="urn:microsoft.com/office/officeart/2005/8/layout/vList2"/>
    <dgm:cxn modelId="{1C437C77-E3A7-4F74-B6DE-C3383F6857F4}" srcId="{A1562F91-FF4D-42EE-B88B-49D46947AAEA}" destId="{621B0B53-3125-4606-9DA5-D4C262DA419C}" srcOrd="0" destOrd="0" parTransId="{7EE76F77-57AD-47F2-8FCB-11B4761A9EC6}" sibTransId="{2CA2CBE0-C860-4613-8872-B9EBB52D2446}"/>
    <dgm:cxn modelId="{10285A90-14AA-40A2-9F47-901059040DE6}" type="presOf" srcId="{E4C67DAC-3E68-4B08-B1C9-56E3C1155469}" destId="{FEB6F97F-B46F-4267-B0A2-60740BCC5DF0}" srcOrd="0" destOrd="0" presId="urn:microsoft.com/office/officeart/2005/8/layout/vList2"/>
    <dgm:cxn modelId="{CBD307A1-7E0F-44CE-AC44-BFE1FCAC4C0F}" type="presOf" srcId="{57063B58-DAAE-4410-B0CC-AAA9BF8D1998}" destId="{A986C6CF-B114-42CD-8F92-02DACABE83E1}" srcOrd="0" destOrd="0" presId="urn:microsoft.com/office/officeart/2005/8/layout/vList2"/>
    <dgm:cxn modelId="{4D2439C9-DE08-4907-90DA-E03EF8001A93}" srcId="{A1562F91-FF4D-42EE-B88B-49D46947AAEA}" destId="{57063B58-DAAE-4410-B0CC-AAA9BF8D1998}" srcOrd="1" destOrd="0" parTransId="{7CFF0443-D59B-4BD7-A26E-D3654A9A6446}" sibTransId="{E7706856-61F8-49F8-955E-FF346B671D7B}"/>
    <dgm:cxn modelId="{F49E42C9-2DAD-4F3B-94E7-9B6A0F97314D}" type="presOf" srcId="{A2B32785-748E-42F6-880F-C0DE4535D74A}" destId="{E313E13E-FAD8-499A-8B62-DFCE6DC6E07C}" srcOrd="0" destOrd="0" presId="urn:microsoft.com/office/officeart/2005/8/layout/vList2"/>
    <dgm:cxn modelId="{9CB5CCD3-0330-44D2-83A8-DAA8F011FFE2}" srcId="{A1562F91-FF4D-42EE-B88B-49D46947AAEA}" destId="{7F1FF912-E5BF-4D57-96A5-7A6C3C46C044}" srcOrd="2" destOrd="0" parTransId="{A9819B1F-1B3A-473F-AFB1-ACE1BCDD741A}" sibTransId="{9CBAA72D-F905-40DE-9DBF-35E2366C18C2}"/>
    <dgm:cxn modelId="{150967F0-B4E9-4327-B610-C560D1B4AC6C}" srcId="{621B0B53-3125-4606-9DA5-D4C262DA419C}" destId="{C485AD78-3641-4BC4-ADB8-EE701A98FDC4}" srcOrd="0" destOrd="0" parTransId="{9DEA07A7-B440-404F-986A-1200BB6F822B}" sibTransId="{92D2C46E-B5D1-46D7-8E53-B8CED429AEA7}"/>
    <dgm:cxn modelId="{416217F3-CEA8-4388-9FEE-DA01BF791764}" srcId="{7F1FF912-E5BF-4D57-96A5-7A6C3C46C044}" destId="{E4C67DAC-3E68-4B08-B1C9-56E3C1155469}" srcOrd="0" destOrd="0" parTransId="{0136BFDD-6AA9-484C-8872-58331CDB8D29}" sibTransId="{0F1D1E37-D46A-4FBE-BEA9-E8C95600A600}"/>
    <dgm:cxn modelId="{8E6CD6F3-64D5-44FA-96CA-CF66739E09A0}" srcId="{57063B58-DAAE-4410-B0CC-AAA9BF8D1998}" destId="{148676F8-E573-49AB-8329-214895F3B96D}" srcOrd="1" destOrd="0" parTransId="{7F6F4F60-7A65-4190-B3BE-2DDD3E3EE27C}" sibTransId="{5D1986E9-1210-492B-A509-E2A4C56A969F}"/>
    <dgm:cxn modelId="{51BC0FFA-EB3E-417D-B3B5-F3A18C899D74}" type="presOf" srcId="{C762A081-4E1E-4690-AE7C-A73E831B0F0A}" destId="{40680CA1-487B-4012-A4ED-CF54C5F86BE7}" srcOrd="0" destOrd="0" presId="urn:microsoft.com/office/officeart/2005/8/layout/vList2"/>
    <dgm:cxn modelId="{11E8A46D-99B4-4967-B581-557C92B25F44}" type="presParOf" srcId="{6F85C972-2DAF-406D-80C5-98CF6854DC83}" destId="{59F428B8-7D34-483C-AEAE-40535E5C77B0}" srcOrd="0" destOrd="0" presId="urn:microsoft.com/office/officeart/2005/8/layout/vList2"/>
    <dgm:cxn modelId="{7124668A-D32A-4E38-A4F2-1C9C41C62109}" type="presParOf" srcId="{6F85C972-2DAF-406D-80C5-98CF6854DC83}" destId="{041854C4-4B76-448E-97FE-7AB583F5BDD2}" srcOrd="1" destOrd="0" presId="urn:microsoft.com/office/officeart/2005/8/layout/vList2"/>
    <dgm:cxn modelId="{9401123D-9A75-474A-B0B8-08432EBBDDBE}" type="presParOf" srcId="{6F85C972-2DAF-406D-80C5-98CF6854DC83}" destId="{A986C6CF-B114-42CD-8F92-02DACABE83E1}" srcOrd="2" destOrd="0" presId="urn:microsoft.com/office/officeart/2005/8/layout/vList2"/>
    <dgm:cxn modelId="{5C8C0F6D-7AAA-4356-9BA4-9C7464E5BA25}" type="presParOf" srcId="{6F85C972-2DAF-406D-80C5-98CF6854DC83}" destId="{E313E13E-FAD8-499A-8B62-DFCE6DC6E07C}" srcOrd="3" destOrd="0" presId="urn:microsoft.com/office/officeart/2005/8/layout/vList2"/>
    <dgm:cxn modelId="{8EC54661-4099-4476-98BF-62B9E1BD4451}" type="presParOf" srcId="{6F85C972-2DAF-406D-80C5-98CF6854DC83}" destId="{33208B98-66DD-4F48-875B-7DBB06DD5503}" srcOrd="4" destOrd="0" presId="urn:microsoft.com/office/officeart/2005/8/layout/vList2"/>
    <dgm:cxn modelId="{90B5D89B-6FFE-482E-906D-EEE0E787CD11}" type="presParOf" srcId="{6F85C972-2DAF-406D-80C5-98CF6854DC83}" destId="{FEB6F97F-B46F-4267-B0A2-60740BCC5DF0}" srcOrd="5" destOrd="0" presId="urn:microsoft.com/office/officeart/2005/8/layout/vList2"/>
    <dgm:cxn modelId="{66B4A06A-F9F2-482D-BF24-6BCA32DE6AA9}" type="presParOf" srcId="{6F85C972-2DAF-406D-80C5-98CF6854DC83}" destId="{40680CA1-487B-4012-A4ED-CF54C5F86BE7}" srcOrd="6" destOrd="0" presId="urn:microsoft.com/office/officeart/2005/8/layout/vList2"/>
    <dgm:cxn modelId="{10904B76-E450-4436-9913-349E35949749}" type="presParOf" srcId="{6F85C972-2DAF-406D-80C5-98CF6854DC83}" destId="{136F3FE5-BD3F-4BA0-AC2D-4410B07ECFAE}"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3018DF-F347-4693-ACE7-30981D7A809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7852C952-97F2-4425-A99A-773943C8C388}">
      <dgm:prSet custT="1"/>
      <dgm:spPr/>
      <dgm:t>
        <a:bodyPr/>
        <a:lstStyle/>
        <a:p>
          <a:pPr algn="ctr"/>
          <a:r>
            <a:rPr lang="en-US" sz="2200" dirty="0"/>
            <a:t>20% children experience abuse or neglect in out-of-home placement</a:t>
          </a:r>
        </a:p>
      </dgm:t>
    </dgm:pt>
    <dgm:pt modelId="{71451C35-F269-44FB-A025-FEDD4248B787}" type="parTrans" cxnId="{FF16DB79-7A2F-4977-A07B-ABBBCC1A02CD}">
      <dgm:prSet/>
      <dgm:spPr/>
      <dgm:t>
        <a:bodyPr/>
        <a:lstStyle/>
        <a:p>
          <a:endParaRPr lang="en-US"/>
        </a:p>
      </dgm:t>
    </dgm:pt>
    <dgm:pt modelId="{6AE9146E-6C44-4883-8C89-D4D29200E7B2}" type="sibTrans" cxnId="{FF16DB79-7A2F-4977-A07B-ABBBCC1A02CD}">
      <dgm:prSet/>
      <dgm:spPr/>
      <dgm:t>
        <a:bodyPr/>
        <a:lstStyle/>
        <a:p>
          <a:endParaRPr lang="en-US"/>
        </a:p>
      </dgm:t>
    </dgm:pt>
    <dgm:pt modelId="{78357D38-CACD-446F-895B-5907061A899B}">
      <dgm:prSet custT="1"/>
      <dgm:spPr/>
      <dgm:t>
        <a:bodyPr/>
        <a:lstStyle/>
        <a:p>
          <a:pPr algn="ctr"/>
          <a:r>
            <a:rPr lang="en-US" sz="2200" dirty="0"/>
            <a:t>Mental health and somatic conditions greater among children in foster care compared to general population</a:t>
          </a:r>
        </a:p>
      </dgm:t>
    </dgm:pt>
    <dgm:pt modelId="{97E89BF9-A451-43A4-AA4C-8319118F5F39}" type="parTrans" cxnId="{195B2830-025B-4445-838D-0C4E218A3E66}">
      <dgm:prSet/>
      <dgm:spPr/>
      <dgm:t>
        <a:bodyPr/>
        <a:lstStyle/>
        <a:p>
          <a:endParaRPr lang="en-US"/>
        </a:p>
      </dgm:t>
    </dgm:pt>
    <dgm:pt modelId="{F46E6897-B2E9-4D19-8B62-4C5B4ECD687E}" type="sibTrans" cxnId="{195B2830-025B-4445-838D-0C4E218A3E66}">
      <dgm:prSet/>
      <dgm:spPr/>
      <dgm:t>
        <a:bodyPr/>
        <a:lstStyle/>
        <a:p>
          <a:endParaRPr lang="en-US"/>
        </a:p>
      </dgm:t>
    </dgm:pt>
    <dgm:pt modelId="{EA34D201-DF85-4905-AB08-BF3DFF025013}">
      <dgm:prSet custT="1"/>
      <dgm:spPr/>
      <dgm:t>
        <a:bodyPr/>
        <a:lstStyle/>
        <a:p>
          <a:pPr algn="ctr"/>
          <a:r>
            <a:rPr lang="en-US" sz="2200" dirty="0"/>
            <a:t>Toxic stress: The physiologic result of physical of dangerous, recurrent, or prolonged experience of trauma caused by the initiation of the stress response without the protective existence of a compassionate adult</a:t>
          </a:r>
        </a:p>
      </dgm:t>
    </dgm:pt>
    <dgm:pt modelId="{32B58913-96F6-4419-9567-EF181507E3DC}" type="parTrans" cxnId="{92AA2C67-5314-435A-A8D5-2F5DFEBCE2EA}">
      <dgm:prSet/>
      <dgm:spPr/>
      <dgm:t>
        <a:bodyPr/>
        <a:lstStyle/>
        <a:p>
          <a:endParaRPr lang="en-US"/>
        </a:p>
      </dgm:t>
    </dgm:pt>
    <dgm:pt modelId="{8CCF4351-33AA-48D0-941B-4AFF7F60D8D2}" type="sibTrans" cxnId="{92AA2C67-5314-435A-A8D5-2F5DFEBCE2EA}">
      <dgm:prSet/>
      <dgm:spPr/>
      <dgm:t>
        <a:bodyPr/>
        <a:lstStyle/>
        <a:p>
          <a:endParaRPr lang="en-US"/>
        </a:p>
      </dgm:t>
    </dgm:pt>
    <dgm:pt modelId="{DDB8DA10-BA97-440D-AA91-358CF3AEA7DC}">
      <dgm:prSet custT="1"/>
      <dgm:spPr/>
      <dgm:t>
        <a:bodyPr/>
        <a:lstStyle/>
        <a:p>
          <a:pPr algn="ctr"/>
          <a:r>
            <a:rPr lang="en-US" sz="2200" dirty="0"/>
            <a:t>Non-death Loss and Grief in Foster Care</a:t>
          </a:r>
        </a:p>
      </dgm:t>
    </dgm:pt>
    <dgm:pt modelId="{219B8E74-0136-44B2-90C2-1DDC401BBDAE}" type="parTrans" cxnId="{5B6EB144-9D72-4124-A2EE-30A766B87563}">
      <dgm:prSet/>
      <dgm:spPr/>
      <dgm:t>
        <a:bodyPr/>
        <a:lstStyle/>
        <a:p>
          <a:endParaRPr lang="en-US"/>
        </a:p>
      </dgm:t>
    </dgm:pt>
    <dgm:pt modelId="{2FA48B47-57E8-4180-8625-DA4C42B5F115}" type="sibTrans" cxnId="{5B6EB144-9D72-4124-A2EE-30A766B87563}">
      <dgm:prSet/>
      <dgm:spPr/>
      <dgm:t>
        <a:bodyPr/>
        <a:lstStyle/>
        <a:p>
          <a:endParaRPr lang="en-US"/>
        </a:p>
      </dgm:t>
    </dgm:pt>
    <dgm:pt modelId="{6F2957BC-C767-4A4D-9375-CA5E70FCF2BA}" type="pres">
      <dgm:prSet presAssocID="{8B3018DF-F347-4693-ACE7-30981D7A8091}" presName="linear" presStyleCnt="0">
        <dgm:presLayoutVars>
          <dgm:animLvl val="lvl"/>
          <dgm:resizeHandles val="exact"/>
        </dgm:presLayoutVars>
      </dgm:prSet>
      <dgm:spPr/>
    </dgm:pt>
    <dgm:pt modelId="{2A1F7F6B-D5BF-45E0-8445-84BCDE5E8B9D}" type="pres">
      <dgm:prSet presAssocID="{7852C952-97F2-4425-A99A-773943C8C388}" presName="parentText" presStyleLbl="node1" presStyleIdx="0" presStyleCnt="4">
        <dgm:presLayoutVars>
          <dgm:chMax val="0"/>
          <dgm:bulletEnabled val="1"/>
        </dgm:presLayoutVars>
      </dgm:prSet>
      <dgm:spPr/>
    </dgm:pt>
    <dgm:pt modelId="{734F26E2-C019-418A-AF14-8D047E0F1710}" type="pres">
      <dgm:prSet presAssocID="{6AE9146E-6C44-4883-8C89-D4D29200E7B2}" presName="spacer" presStyleCnt="0"/>
      <dgm:spPr/>
    </dgm:pt>
    <dgm:pt modelId="{65232AAB-D488-4721-AE30-1CA41D484043}" type="pres">
      <dgm:prSet presAssocID="{78357D38-CACD-446F-895B-5907061A899B}" presName="parentText" presStyleLbl="node1" presStyleIdx="1" presStyleCnt="4">
        <dgm:presLayoutVars>
          <dgm:chMax val="0"/>
          <dgm:bulletEnabled val="1"/>
        </dgm:presLayoutVars>
      </dgm:prSet>
      <dgm:spPr/>
    </dgm:pt>
    <dgm:pt modelId="{04472324-55A7-42AA-91B2-40F9AE65C28F}" type="pres">
      <dgm:prSet presAssocID="{F46E6897-B2E9-4D19-8B62-4C5B4ECD687E}" presName="spacer" presStyleCnt="0"/>
      <dgm:spPr/>
    </dgm:pt>
    <dgm:pt modelId="{F1C4D343-1CDE-4D48-9C30-3A83D1A0824C}" type="pres">
      <dgm:prSet presAssocID="{EA34D201-DF85-4905-AB08-BF3DFF025013}" presName="parentText" presStyleLbl="node1" presStyleIdx="2" presStyleCnt="4">
        <dgm:presLayoutVars>
          <dgm:chMax val="0"/>
          <dgm:bulletEnabled val="1"/>
        </dgm:presLayoutVars>
      </dgm:prSet>
      <dgm:spPr/>
    </dgm:pt>
    <dgm:pt modelId="{A2D2F5B2-D429-46B0-93AC-8D172334AAF2}" type="pres">
      <dgm:prSet presAssocID="{8CCF4351-33AA-48D0-941B-4AFF7F60D8D2}" presName="spacer" presStyleCnt="0"/>
      <dgm:spPr/>
    </dgm:pt>
    <dgm:pt modelId="{306D5EFF-36BF-4ACA-AAF4-F045B4884937}" type="pres">
      <dgm:prSet presAssocID="{DDB8DA10-BA97-440D-AA91-358CF3AEA7DC}" presName="parentText" presStyleLbl="node1" presStyleIdx="3" presStyleCnt="4">
        <dgm:presLayoutVars>
          <dgm:chMax val="0"/>
          <dgm:bulletEnabled val="1"/>
        </dgm:presLayoutVars>
      </dgm:prSet>
      <dgm:spPr/>
    </dgm:pt>
  </dgm:ptLst>
  <dgm:cxnLst>
    <dgm:cxn modelId="{86105309-5A2D-43A2-8C22-84737B430304}" type="presOf" srcId="{78357D38-CACD-446F-895B-5907061A899B}" destId="{65232AAB-D488-4721-AE30-1CA41D484043}" srcOrd="0" destOrd="0" presId="urn:microsoft.com/office/officeart/2005/8/layout/vList2"/>
    <dgm:cxn modelId="{195B2830-025B-4445-838D-0C4E218A3E66}" srcId="{8B3018DF-F347-4693-ACE7-30981D7A8091}" destId="{78357D38-CACD-446F-895B-5907061A899B}" srcOrd="1" destOrd="0" parTransId="{97E89BF9-A451-43A4-AA4C-8319118F5F39}" sibTransId="{F46E6897-B2E9-4D19-8B62-4C5B4ECD687E}"/>
    <dgm:cxn modelId="{5B6EB144-9D72-4124-A2EE-30A766B87563}" srcId="{8B3018DF-F347-4693-ACE7-30981D7A8091}" destId="{DDB8DA10-BA97-440D-AA91-358CF3AEA7DC}" srcOrd="3" destOrd="0" parTransId="{219B8E74-0136-44B2-90C2-1DDC401BBDAE}" sibTransId="{2FA48B47-57E8-4180-8625-DA4C42B5F115}"/>
    <dgm:cxn modelId="{92AA2C67-5314-435A-A8D5-2F5DFEBCE2EA}" srcId="{8B3018DF-F347-4693-ACE7-30981D7A8091}" destId="{EA34D201-DF85-4905-AB08-BF3DFF025013}" srcOrd="2" destOrd="0" parTransId="{32B58913-96F6-4419-9567-EF181507E3DC}" sibTransId="{8CCF4351-33AA-48D0-941B-4AFF7F60D8D2}"/>
    <dgm:cxn modelId="{498E076B-817B-45BF-8F43-65153CAF001C}" type="presOf" srcId="{8B3018DF-F347-4693-ACE7-30981D7A8091}" destId="{6F2957BC-C767-4A4D-9375-CA5E70FCF2BA}" srcOrd="0" destOrd="0" presId="urn:microsoft.com/office/officeart/2005/8/layout/vList2"/>
    <dgm:cxn modelId="{FF16DB79-7A2F-4977-A07B-ABBBCC1A02CD}" srcId="{8B3018DF-F347-4693-ACE7-30981D7A8091}" destId="{7852C952-97F2-4425-A99A-773943C8C388}" srcOrd="0" destOrd="0" parTransId="{71451C35-F269-44FB-A025-FEDD4248B787}" sibTransId="{6AE9146E-6C44-4883-8C89-D4D29200E7B2}"/>
    <dgm:cxn modelId="{5107A2C0-DA61-4BBA-811D-16EA3CFB6100}" type="presOf" srcId="{7852C952-97F2-4425-A99A-773943C8C388}" destId="{2A1F7F6B-D5BF-45E0-8445-84BCDE5E8B9D}" srcOrd="0" destOrd="0" presId="urn:microsoft.com/office/officeart/2005/8/layout/vList2"/>
    <dgm:cxn modelId="{A07A5CF2-5C06-4C25-BEC2-C828EF86AEAA}" type="presOf" srcId="{DDB8DA10-BA97-440D-AA91-358CF3AEA7DC}" destId="{306D5EFF-36BF-4ACA-AAF4-F045B4884937}" srcOrd="0" destOrd="0" presId="urn:microsoft.com/office/officeart/2005/8/layout/vList2"/>
    <dgm:cxn modelId="{9B7818F5-1449-402B-9E16-C121F198AFD9}" type="presOf" srcId="{EA34D201-DF85-4905-AB08-BF3DFF025013}" destId="{F1C4D343-1CDE-4D48-9C30-3A83D1A0824C}" srcOrd="0" destOrd="0" presId="urn:microsoft.com/office/officeart/2005/8/layout/vList2"/>
    <dgm:cxn modelId="{CCBA97AD-9074-41DD-9A32-6CFD32457A3F}" type="presParOf" srcId="{6F2957BC-C767-4A4D-9375-CA5E70FCF2BA}" destId="{2A1F7F6B-D5BF-45E0-8445-84BCDE5E8B9D}" srcOrd="0" destOrd="0" presId="urn:microsoft.com/office/officeart/2005/8/layout/vList2"/>
    <dgm:cxn modelId="{3E6F8A4A-4F3D-431B-A456-83870BA6ADCC}" type="presParOf" srcId="{6F2957BC-C767-4A4D-9375-CA5E70FCF2BA}" destId="{734F26E2-C019-418A-AF14-8D047E0F1710}" srcOrd="1" destOrd="0" presId="urn:microsoft.com/office/officeart/2005/8/layout/vList2"/>
    <dgm:cxn modelId="{F6F06D18-0F25-40B0-A21B-D29EE452B75D}" type="presParOf" srcId="{6F2957BC-C767-4A4D-9375-CA5E70FCF2BA}" destId="{65232AAB-D488-4721-AE30-1CA41D484043}" srcOrd="2" destOrd="0" presId="urn:microsoft.com/office/officeart/2005/8/layout/vList2"/>
    <dgm:cxn modelId="{17E6AC53-D813-4461-888A-F17760D2B7F9}" type="presParOf" srcId="{6F2957BC-C767-4A4D-9375-CA5E70FCF2BA}" destId="{04472324-55A7-42AA-91B2-40F9AE65C28F}" srcOrd="3" destOrd="0" presId="urn:microsoft.com/office/officeart/2005/8/layout/vList2"/>
    <dgm:cxn modelId="{2E950D65-131C-409D-A036-5B3F8581A37B}" type="presParOf" srcId="{6F2957BC-C767-4A4D-9375-CA5E70FCF2BA}" destId="{F1C4D343-1CDE-4D48-9C30-3A83D1A0824C}" srcOrd="4" destOrd="0" presId="urn:microsoft.com/office/officeart/2005/8/layout/vList2"/>
    <dgm:cxn modelId="{8AAD9240-8F66-42FC-9670-D221339FFDD0}" type="presParOf" srcId="{6F2957BC-C767-4A4D-9375-CA5E70FCF2BA}" destId="{A2D2F5B2-D429-46B0-93AC-8D172334AAF2}" srcOrd="5" destOrd="0" presId="urn:microsoft.com/office/officeart/2005/8/layout/vList2"/>
    <dgm:cxn modelId="{776F9639-827C-4016-8734-6431456F2006}" type="presParOf" srcId="{6F2957BC-C767-4A4D-9375-CA5E70FCF2BA}" destId="{306D5EFF-36BF-4ACA-AAF4-F045B488493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EBA15E-6573-4621-99A6-AEAB076AE37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6C51DF9B-CC6B-4CD6-BAA1-DB731BEB4D33}">
      <dgm:prSet/>
      <dgm:spPr/>
      <dgm:t>
        <a:bodyPr/>
        <a:lstStyle/>
        <a:p>
          <a:r>
            <a:rPr lang="en-US" dirty="0"/>
            <a:t>People who use drugs should be treated with dignity and respect when they seek health care.</a:t>
          </a:r>
        </a:p>
      </dgm:t>
    </dgm:pt>
    <dgm:pt modelId="{4A6ED50C-7662-4CA1-8004-CC7A8FB65F7C}" type="parTrans" cxnId="{3D15F775-C1EF-453D-947B-134E6C6414E6}">
      <dgm:prSet/>
      <dgm:spPr/>
      <dgm:t>
        <a:bodyPr/>
        <a:lstStyle/>
        <a:p>
          <a:endParaRPr lang="en-US"/>
        </a:p>
      </dgm:t>
    </dgm:pt>
    <dgm:pt modelId="{13AF96C1-DE7B-4591-900D-CFEEB1914CFF}" type="sibTrans" cxnId="{3D15F775-C1EF-453D-947B-134E6C6414E6}">
      <dgm:prSet/>
      <dgm:spPr/>
      <dgm:t>
        <a:bodyPr/>
        <a:lstStyle/>
        <a:p>
          <a:endParaRPr lang="en-US"/>
        </a:p>
      </dgm:t>
    </dgm:pt>
    <dgm:pt modelId="{0BF4037C-81B2-4D82-A82B-55FBB5651332}">
      <dgm:prSet/>
      <dgm:spPr/>
      <dgm:t>
        <a:bodyPr/>
        <a:lstStyle/>
        <a:p>
          <a:r>
            <a:rPr lang="en-US" dirty="0"/>
            <a:t>Parenting is hard, and we support non-punitive approaches that allow the parent, infant, dyad, and family to thrive together. </a:t>
          </a:r>
        </a:p>
      </dgm:t>
    </dgm:pt>
    <dgm:pt modelId="{BEBEDDF9-852A-43DB-87C9-9F609CAFEBD3}" type="parTrans" cxnId="{F5DAA825-86B3-4DC8-803F-C71F6E5E32A0}">
      <dgm:prSet/>
      <dgm:spPr/>
      <dgm:t>
        <a:bodyPr/>
        <a:lstStyle/>
        <a:p>
          <a:endParaRPr lang="en-US"/>
        </a:p>
      </dgm:t>
    </dgm:pt>
    <dgm:pt modelId="{80602D95-9CB2-43BC-AD9D-2E326A2F9022}" type="sibTrans" cxnId="{F5DAA825-86B3-4DC8-803F-C71F6E5E32A0}">
      <dgm:prSet/>
      <dgm:spPr/>
      <dgm:t>
        <a:bodyPr/>
        <a:lstStyle/>
        <a:p>
          <a:endParaRPr lang="en-US"/>
        </a:p>
      </dgm:t>
    </dgm:pt>
    <dgm:pt modelId="{0A7CC4B5-D7C5-4606-AC0F-B7C5C92A2C61}" type="pres">
      <dgm:prSet presAssocID="{DCEBA15E-6573-4621-99A6-AEAB076AE373}" presName="linear" presStyleCnt="0">
        <dgm:presLayoutVars>
          <dgm:animLvl val="lvl"/>
          <dgm:resizeHandles val="exact"/>
        </dgm:presLayoutVars>
      </dgm:prSet>
      <dgm:spPr/>
    </dgm:pt>
    <dgm:pt modelId="{2CF5EBFC-B891-46D9-A883-901D797EC3F3}" type="pres">
      <dgm:prSet presAssocID="{6C51DF9B-CC6B-4CD6-BAA1-DB731BEB4D33}" presName="parentText" presStyleLbl="node1" presStyleIdx="0" presStyleCnt="2">
        <dgm:presLayoutVars>
          <dgm:chMax val="0"/>
          <dgm:bulletEnabled val="1"/>
        </dgm:presLayoutVars>
      </dgm:prSet>
      <dgm:spPr/>
    </dgm:pt>
    <dgm:pt modelId="{A3CC0B11-A29B-40D2-AFED-186248747B8E}" type="pres">
      <dgm:prSet presAssocID="{13AF96C1-DE7B-4591-900D-CFEEB1914CFF}" presName="spacer" presStyleCnt="0"/>
      <dgm:spPr/>
    </dgm:pt>
    <dgm:pt modelId="{46587175-0337-4142-8861-67869E7BBFAD}" type="pres">
      <dgm:prSet presAssocID="{0BF4037C-81B2-4D82-A82B-55FBB5651332}" presName="parentText" presStyleLbl="node1" presStyleIdx="1" presStyleCnt="2">
        <dgm:presLayoutVars>
          <dgm:chMax val="0"/>
          <dgm:bulletEnabled val="1"/>
        </dgm:presLayoutVars>
      </dgm:prSet>
      <dgm:spPr/>
    </dgm:pt>
  </dgm:ptLst>
  <dgm:cxnLst>
    <dgm:cxn modelId="{E6B08820-57AB-4E9D-BFF2-02B3255F1608}" type="presOf" srcId="{DCEBA15E-6573-4621-99A6-AEAB076AE373}" destId="{0A7CC4B5-D7C5-4606-AC0F-B7C5C92A2C61}" srcOrd="0" destOrd="0" presId="urn:microsoft.com/office/officeart/2005/8/layout/vList2"/>
    <dgm:cxn modelId="{F5DAA825-86B3-4DC8-803F-C71F6E5E32A0}" srcId="{DCEBA15E-6573-4621-99A6-AEAB076AE373}" destId="{0BF4037C-81B2-4D82-A82B-55FBB5651332}" srcOrd="1" destOrd="0" parTransId="{BEBEDDF9-852A-43DB-87C9-9F609CAFEBD3}" sibTransId="{80602D95-9CB2-43BC-AD9D-2E326A2F9022}"/>
    <dgm:cxn modelId="{A2D3C351-AB4C-4E29-B991-73B6CE744AEF}" type="presOf" srcId="{0BF4037C-81B2-4D82-A82B-55FBB5651332}" destId="{46587175-0337-4142-8861-67869E7BBFAD}" srcOrd="0" destOrd="0" presId="urn:microsoft.com/office/officeart/2005/8/layout/vList2"/>
    <dgm:cxn modelId="{C195A66A-177E-4332-8B03-DEFEA867066C}" type="presOf" srcId="{6C51DF9B-CC6B-4CD6-BAA1-DB731BEB4D33}" destId="{2CF5EBFC-B891-46D9-A883-901D797EC3F3}" srcOrd="0" destOrd="0" presId="urn:microsoft.com/office/officeart/2005/8/layout/vList2"/>
    <dgm:cxn modelId="{3D15F775-C1EF-453D-947B-134E6C6414E6}" srcId="{DCEBA15E-6573-4621-99A6-AEAB076AE373}" destId="{6C51DF9B-CC6B-4CD6-BAA1-DB731BEB4D33}" srcOrd="0" destOrd="0" parTransId="{4A6ED50C-7662-4CA1-8004-CC7A8FB65F7C}" sibTransId="{13AF96C1-DE7B-4591-900D-CFEEB1914CFF}"/>
    <dgm:cxn modelId="{1BF9F9D3-AD2B-4EFA-945C-B8BB3F79FD35}" type="presParOf" srcId="{0A7CC4B5-D7C5-4606-AC0F-B7C5C92A2C61}" destId="{2CF5EBFC-B891-46D9-A883-901D797EC3F3}" srcOrd="0" destOrd="0" presId="urn:microsoft.com/office/officeart/2005/8/layout/vList2"/>
    <dgm:cxn modelId="{140D00FD-E2CA-453C-98BA-049AA63E6C80}" type="presParOf" srcId="{0A7CC4B5-D7C5-4606-AC0F-B7C5C92A2C61}" destId="{A3CC0B11-A29B-40D2-AFED-186248747B8E}" srcOrd="1" destOrd="0" presId="urn:microsoft.com/office/officeart/2005/8/layout/vList2"/>
    <dgm:cxn modelId="{AADB6D92-DF68-4B42-96C0-1C3B9A66C339}" type="presParOf" srcId="{0A7CC4B5-D7C5-4606-AC0F-B7C5C92A2C61}" destId="{46587175-0337-4142-8861-67869E7BBFAD}"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C588CC-5F36-4CDE-BE5B-0CF41DB3614C}">
      <dsp:nvSpPr>
        <dsp:cNvPr id="0" name=""/>
        <dsp:cNvSpPr/>
      </dsp:nvSpPr>
      <dsp:spPr>
        <a:xfrm>
          <a:off x="0" y="2687"/>
          <a:ext cx="62636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06F63C-E985-4F75-96EC-8789706BE295}">
      <dsp:nvSpPr>
        <dsp:cNvPr id="0" name=""/>
        <dsp:cNvSpPr/>
      </dsp:nvSpPr>
      <dsp:spPr>
        <a:xfrm>
          <a:off x="0" y="2687"/>
          <a:ext cx="6263640" cy="1833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Do health professionals properly interpret drug test results?</a:t>
          </a:r>
        </a:p>
      </dsp:txBody>
      <dsp:txXfrm>
        <a:off x="0" y="2687"/>
        <a:ext cx="6263640" cy="1833104"/>
      </dsp:txXfrm>
    </dsp:sp>
    <dsp:sp modelId="{9732AC18-70A6-4F99-9E08-56CEBE76AEEC}">
      <dsp:nvSpPr>
        <dsp:cNvPr id="0" name=""/>
        <dsp:cNvSpPr/>
      </dsp:nvSpPr>
      <dsp:spPr>
        <a:xfrm>
          <a:off x="0" y="1835791"/>
          <a:ext cx="6263640"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BCD456-550E-49B1-B30F-AA00637727C2}">
      <dsp:nvSpPr>
        <dsp:cNvPr id="0" name=""/>
        <dsp:cNvSpPr/>
      </dsp:nvSpPr>
      <dsp:spPr>
        <a:xfrm>
          <a:off x="0" y="1835791"/>
          <a:ext cx="6263640" cy="1833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Is Drug testing required by CAPTA?</a:t>
          </a:r>
        </a:p>
      </dsp:txBody>
      <dsp:txXfrm>
        <a:off x="0" y="1835791"/>
        <a:ext cx="6263640" cy="1833104"/>
      </dsp:txXfrm>
    </dsp:sp>
    <dsp:sp modelId="{A33FB9F8-14D7-4AF4-B9F2-01878D5A9C9C}">
      <dsp:nvSpPr>
        <dsp:cNvPr id="0" name=""/>
        <dsp:cNvSpPr/>
      </dsp:nvSpPr>
      <dsp:spPr>
        <a:xfrm>
          <a:off x="0" y="3668896"/>
          <a:ext cx="626364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1E065B-8230-4359-A04B-1BCBA40B7D0B}">
      <dsp:nvSpPr>
        <dsp:cNvPr id="0" name=""/>
        <dsp:cNvSpPr/>
      </dsp:nvSpPr>
      <dsp:spPr>
        <a:xfrm>
          <a:off x="0" y="3668896"/>
          <a:ext cx="6263640" cy="1833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Does universal testing reduce inequities?</a:t>
          </a:r>
        </a:p>
      </dsp:txBody>
      <dsp:txXfrm>
        <a:off x="0" y="3668896"/>
        <a:ext cx="6263640" cy="18331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EB7DEC-7A88-49BD-A504-FFBB1F3F3988}">
      <dsp:nvSpPr>
        <dsp:cNvPr id="0" name=""/>
        <dsp:cNvSpPr/>
      </dsp:nvSpPr>
      <dsp:spPr>
        <a:xfrm>
          <a:off x="0" y="1624"/>
          <a:ext cx="5055192" cy="1027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Most child welfare reports (&lt;1yr) are from medical professionals during birthing hospitalization</a:t>
          </a:r>
        </a:p>
      </dsp:txBody>
      <dsp:txXfrm>
        <a:off x="50175" y="51799"/>
        <a:ext cx="4954842" cy="927490"/>
      </dsp:txXfrm>
    </dsp:sp>
    <dsp:sp modelId="{E8C15083-EBF5-4935-992B-9B4F3AD55A37}">
      <dsp:nvSpPr>
        <dsp:cNvPr id="0" name=""/>
        <dsp:cNvSpPr/>
      </dsp:nvSpPr>
      <dsp:spPr>
        <a:xfrm>
          <a:off x="0" y="1042922"/>
          <a:ext cx="5055192" cy="1027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Medical Professional Reporting increased 400% in past decade</a:t>
          </a:r>
        </a:p>
      </dsp:txBody>
      <dsp:txXfrm>
        <a:off x="50175" y="1093097"/>
        <a:ext cx="4954842" cy="927490"/>
      </dsp:txXfrm>
    </dsp:sp>
    <dsp:sp modelId="{58523552-492E-42AD-8238-0EBCF50DCED7}">
      <dsp:nvSpPr>
        <dsp:cNvPr id="0" name=""/>
        <dsp:cNvSpPr/>
      </dsp:nvSpPr>
      <dsp:spPr>
        <a:xfrm>
          <a:off x="0" y="2084220"/>
          <a:ext cx="5055192" cy="1027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Driven by (misuse of) urine drug testing</a:t>
          </a:r>
        </a:p>
      </dsp:txBody>
      <dsp:txXfrm>
        <a:off x="50175" y="2134395"/>
        <a:ext cx="4954842" cy="927490"/>
      </dsp:txXfrm>
    </dsp:sp>
    <dsp:sp modelId="{3434F626-FDE3-48B7-88B1-E0D45B3DC8A4}">
      <dsp:nvSpPr>
        <dsp:cNvPr id="0" name=""/>
        <dsp:cNvSpPr/>
      </dsp:nvSpPr>
      <dsp:spPr>
        <a:xfrm>
          <a:off x="0" y="3125519"/>
          <a:ext cx="5055192" cy="1027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Compounds racial inequities</a:t>
          </a:r>
        </a:p>
      </dsp:txBody>
      <dsp:txXfrm>
        <a:off x="50175" y="3175694"/>
        <a:ext cx="4954842" cy="9274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428B8-7D34-483C-AEAE-40535E5C77B0}">
      <dsp:nvSpPr>
        <dsp:cNvPr id="0" name=""/>
        <dsp:cNvSpPr/>
      </dsp:nvSpPr>
      <dsp:spPr>
        <a:xfrm>
          <a:off x="0" y="58157"/>
          <a:ext cx="7467600" cy="57563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Hippocrates </a:t>
          </a:r>
        </a:p>
      </dsp:txBody>
      <dsp:txXfrm>
        <a:off x="28100" y="86257"/>
        <a:ext cx="7411400" cy="519439"/>
      </dsp:txXfrm>
    </dsp:sp>
    <dsp:sp modelId="{041854C4-4B76-448E-97FE-7AB583F5BDD2}">
      <dsp:nvSpPr>
        <dsp:cNvPr id="0" name=""/>
        <dsp:cNvSpPr/>
      </dsp:nvSpPr>
      <dsp:spPr>
        <a:xfrm>
          <a:off x="0" y="633797"/>
          <a:ext cx="7467600" cy="869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096"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“Conceal most things from the patient… Give necessary orders with cheerfulness and serenity… revealing nothing of the patient’s future or present condition.”</a:t>
          </a:r>
        </a:p>
      </dsp:txBody>
      <dsp:txXfrm>
        <a:off x="0" y="633797"/>
        <a:ext cx="7467600" cy="869400"/>
      </dsp:txXfrm>
    </dsp:sp>
    <dsp:sp modelId="{A986C6CF-B114-42CD-8F92-02DACABE83E1}">
      <dsp:nvSpPr>
        <dsp:cNvPr id="0" name=""/>
        <dsp:cNvSpPr/>
      </dsp:nvSpPr>
      <dsp:spPr>
        <a:xfrm>
          <a:off x="0" y="1503197"/>
          <a:ext cx="7467600" cy="57563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Protection</a:t>
          </a:r>
        </a:p>
      </dsp:txBody>
      <dsp:txXfrm>
        <a:off x="28100" y="1531297"/>
        <a:ext cx="7411400" cy="519439"/>
      </dsp:txXfrm>
    </dsp:sp>
    <dsp:sp modelId="{E313E13E-FAD8-499A-8B62-DFCE6DC6E07C}">
      <dsp:nvSpPr>
        <dsp:cNvPr id="0" name=""/>
        <dsp:cNvSpPr/>
      </dsp:nvSpPr>
      <dsp:spPr>
        <a:xfrm>
          <a:off x="0" y="2078837"/>
          <a:ext cx="7467600" cy="919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096"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Nuremburg Code of Ethics (1947): Voluntary</a:t>
          </a:r>
        </a:p>
        <a:p>
          <a:pPr marL="171450" lvl="1" indent="-171450" algn="l" defTabSz="844550">
            <a:lnSpc>
              <a:spcPct val="90000"/>
            </a:lnSpc>
            <a:spcBef>
              <a:spcPct val="0"/>
            </a:spcBef>
            <a:spcAft>
              <a:spcPct val="20000"/>
            </a:spcAft>
            <a:buChar char="•"/>
          </a:pPr>
          <a:r>
            <a:rPr lang="en-US" sz="1900" kern="1200" dirty="0"/>
            <a:t>John Stuart Mill: “Over himself, over his own body and mind, the individual is sovereign” </a:t>
          </a:r>
        </a:p>
      </dsp:txBody>
      <dsp:txXfrm>
        <a:off x="0" y="2078837"/>
        <a:ext cx="7467600" cy="919080"/>
      </dsp:txXfrm>
    </dsp:sp>
    <dsp:sp modelId="{33208B98-66DD-4F48-875B-7DBB06DD5503}">
      <dsp:nvSpPr>
        <dsp:cNvPr id="0" name=""/>
        <dsp:cNvSpPr/>
      </dsp:nvSpPr>
      <dsp:spPr>
        <a:xfrm>
          <a:off x="0" y="2997917"/>
          <a:ext cx="7467600" cy="57563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Autonomy</a:t>
          </a:r>
        </a:p>
      </dsp:txBody>
      <dsp:txXfrm>
        <a:off x="28100" y="3026017"/>
        <a:ext cx="7411400" cy="519439"/>
      </dsp:txXfrm>
    </dsp:sp>
    <dsp:sp modelId="{FEB6F97F-B46F-4267-B0A2-60740BCC5DF0}">
      <dsp:nvSpPr>
        <dsp:cNvPr id="0" name=""/>
        <dsp:cNvSpPr/>
      </dsp:nvSpPr>
      <dsp:spPr>
        <a:xfrm>
          <a:off x="0" y="3573557"/>
          <a:ext cx="7467600" cy="146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096"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US President’s Commission 1979</a:t>
          </a:r>
        </a:p>
        <a:p>
          <a:pPr marL="171450" lvl="1" indent="-171450" algn="l" defTabSz="844550">
            <a:lnSpc>
              <a:spcPct val="90000"/>
            </a:lnSpc>
            <a:spcBef>
              <a:spcPct val="0"/>
            </a:spcBef>
            <a:spcAft>
              <a:spcPct val="20000"/>
            </a:spcAft>
            <a:buChar char="•"/>
          </a:pPr>
          <a:r>
            <a:rPr lang="en-US" sz="1900" kern="1200"/>
            <a:t>Beauchamp and Childress: “The autonomous individual acts freely in accordance with a self-chosen plan, analogous to the way an independent government manages its territories and establishes its policies”  </a:t>
          </a:r>
        </a:p>
      </dsp:txBody>
      <dsp:txXfrm>
        <a:off x="0" y="3573557"/>
        <a:ext cx="7467600" cy="1465560"/>
      </dsp:txXfrm>
    </dsp:sp>
    <dsp:sp modelId="{40680CA1-487B-4012-A4ED-CF54C5F86BE7}">
      <dsp:nvSpPr>
        <dsp:cNvPr id="0" name=""/>
        <dsp:cNvSpPr/>
      </dsp:nvSpPr>
      <dsp:spPr>
        <a:xfrm>
          <a:off x="0" y="5039116"/>
          <a:ext cx="7467600" cy="57563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Relational Conceptions of Autonomy</a:t>
          </a:r>
        </a:p>
      </dsp:txBody>
      <dsp:txXfrm>
        <a:off x="28100" y="5067216"/>
        <a:ext cx="7411400" cy="519439"/>
      </dsp:txXfrm>
    </dsp:sp>
    <dsp:sp modelId="{136F3FE5-BD3F-4BA0-AC2D-4410B07ECFAE}">
      <dsp:nvSpPr>
        <dsp:cNvPr id="0" name=""/>
        <dsp:cNvSpPr/>
      </dsp:nvSpPr>
      <dsp:spPr>
        <a:xfrm>
          <a:off x="0" y="5614757"/>
          <a:ext cx="7467600" cy="869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096"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Natalie </a:t>
          </a:r>
          <a:r>
            <a:rPr lang="en-US" sz="1900" kern="1200" dirty="0" err="1"/>
            <a:t>Stoljar</a:t>
          </a:r>
          <a:r>
            <a:rPr lang="en-US" sz="1900" kern="1200" dirty="0"/>
            <a:t>: “Informed consent is an “opportunity” concept whereas autonomy is an “exercise” concept … informed consent requires merely weak evaluation and not strong evaluation.”</a:t>
          </a:r>
        </a:p>
      </dsp:txBody>
      <dsp:txXfrm>
        <a:off x="0" y="5614757"/>
        <a:ext cx="7467600" cy="8694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1F7F6B-D5BF-45E0-8445-84BCDE5E8B9D}">
      <dsp:nvSpPr>
        <dsp:cNvPr id="0" name=""/>
        <dsp:cNvSpPr/>
      </dsp:nvSpPr>
      <dsp:spPr>
        <a:xfrm>
          <a:off x="0" y="1512"/>
          <a:ext cx="6900512" cy="137374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20% children experience abuse or neglect in out-of-home placement</a:t>
          </a:r>
        </a:p>
      </dsp:txBody>
      <dsp:txXfrm>
        <a:off x="67061" y="68573"/>
        <a:ext cx="6766390" cy="1239622"/>
      </dsp:txXfrm>
    </dsp:sp>
    <dsp:sp modelId="{65232AAB-D488-4721-AE30-1CA41D484043}">
      <dsp:nvSpPr>
        <dsp:cNvPr id="0" name=""/>
        <dsp:cNvSpPr/>
      </dsp:nvSpPr>
      <dsp:spPr>
        <a:xfrm>
          <a:off x="0" y="1387969"/>
          <a:ext cx="6900512" cy="1373744"/>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Mental health and somatic conditions greater among children in foster care compared to general population</a:t>
          </a:r>
        </a:p>
      </dsp:txBody>
      <dsp:txXfrm>
        <a:off x="67061" y="1455030"/>
        <a:ext cx="6766390" cy="1239622"/>
      </dsp:txXfrm>
    </dsp:sp>
    <dsp:sp modelId="{F1C4D343-1CDE-4D48-9C30-3A83D1A0824C}">
      <dsp:nvSpPr>
        <dsp:cNvPr id="0" name=""/>
        <dsp:cNvSpPr/>
      </dsp:nvSpPr>
      <dsp:spPr>
        <a:xfrm>
          <a:off x="0" y="2774426"/>
          <a:ext cx="6900512" cy="1373744"/>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Toxic stress: The physiologic result of physical of dangerous, recurrent, or prolonged experience of trauma caused by the initiation of the stress response without the protective existence of a compassionate adult</a:t>
          </a:r>
        </a:p>
      </dsp:txBody>
      <dsp:txXfrm>
        <a:off x="67061" y="2841487"/>
        <a:ext cx="6766390" cy="1239622"/>
      </dsp:txXfrm>
    </dsp:sp>
    <dsp:sp modelId="{306D5EFF-36BF-4ACA-AAF4-F045B4884937}">
      <dsp:nvSpPr>
        <dsp:cNvPr id="0" name=""/>
        <dsp:cNvSpPr/>
      </dsp:nvSpPr>
      <dsp:spPr>
        <a:xfrm>
          <a:off x="0" y="4160883"/>
          <a:ext cx="6900512" cy="137374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Non-death Loss and Grief in Foster Care</a:t>
          </a:r>
        </a:p>
      </dsp:txBody>
      <dsp:txXfrm>
        <a:off x="67061" y="4227944"/>
        <a:ext cx="6766390" cy="12396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F5EBFC-B891-46D9-A883-901D797EC3F3}">
      <dsp:nvSpPr>
        <dsp:cNvPr id="0" name=""/>
        <dsp:cNvSpPr/>
      </dsp:nvSpPr>
      <dsp:spPr>
        <a:xfrm>
          <a:off x="0" y="179816"/>
          <a:ext cx="6900512" cy="253641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People who use drugs should be treated with dignity and respect when they seek health care.</a:t>
          </a:r>
        </a:p>
      </dsp:txBody>
      <dsp:txXfrm>
        <a:off x="123817" y="303633"/>
        <a:ext cx="6652878" cy="2288779"/>
      </dsp:txXfrm>
    </dsp:sp>
    <dsp:sp modelId="{46587175-0337-4142-8861-67869E7BBFAD}">
      <dsp:nvSpPr>
        <dsp:cNvPr id="0" name=""/>
        <dsp:cNvSpPr/>
      </dsp:nvSpPr>
      <dsp:spPr>
        <a:xfrm>
          <a:off x="0" y="2819910"/>
          <a:ext cx="6900512" cy="2536413"/>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Parenting is hard, and we support non-punitive approaches that allow the parent, infant, dyad, and family to thrive together. </a:t>
          </a:r>
        </a:p>
      </dsp:txBody>
      <dsp:txXfrm>
        <a:off x="123817" y="2943727"/>
        <a:ext cx="6652878" cy="228877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www.nicwa.org/about-icwa/" TargetMode="External"/><Relationship Id="rId3" Type="http://schemas.openxmlformats.org/officeDocument/2006/relationships/hyperlink" Target="http://historymatters.gmu.edu/d/4929/" TargetMode="External"/><Relationship Id="rId7" Type="http://schemas.openxmlformats.org/officeDocument/2006/relationships/hyperlink" Target="https://www.teenvogue.com/story/youth-incarceration-in-the-united-states-explained"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carlisleindian.dickinson.edu/teach/kill-indian-and-save-man-capt-richard-h-pratt-education-native-americans" TargetMode="External"/><Relationship Id="rId5" Type="http://schemas.openxmlformats.org/officeDocument/2006/relationships/hyperlink" Target="http://beinecke.library.yale.edu/collections/highlights/richard-henry-pratt-papers" TargetMode="External"/><Relationship Id="rId4" Type="http://schemas.openxmlformats.org/officeDocument/2006/relationships/hyperlink" Target="https://www.npr.org/templates/story/story.php?storyId=16516865" TargetMode="External"/><Relationship Id="rId9" Type="http://schemas.openxmlformats.org/officeDocument/2006/relationships/hyperlink" Target="http://nc.casaforchildren.org/files/public/community/judges/July_2010/Connection_Winter2009.pdf"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8a1e93b15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8a1e93b150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Introduce the org</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149cf5fcbe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4" name="Google Shape;544;g149cf5fcbea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100"/>
              <a:buNone/>
            </a:pPr>
            <a:r>
              <a:rPr lang="en-US" sz="1400">
                <a:latin typeface="Gill Sans"/>
                <a:ea typeface="Gill Sans"/>
                <a:cs typeface="Gill Sans"/>
                <a:sym typeface="Gill Sans"/>
              </a:rPr>
              <a:t> </a:t>
            </a:r>
            <a:endParaRPr sz="1400">
              <a:latin typeface="Gill Sans"/>
              <a:ea typeface="Gill Sans"/>
              <a:cs typeface="Gill Sans"/>
              <a:sym typeface="Gill Sans"/>
            </a:endParaRPr>
          </a:p>
          <a:p>
            <a:pPr marL="0" lvl="0" indent="0" algn="l" rtl="0">
              <a:lnSpc>
                <a:spcPct val="115000"/>
              </a:lnSpc>
              <a:spcBef>
                <a:spcPts val="0"/>
              </a:spcBef>
              <a:spcAft>
                <a:spcPts val="0"/>
              </a:spcAft>
              <a:buSzPts val="1100"/>
              <a:buNone/>
            </a:pPr>
            <a:r>
              <a:rPr lang="en-US" sz="1400">
                <a:latin typeface="Gill Sans"/>
                <a:ea typeface="Gill Sans"/>
                <a:cs typeface="Gill Sans"/>
                <a:sym typeface="Gill Sans"/>
              </a:rPr>
              <a:t> the foster system played an instrumental role in the mass removal of American Indian children from their homes and communities to white families, another effort at assimilation and social control. By the 1970s, up to two-thirds of American Indian children no longer lived with their families or even in their own communities.7</a:t>
            </a:r>
            <a:endParaRPr sz="1400">
              <a:latin typeface="Gill Sans"/>
              <a:ea typeface="Gill Sans"/>
              <a:cs typeface="Gill Sans"/>
              <a:sym typeface="Gill Sans"/>
            </a:endParaRPr>
          </a:p>
          <a:p>
            <a:pPr marL="0" lvl="0" indent="0" algn="l" rtl="0">
              <a:lnSpc>
                <a:spcPct val="115000"/>
              </a:lnSpc>
              <a:spcBef>
                <a:spcPts val="0"/>
              </a:spcBef>
              <a:spcAft>
                <a:spcPts val="0"/>
              </a:spcAft>
              <a:buSzPts val="1100"/>
              <a:buNone/>
            </a:pPr>
            <a:endParaRPr sz="1400">
              <a:latin typeface="Gill Sans"/>
              <a:ea typeface="Gill Sans"/>
              <a:cs typeface="Gill Sans"/>
              <a:sym typeface="Gill Sans"/>
            </a:endParaRPr>
          </a:p>
          <a:p>
            <a:pPr marL="0" lvl="0" indent="0" algn="l" rtl="0">
              <a:lnSpc>
                <a:spcPct val="100000"/>
              </a:lnSpc>
              <a:spcBef>
                <a:spcPts val="0"/>
              </a:spcBef>
              <a:spcAft>
                <a:spcPts val="0"/>
              </a:spcAft>
              <a:buSzPts val="1100"/>
              <a:buNone/>
            </a:pPr>
            <a:endParaRPr sz="1400">
              <a:latin typeface="Gill Sans"/>
              <a:ea typeface="Gill Sans"/>
              <a:cs typeface="Gill Sans"/>
              <a:sym typeface="Gill Sans"/>
            </a:endParaRPr>
          </a:p>
          <a:p>
            <a:pPr marL="0" lvl="0" indent="0" algn="l" rtl="0">
              <a:lnSpc>
                <a:spcPct val="100000"/>
              </a:lnSpc>
              <a:spcBef>
                <a:spcPts val="0"/>
              </a:spcBef>
              <a:spcAft>
                <a:spcPts val="0"/>
              </a:spcAft>
              <a:buSzPts val="1100"/>
              <a:buNone/>
            </a:pPr>
            <a:endParaRPr sz="1400">
              <a:latin typeface="Gill Sans"/>
              <a:ea typeface="Gill Sans"/>
              <a:cs typeface="Gill Sans"/>
              <a:sym typeface="Gill Sans"/>
            </a:endParaRPr>
          </a:p>
        </p:txBody>
      </p:sp>
      <p:sp>
        <p:nvSpPr>
          <p:cNvPr id="545" name="Google Shape;545;g149cf5fcbea_0_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49cf5fcbea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1" name="Google Shape;551;g149cf5fcbea_0_2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100"/>
              <a:buNone/>
            </a:pPr>
            <a:endParaRPr sz="1400">
              <a:latin typeface="Times New Roman"/>
              <a:ea typeface="Times New Roman"/>
              <a:cs typeface="Times New Roman"/>
              <a:sym typeface="Times New Roman"/>
            </a:endParaRPr>
          </a:p>
          <a:p>
            <a:pPr marL="0" lvl="0" indent="0" algn="l" rtl="0">
              <a:lnSpc>
                <a:spcPct val="115000"/>
              </a:lnSpc>
              <a:spcBef>
                <a:spcPts val="0"/>
              </a:spcBef>
              <a:spcAft>
                <a:spcPts val="0"/>
              </a:spcAft>
              <a:buSzPts val="1100"/>
              <a:buNone/>
            </a:pPr>
            <a:endParaRPr sz="1400"/>
          </a:p>
          <a:p>
            <a:pPr marL="0" lvl="0" indent="0" algn="l" rtl="0">
              <a:lnSpc>
                <a:spcPct val="115000"/>
              </a:lnSpc>
              <a:spcBef>
                <a:spcPts val="0"/>
              </a:spcBef>
              <a:spcAft>
                <a:spcPts val="0"/>
              </a:spcAft>
              <a:buSzPts val="1100"/>
              <a:buNone/>
            </a:pPr>
            <a:endParaRPr sz="1400" u="sng">
              <a:latin typeface="Times New Roman"/>
              <a:ea typeface="Times New Roman"/>
              <a:cs typeface="Times New Roman"/>
              <a:sym typeface="Times New Roman"/>
            </a:endParaRPr>
          </a:p>
          <a:p>
            <a:pPr marL="0" lvl="0" indent="0" algn="l" rtl="0">
              <a:lnSpc>
                <a:spcPct val="115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endParaRPr sz="1400"/>
          </a:p>
        </p:txBody>
      </p:sp>
      <p:sp>
        <p:nvSpPr>
          <p:cNvPr id="552" name="Google Shape;552;g149cf5fcbea_0_2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149cf5fcbe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g149cf5fcbea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Indicate that they were self proclaimed welfare mothers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149cf5fcbea_0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g149cf5fcbea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457200" algn="l" rtl="0">
              <a:lnSpc>
                <a:spcPct val="100000"/>
              </a:lnSpc>
              <a:spcBef>
                <a:spcPts val="0"/>
              </a:spcBef>
              <a:spcAft>
                <a:spcPts val="0"/>
              </a:spcAft>
              <a:buSzPts val="1400"/>
              <a:buNone/>
            </a:pPr>
            <a:r>
              <a:rPr lang="en-US" sz="1200">
                <a:latin typeface="Times New Roman"/>
                <a:ea typeface="Times New Roman"/>
                <a:cs typeface="Times New Roman"/>
                <a:sym typeface="Times New Roman"/>
              </a:rPr>
              <a:t>Lisa</a:t>
            </a:r>
            <a:endParaRPr sz="1200">
              <a:latin typeface="Times New Roman"/>
              <a:ea typeface="Times New Roman"/>
              <a:cs typeface="Times New Roman"/>
              <a:sym typeface="Times New Roman"/>
            </a:endParaRPr>
          </a:p>
          <a:p>
            <a:pPr marL="0" lvl="0" indent="457200" algn="l" rtl="0">
              <a:lnSpc>
                <a:spcPct val="100000"/>
              </a:lnSpc>
              <a:spcBef>
                <a:spcPts val="0"/>
              </a:spcBef>
              <a:spcAft>
                <a:spcPts val="0"/>
              </a:spcAft>
              <a:buSzPts val="1400"/>
              <a:buNone/>
            </a:pPr>
            <a:r>
              <a:rPr lang="en-US" sz="1200">
                <a:solidFill>
                  <a:srgbClr val="00B198"/>
                </a:solidFill>
              </a:rPr>
              <a:t>As William Pryor Letchworth, the most famous advocate of children’s causes at the time, declared in 1874, “If you want to break up pauperism, you must transplant [the child].... When parents cannot protect their child, cannot feed, cannot clothe it,cannot keep it from evil in uence, and are perhaps degrading it by their own example, it is the duty of every true man to step forward to save it.”</a:t>
            </a:r>
            <a:endParaRPr sz="1200">
              <a:solidFill>
                <a:srgbClr val="00B198"/>
              </a:solidFill>
            </a:endParaRPr>
          </a:p>
          <a:p>
            <a:pPr marL="0" lvl="0" indent="457200" algn="l" rtl="0">
              <a:lnSpc>
                <a:spcPct val="100000"/>
              </a:lnSpc>
              <a:spcBef>
                <a:spcPts val="0"/>
              </a:spcBef>
              <a:spcAft>
                <a:spcPts val="0"/>
              </a:spcAft>
              <a:buSzPts val="1400"/>
              <a:buNone/>
            </a:pPr>
            <a:endParaRPr sz="1200">
              <a:latin typeface="Times New Roman"/>
              <a:ea typeface="Times New Roman"/>
              <a:cs typeface="Times New Roman"/>
              <a:sym typeface="Times New Roman"/>
            </a:endParaRPr>
          </a:p>
          <a:p>
            <a:pPr marL="0" lvl="0" indent="457200" algn="l" rtl="0">
              <a:lnSpc>
                <a:spcPct val="100000"/>
              </a:lnSpc>
              <a:spcBef>
                <a:spcPts val="0"/>
              </a:spcBef>
              <a:spcAft>
                <a:spcPts val="0"/>
              </a:spcAft>
              <a:buSzPts val="1400"/>
              <a:buNone/>
            </a:pPr>
            <a:r>
              <a:rPr lang="en-US" sz="1200">
                <a:latin typeface="Times New Roman"/>
                <a:ea typeface="Times New Roman"/>
                <a:cs typeface="Times New Roman"/>
                <a:sym typeface="Times New Roman"/>
              </a:rPr>
              <a:t>One of the roots of the modern child welfare system were mid and late 19th century orphanages and child saving operations, undertaken by elite, what was understood then to be white, men who identified as progressives. They went into poor immigrant communities and literally extracted children from their families and put them in orphanages and on trains sending them out west to lives of enslaved labor. Bc this was viewed as a public service, Black families were spared these “child saving”. </a:t>
            </a:r>
            <a:endParaRPr sz="1200">
              <a:latin typeface="Times New Roman"/>
              <a:ea typeface="Times New Roman"/>
              <a:cs typeface="Times New Roman"/>
              <a:sym typeface="Times New Roman"/>
            </a:endParaRPr>
          </a:p>
          <a:p>
            <a:pPr marL="0" lvl="0" indent="457200" algn="l" rtl="0">
              <a:lnSpc>
                <a:spcPct val="100000"/>
              </a:lnSpc>
              <a:spcBef>
                <a:spcPts val="0"/>
              </a:spcBef>
              <a:spcAft>
                <a:spcPts val="0"/>
              </a:spcAft>
              <a:buSzPts val="1400"/>
              <a:buNone/>
            </a:pPr>
            <a:endParaRPr sz="1200">
              <a:latin typeface="Times New Roman"/>
              <a:ea typeface="Times New Roman"/>
              <a:cs typeface="Times New Roman"/>
              <a:sym typeface="Times New Roman"/>
            </a:endParaRPr>
          </a:p>
          <a:p>
            <a:pPr marL="0" lvl="0" indent="457200" algn="l" rtl="0">
              <a:lnSpc>
                <a:spcPct val="100000"/>
              </a:lnSpc>
              <a:spcBef>
                <a:spcPts val="0"/>
              </a:spcBef>
              <a:spcAft>
                <a:spcPts val="0"/>
              </a:spcAft>
              <a:buSzPts val="1400"/>
              <a:buNone/>
            </a:pPr>
            <a:r>
              <a:rPr lang="en-US" sz="1200">
                <a:latin typeface="Times New Roman"/>
                <a:ea typeface="Times New Roman"/>
                <a:cs typeface="Times New Roman"/>
                <a:sym typeface="Times New Roman"/>
              </a:rPr>
              <a:t> In the latter half of the 20th century, the system directed its attentions to socializing Black families, and, unsurprisingly, as the foster care system became Blacker, its intervention became increasingly more punitive--established open ended federal entitlement for foster care that now is 15 billion dollars a year.  In its current form, the foster care system has matured into its own mechanism of racialization, “in that it reinforces and recreates racial stereotypes; disrupts the ability of parents of color to care for their children, further justifying state supervision.”  </a:t>
            </a:r>
            <a:endParaRPr sz="1200">
              <a:latin typeface="Times New Roman"/>
              <a:ea typeface="Times New Roman"/>
              <a:cs typeface="Times New Roman"/>
              <a:sym typeface="Times New Roman"/>
            </a:endParaRPr>
          </a:p>
          <a:p>
            <a:pPr marL="0" lvl="0" indent="0" algn="l" rtl="0">
              <a:lnSpc>
                <a:spcPct val="115000"/>
              </a:lnSpc>
              <a:spcBef>
                <a:spcPts val="0"/>
              </a:spcBef>
              <a:spcAft>
                <a:spcPts val="0"/>
              </a:spcAft>
              <a:buSzPts val="1400"/>
              <a:buNone/>
            </a:pPr>
            <a:r>
              <a:rPr lang="en-US" sz="1300">
                <a:solidFill>
                  <a:srgbClr val="252525"/>
                </a:solidFill>
                <a:latin typeface="Georgia"/>
                <a:ea typeface="Georgia"/>
                <a:cs typeface="Georgia"/>
                <a:sym typeface="Georgia"/>
              </a:rPr>
              <a:t>“Removing Native children from their families and tribes of origin was once federal government policy in the United States. </a:t>
            </a:r>
            <a:endParaRPr sz="1300">
              <a:solidFill>
                <a:srgbClr val="252525"/>
              </a:solidFill>
              <a:latin typeface="Georgia"/>
              <a:ea typeface="Georgia"/>
              <a:cs typeface="Georgia"/>
              <a:sym typeface="Georgia"/>
            </a:endParaRPr>
          </a:p>
          <a:p>
            <a:pPr marL="0" lvl="0" indent="0" algn="l" rtl="0">
              <a:lnSpc>
                <a:spcPct val="115000"/>
              </a:lnSpc>
              <a:spcBef>
                <a:spcPts val="0"/>
              </a:spcBef>
              <a:spcAft>
                <a:spcPts val="0"/>
              </a:spcAft>
              <a:buSzPts val="1400"/>
              <a:buNone/>
            </a:pPr>
            <a:r>
              <a:rPr lang="en-US" sz="1300">
                <a:solidFill>
                  <a:srgbClr val="252525"/>
                </a:solidFill>
                <a:latin typeface="Georgia"/>
                <a:ea typeface="Georgia"/>
                <a:cs typeface="Georgia"/>
                <a:sym typeface="Georgia"/>
              </a:rPr>
              <a:t>One of the key aspects of assimilation is found in the phrase </a:t>
            </a:r>
            <a:r>
              <a:rPr lang="en-US" sz="1300">
                <a:solidFill>
                  <a:schemeClr val="accent5"/>
                </a:solidFill>
                <a:uFill>
                  <a:noFill/>
                </a:uFill>
                <a:latin typeface="Georgia"/>
                <a:ea typeface="Georgia"/>
                <a:cs typeface="Georgia"/>
                <a:sym typeface="Georgia"/>
                <a:hlinkClick r:id="rId3">
                  <a:extLst>
                    <a:ext uri="{A12FA001-AC4F-418D-AE19-62706E023703}">
                      <ahyp:hlinkClr xmlns:ahyp="http://schemas.microsoft.com/office/drawing/2018/hyperlinkcolor" val="tx"/>
                    </a:ext>
                  </a:extLst>
                </a:hlinkClick>
              </a:rPr>
              <a:t>“kill the Indian, save the man,”</a:t>
            </a:r>
            <a:r>
              <a:rPr lang="en-US" sz="1300">
                <a:solidFill>
                  <a:srgbClr val="252525"/>
                </a:solidFill>
                <a:latin typeface="Georgia"/>
                <a:ea typeface="Georgia"/>
                <a:cs typeface="Georgia"/>
                <a:sym typeface="Georgia"/>
              </a:rPr>
              <a:t> which was uttered </a:t>
            </a:r>
            <a:r>
              <a:rPr lang="en-US" sz="1300">
                <a:solidFill>
                  <a:schemeClr val="accent5"/>
                </a:solidFill>
                <a:uFill>
                  <a:noFill/>
                </a:uFill>
                <a:latin typeface="Georgia"/>
                <a:ea typeface="Georgia"/>
                <a:cs typeface="Georgia"/>
                <a:sym typeface="Georgia"/>
                <a:hlinkClick r:id="rId4">
                  <a:extLst>
                    <a:ext uri="{A12FA001-AC4F-418D-AE19-62706E023703}">
                      <ahyp:hlinkClr xmlns:ahyp="http://schemas.microsoft.com/office/drawing/2018/hyperlinkcolor" val="tx"/>
                    </a:ext>
                  </a:extLst>
                </a:hlinkClick>
              </a:rPr>
              <a:t>in 1892</a:t>
            </a:r>
            <a:r>
              <a:rPr lang="en-US" sz="1300">
                <a:solidFill>
                  <a:srgbClr val="252525"/>
                </a:solidFill>
                <a:latin typeface="Georgia"/>
                <a:ea typeface="Georgia"/>
                <a:cs typeface="Georgia"/>
                <a:sym typeface="Georgia"/>
              </a:rPr>
              <a:t> by Capt. Richard Henry Pratt, an army officer best known as the founder and superintendent of </a:t>
            </a:r>
            <a:r>
              <a:rPr lang="en-US" sz="1300">
                <a:solidFill>
                  <a:schemeClr val="accent5"/>
                </a:solidFill>
                <a:uFill>
                  <a:noFill/>
                </a:uFill>
                <a:latin typeface="Georgia"/>
                <a:ea typeface="Georgia"/>
                <a:cs typeface="Georgia"/>
                <a:sym typeface="Georgia"/>
                <a:hlinkClick r:id="rId5">
                  <a:extLst>
                    <a:ext uri="{A12FA001-AC4F-418D-AE19-62706E023703}">
                      <ahyp:hlinkClr xmlns:ahyp="http://schemas.microsoft.com/office/drawing/2018/hyperlinkcolor" val="tx"/>
                    </a:ext>
                  </a:extLst>
                </a:hlinkClick>
              </a:rPr>
              <a:t>Carlisle Indian Industrial School</a:t>
            </a:r>
            <a:r>
              <a:rPr lang="en-US" sz="1300">
                <a:solidFill>
                  <a:srgbClr val="252525"/>
                </a:solidFill>
                <a:latin typeface="Georgia"/>
                <a:ea typeface="Georgia"/>
                <a:cs typeface="Georgia"/>
                <a:sym typeface="Georgia"/>
              </a:rPr>
              <a:t> in Carlisle, Pennsylvania. </a:t>
            </a:r>
            <a:r>
              <a:rPr lang="en-US" sz="1300">
                <a:solidFill>
                  <a:schemeClr val="accent5"/>
                </a:solidFill>
                <a:uFill>
                  <a:noFill/>
                </a:uFill>
                <a:latin typeface="Georgia"/>
                <a:ea typeface="Georgia"/>
                <a:cs typeface="Georgia"/>
                <a:sym typeface="Georgia"/>
                <a:hlinkClick r:id="rId6">
                  <a:extLst>
                    <a:ext uri="{A12FA001-AC4F-418D-AE19-62706E023703}">
                      <ahyp:hlinkClr xmlns:ahyp="http://schemas.microsoft.com/office/drawing/2018/hyperlinkcolor" val="tx"/>
                    </a:ext>
                  </a:extLst>
                </a:hlinkClick>
              </a:rPr>
              <a:t>The school</a:t>
            </a:r>
            <a:r>
              <a:rPr lang="en-US" sz="1300">
                <a:solidFill>
                  <a:srgbClr val="252525"/>
                </a:solidFill>
                <a:latin typeface="Georgia"/>
                <a:ea typeface="Georgia"/>
                <a:cs typeface="Georgia"/>
                <a:sym typeface="Georgia"/>
              </a:rPr>
              <a:t> served as the model for boarding schools </a:t>
            </a:r>
            <a:r>
              <a:rPr lang="en-US" sz="1300">
                <a:solidFill>
                  <a:schemeClr val="accent5"/>
                </a:solidFill>
                <a:uFill>
                  <a:noFill/>
                </a:uFill>
                <a:latin typeface="Georgia"/>
                <a:ea typeface="Georgia"/>
                <a:cs typeface="Georgia"/>
                <a:sym typeface="Georgia"/>
                <a:hlinkClick r:id="rId7">
                  <a:extLst>
                    <a:ext uri="{A12FA001-AC4F-418D-AE19-62706E023703}">
                      <ahyp:hlinkClr xmlns:ahyp="http://schemas.microsoft.com/office/drawing/2018/hyperlinkcolor" val="tx"/>
                    </a:ext>
                  </a:extLst>
                </a:hlinkClick>
              </a:rPr>
              <a:t>across the U.S. and Canada</a:t>
            </a:r>
            <a:r>
              <a:rPr lang="en-US" sz="1300">
                <a:solidFill>
                  <a:srgbClr val="252525"/>
                </a:solidFill>
                <a:latin typeface="Georgia"/>
                <a:ea typeface="Georgia"/>
                <a:cs typeface="Georgia"/>
                <a:sym typeface="Georgia"/>
              </a:rPr>
              <a:t>. Pratt preached that education — with a curriculum determined by white people — could be used </a:t>
            </a:r>
            <a:r>
              <a:rPr lang="en-US" sz="1300">
                <a:solidFill>
                  <a:schemeClr val="accent5"/>
                </a:solidFill>
                <a:uFill>
                  <a:noFill/>
                </a:uFill>
                <a:latin typeface="Georgia"/>
                <a:ea typeface="Georgia"/>
                <a:cs typeface="Georgia"/>
                <a:sym typeface="Georgia"/>
                <a:hlinkClick r:id="rId6">
                  <a:extLst>
                    <a:ext uri="{A12FA001-AC4F-418D-AE19-62706E023703}">
                      <ahyp:hlinkClr xmlns:ahyp="http://schemas.microsoft.com/office/drawing/2018/hyperlinkcolor" val="tx"/>
                    </a:ext>
                  </a:extLst>
                </a:hlinkClick>
              </a:rPr>
              <a:t>to “civilize”</a:t>
            </a:r>
            <a:r>
              <a:rPr lang="en-US" sz="1300">
                <a:solidFill>
                  <a:srgbClr val="252525"/>
                </a:solidFill>
                <a:latin typeface="Georgia"/>
                <a:ea typeface="Georgia"/>
                <a:cs typeface="Georgia"/>
                <a:sym typeface="Georgia"/>
              </a:rPr>
              <a:t> the Natives.</a:t>
            </a:r>
            <a:endParaRPr sz="1300">
              <a:solidFill>
                <a:srgbClr val="252525"/>
              </a:solidFill>
              <a:latin typeface="Georgia"/>
              <a:ea typeface="Georgia"/>
              <a:cs typeface="Georgia"/>
              <a:sym typeface="Georgia"/>
            </a:endParaRPr>
          </a:p>
          <a:p>
            <a:pPr marL="0" lvl="0" indent="0" algn="l" rtl="0">
              <a:lnSpc>
                <a:spcPct val="115000"/>
              </a:lnSpc>
              <a:spcBef>
                <a:spcPts val="0"/>
              </a:spcBef>
              <a:spcAft>
                <a:spcPts val="0"/>
              </a:spcAft>
              <a:buSzPts val="1400"/>
              <a:buNone/>
            </a:pPr>
            <a:endParaRPr sz="1300">
              <a:solidFill>
                <a:srgbClr val="252525"/>
              </a:solidFill>
              <a:latin typeface="Georgia"/>
              <a:ea typeface="Georgia"/>
              <a:cs typeface="Georgia"/>
              <a:sym typeface="Georgia"/>
            </a:endParaRPr>
          </a:p>
          <a:p>
            <a:pPr marL="0" lvl="0" indent="0" algn="l" rtl="0">
              <a:lnSpc>
                <a:spcPct val="115000"/>
              </a:lnSpc>
              <a:spcBef>
                <a:spcPts val="0"/>
              </a:spcBef>
              <a:spcAft>
                <a:spcPts val="0"/>
              </a:spcAft>
              <a:buSzPts val="1400"/>
              <a:buNone/>
            </a:pPr>
            <a:r>
              <a:rPr lang="en-US" sz="1300">
                <a:solidFill>
                  <a:srgbClr val="252525"/>
                </a:solidFill>
                <a:latin typeface="Georgia"/>
                <a:ea typeface="Georgia"/>
                <a:cs typeface="Georgia"/>
                <a:sym typeface="Georgia"/>
              </a:rPr>
              <a:t>By the 1970s, research found that approximately </a:t>
            </a:r>
            <a:r>
              <a:rPr lang="en-US" sz="1300">
                <a:solidFill>
                  <a:schemeClr val="accent5"/>
                </a:solidFill>
                <a:uFill>
                  <a:noFill/>
                </a:uFill>
                <a:latin typeface="Georgia"/>
                <a:ea typeface="Georgia"/>
                <a:cs typeface="Georgia"/>
                <a:sym typeface="Georgia"/>
                <a:hlinkClick r:id="rId8">
                  <a:extLst>
                    <a:ext uri="{A12FA001-AC4F-418D-AE19-62706E023703}">
                      <ahyp:hlinkClr xmlns:ahyp="http://schemas.microsoft.com/office/drawing/2018/hyperlinkcolor" val="tx"/>
                    </a:ext>
                  </a:extLst>
                </a:hlinkClick>
              </a:rPr>
              <a:t>25% to 35%</a:t>
            </a:r>
            <a:r>
              <a:rPr lang="en-US" sz="1300">
                <a:solidFill>
                  <a:srgbClr val="252525"/>
                </a:solidFill>
                <a:latin typeface="Georgia"/>
                <a:ea typeface="Georgia"/>
                <a:cs typeface="Georgia"/>
                <a:sym typeface="Georgia"/>
              </a:rPr>
              <a:t> of all Native children in the U.S. were being placed in foster homes, adoptive homes, or institutions, and </a:t>
            </a:r>
            <a:r>
              <a:rPr lang="en-US" sz="1300">
                <a:solidFill>
                  <a:schemeClr val="accent5"/>
                </a:solidFill>
                <a:uFill>
                  <a:noFill/>
                </a:uFill>
                <a:latin typeface="Georgia"/>
                <a:ea typeface="Georgia"/>
                <a:cs typeface="Georgia"/>
                <a:sym typeface="Georgia"/>
                <a:hlinkClick r:id="rId8">
                  <a:extLst>
                    <a:ext uri="{A12FA001-AC4F-418D-AE19-62706E023703}">
                      <ahyp:hlinkClr xmlns:ahyp="http://schemas.microsoft.com/office/drawing/2018/hyperlinkcolor" val="tx"/>
                    </a:ext>
                  </a:extLst>
                </a:hlinkClick>
              </a:rPr>
              <a:t>85%</a:t>
            </a:r>
            <a:r>
              <a:rPr lang="en-US" sz="1300">
                <a:solidFill>
                  <a:srgbClr val="252525"/>
                </a:solidFill>
                <a:latin typeface="Georgia"/>
                <a:ea typeface="Georgia"/>
                <a:cs typeface="Georgia"/>
                <a:sym typeface="Georgia"/>
              </a:rPr>
              <a:t> of these children were being placed outside of their families and communities, even when fit and willing relatives were available to care for them. Research has shown that Native children in foster care who stayed connected to their culture did </a:t>
            </a:r>
            <a:r>
              <a:rPr lang="en-US" sz="1300">
                <a:solidFill>
                  <a:schemeClr val="accent5"/>
                </a:solidFill>
                <a:uFill>
                  <a:noFill/>
                </a:uFill>
                <a:latin typeface="Georgia"/>
                <a:ea typeface="Georgia"/>
                <a:cs typeface="Georgia"/>
                <a:sym typeface="Georgia"/>
                <a:hlinkClick r:id="rId9">
                  <a:extLst>
                    <a:ext uri="{A12FA001-AC4F-418D-AE19-62706E023703}">
                      <ahyp:hlinkClr xmlns:ahyp="http://schemas.microsoft.com/office/drawing/2018/hyperlinkcolor" val="tx"/>
                    </a:ext>
                  </a:extLst>
                </a:hlinkClick>
              </a:rPr>
              <a:t>better</a:t>
            </a:r>
            <a:r>
              <a:rPr lang="en-US" sz="1300">
                <a:solidFill>
                  <a:srgbClr val="252525"/>
                </a:solidFill>
                <a:latin typeface="Georgia"/>
                <a:ea typeface="Georgia"/>
                <a:cs typeface="Georgia"/>
                <a:sym typeface="Georgia"/>
              </a:rPr>
              <a:t>, and those who weren’t were at greater risk for behavioral and mental health problems.</a:t>
            </a:r>
            <a:endParaRPr sz="1300">
              <a:solidFill>
                <a:srgbClr val="252525"/>
              </a:solidFill>
              <a:latin typeface="Georgia"/>
              <a:ea typeface="Georgia"/>
              <a:cs typeface="Georgia"/>
              <a:sym typeface="Georgia"/>
            </a:endParaRPr>
          </a:p>
          <a:p>
            <a:pPr marL="0" lvl="0" indent="0" algn="l" rtl="0">
              <a:lnSpc>
                <a:spcPct val="115000"/>
              </a:lnSpc>
              <a:spcBef>
                <a:spcPts val="0"/>
              </a:spcBef>
              <a:spcAft>
                <a:spcPts val="0"/>
              </a:spcAft>
              <a:buSzPts val="1400"/>
              <a:buNone/>
            </a:pPr>
            <a:endParaRPr sz="1300">
              <a:solidFill>
                <a:srgbClr val="252525"/>
              </a:solidFill>
              <a:latin typeface="Georgia"/>
              <a:ea typeface="Georgia"/>
              <a:cs typeface="Georgia"/>
              <a:sym typeface="Georgia"/>
            </a:endParaRPr>
          </a:p>
          <a:p>
            <a:pPr marL="0" lvl="0" indent="0" algn="l" rtl="0">
              <a:lnSpc>
                <a:spcPct val="100000"/>
              </a:lnSpc>
              <a:spcBef>
                <a:spcPts val="0"/>
              </a:spcBef>
              <a:spcAft>
                <a:spcPts val="0"/>
              </a:spcAft>
              <a:buSzPts val="1400"/>
              <a:buNone/>
            </a:pPr>
            <a:r>
              <a:rPr lang="en-US" sz="1050">
                <a:solidFill>
                  <a:schemeClr val="dk2"/>
                </a:solidFill>
                <a:highlight>
                  <a:schemeClr val="dk1"/>
                </a:highlight>
              </a:rPr>
              <a:t>The Indian Child Welfare Act (ICWA) was enacted in 1978 in response to a crisis affecting American Indian and Alaska Native children, families, and tribes. Studies revealed that large numbers of Native children were being separated from their parents, extended families, and communities by state child welfare and private adoption agencies..</a:t>
            </a:r>
            <a:endParaRPr/>
          </a:p>
          <a:p>
            <a:pPr marL="0" lvl="0" indent="457200" algn="l" rtl="0">
              <a:lnSpc>
                <a:spcPct val="100000"/>
              </a:lnSpc>
              <a:spcBef>
                <a:spcPts val="0"/>
              </a:spcBef>
              <a:spcAft>
                <a:spcPts val="0"/>
              </a:spcAft>
              <a:buSzPts val="1400"/>
              <a:buNone/>
            </a:pP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149cf5fcbea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g149cf5fcbea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149cf5fcbea_0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g149cf5fcbea_0_3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576" name="Google Shape;576;g149cf5fcbea_0_3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149cf5fcbea_0_5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4" name="Google Shape;584;g149cf5fcbea_0_5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400"/>
              <a:t>ASFA was not enacted in a legal vacuum. It was cultivated within a larger federal and state legal framework that used the drug war to discriminate against Black/poor/Brown families.  It is critical not only to understand ASFA as a legal construct, but also in the time period in which it was enacted.  Impossible that it could have been designed for good, where the world was fear </a:t>
            </a:r>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149cf5fcbea_0_6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g149cf5fcbea_0_6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 name="Google Shape;60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Child welfare re-emerges on federal stage in great society – as discussion rather than legislation </a:t>
            </a:r>
            <a:endParaRPr/>
          </a:p>
          <a:p>
            <a:pPr marL="0" lvl="0" indent="0" algn="l" rtl="0">
              <a:lnSpc>
                <a:spcPct val="100000"/>
              </a:lnSpc>
              <a:spcBef>
                <a:spcPts val="0"/>
              </a:spcBef>
              <a:spcAft>
                <a:spcPts val="0"/>
              </a:spcAft>
              <a:buSzPts val="1400"/>
              <a:buNone/>
            </a:pPr>
            <a:r>
              <a:rPr lang="en-US"/>
              <a:t>Federal requirement: States enact laws mandating reports of known or suspected child abuse to a child welfare agency</a:t>
            </a:r>
            <a:endParaRPr/>
          </a:p>
        </p:txBody>
      </p:sp>
      <p:sp>
        <p:nvSpPr>
          <p:cNvPr id="601" name="Google Shape;60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history of child welfare grounded in racism and exclusion – so to is the history of CAPTA</a:t>
            </a:r>
            <a:endParaRPr/>
          </a:p>
        </p:txBody>
      </p:sp>
      <p:sp>
        <p:nvSpPr>
          <p:cNvPr id="610" name="Google Shape;61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149cf5fcbea_0_7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g149cf5fcbea_0_7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Next several slides will look at some uncontested facts about the foster system. </a:t>
            </a:r>
            <a:endParaRPr/>
          </a:p>
          <a:p>
            <a:pPr marL="457200" lvl="0" indent="-317500" algn="l" rtl="0">
              <a:lnSpc>
                <a:spcPct val="100000"/>
              </a:lnSpc>
              <a:spcBef>
                <a:spcPts val="0"/>
              </a:spcBef>
              <a:spcAft>
                <a:spcPts val="0"/>
              </a:spcAft>
              <a:buSzPts val="1400"/>
              <a:buAutoNum type="arabicPeriod"/>
            </a:pPr>
            <a:r>
              <a:rPr lang="en-US"/>
              <a:t>It targets Black children and families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ff1a20f604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gff1a20f604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history of child welfare grounded in racism and exclusion – so to is the history of CAPTA</a:t>
            </a:r>
            <a:endParaRPr/>
          </a:p>
        </p:txBody>
      </p:sp>
      <p:sp>
        <p:nvSpPr>
          <p:cNvPr id="617" name="Google Shape;617;gff1a20f604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ff1a20f604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gff1a20f604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history of child welfare grounded in racism and exclusion – so to is the history of CAPTA</a:t>
            </a:r>
            <a:endParaRPr/>
          </a:p>
        </p:txBody>
      </p:sp>
      <p:sp>
        <p:nvSpPr>
          <p:cNvPr id="624" name="Google Shape;624;gff1a20f604_0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ff1a20f604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gff1a20f604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history of child welfare grounded in racism and exclusion – so to is the history of CAPTA</a:t>
            </a:r>
            <a:endParaRPr/>
          </a:p>
        </p:txBody>
      </p:sp>
      <p:sp>
        <p:nvSpPr>
          <p:cNvPr id="632" name="Google Shape;632;gff1a20f604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ff1a20f604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Google Shape;638;gff1a20f604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history of child welfare grounded in racism and exclusion – so to is the history of CAPTA</a:t>
            </a:r>
            <a:endParaRPr/>
          </a:p>
        </p:txBody>
      </p:sp>
      <p:sp>
        <p:nvSpPr>
          <p:cNvPr id="639" name="Google Shape;639;gff1a20f604_0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ff1a20f604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6" name="Google Shape;646;gff1a20f604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history of child welfare grounded in racism and exclusion – so to is the history of CAPTA</a:t>
            </a:r>
            <a:endParaRPr/>
          </a:p>
        </p:txBody>
      </p:sp>
      <p:sp>
        <p:nvSpPr>
          <p:cNvPr id="647" name="Google Shape;647;gff1a20f604_0_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ff1a20f604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gff1a20f604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Institutions working for change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149cf5fcbea_0_8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0" name="Google Shape;660;g149cf5fcbea_0_8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Institutions working for change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ff1a20f604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9" name="Google Shape;669;gff1a20f604_0_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Institutions working for change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0" name="Google Shape;17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30</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538672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Presumptive – </a:t>
            </a:r>
            <a:r>
              <a:rPr lang="en-US" dirty="0" err="1"/>
              <a:t>elisa</a:t>
            </a:r>
            <a:r>
              <a:rPr lang="en-US" dirty="0"/>
              <a:t>, point of care --- definitive mas spec gas </a:t>
            </a:r>
            <a:r>
              <a:rPr lang="en-US" dirty="0" err="1"/>
              <a:t>chromotography</a:t>
            </a:r>
            <a:endParaRPr lang="en-US" dirty="0"/>
          </a:p>
          <a:p>
            <a:pPr marL="0" lvl="0" indent="0" algn="l" rtl="0">
              <a:spcBef>
                <a:spcPts val="0"/>
              </a:spcBef>
              <a:spcAft>
                <a:spcPts val="0"/>
              </a:spcAft>
              <a:buNone/>
            </a:pPr>
            <a:endParaRPr dirty="0"/>
          </a:p>
        </p:txBody>
      </p:sp>
      <p:sp>
        <p:nvSpPr>
          <p:cNvPr id="191" name="Google Shape;19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8747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149cf5fcbea_0_7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g149cf5fcbea_0_7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11% of black children 14% of indigenous children</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Medical student teaching only </a:t>
            </a:r>
            <a:r>
              <a:rPr lang="en-US" dirty="0" err="1"/>
              <a:t>oreder</a:t>
            </a:r>
            <a:r>
              <a:rPr lang="en-US" dirty="0"/>
              <a:t> a tests that 1) changes clinical care and 2) that you can interpret the results of</a:t>
            </a:r>
          </a:p>
          <a:p>
            <a:r>
              <a:rPr lang="en-US" dirty="0"/>
              <a:t>A positive drug test is snot the same as “affected by” and CAPTA is clear that a demonstrable health impact (or </a:t>
            </a:r>
            <a:r>
              <a:rPr lang="en-US" dirty="0" err="1"/>
              <a:t>ssafety</a:t>
            </a:r>
            <a:r>
              <a:rPr lang="en-US" dirty="0"/>
              <a:t> concern) is needed beyond a drug tests for a report (except for in MN)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D9A25-EF3D-4CE7-8DF8-A5ADFA5A91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94735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professionals are the primary feeder of the child welfare system (both reports and separations) primarily due to misuse and overuse of drug testing is driving child welfare reports and family separation</a:t>
            </a:r>
          </a:p>
          <a:p>
            <a:r>
              <a:rPr lang="en-US" dirty="0"/>
              <a:t>Marked racial inequities along the pathway</a:t>
            </a:r>
          </a:p>
          <a:p>
            <a:r>
              <a:rPr lang="en-US" dirty="0"/>
              <a:t>Proximity of policing to clinical care no where closer than during the birthing hospitalization</a:t>
            </a:r>
          </a:p>
          <a:p>
            <a:endParaRPr lang="en-US" dirty="0"/>
          </a:p>
          <a:p>
            <a:r>
              <a:rPr lang="en-US" dirty="0"/>
              <a:t>Rates of separation – vary – but in several places &gt;5% of infants are not discharged to care of their mother – primary driver of this increase is substance use – primarily detected from a urine drug test, with or without newborn withdrawal – the results of which are reported to child welfare</a:t>
            </a:r>
          </a:p>
          <a:p>
            <a:r>
              <a:rPr lang="en-US" dirty="0"/>
              <a:t>Most child welfare reports for infants &lt;1yr are from the healthcare system – marked racial inequities</a:t>
            </a:r>
          </a:p>
          <a:p>
            <a:r>
              <a:rPr lang="en-US" dirty="0"/>
              <a:t>“Test and report” called out by ACOG “Policies that require practitioners to respond to substance use and substance use disorder in a primarily punitive way, require health care providers to function as agents of law enforcement”</a:t>
            </a:r>
          </a:p>
          <a:p>
            <a:r>
              <a:rPr lang="en-US" dirty="0"/>
              <a:t>This happens for methadone –  non-differentiation in federal statute between MOUD and recovery and untreated SUD</a:t>
            </a:r>
          </a:p>
          <a:p>
            <a:r>
              <a:rPr lang="en-US" dirty="0"/>
              <a:t>ACOG proximity of policing – happens for methadone – do not differentiate in policy MOUD and recovery from untreated SUD and </a:t>
            </a:r>
            <a:r>
              <a:rPr lang="en-US" dirty="0" err="1"/>
              <a:t>etc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08522E-8516-42F2-A09B-57189E6F31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0589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Provider reports reflect this ideology of substances</a:t>
            </a:r>
          </a:p>
          <a:p>
            <a:r>
              <a:rPr lang="en-US" dirty="0"/>
              <a:t>Illegal things aren’t in and of themselves more harmful – it is their illegality that creates the harm</a:t>
            </a:r>
          </a:p>
          <a:p>
            <a:r>
              <a:rPr lang="en-US" dirty="0"/>
              <a:t>And reflect misinformation (that drug use in pregnancy is associated with subsequent child maltreatment)</a:t>
            </a:r>
          </a:p>
          <a:p>
            <a:r>
              <a:rPr lang="en-US" dirty="0"/>
              <a:t>An assumption that is literally codified in state statute – and is a logical tautology</a:t>
            </a:r>
          </a:p>
          <a:p>
            <a:r>
              <a:rPr lang="en-US" dirty="0"/>
              <a:t>When we state that that drug use = child abuse we are making a formally undecidable, hence an unscientific statement, </a:t>
            </a:r>
            <a:r>
              <a:rPr lang="en-US" dirty="0" err="1"/>
              <a:t>ie</a:t>
            </a:r>
            <a:r>
              <a:rPr lang="en-US" dirty="0"/>
              <a:t> one that cannot be disproven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08522E-8516-42F2-A09B-57189E6F31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00509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Consensus is – if you drug test you must get informed consent</a:t>
            </a:r>
          </a:p>
          <a:p>
            <a:r>
              <a:rPr lang="en-US" dirty="0"/>
              <a:t>So I want to turn to a critical examination of the history and assumptions underlying informed consent</a:t>
            </a:r>
          </a:p>
          <a:p>
            <a:r>
              <a:rPr lang="en-US" dirty="0"/>
              <a:t>This image - From </a:t>
            </a:r>
            <a:r>
              <a:rPr lang="en-US" dirty="0" err="1"/>
              <a:t>aamc</a:t>
            </a:r>
            <a:r>
              <a:rPr lang="en-US" dirty="0"/>
              <a:t> webpage – 2 white men – I altered image as it may be under copyright – illustrates how embedded gendered and </a:t>
            </a:r>
            <a:r>
              <a:rPr lang="en-US" dirty="0" err="1"/>
              <a:t>racilized</a:t>
            </a:r>
            <a:r>
              <a:rPr lang="en-US" dirty="0"/>
              <a:t> hierarchies are – the insidious and prevalent white male supremacy 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D9A25-EF3D-4CE7-8DF8-A5ADFA5A91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716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concept of informed consent is quite modern</a:t>
            </a:r>
          </a:p>
          <a:p>
            <a:r>
              <a:rPr lang="en-US" dirty="0"/>
              <a:t>Hippocrates – “conceal most things … reveal nothing”</a:t>
            </a:r>
          </a:p>
          <a:p>
            <a:r>
              <a:rPr lang="en-US" dirty="0"/>
              <a:t>Informed consent (in both research and clinical care) emerges in the response to </a:t>
            </a:r>
            <a:r>
              <a:rPr lang="en-US" dirty="0" err="1"/>
              <a:t>jewish</a:t>
            </a:r>
            <a:r>
              <a:rPr lang="en-US" dirty="0"/>
              <a:t> and other genocides perpetrated by </a:t>
            </a:r>
            <a:r>
              <a:rPr lang="en-US" dirty="0" err="1"/>
              <a:t>nazi</a:t>
            </a:r>
            <a:r>
              <a:rPr lang="en-US" dirty="0"/>
              <a:t> Germany and focused on protection – reached back to enlightenment to ground it in a particular ethical frame illustrated here by Mills quote – which supports the voluntariness of participation</a:t>
            </a:r>
          </a:p>
          <a:p>
            <a:r>
              <a:rPr lang="en-US" dirty="0"/>
              <a:t>In 70s informed consent begins to mean less about protection more about individual competence and increasingly stresses autonomy</a:t>
            </a:r>
          </a:p>
          <a:p>
            <a:r>
              <a:rPr lang="en-US" dirty="0"/>
              <a:t>Principles laid out in presidents commission and highly influenced by the work of </a:t>
            </a:r>
            <a:r>
              <a:rPr lang="en-US" dirty="0" err="1"/>
              <a:t>bauchamp</a:t>
            </a:r>
            <a:r>
              <a:rPr lang="en-US" dirty="0"/>
              <a:t> and </a:t>
            </a:r>
            <a:r>
              <a:rPr lang="en-US" dirty="0" err="1"/>
              <a:t>childress</a:t>
            </a:r>
            <a:r>
              <a:rPr lang="en-US" dirty="0"/>
              <a:t> – classic liberal nation state view of autonomy </a:t>
            </a:r>
          </a:p>
          <a:p>
            <a:r>
              <a:rPr lang="en-US" dirty="0"/>
              <a:t>But this is a really simplistic world view – we are not nation states – we are social – hence autonomy is relational – and to be certain that someone </a:t>
            </a:r>
            <a:r>
              <a:rPr lang="en-US" dirty="0" err="1"/>
              <a:t>iss</a:t>
            </a:r>
            <a:r>
              <a:rPr lang="en-US" dirty="0"/>
              <a:t> indeed acting autonomously in decision making requires (</a:t>
            </a:r>
            <a:r>
              <a:rPr lang="en-US" dirty="0" err="1"/>
              <a:t>stoljar’s</a:t>
            </a:r>
            <a:r>
              <a:rPr lang="en-US" dirty="0"/>
              <a:t> words) exercise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D9A25-EF3D-4CE7-8DF8-A5ADFA5A91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1773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Hence </a:t>
            </a:r>
            <a:r>
              <a:rPr lang="en-US" dirty="0" err="1"/>
              <a:t>beuachamp</a:t>
            </a:r>
            <a:r>
              <a:rPr lang="en-US" dirty="0"/>
              <a:t> and </a:t>
            </a:r>
            <a:r>
              <a:rPr lang="en-US" dirty="0" err="1"/>
              <a:t>childress</a:t>
            </a:r>
            <a:r>
              <a:rPr lang="en-US" dirty="0"/>
              <a:t> ( and </a:t>
            </a:r>
            <a:r>
              <a:rPr lang="en-US" dirty="0" err="1"/>
              <a:t>ezeke</a:t>
            </a:r>
            <a:r>
              <a:rPr lang="en-US" dirty="0"/>
              <a:t> </a:t>
            </a:r>
            <a:r>
              <a:rPr lang="en-US" dirty="0" err="1"/>
              <a:t>emmaual</a:t>
            </a:r>
            <a:r>
              <a:rPr lang="en-US" dirty="0"/>
              <a:t> …) have been </a:t>
            </a:r>
            <a:r>
              <a:rPr lang="en-US" dirty="0" err="1"/>
              <a:t>critizied</a:t>
            </a:r>
            <a:r>
              <a:rPr lang="en-US" dirty="0"/>
              <a:t> for promulgating an “empty ethics” – one that neglects power, in particular of institutions such as healthcare, and neglect structural sexism, racism, and other forms of oppression  </a:t>
            </a:r>
          </a:p>
          <a:p>
            <a:r>
              <a:rPr lang="en-US" dirty="0"/>
              <a:t>Autonomy – relational and relationally constrained- and in the context of healthcare – patients are often become the objects of the bureaucratic machinery – and this organizational structure impinge upon moral and ethical decision making – and denudes actual autonomy (JSS Mills)</a:t>
            </a:r>
          </a:p>
          <a:p>
            <a:r>
              <a:rPr lang="en-US" dirty="0"/>
              <a:t>Medical sociology and feminist bioethics </a:t>
            </a:r>
          </a:p>
          <a:p>
            <a:endParaRPr lang="en-US" dirty="0"/>
          </a:p>
          <a:p>
            <a:endParaRPr lang="en-US" dirty="0"/>
          </a:p>
          <a:p>
            <a:r>
              <a:rPr lang="en-US" dirty="0"/>
              <a:t>Oppression displays itself in a variety of forms or faces, of which Iris Young highlights five: exploitation, marginalization, powerlessness, cultural imperialism and violence, where if a given social group suffers from at least one, then the group can be said to be oppressed (Young 1990).</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D9A25-EF3D-4CE7-8DF8-A5ADFA5A91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7560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revisit child welfare reporting in the context of this critique of informed consent - Iris young – oppression emerges from well-intention everyday practices that play out in landscape of biopower – within </a:t>
            </a:r>
            <a:r>
              <a:rPr lang="en-US" dirty="0" err="1"/>
              <a:t>capatalist</a:t>
            </a:r>
            <a:r>
              <a:rPr lang="en-US" dirty="0"/>
              <a:t> structures of contemporary medicine - the health care institution</a:t>
            </a:r>
          </a:p>
          <a:p>
            <a:r>
              <a:rPr lang="en-US" dirty="0"/>
              <a:t>The motivation for a report - Most reports aren’t willfully harmful – but most health professionals do not understand the consequence of reporting</a:t>
            </a:r>
          </a:p>
          <a:p>
            <a:endParaRPr lang="en-US" dirty="0"/>
          </a:p>
          <a:p>
            <a:r>
              <a:rPr lang="en-US" dirty="0" err="1"/>
              <a:t>Perspect</a:t>
            </a:r>
            <a:r>
              <a:rPr lang="en-US" dirty="0"/>
              <a:t> Psychol Sci</a:t>
            </a:r>
          </a:p>
          <a:p>
            <a:r>
              <a:rPr lang="en-US" dirty="0"/>
              <a:t>. 2021 Mar;16(2):225-246. </a:t>
            </a:r>
            <a:r>
              <a:rPr lang="en-US" dirty="0" err="1"/>
              <a:t>doi</a:t>
            </a:r>
            <a:r>
              <a:rPr lang="en-US" dirty="0"/>
              <a:t>: 10.1177/1745691620950690. </a:t>
            </a:r>
            <a:r>
              <a:rPr lang="en-US" dirty="0" err="1"/>
              <a:t>Epub</a:t>
            </a:r>
            <a:r>
              <a:rPr lang="en-US" dirty="0"/>
              <a:t> 2020 Oct 2.</a:t>
            </a:r>
          </a:p>
          <a:p>
            <a:r>
              <a:rPr lang="en-US" dirty="0"/>
              <a:t>Better Safe Than Sorry: A Common Signature of General Vulnerability for Psychopathology</a:t>
            </a:r>
          </a:p>
          <a:p>
            <a:r>
              <a:rPr lang="en-US" dirty="0"/>
              <a:t>Omer Van den Bergh 1, Jos </a:t>
            </a:r>
            <a:r>
              <a:rPr lang="en-US" dirty="0" err="1"/>
              <a:t>Brosschot</a:t>
            </a:r>
            <a:r>
              <a:rPr lang="en-US" dirty="0"/>
              <a:t> 2, Hugo Critchley 3, Julian F Thayer 4, Cristina Ottaviani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D9A25-EF3D-4CE7-8DF8-A5ADFA5A91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0662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health professionals able to diagnose system weaknesses? – what is our structural competence (Helena Hansen) </a:t>
            </a:r>
          </a:p>
          <a:p>
            <a:r>
              <a:rPr lang="en-US" dirty="0"/>
              <a:t>I have tried to illustrate structural thinking in the domain of drug testing and informed consent </a:t>
            </a:r>
          </a:p>
          <a:p>
            <a:r>
              <a:rPr lang="en-US" dirty="0"/>
              <a:t>We have to recognize that healthcare is not safe – especially for pregnant people who use drugs </a:t>
            </a:r>
          </a:p>
          <a:p>
            <a:r>
              <a:rPr lang="en-US" dirty="0"/>
              <a:t>Urge us to think of Discrimination is a Patient Safety Issue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D9A25-EF3D-4CE7-8DF8-A5ADFA5A91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47737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Borrowing from Nancy Krieger – that which does not reside in the body resides in the body politic – </a:t>
            </a:r>
          </a:p>
          <a:p>
            <a:r>
              <a:rPr lang="en-US" dirty="0"/>
              <a:t>Public Health vs. Criminalization – can’t be both</a:t>
            </a:r>
          </a:p>
          <a:p>
            <a:r>
              <a:rPr lang="en-US" dirty="0"/>
              <a:t>Conflict between providing health care and mandatory reporting</a:t>
            </a:r>
          </a:p>
          <a:p>
            <a:r>
              <a:rPr lang="en-US" dirty="0"/>
              <a:t>Drug screening, testing, and lack of (or poor) consent erodes provider/patient trust</a:t>
            </a:r>
          </a:p>
          <a:p>
            <a:r>
              <a:rPr lang="en-US" dirty="0"/>
              <a:t>Creates a climate of “mutual mistrust”</a:t>
            </a:r>
          </a:p>
          <a:p>
            <a:r>
              <a:rPr lang="en-US" dirty="0"/>
              <a:t>And contributes directly to provider moral injury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D2DF73-171D-471A-883C-54625EA8AC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6401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Decriminalize health care – </a:t>
            </a:r>
          </a:p>
          <a:p>
            <a:r>
              <a:rPr lang="en-US" dirty="0"/>
              <a:t>Informed consent and drug testing are tools not solutions –not a magic wand -  can be wielded to further oppression</a:t>
            </a:r>
          </a:p>
          <a:p>
            <a:r>
              <a:rPr lang="en-US" dirty="0"/>
              <a:t>Iris Young – resists false dichotomy – space full of them – fetus versus mother, punishment versus treatment  - let’s widen our horizon of possibility – iris young - empowerment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D9A25-EF3D-4CE7-8DF8-A5ADFA5A91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393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149cf5fcbea_0_8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g149cf5fcbea_0_8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look at some basic stats about child welfare system. It targets Black children and families</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 w articulating what I hope are our shared valued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858CEB-26DE-43A6-BF55-605D5F851F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70623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9" name="Google Shape;1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8ca35c373a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8ca35c373a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8ca35c373a_0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8ca35c373a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g8e02560640_0_14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g8e02560640_0_14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ff1a20f60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gff1a20f60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000">
                <a:latin typeface="Arial"/>
                <a:ea typeface="Arial"/>
                <a:cs typeface="Arial"/>
                <a:sym typeface="Arial"/>
              </a:rPr>
              <a:t>First, according to the 2016 estimate, 1 in 100 U.S. children will experience the termination of parental rights by age 18. Second, the risk of experiencing this event is highest in the first few years of life. Third, risks are highest for Native American and African American children. Nearly 3.0% of Native American children and around 1.5% of African American children will ever experience this event. </a:t>
            </a:r>
            <a:endParaRPr sz="1000">
              <a:latin typeface="Arial"/>
              <a:ea typeface="Arial"/>
              <a:cs typeface="Arial"/>
              <a:sym typeface="Arial"/>
            </a:endParaRPr>
          </a:p>
          <a:p>
            <a:pPr marL="0" lvl="0" indent="0" algn="l" rtl="0">
              <a:lnSpc>
                <a:spcPct val="100000"/>
              </a:lnSpc>
              <a:spcBef>
                <a:spcPts val="120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149cf5fcbea_0_8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g149cf5fcbea_0_8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ff1a20f604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gff1a20f604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49cf5fcbe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g149cf5fcbe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Abolition teaches us another place to go to understand an injustice is history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149cf5fcbea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7" name="Google Shape;537;g149cf5fcbea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100"/>
              <a:buNone/>
            </a:pPr>
            <a:r>
              <a:rPr lang="en-US" sz="1400">
                <a:latin typeface="Gill Sans"/>
                <a:ea typeface="Gill Sans"/>
                <a:cs typeface="Gill Sans"/>
                <a:sym typeface="Gill Sans"/>
              </a:rPr>
              <a:t>The Irish and Italian Catholic immigrant children targeted by the “Orphan Train” movement, established by a New York Protestant minister, Charles Loring Brace, in 1852,   were not viewed as white when they were forcibly taken from their families and placed on farms all over the country, in the hundreds of thousands.[1] The foster system wanted to protect “decent society” from not just the “menace” their poverty posed but also their “otherness” too, forcibly placing them in middle class Protestant households to socialize them to white middle class ways.[2]</a:t>
            </a:r>
            <a:endParaRPr sz="1400">
              <a:latin typeface="Gill Sans"/>
              <a:ea typeface="Gill Sans"/>
              <a:cs typeface="Gill Sans"/>
              <a:sym typeface="Gill Sans"/>
            </a:endParaRPr>
          </a:p>
          <a:p>
            <a:pPr marL="0" lvl="0" indent="0" algn="l" rtl="0">
              <a:lnSpc>
                <a:spcPct val="115000"/>
              </a:lnSpc>
              <a:spcBef>
                <a:spcPts val="0"/>
              </a:spcBef>
              <a:spcAft>
                <a:spcPts val="0"/>
              </a:spcAft>
              <a:buSzPts val="1100"/>
              <a:buNone/>
            </a:pPr>
            <a:r>
              <a:rPr lang="en-US" sz="1400">
                <a:latin typeface="Gill Sans"/>
                <a:ea typeface="Gill Sans"/>
                <a:cs typeface="Gill Sans"/>
                <a:sym typeface="Gill Sans"/>
              </a:rPr>
              <a:t> </a:t>
            </a:r>
            <a:endParaRPr sz="1400">
              <a:latin typeface="Gill Sans"/>
              <a:ea typeface="Gill Sans"/>
              <a:cs typeface="Gill Sans"/>
              <a:sym typeface="Gill Sans"/>
            </a:endParaRPr>
          </a:p>
          <a:p>
            <a:pPr marL="0" lvl="0" indent="0" algn="l" rtl="0">
              <a:lnSpc>
                <a:spcPct val="115000"/>
              </a:lnSpc>
              <a:spcBef>
                <a:spcPts val="0"/>
              </a:spcBef>
              <a:spcAft>
                <a:spcPts val="0"/>
              </a:spcAft>
              <a:buSzPts val="1100"/>
              <a:buNone/>
            </a:pPr>
            <a:r>
              <a:rPr lang="en-US" sz="1400">
                <a:latin typeface="Gill Sans"/>
                <a:ea typeface="Gill Sans"/>
                <a:cs typeface="Gill Sans"/>
                <a:sym typeface="Gill Sans"/>
              </a:rPr>
              <a:t>Brace had seen the revolutions in Europe of 1848, and they terrified him. In particular, he was terrified of poor immigrant Catholics, whom he branded a “stupid, foreign criminal class” and the “scum and refuse of ill-formed civilizations.” He worried that “some demagogue might arouse their passions and fuse all the elements for a Parisian scene of riot and blood.”</a:t>
            </a:r>
            <a:endParaRPr sz="1400">
              <a:latin typeface="Gill Sans"/>
              <a:ea typeface="Gill Sans"/>
              <a:cs typeface="Gill Sans"/>
              <a:sym typeface="Gill Sans"/>
            </a:endParaRPr>
          </a:p>
          <a:p>
            <a:pPr marL="0" lvl="0" indent="0" algn="l" rtl="0">
              <a:lnSpc>
                <a:spcPct val="115000"/>
              </a:lnSpc>
              <a:spcBef>
                <a:spcPts val="0"/>
              </a:spcBef>
              <a:spcAft>
                <a:spcPts val="0"/>
              </a:spcAft>
              <a:buSzPts val="1100"/>
              <a:buNone/>
            </a:pPr>
            <a:r>
              <a:rPr lang="en-US" sz="1400">
                <a:latin typeface="Gill Sans"/>
                <a:ea typeface="Gill Sans"/>
                <a:cs typeface="Gill Sans"/>
                <a:sym typeface="Gill Sans"/>
              </a:rPr>
              <a:t> </a:t>
            </a:r>
            <a:endParaRPr sz="1400">
              <a:latin typeface="Gill Sans"/>
              <a:ea typeface="Gill Sans"/>
              <a:cs typeface="Gill Sans"/>
              <a:sym typeface="Gill Sans"/>
            </a:endParaRPr>
          </a:p>
          <a:p>
            <a:pPr marL="0" lvl="0" indent="0" algn="l" rtl="0">
              <a:lnSpc>
                <a:spcPct val="115000"/>
              </a:lnSpc>
              <a:spcBef>
                <a:spcPts val="0"/>
              </a:spcBef>
              <a:spcAft>
                <a:spcPts val="0"/>
              </a:spcAft>
              <a:buSzPts val="1100"/>
              <a:buNone/>
            </a:pPr>
            <a:r>
              <a:rPr lang="en-US" sz="1400">
                <a:latin typeface="Gill Sans"/>
                <a:ea typeface="Gill Sans"/>
                <a:cs typeface="Gill Sans"/>
                <a:sym typeface="Gill Sans"/>
              </a:rPr>
              <a:t>And, of course, Brace explained, these Catholic immigrant parents were genetically inferior, passing bad “gemmules” on to their children. Fortunately, these ill effects could be reversed – by taking away the children and shipping them out to middle class Protestant farmers in the countryside.</a:t>
            </a:r>
            <a:endParaRPr sz="1400">
              <a:latin typeface="Gill Sans"/>
              <a:ea typeface="Gill Sans"/>
              <a:cs typeface="Gill Sans"/>
              <a:sym typeface="Gill Sans"/>
            </a:endParaRPr>
          </a:p>
          <a:p>
            <a:pPr marL="0" lvl="0" indent="0" algn="l" rtl="0">
              <a:lnSpc>
                <a:spcPct val="115000"/>
              </a:lnSpc>
              <a:spcBef>
                <a:spcPts val="0"/>
              </a:spcBef>
              <a:spcAft>
                <a:spcPts val="0"/>
              </a:spcAft>
              <a:buSzPts val="1100"/>
              <a:buNone/>
            </a:pPr>
            <a:endParaRPr sz="1400">
              <a:latin typeface="Gill Sans"/>
              <a:ea typeface="Gill Sans"/>
              <a:cs typeface="Gill Sans"/>
              <a:sym typeface="Gill Sans"/>
            </a:endParaRPr>
          </a:p>
          <a:p>
            <a:pPr marL="0" lvl="0" indent="0" algn="l" rtl="0">
              <a:lnSpc>
                <a:spcPct val="115000"/>
              </a:lnSpc>
              <a:spcBef>
                <a:spcPts val="0"/>
              </a:spcBef>
              <a:spcAft>
                <a:spcPts val="0"/>
              </a:spcAft>
              <a:buSzPts val="1100"/>
              <a:buNone/>
            </a:pPr>
            <a:endParaRPr sz="1400">
              <a:latin typeface="Gill Sans"/>
              <a:ea typeface="Gill Sans"/>
              <a:cs typeface="Gill Sans"/>
              <a:sym typeface="Gill Sans"/>
            </a:endParaRPr>
          </a:p>
          <a:p>
            <a:pPr marL="0" lvl="0" indent="0" algn="l" rtl="0">
              <a:lnSpc>
                <a:spcPct val="100000"/>
              </a:lnSpc>
              <a:spcBef>
                <a:spcPts val="0"/>
              </a:spcBef>
              <a:spcAft>
                <a:spcPts val="0"/>
              </a:spcAft>
              <a:buSzPts val="1100"/>
              <a:buNone/>
            </a:pPr>
            <a:endParaRPr sz="1400">
              <a:latin typeface="Gill Sans"/>
              <a:ea typeface="Gill Sans"/>
              <a:cs typeface="Gill Sans"/>
              <a:sym typeface="Gill Sans"/>
            </a:endParaRPr>
          </a:p>
          <a:p>
            <a:pPr marL="0" lvl="0" indent="0" algn="l" rtl="0">
              <a:lnSpc>
                <a:spcPct val="100000"/>
              </a:lnSpc>
              <a:spcBef>
                <a:spcPts val="0"/>
              </a:spcBef>
              <a:spcAft>
                <a:spcPts val="0"/>
              </a:spcAft>
              <a:buSzPts val="1100"/>
              <a:buNone/>
            </a:pPr>
            <a:endParaRPr sz="1400">
              <a:latin typeface="Gill Sans"/>
              <a:ea typeface="Gill Sans"/>
              <a:cs typeface="Gill Sans"/>
              <a:sym typeface="Gill Sans"/>
            </a:endParaRPr>
          </a:p>
        </p:txBody>
      </p:sp>
      <p:sp>
        <p:nvSpPr>
          <p:cNvPr id="538" name="Google Shape;538;g149cf5fcbea_0_4: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g149cf5fcbea_0_771"/>
          <p:cNvSpPr/>
          <p:nvPr/>
        </p:nvSpPr>
        <p:spPr>
          <a:xfrm>
            <a:off x="0" y="6727600"/>
            <a:ext cx="12192000" cy="1305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g149cf5fcbea_0_77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6" name="Google Shape;16;g149cf5fcbea_0_77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17" name="Google Shape;17;g149cf5fcbea_0_77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g149cf5fcbea_0_801"/>
          <p:cNvSpPr/>
          <p:nvPr/>
        </p:nvSpPr>
        <p:spPr>
          <a:xfrm>
            <a:off x="0" y="6727600"/>
            <a:ext cx="12192000" cy="1305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g149cf5fcbea_0_801"/>
          <p:cNvSpPr txBox="1">
            <a:spLocks noGrp="1"/>
          </p:cNvSpPr>
          <p:nvPr>
            <p:ph type="title" hasCustomPrompt="1"/>
          </p:nvPr>
        </p:nvSpPr>
        <p:spPr>
          <a:xfrm>
            <a:off x="415600" y="1321967"/>
            <a:ext cx="11360700" cy="25572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18700"/>
              <a:buNone/>
              <a:defRPr sz="18700" b="1"/>
            </a:lvl1pPr>
            <a:lvl2pPr lvl="1" algn="ctr">
              <a:lnSpc>
                <a:spcPct val="100000"/>
              </a:lnSpc>
              <a:spcBef>
                <a:spcPts val="0"/>
              </a:spcBef>
              <a:spcAft>
                <a:spcPts val="0"/>
              </a:spcAft>
              <a:buSzPts val="18700"/>
              <a:buNone/>
              <a:defRPr sz="18700" b="1"/>
            </a:lvl2pPr>
            <a:lvl3pPr lvl="2" algn="ctr">
              <a:lnSpc>
                <a:spcPct val="100000"/>
              </a:lnSpc>
              <a:spcBef>
                <a:spcPts val="0"/>
              </a:spcBef>
              <a:spcAft>
                <a:spcPts val="0"/>
              </a:spcAft>
              <a:buSzPts val="18700"/>
              <a:buNone/>
              <a:defRPr sz="18700" b="1"/>
            </a:lvl3pPr>
            <a:lvl4pPr lvl="3" algn="ctr">
              <a:lnSpc>
                <a:spcPct val="100000"/>
              </a:lnSpc>
              <a:spcBef>
                <a:spcPts val="0"/>
              </a:spcBef>
              <a:spcAft>
                <a:spcPts val="0"/>
              </a:spcAft>
              <a:buSzPts val="18700"/>
              <a:buNone/>
              <a:defRPr sz="18700" b="1"/>
            </a:lvl4pPr>
            <a:lvl5pPr lvl="4" algn="ctr">
              <a:lnSpc>
                <a:spcPct val="100000"/>
              </a:lnSpc>
              <a:spcBef>
                <a:spcPts val="0"/>
              </a:spcBef>
              <a:spcAft>
                <a:spcPts val="0"/>
              </a:spcAft>
              <a:buSzPts val="18700"/>
              <a:buNone/>
              <a:defRPr sz="18700" b="1"/>
            </a:lvl5pPr>
            <a:lvl6pPr lvl="5" algn="ctr">
              <a:lnSpc>
                <a:spcPct val="100000"/>
              </a:lnSpc>
              <a:spcBef>
                <a:spcPts val="0"/>
              </a:spcBef>
              <a:spcAft>
                <a:spcPts val="0"/>
              </a:spcAft>
              <a:buSzPts val="18700"/>
              <a:buNone/>
              <a:defRPr sz="18700" b="1"/>
            </a:lvl6pPr>
            <a:lvl7pPr lvl="6" algn="ctr">
              <a:lnSpc>
                <a:spcPct val="100000"/>
              </a:lnSpc>
              <a:spcBef>
                <a:spcPts val="0"/>
              </a:spcBef>
              <a:spcAft>
                <a:spcPts val="0"/>
              </a:spcAft>
              <a:buSzPts val="18700"/>
              <a:buNone/>
              <a:defRPr sz="18700" b="1"/>
            </a:lvl7pPr>
            <a:lvl8pPr lvl="7" algn="ctr">
              <a:lnSpc>
                <a:spcPct val="100000"/>
              </a:lnSpc>
              <a:spcBef>
                <a:spcPts val="0"/>
              </a:spcBef>
              <a:spcAft>
                <a:spcPts val="0"/>
              </a:spcAft>
              <a:buSzPts val="18700"/>
              <a:buNone/>
              <a:defRPr sz="18700" b="1"/>
            </a:lvl8pPr>
            <a:lvl9pPr lvl="8" algn="ctr">
              <a:lnSpc>
                <a:spcPct val="100000"/>
              </a:lnSpc>
              <a:spcBef>
                <a:spcPts val="0"/>
              </a:spcBef>
              <a:spcAft>
                <a:spcPts val="0"/>
              </a:spcAft>
              <a:buSzPts val="18700"/>
              <a:buNone/>
              <a:defRPr sz="18700" b="1"/>
            </a:lvl9pPr>
          </a:lstStyle>
          <a:p>
            <a:r>
              <a:t>xx%</a:t>
            </a:r>
          </a:p>
        </p:txBody>
      </p:sp>
      <p:sp>
        <p:nvSpPr>
          <p:cNvPr id="55" name="Google Shape;55;g149cf5fcbea_0_801"/>
          <p:cNvSpPr txBox="1">
            <a:spLocks noGrp="1"/>
          </p:cNvSpPr>
          <p:nvPr>
            <p:ph type="body" idx="1"/>
          </p:nvPr>
        </p:nvSpPr>
        <p:spPr>
          <a:xfrm>
            <a:off x="415600" y="4095067"/>
            <a:ext cx="11360700" cy="1202400"/>
          </a:xfrm>
          <a:prstGeom prst="rect">
            <a:avLst/>
          </a:prstGeom>
          <a:noFill/>
          <a:ln>
            <a:noFill/>
          </a:ln>
        </p:spPr>
        <p:txBody>
          <a:bodyPr spcFirstLastPara="1" wrap="square" lIns="121900" tIns="121900" rIns="121900" bIns="121900" anchor="t" anchorCtr="0">
            <a:no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2100"/>
              </a:spcBef>
              <a:spcAft>
                <a:spcPts val="0"/>
              </a:spcAft>
              <a:buSzPts val="1900"/>
              <a:buChar char="○"/>
              <a:defRPr/>
            </a:lvl2pPr>
            <a:lvl3pPr marL="1371600" lvl="2" indent="-349250" algn="ctr">
              <a:lnSpc>
                <a:spcPct val="115000"/>
              </a:lnSpc>
              <a:spcBef>
                <a:spcPts val="2100"/>
              </a:spcBef>
              <a:spcAft>
                <a:spcPts val="0"/>
              </a:spcAft>
              <a:buSzPts val="1900"/>
              <a:buChar char="■"/>
              <a:defRPr/>
            </a:lvl3pPr>
            <a:lvl4pPr marL="1828800" lvl="3" indent="-349250" algn="ctr">
              <a:lnSpc>
                <a:spcPct val="115000"/>
              </a:lnSpc>
              <a:spcBef>
                <a:spcPts val="2100"/>
              </a:spcBef>
              <a:spcAft>
                <a:spcPts val="0"/>
              </a:spcAft>
              <a:buSzPts val="1900"/>
              <a:buChar char="●"/>
              <a:defRPr/>
            </a:lvl4pPr>
            <a:lvl5pPr marL="2286000" lvl="4" indent="-349250" algn="ctr">
              <a:lnSpc>
                <a:spcPct val="115000"/>
              </a:lnSpc>
              <a:spcBef>
                <a:spcPts val="2100"/>
              </a:spcBef>
              <a:spcAft>
                <a:spcPts val="0"/>
              </a:spcAft>
              <a:buSzPts val="1900"/>
              <a:buChar char="○"/>
              <a:defRPr/>
            </a:lvl5pPr>
            <a:lvl6pPr marL="2743200" lvl="5" indent="-349250" algn="ctr">
              <a:lnSpc>
                <a:spcPct val="115000"/>
              </a:lnSpc>
              <a:spcBef>
                <a:spcPts val="2100"/>
              </a:spcBef>
              <a:spcAft>
                <a:spcPts val="0"/>
              </a:spcAft>
              <a:buSzPts val="1900"/>
              <a:buChar char="■"/>
              <a:defRPr/>
            </a:lvl6pPr>
            <a:lvl7pPr marL="3200400" lvl="6" indent="-349250" algn="ctr">
              <a:lnSpc>
                <a:spcPct val="115000"/>
              </a:lnSpc>
              <a:spcBef>
                <a:spcPts val="2100"/>
              </a:spcBef>
              <a:spcAft>
                <a:spcPts val="0"/>
              </a:spcAft>
              <a:buSzPts val="1900"/>
              <a:buChar char="●"/>
              <a:defRPr/>
            </a:lvl7pPr>
            <a:lvl8pPr marL="3657600" lvl="7" indent="-349250" algn="ctr">
              <a:lnSpc>
                <a:spcPct val="115000"/>
              </a:lnSpc>
              <a:spcBef>
                <a:spcPts val="2100"/>
              </a:spcBef>
              <a:spcAft>
                <a:spcPts val="0"/>
              </a:spcAft>
              <a:buSzPts val="1900"/>
              <a:buChar char="○"/>
              <a:defRPr/>
            </a:lvl8pPr>
            <a:lvl9pPr marL="4114800" lvl="8" indent="-349250" algn="ctr">
              <a:lnSpc>
                <a:spcPct val="115000"/>
              </a:lnSpc>
              <a:spcBef>
                <a:spcPts val="2100"/>
              </a:spcBef>
              <a:spcAft>
                <a:spcPts val="2100"/>
              </a:spcAft>
              <a:buSzPts val="1900"/>
              <a:buChar char="■"/>
              <a:defRPr/>
            </a:lvl9pPr>
          </a:lstStyle>
          <a:p>
            <a:endParaRPr/>
          </a:p>
        </p:txBody>
      </p:sp>
      <p:sp>
        <p:nvSpPr>
          <p:cNvPr id="56" name="Google Shape;56;g149cf5fcbea_0_80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D95C2-8D30-4911-5DA5-9BEA9FE604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7E1E29-FA9E-72C5-EA34-666CE1FCBF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5EA59D-A987-3C52-E1B2-D6D3CE6619E4}"/>
              </a:ext>
            </a:extLst>
          </p:cNvPr>
          <p:cNvSpPr>
            <a:spLocks noGrp="1"/>
          </p:cNvSpPr>
          <p:nvPr>
            <p:ph type="dt" sz="half" idx="10"/>
          </p:nvPr>
        </p:nvSpPr>
        <p:spPr/>
        <p:txBody>
          <a:bodyPr/>
          <a:lstStyle/>
          <a:p>
            <a:fld id="{3F0B62CA-A1A2-47FA-8F33-48985FD810B9}" type="datetimeFigureOut">
              <a:rPr lang="en-US" smtClean="0"/>
              <a:t>11/11/22</a:t>
            </a:fld>
            <a:endParaRPr lang="en-US"/>
          </a:p>
        </p:txBody>
      </p:sp>
      <p:sp>
        <p:nvSpPr>
          <p:cNvPr id="5" name="Footer Placeholder 4">
            <a:extLst>
              <a:ext uri="{FF2B5EF4-FFF2-40B4-BE49-F238E27FC236}">
                <a16:creationId xmlns:a16="http://schemas.microsoft.com/office/drawing/2014/main" id="{D8E53CC0-EA30-F70D-A7D6-A4F323E9F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2B1064-BDA5-5D01-1610-DBDC2444CC90}"/>
              </a:ext>
            </a:extLst>
          </p:cNvPr>
          <p:cNvSpPr>
            <a:spLocks noGrp="1"/>
          </p:cNvSpPr>
          <p:nvPr>
            <p:ph type="sldNum" sz="quarter" idx="12"/>
          </p:nvPr>
        </p:nvSpPr>
        <p:spPr/>
        <p:txBody>
          <a:bodyPr/>
          <a:lstStyle/>
          <a:p>
            <a:fld id="{CC6EDF0F-3CF3-4A62-83E9-707D76973955}" type="slidenum">
              <a:rPr lang="en-US" smtClean="0"/>
              <a:t>‹#›</a:t>
            </a:fld>
            <a:endParaRPr lang="en-US"/>
          </a:p>
        </p:txBody>
      </p:sp>
    </p:spTree>
    <p:extLst>
      <p:ext uri="{BB962C8B-B14F-4D97-AF65-F5344CB8AC3E}">
        <p14:creationId xmlns:p14="http://schemas.microsoft.com/office/powerpoint/2010/main" val="22318923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3E5CB-53AB-9E3E-19A5-E50EAA745F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CC4207-7549-7603-ED2C-BD789308C9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07DDEC-37BB-02AA-9335-1B218FE08F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A05A9C-1851-E99B-E647-A735F64A22DB}"/>
              </a:ext>
            </a:extLst>
          </p:cNvPr>
          <p:cNvSpPr>
            <a:spLocks noGrp="1"/>
          </p:cNvSpPr>
          <p:nvPr>
            <p:ph type="dt" sz="half" idx="10"/>
          </p:nvPr>
        </p:nvSpPr>
        <p:spPr/>
        <p:txBody>
          <a:bodyPr/>
          <a:lstStyle/>
          <a:p>
            <a:fld id="{3F0B62CA-A1A2-47FA-8F33-48985FD810B9}" type="datetimeFigureOut">
              <a:rPr lang="en-US" smtClean="0"/>
              <a:t>11/11/22</a:t>
            </a:fld>
            <a:endParaRPr lang="en-US"/>
          </a:p>
        </p:txBody>
      </p:sp>
      <p:sp>
        <p:nvSpPr>
          <p:cNvPr id="6" name="Footer Placeholder 5">
            <a:extLst>
              <a:ext uri="{FF2B5EF4-FFF2-40B4-BE49-F238E27FC236}">
                <a16:creationId xmlns:a16="http://schemas.microsoft.com/office/drawing/2014/main" id="{18F14CC0-72F1-99C0-CC11-1DC1FFD41A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40913C-AD5A-8EB8-A945-C7999DC0ADCC}"/>
              </a:ext>
            </a:extLst>
          </p:cNvPr>
          <p:cNvSpPr>
            <a:spLocks noGrp="1"/>
          </p:cNvSpPr>
          <p:nvPr>
            <p:ph type="sldNum" sz="quarter" idx="12"/>
          </p:nvPr>
        </p:nvSpPr>
        <p:spPr/>
        <p:txBody>
          <a:bodyPr/>
          <a:lstStyle/>
          <a:p>
            <a:fld id="{CC6EDF0F-3CF3-4A62-83E9-707D76973955}" type="slidenum">
              <a:rPr lang="en-US" smtClean="0"/>
              <a:t>‹#›</a:t>
            </a:fld>
            <a:endParaRPr lang="en-US"/>
          </a:p>
        </p:txBody>
      </p:sp>
    </p:spTree>
    <p:extLst>
      <p:ext uri="{BB962C8B-B14F-4D97-AF65-F5344CB8AC3E}">
        <p14:creationId xmlns:p14="http://schemas.microsoft.com/office/powerpoint/2010/main" val="23008568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898D-049E-BD8F-FEBF-F7395FE8F5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9F58DE-C8C2-33B6-3E16-F8E75424F5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8CB6D9-BA36-8B50-0E5F-1A91EA05CB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6109FE-0B1C-5109-BF48-3E8462AC35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E3B92B-9C16-17A5-2AD3-AB7BF5D87E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F4C664-74F4-AF3C-AFDE-708567E8C4D9}"/>
              </a:ext>
            </a:extLst>
          </p:cNvPr>
          <p:cNvSpPr>
            <a:spLocks noGrp="1"/>
          </p:cNvSpPr>
          <p:nvPr>
            <p:ph type="dt" sz="half" idx="10"/>
          </p:nvPr>
        </p:nvSpPr>
        <p:spPr/>
        <p:txBody>
          <a:bodyPr/>
          <a:lstStyle/>
          <a:p>
            <a:fld id="{3F0B62CA-A1A2-47FA-8F33-48985FD810B9}" type="datetimeFigureOut">
              <a:rPr lang="en-US" smtClean="0"/>
              <a:t>11/11/22</a:t>
            </a:fld>
            <a:endParaRPr lang="en-US"/>
          </a:p>
        </p:txBody>
      </p:sp>
      <p:sp>
        <p:nvSpPr>
          <p:cNvPr id="8" name="Footer Placeholder 7">
            <a:extLst>
              <a:ext uri="{FF2B5EF4-FFF2-40B4-BE49-F238E27FC236}">
                <a16:creationId xmlns:a16="http://schemas.microsoft.com/office/drawing/2014/main" id="{0CEA7F1A-D0C4-828E-A236-8DAE3E2AE8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5F7658-B4AD-F244-E1AF-DE048E10D6C9}"/>
              </a:ext>
            </a:extLst>
          </p:cNvPr>
          <p:cNvSpPr>
            <a:spLocks noGrp="1"/>
          </p:cNvSpPr>
          <p:nvPr>
            <p:ph type="sldNum" sz="quarter" idx="12"/>
          </p:nvPr>
        </p:nvSpPr>
        <p:spPr/>
        <p:txBody>
          <a:bodyPr/>
          <a:lstStyle/>
          <a:p>
            <a:fld id="{CC6EDF0F-3CF3-4A62-83E9-707D76973955}" type="slidenum">
              <a:rPr lang="en-US" smtClean="0"/>
              <a:t>‹#›</a:t>
            </a:fld>
            <a:endParaRPr lang="en-US"/>
          </a:p>
        </p:txBody>
      </p:sp>
    </p:spTree>
    <p:extLst>
      <p:ext uri="{BB962C8B-B14F-4D97-AF65-F5344CB8AC3E}">
        <p14:creationId xmlns:p14="http://schemas.microsoft.com/office/powerpoint/2010/main" val="29269636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6E8BF-C0E9-4E2A-A0BB-7C672D4450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AAAD6E-4BEA-1F05-82DB-80245F01DC74}"/>
              </a:ext>
            </a:extLst>
          </p:cNvPr>
          <p:cNvSpPr>
            <a:spLocks noGrp="1"/>
          </p:cNvSpPr>
          <p:nvPr>
            <p:ph type="dt" sz="half" idx="10"/>
          </p:nvPr>
        </p:nvSpPr>
        <p:spPr/>
        <p:txBody>
          <a:bodyPr/>
          <a:lstStyle/>
          <a:p>
            <a:fld id="{3F0B62CA-A1A2-47FA-8F33-48985FD810B9}" type="datetimeFigureOut">
              <a:rPr lang="en-US" smtClean="0"/>
              <a:t>11/11/22</a:t>
            </a:fld>
            <a:endParaRPr lang="en-US"/>
          </a:p>
        </p:txBody>
      </p:sp>
      <p:sp>
        <p:nvSpPr>
          <p:cNvPr id="4" name="Footer Placeholder 3">
            <a:extLst>
              <a:ext uri="{FF2B5EF4-FFF2-40B4-BE49-F238E27FC236}">
                <a16:creationId xmlns:a16="http://schemas.microsoft.com/office/drawing/2014/main" id="{44385922-DE8C-88EF-5A79-A04A5D475D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C7833A-D1A1-D191-18C1-EEE476D8A441}"/>
              </a:ext>
            </a:extLst>
          </p:cNvPr>
          <p:cNvSpPr>
            <a:spLocks noGrp="1"/>
          </p:cNvSpPr>
          <p:nvPr>
            <p:ph type="sldNum" sz="quarter" idx="12"/>
          </p:nvPr>
        </p:nvSpPr>
        <p:spPr/>
        <p:txBody>
          <a:bodyPr/>
          <a:lstStyle/>
          <a:p>
            <a:fld id="{CC6EDF0F-3CF3-4A62-83E9-707D76973955}" type="slidenum">
              <a:rPr lang="en-US" smtClean="0"/>
              <a:t>‹#›</a:t>
            </a:fld>
            <a:endParaRPr lang="en-US"/>
          </a:p>
        </p:txBody>
      </p:sp>
    </p:spTree>
    <p:extLst>
      <p:ext uri="{BB962C8B-B14F-4D97-AF65-F5344CB8AC3E}">
        <p14:creationId xmlns:p14="http://schemas.microsoft.com/office/powerpoint/2010/main" val="30226156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90A8BB-A523-D817-C975-851CC3C0F501}"/>
              </a:ext>
            </a:extLst>
          </p:cNvPr>
          <p:cNvSpPr>
            <a:spLocks noGrp="1"/>
          </p:cNvSpPr>
          <p:nvPr>
            <p:ph type="dt" sz="half" idx="10"/>
          </p:nvPr>
        </p:nvSpPr>
        <p:spPr/>
        <p:txBody>
          <a:bodyPr/>
          <a:lstStyle/>
          <a:p>
            <a:fld id="{3F0B62CA-A1A2-47FA-8F33-48985FD810B9}" type="datetimeFigureOut">
              <a:rPr lang="en-US" smtClean="0"/>
              <a:t>11/11/22</a:t>
            </a:fld>
            <a:endParaRPr lang="en-US"/>
          </a:p>
        </p:txBody>
      </p:sp>
      <p:sp>
        <p:nvSpPr>
          <p:cNvPr id="3" name="Footer Placeholder 2">
            <a:extLst>
              <a:ext uri="{FF2B5EF4-FFF2-40B4-BE49-F238E27FC236}">
                <a16:creationId xmlns:a16="http://schemas.microsoft.com/office/drawing/2014/main" id="{18E84D3D-EAD2-6910-D15C-C8ACAFACA1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C83F39-AC52-0FB5-5F3C-3196684DDF8F}"/>
              </a:ext>
            </a:extLst>
          </p:cNvPr>
          <p:cNvSpPr>
            <a:spLocks noGrp="1"/>
          </p:cNvSpPr>
          <p:nvPr>
            <p:ph type="sldNum" sz="quarter" idx="12"/>
          </p:nvPr>
        </p:nvSpPr>
        <p:spPr/>
        <p:txBody>
          <a:bodyPr/>
          <a:lstStyle/>
          <a:p>
            <a:fld id="{CC6EDF0F-3CF3-4A62-83E9-707D76973955}" type="slidenum">
              <a:rPr lang="en-US" smtClean="0"/>
              <a:t>‹#›</a:t>
            </a:fld>
            <a:endParaRPr lang="en-US"/>
          </a:p>
        </p:txBody>
      </p:sp>
    </p:spTree>
    <p:extLst>
      <p:ext uri="{BB962C8B-B14F-4D97-AF65-F5344CB8AC3E}">
        <p14:creationId xmlns:p14="http://schemas.microsoft.com/office/powerpoint/2010/main" val="38182887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5B0D5-21FD-59AD-88C6-467CE4DC3E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B52495-48C6-DE70-6DFA-30B48D2E8F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2F60D9-4562-56E2-6268-23A7ED1748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57FF63-3364-3B24-A8F7-3560F8C67451}"/>
              </a:ext>
            </a:extLst>
          </p:cNvPr>
          <p:cNvSpPr>
            <a:spLocks noGrp="1"/>
          </p:cNvSpPr>
          <p:nvPr>
            <p:ph type="dt" sz="half" idx="10"/>
          </p:nvPr>
        </p:nvSpPr>
        <p:spPr/>
        <p:txBody>
          <a:bodyPr/>
          <a:lstStyle/>
          <a:p>
            <a:fld id="{3F0B62CA-A1A2-47FA-8F33-48985FD810B9}" type="datetimeFigureOut">
              <a:rPr lang="en-US" smtClean="0"/>
              <a:t>11/11/22</a:t>
            </a:fld>
            <a:endParaRPr lang="en-US"/>
          </a:p>
        </p:txBody>
      </p:sp>
      <p:sp>
        <p:nvSpPr>
          <p:cNvPr id="6" name="Footer Placeholder 5">
            <a:extLst>
              <a:ext uri="{FF2B5EF4-FFF2-40B4-BE49-F238E27FC236}">
                <a16:creationId xmlns:a16="http://schemas.microsoft.com/office/drawing/2014/main" id="{4FEAFA23-DBF4-C64D-C133-99ABD0AF47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E740D4-0B3A-D357-E3FC-5F48D8DCEE5F}"/>
              </a:ext>
            </a:extLst>
          </p:cNvPr>
          <p:cNvSpPr>
            <a:spLocks noGrp="1"/>
          </p:cNvSpPr>
          <p:nvPr>
            <p:ph type="sldNum" sz="quarter" idx="12"/>
          </p:nvPr>
        </p:nvSpPr>
        <p:spPr/>
        <p:txBody>
          <a:bodyPr/>
          <a:lstStyle/>
          <a:p>
            <a:fld id="{CC6EDF0F-3CF3-4A62-83E9-707D76973955}" type="slidenum">
              <a:rPr lang="en-US" smtClean="0"/>
              <a:t>‹#›</a:t>
            </a:fld>
            <a:endParaRPr lang="en-US"/>
          </a:p>
        </p:txBody>
      </p:sp>
    </p:spTree>
    <p:extLst>
      <p:ext uri="{BB962C8B-B14F-4D97-AF65-F5344CB8AC3E}">
        <p14:creationId xmlns:p14="http://schemas.microsoft.com/office/powerpoint/2010/main" val="34598211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504C0-657E-1504-7567-505187537F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68E6BC-D1A5-C4BD-3DD9-CF0BDD1528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397D59-00C1-518C-B83A-B5A5052209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BCB7FE-324C-F46F-0859-0EFC9E4B157F}"/>
              </a:ext>
            </a:extLst>
          </p:cNvPr>
          <p:cNvSpPr>
            <a:spLocks noGrp="1"/>
          </p:cNvSpPr>
          <p:nvPr>
            <p:ph type="dt" sz="half" idx="10"/>
          </p:nvPr>
        </p:nvSpPr>
        <p:spPr/>
        <p:txBody>
          <a:bodyPr/>
          <a:lstStyle/>
          <a:p>
            <a:fld id="{3F0B62CA-A1A2-47FA-8F33-48985FD810B9}" type="datetimeFigureOut">
              <a:rPr lang="en-US" smtClean="0"/>
              <a:t>11/11/22</a:t>
            </a:fld>
            <a:endParaRPr lang="en-US"/>
          </a:p>
        </p:txBody>
      </p:sp>
      <p:sp>
        <p:nvSpPr>
          <p:cNvPr id="6" name="Footer Placeholder 5">
            <a:extLst>
              <a:ext uri="{FF2B5EF4-FFF2-40B4-BE49-F238E27FC236}">
                <a16:creationId xmlns:a16="http://schemas.microsoft.com/office/drawing/2014/main" id="{3BBEFC02-0565-64EA-6C16-FFE8D29965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3BDF62-5FF5-D27A-35BD-58306F0AFA65}"/>
              </a:ext>
            </a:extLst>
          </p:cNvPr>
          <p:cNvSpPr>
            <a:spLocks noGrp="1"/>
          </p:cNvSpPr>
          <p:nvPr>
            <p:ph type="sldNum" sz="quarter" idx="12"/>
          </p:nvPr>
        </p:nvSpPr>
        <p:spPr/>
        <p:txBody>
          <a:bodyPr/>
          <a:lstStyle/>
          <a:p>
            <a:fld id="{CC6EDF0F-3CF3-4A62-83E9-707D76973955}" type="slidenum">
              <a:rPr lang="en-US" smtClean="0"/>
              <a:t>‹#›</a:t>
            </a:fld>
            <a:endParaRPr lang="en-US"/>
          </a:p>
        </p:txBody>
      </p:sp>
    </p:spTree>
    <p:extLst>
      <p:ext uri="{BB962C8B-B14F-4D97-AF65-F5344CB8AC3E}">
        <p14:creationId xmlns:p14="http://schemas.microsoft.com/office/powerpoint/2010/main" val="20735801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5CA4D-B631-B5CA-D8B2-E3421909CE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DEDC65-8389-900A-C14A-5E4E9F9BBF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592708-A8FC-5F1B-C55C-70AE8C1CBB7A}"/>
              </a:ext>
            </a:extLst>
          </p:cNvPr>
          <p:cNvSpPr>
            <a:spLocks noGrp="1"/>
          </p:cNvSpPr>
          <p:nvPr>
            <p:ph type="dt" sz="half" idx="10"/>
          </p:nvPr>
        </p:nvSpPr>
        <p:spPr/>
        <p:txBody>
          <a:bodyPr/>
          <a:lstStyle/>
          <a:p>
            <a:fld id="{3F0B62CA-A1A2-47FA-8F33-48985FD810B9}" type="datetimeFigureOut">
              <a:rPr lang="en-US" smtClean="0"/>
              <a:t>11/11/22</a:t>
            </a:fld>
            <a:endParaRPr lang="en-US"/>
          </a:p>
        </p:txBody>
      </p:sp>
      <p:sp>
        <p:nvSpPr>
          <p:cNvPr id="5" name="Footer Placeholder 4">
            <a:extLst>
              <a:ext uri="{FF2B5EF4-FFF2-40B4-BE49-F238E27FC236}">
                <a16:creationId xmlns:a16="http://schemas.microsoft.com/office/drawing/2014/main" id="{AE63531F-1C17-234C-7687-456D46E788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995310-238E-0DC4-BE10-8075C8A868D2}"/>
              </a:ext>
            </a:extLst>
          </p:cNvPr>
          <p:cNvSpPr>
            <a:spLocks noGrp="1"/>
          </p:cNvSpPr>
          <p:nvPr>
            <p:ph type="sldNum" sz="quarter" idx="12"/>
          </p:nvPr>
        </p:nvSpPr>
        <p:spPr/>
        <p:txBody>
          <a:bodyPr/>
          <a:lstStyle/>
          <a:p>
            <a:fld id="{CC6EDF0F-3CF3-4A62-83E9-707D76973955}" type="slidenum">
              <a:rPr lang="en-US" smtClean="0"/>
              <a:t>‹#›</a:t>
            </a:fld>
            <a:endParaRPr lang="en-US"/>
          </a:p>
        </p:txBody>
      </p:sp>
    </p:spTree>
    <p:extLst>
      <p:ext uri="{BB962C8B-B14F-4D97-AF65-F5344CB8AC3E}">
        <p14:creationId xmlns:p14="http://schemas.microsoft.com/office/powerpoint/2010/main" val="38478222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0BA4FA-7FDB-5A61-0377-0A86B531C0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C247E9-DC3B-825C-166E-939E78C213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959769-A888-B9F7-BE14-FC8283341151}"/>
              </a:ext>
            </a:extLst>
          </p:cNvPr>
          <p:cNvSpPr>
            <a:spLocks noGrp="1"/>
          </p:cNvSpPr>
          <p:nvPr>
            <p:ph type="dt" sz="half" idx="10"/>
          </p:nvPr>
        </p:nvSpPr>
        <p:spPr/>
        <p:txBody>
          <a:bodyPr/>
          <a:lstStyle/>
          <a:p>
            <a:fld id="{3F0B62CA-A1A2-47FA-8F33-48985FD810B9}" type="datetimeFigureOut">
              <a:rPr lang="en-US" smtClean="0"/>
              <a:t>11/11/22</a:t>
            </a:fld>
            <a:endParaRPr lang="en-US"/>
          </a:p>
        </p:txBody>
      </p:sp>
      <p:sp>
        <p:nvSpPr>
          <p:cNvPr id="5" name="Footer Placeholder 4">
            <a:extLst>
              <a:ext uri="{FF2B5EF4-FFF2-40B4-BE49-F238E27FC236}">
                <a16:creationId xmlns:a16="http://schemas.microsoft.com/office/drawing/2014/main" id="{92A4ADF2-686F-AF7D-C35C-F636C6BC88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B8B213-FF8B-5949-DEFB-5C7AD903EF99}"/>
              </a:ext>
            </a:extLst>
          </p:cNvPr>
          <p:cNvSpPr>
            <a:spLocks noGrp="1"/>
          </p:cNvSpPr>
          <p:nvPr>
            <p:ph type="sldNum" sz="quarter" idx="12"/>
          </p:nvPr>
        </p:nvSpPr>
        <p:spPr/>
        <p:txBody>
          <a:bodyPr/>
          <a:lstStyle/>
          <a:p>
            <a:fld id="{CC6EDF0F-3CF3-4A62-83E9-707D76973955}" type="slidenum">
              <a:rPr lang="en-US" smtClean="0"/>
              <a:t>‹#›</a:t>
            </a:fld>
            <a:endParaRPr lang="en-US"/>
          </a:p>
        </p:txBody>
      </p:sp>
    </p:spTree>
    <p:extLst>
      <p:ext uri="{BB962C8B-B14F-4D97-AF65-F5344CB8AC3E}">
        <p14:creationId xmlns:p14="http://schemas.microsoft.com/office/powerpoint/2010/main" val="25843208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8621C-26BA-47BD-B773-3F2E18217B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CF360C-316C-4A5D-B9DA-54C29D901B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2604E7-A541-44F7-81CD-3D94560F4FEB}"/>
              </a:ext>
            </a:extLst>
          </p:cNvPr>
          <p:cNvSpPr>
            <a:spLocks noGrp="1"/>
          </p:cNvSpPr>
          <p:nvPr>
            <p:ph type="dt" sz="half" idx="10"/>
          </p:nvPr>
        </p:nvSpPr>
        <p:spPr/>
        <p:txBody>
          <a:bodyPr/>
          <a:lstStyle/>
          <a:p>
            <a:fld id="{AA5B778D-A60C-42DB-A8FA-B3C40DF3E6C9}" type="datetimeFigureOut">
              <a:rPr lang="en-US" smtClean="0"/>
              <a:t>11/11/22</a:t>
            </a:fld>
            <a:endParaRPr lang="en-US"/>
          </a:p>
        </p:txBody>
      </p:sp>
      <p:sp>
        <p:nvSpPr>
          <p:cNvPr id="5" name="Footer Placeholder 4">
            <a:extLst>
              <a:ext uri="{FF2B5EF4-FFF2-40B4-BE49-F238E27FC236}">
                <a16:creationId xmlns:a16="http://schemas.microsoft.com/office/drawing/2014/main" id="{93134BC0-5883-4C2C-B64B-DAF9E044C4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D758D-D15D-465D-B666-52973F930F2E}"/>
              </a:ext>
            </a:extLst>
          </p:cNvPr>
          <p:cNvSpPr>
            <a:spLocks noGrp="1"/>
          </p:cNvSpPr>
          <p:nvPr>
            <p:ph type="sldNum" sz="quarter" idx="12"/>
          </p:nvPr>
        </p:nvSpPr>
        <p:spPr/>
        <p:txBody>
          <a:bodyPr/>
          <a:lstStyle/>
          <a:p>
            <a:fld id="{9B239432-44F2-4F11-BCA1-226E7DE2DA30}" type="slidenum">
              <a:rPr lang="en-US" smtClean="0"/>
              <a:t>‹#›</a:t>
            </a:fld>
            <a:endParaRPr lang="en-US"/>
          </a:p>
        </p:txBody>
      </p:sp>
    </p:spTree>
    <p:extLst>
      <p:ext uri="{BB962C8B-B14F-4D97-AF65-F5344CB8AC3E}">
        <p14:creationId xmlns:p14="http://schemas.microsoft.com/office/powerpoint/2010/main" val="2407246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g149cf5fcbea_0_80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3F75B-E34B-4095-96E9-692552B59C73}"/>
              </a:ext>
            </a:extLst>
          </p:cNvPr>
          <p:cNvSpPr>
            <a:spLocks noGrp="1"/>
          </p:cNvSpPr>
          <p:nvPr>
            <p:ph type="title"/>
          </p:nvPr>
        </p:nvSpPr>
        <p:spPr>
          <a:xfrm>
            <a:off x="838200" y="365126"/>
            <a:ext cx="10515600" cy="815282"/>
          </a:xfrm>
        </p:spPr>
        <p:txBody>
          <a:bodyPr>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9AAC9481-51F9-4BE7-B1A8-3AE23FA8A542}"/>
              </a:ext>
            </a:extLst>
          </p:cNvPr>
          <p:cNvSpPr>
            <a:spLocks noGrp="1"/>
          </p:cNvSpPr>
          <p:nvPr>
            <p:ph idx="1"/>
          </p:nvPr>
        </p:nvSpPr>
        <p:spPr>
          <a:xfrm>
            <a:off x="838200" y="1296785"/>
            <a:ext cx="10515600" cy="488017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C2B4F9B-8DD3-499E-A530-5682172DC203}"/>
              </a:ext>
            </a:extLst>
          </p:cNvPr>
          <p:cNvSpPr>
            <a:spLocks noGrp="1"/>
          </p:cNvSpPr>
          <p:nvPr>
            <p:ph type="dt" sz="half" idx="10"/>
          </p:nvPr>
        </p:nvSpPr>
        <p:spPr/>
        <p:txBody>
          <a:bodyPr/>
          <a:lstStyle/>
          <a:p>
            <a:fld id="{AA5B778D-A60C-42DB-A8FA-B3C40DF3E6C9}" type="datetimeFigureOut">
              <a:rPr lang="en-US" smtClean="0"/>
              <a:t>11/11/22</a:t>
            </a:fld>
            <a:endParaRPr lang="en-US"/>
          </a:p>
        </p:txBody>
      </p:sp>
      <p:sp>
        <p:nvSpPr>
          <p:cNvPr id="5" name="Footer Placeholder 4">
            <a:extLst>
              <a:ext uri="{FF2B5EF4-FFF2-40B4-BE49-F238E27FC236}">
                <a16:creationId xmlns:a16="http://schemas.microsoft.com/office/drawing/2014/main" id="{B25A893F-01D3-49CC-A6BB-4239B050B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0657A-5283-42B4-AFB5-78EFDE8C646C}"/>
              </a:ext>
            </a:extLst>
          </p:cNvPr>
          <p:cNvSpPr>
            <a:spLocks noGrp="1"/>
          </p:cNvSpPr>
          <p:nvPr>
            <p:ph type="sldNum" sz="quarter" idx="12"/>
          </p:nvPr>
        </p:nvSpPr>
        <p:spPr/>
        <p:txBody>
          <a:bodyPr/>
          <a:lstStyle/>
          <a:p>
            <a:fld id="{9B239432-44F2-4F11-BCA1-226E7DE2DA30}" type="slidenum">
              <a:rPr lang="en-US" smtClean="0"/>
              <a:t>‹#›</a:t>
            </a:fld>
            <a:endParaRPr lang="en-US"/>
          </a:p>
        </p:txBody>
      </p:sp>
    </p:spTree>
    <p:extLst>
      <p:ext uri="{BB962C8B-B14F-4D97-AF65-F5344CB8AC3E}">
        <p14:creationId xmlns:p14="http://schemas.microsoft.com/office/powerpoint/2010/main" val="24155740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9D893-FA09-4F91-9839-6C973514195B}"/>
              </a:ext>
            </a:extLst>
          </p:cNvPr>
          <p:cNvSpPr>
            <a:spLocks noGrp="1"/>
          </p:cNvSpPr>
          <p:nvPr>
            <p:ph type="title"/>
          </p:nvPr>
        </p:nvSpPr>
        <p:spPr>
          <a:xfrm>
            <a:off x="839788" y="365126"/>
            <a:ext cx="10515600" cy="823912"/>
          </a:xfrm>
        </p:spPr>
        <p:txBody>
          <a:bodyPr>
            <a:normAutofit/>
          </a:bodyPr>
          <a:lstStyle>
            <a:lvl1pPr>
              <a:defRPr sz="3600"/>
            </a:lvl1pPr>
          </a:lstStyle>
          <a:p>
            <a:r>
              <a:rPr lang="en-US"/>
              <a:t>Click to edit Master title style</a:t>
            </a:r>
          </a:p>
        </p:txBody>
      </p:sp>
      <p:sp>
        <p:nvSpPr>
          <p:cNvPr id="3" name="Text Placeholder 2">
            <a:extLst>
              <a:ext uri="{FF2B5EF4-FFF2-40B4-BE49-F238E27FC236}">
                <a16:creationId xmlns:a16="http://schemas.microsoft.com/office/drawing/2014/main" id="{32C2A950-E07A-457C-9975-2BC4681B6A8C}"/>
              </a:ext>
            </a:extLst>
          </p:cNvPr>
          <p:cNvSpPr>
            <a:spLocks noGrp="1"/>
          </p:cNvSpPr>
          <p:nvPr>
            <p:ph type="body" idx="1"/>
          </p:nvPr>
        </p:nvSpPr>
        <p:spPr>
          <a:xfrm>
            <a:off x="839788" y="130708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2B0B58-C0D9-4CE9-9557-5F0B400809B0}"/>
              </a:ext>
            </a:extLst>
          </p:cNvPr>
          <p:cNvSpPr>
            <a:spLocks noGrp="1"/>
          </p:cNvSpPr>
          <p:nvPr>
            <p:ph sz="half" idx="2"/>
          </p:nvPr>
        </p:nvSpPr>
        <p:spPr>
          <a:xfrm>
            <a:off x="839788" y="2131000"/>
            <a:ext cx="5157787" cy="40536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B52A00-4D7C-4039-8F08-1F1E0D9DB684}"/>
              </a:ext>
            </a:extLst>
          </p:cNvPr>
          <p:cNvSpPr>
            <a:spLocks noGrp="1"/>
          </p:cNvSpPr>
          <p:nvPr>
            <p:ph type="body" sz="quarter" idx="3"/>
          </p:nvPr>
        </p:nvSpPr>
        <p:spPr>
          <a:xfrm>
            <a:off x="6172200" y="130708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A768F4-0F04-40CD-B3B2-69213E0B9F72}"/>
              </a:ext>
            </a:extLst>
          </p:cNvPr>
          <p:cNvSpPr>
            <a:spLocks noGrp="1"/>
          </p:cNvSpPr>
          <p:nvPr>
            <p:ph sz="quarter" idx="4"/>
          </p:nvPr>
        </p:nvSpPr>
        <p:spPr>
          <a:xfrm>
            <a:off x="6172200" y="2130999"/>
            <a:ext cx="5183188" cy="40536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797624-3D9F-414D-B7F2-E5AA6C93B87E}"/>
              </a:ext>
            </a:extLst>
          </p:cNvPr>
          <p:cNvSpPr>
            <a:spLocks noGrp="1"/>
          </p:cNvSpPr>
          <p:nvPr>
            <p:ph type="dt" sz="half" idx="10"/>
          </p:nvPr>
        </p:nvSpPr>
        <p:spPr/>
        <p:txBody>
          <a:bodyPr/>
          <a:lstStyle/>
          <a:p>
            <a:fld id="{AA5B778D-A60C-42DB-A8FA-B3C40DF3E6C9}" type="datetimeFigureOut">
              <a:rPr lang="en-US" smtClean="0"/>
              <a:t>11/11/22</a:t>
            </a:fld>
            <a:endParaRPr lang="en-US"/>
          </a:p>
        </p:txBody>
      </p:sp>
      <p:sp>
        <p:nvSpPr>
          <p:cNvPr id="8" name="Footer Placeholder 7">
            <a:extLst>
              <a:ext uri="{FF2B5EF4-FFF2-40B4-BE49-F238E27FC236}">
                <a16:creationId xmlns:a16="http://schemas.microsoft.com/office/drawing/2014/main" id="{1616BE82-BC29-4CEB-AD12-A9F856E45C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03D781-A0FF-42A5-9B49-83671044FB6A}"/>
              </a:ext>
            </a:extLst>
          </p:cNvPr>
          <p:cNvSpPr>
            <a:spLocks noGrp="1"/>
          </p:cNvSpPr>
          <p:nvPr>
            <p:ph type="sldNum" sz="quarter" idx="12"/>
          </p:nvPr>
        </p:nvSpPr>
        <p:spPr/>
        <p:txBody>
          <a:bodyPr/>
          <a:lstStyle/>
          <a:p>
            <a:fld id="{9B239432-44F2-4F11-BCA1-226E7DE2DA30}" type="slidenum">
              <a:rPr lang="en-US" smtClean="0"/>
              <a:t>‹#›</a:t>
            </a:fld>
            <a:endParaRPr lang="en-US"/>
          </a:p>
        </p:txBody>
      </p:sp>
    </p:spTree>
    <p:extLst>
      <p:ext uri="{BB962C8B-B14F-4D97-AF65-F5344CB8AC3E}">
        <p14:creationId xmlns:p14="http://schemas.microsoft.com/office/powerpoint/2010/main" val="3850968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23416-033F-47A8-9B9B-F87254670BAA}"/>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3" name="Date Placeholder 2">
            <a:extLst>
              <a:ext uri="{FF2B5EF4-FFF2-40B4-BE49-F238E27FC236}">
                <a16:creationId xmlns:a16="http://schemas.microsoft.com/office/drawing/2014/main" id="{2892F324-B294-4BE7-836C-A8B59C7E9826}"/>
              </a:ext>
            </a:extLst>
          </p:cNvPr>
          <p:cNvSpPr>
            <a:spLocks noGrp="1"/>
          </p:cNvSpPr>
          <p:nvPr>
            <p:ph type="dt" sz="half" idx="10"/>
          </p:nvPr>
        </p:nvSpPr>
        <p:spPr/>
        <p:txBody>
          <a:bodyPr/>
          <a:lstStyle/>
          <a:p>
            <a:fld id="{AA5B778D-A60C-42DB-A8FA-B3C40DF3E6C9}" type="datetimeFigureOut">
              <a:rPr lang="en-US" smtClean="0"/>
              <a:t>11/11/22</a:t>
            </a:fld>
            <a:endParaRPr lang="en-US"/>
          </a:p>
        </p:txBody>
      </p:sp>
      <p:sp>
        <p:nvSpPr>
          <p:cNvPr id="4" name="Footer Placeholder 3">
            <a:extLst>
              <a:ext uri="{FF2B5EF4-FFF2-40B4-BE49-F238E27FC236}">
                <a16:creationId xmlns:a16="http://schemas.microsoft.com/office/drawing/2014/main" id="{99D8356A-F592-4859-A9FB-1AE2195C82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D52956-31D9-492C-B78C-9BFB74B4A70E}"/>
              </a:ext>
            </a:extLst>
          </p:cNvPr>
          <p:cNvSpPr>
            <a:spLocks noGrp="1"/>
          </p:cNvSpPr>
          <p:nvPr>
            <p:ph type="sldNum" sz="quarter" idx="12"/>
          </p:nvPr>
        </p:nvSpPr>
        <p:spPr/>
        <p:txBody>
          <a:bodyPr/>
          <a:lstStyle/>
          <a:p>
            <a:fld id="{9B239432-44F2-4F11-BCA1-226E7DE2DA30}" type="slidenum">
              <a:rPr lang="en-US" smtClean="0"/>
              <a:t>‹#›</a:t>
            </a:fld>
            <a:endParaRPr lang="en-US"/>
          </a:p>
        </p:txBody>
      </p:sp>
    </p:spTree>
    <p:extLst>
      <p:ext uri="{BB962C8B-B14F-4D97-AF65-F5344CB8AC3E}">
        <p14:creationId xmlns:p14="http://schemas.microsoft.com/office/powerpoint/2010/main" val="23016904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2B88AA-A525-4A31-901D-BB593E6F45BB}"/>
              </a:ext>
            </a:extLst>
          </p:cNvPr>
          <p:cNvSpPr>
            <a:spLocks noGrp="1"/>
          </p:cNvSpPr>
          <p:nvPr>
            <p:ph type="dt" sz="half" idx="10"/>
          </p:nvPr>
        </p:nvSpPr>
        <p:spPr/>
        <p:txBody>
          <a:bodyPr/>
          <a:lstStyle/>
          <a:p>
            <a:fld id="{AA5B778D-A60C-42DB-A8FA-B3C40DF3E6C9}" type="datetimeFigureOut">
              <a:rPr lang="en-US" smtClean="0"/>
              <a:t>11/11/22</a:t>
            </a:fld>
            <a:endParaRPr lang="en-US"/>
          </a:p>
        </p:txBody>
      </p:sp>
      <p:sp>
        <p:nvSpPr>
          <p:cNvPr id="3" name="Footer Placeholder 2">
            <a:extLst>
              <a:ext uri="{FF2B5EF4-FFF2-40B4-BE49-F238E27FC236}">
                <a16:creationId xmlns:a16="http://schemas.microsoft.com/office/drawing/2014/main" id="{646CE71F-C29E-4D98-9FEC-A761EA7A25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33691A-3750-4598-A9AA-AC9AD6A9E4E6}"/>
              </a:ext>
            </a:extLst>
          </p:cNvPr>
          <p:cNvSpPr>
            <a:spLocks noGrp="1"/>
          </p:cNvSpPr>
          <p:nvPr>
            <p:ph type="sldNum" sz="quarter" idx="12"/>
          </p:nvPr>
        </p:nvSpPr>
        <p:spPr/>
        <p:txBody>
          <a:bodyPr/>
          <a:lstStyle/>
          <a:p>
            <a:fld id="{9B239432-44F2-4F11-BCA1-226E7DE2DA30}" type="slidenum">
              <a:rPr lang="en-US" smtClean="0"/>
              <a:t>‹#›</a:t>
            </a:fld>
            <a:endParaRPr lang="en-US"/>
          </a:p>
        </p:txBody>
      </p:sp>
    </p:spTree>
    <p:extLst>
      <p:ext uri="{BB962C8B-B14F-4D97-AF65-F5344CB8AC3E}">
        <p14:creationId xmlns:p14="http://schemas.microsoft.com/office/powerpoint/2010/main" val="37051022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C502F4-68C2-4A69-AECA-2555F6EEB782}" type="datetimeFigureOut">
              <a:rPr lang="en-US" smtClean="0">
                <a:solidFill>
                  <a:prstClr val="white">
                    <a:tint val="75000"/>
                  </a:prstClr>
                </a:solidFill>
              </a:rPr>
              <a:pPr/>
              <a:t>11/11/22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2CF68033-C1DC-4339-A73A-3364E102D03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657359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0000" y="1666731"/>
            <a:ext cx="6787600" cy="1875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5000"/>
              <a:buNone/>
              <a:defRPr sz="6667">
                <a:solidFill>
                  <a:schemeClr val="lt1"/>
                </a:solidFill>
              </a:defRPr>
            </a:lvl1pPr>
            <a:lvl2pPr lvl="1" algn="ctr">
              <a:lnSpc>
                <a:spcPct val="100000"/>
              </a:lnSpc>
              <a:spcBef>
                <a:spcPts val="0"/>
              </a:spcBef>
              <a:spcAft>
                <a:spcPts val="0"/>
              </a:spcAft>
              <a:buSzPts val="5000"/>
              <a:buFont typeface="EB Garamond ExtraBold"/>
              <a:buNone/>
              <a:defRPr sz="6667" b="0" u="sng">
                <a:latin typeface="EB Garamond ExtraBold"/>
                <a:ea typeface="EB Garamond ExtraBold"/>
                <a:cs typeface="EB Garamond ExtraBold"/>
                <a:sym typeface="EB Garamond ExtraBold"/>
              </a:defRPr>
            </a:lvl2pPr>
            <a:lvl3pPr lvl="2" algn="ctr">
              <a:lnSpc>
                <a:spcPct val="100000"/>
              </a:lnSpc>
              <a:spcBef>
                <a:spcPts val="0"/>
              </a:spcBef>
              <a:spcAft>
                <a:spcPts val="0"/>
              </a:spcAft>
              <a:buSzPts val="5000"/>
              <a:buFont typeface="EB Garamond ExtraBold"/>
              <a:buNone/>
              <a:defRPr sz="6667" b="0" u="sng">
                <a:latin typeface="EB Garamond ExtraBold"/>
                <a:ea typeface="EB Garamond ExtraBold"/>
                <a:cs typeface="EB Garamond ExtraBold"/>
                <a:sym typeface="EB Garamond ExtraBold"/>
              </a:defRPr>
            </a:lvl3pPr>
            <a:lvl4pPr lvl="3" algn="ctr">
              <a:lnSpc>
                <a:spcPct val="100000"/>
              </a:lnSpc>
              <a:spcBef>
                <a:spcPts val="0"/>
              </a:spcBef>
              <a:spcAft>
                <a:spcPts val="0"/>
              </a:spcAft>
              <a:buSzPts val="5000"/>
              <a:buFont typeface="EB Garamond ExtraBold"/>
              <a:buNone/>
              <a:defRPr sz="6667" b="0" u="sng">
                <a:latin typeface="EB Garamond ExtraBold"/>
                <a:ea typeface="EB Garamond ExtraBold"/>
                <a:cs typeface="EB Garamond ExtraBold"/>
                <a:sym typeface="EB Garamond ExtraBold"/>
              </a:defRPr>
            </a:lvl4pPr>
            <a:lvl5pPr lvl="4" algn="ctr">
              <a:lnSpc>
                <a:spcPct val="100000"/>
              </a:lnSpc>
              <a:spcBef>
                <a:spcPts val="0"/>
              </a:spcBef>
              <a:spcAft>
                <a:spcPts val="0"/>
              </a:spcAft>
              <a:buSzPts val="5000"/>
              <a:buFont typeface="EB Garamond ExtraBold"/>
              <a:buNone/>
              <a:defRPr sz="6667" b="0" u="sng">
                <a:latin typeface="EB Garamond ExtraBold"/>
                <a:ea typeface="EB Garamond ExtraBold"/>
                <a:cs typeface="EB Garamond ExtraBold"/>
                <a:sym typeface="EB Garamond ExtraBold"/>
              </a:defRPr>
            </a:lvl5pPr>
            <a:lvl6pPr lvl="5" algn="ctr">
              <a:lnSpc>
                <a:spcPct val="100000"/>
              </a:lnSpc>
              <a:spcBef>
                <a:spcPts val="0"/>
              </a:spcBef>
              <a:spcAft>
                <a:spcPts val="0"/>
              </a:spcAft>
              <a:buSzPts val="5000"/>
              <a:buFont typeface="EB Garamond ExtraBold"/>
              <a:buNone/>
              <a:defRPr sz="6667" b="0" u="sng">
                <a:latin typeface="EB Garamond ExtraBold"/>
                <a:ea typeface="EB Garamond ExtraBold"/>
                <a:cs typeface="EB Garamond ExtraBold"/>
                <a:sym typeface="EB Garamond ExtraBold"/>
              </a:defRPr>
            </a:lvl6pPr>
            <a:lvl7pPr lvl="6" algn="ctr">
              <a:lnSpc>
                <a:spcPct val="100000"/>
              </a:lnSpc>
              <a:spcBef>
                <a:spcPts val="0"/>
              </a:spcBef>
              <a:spcAft>
                <a:spcPts val="0"/>
              </a:spcAft>
              <a:buSzPts val="5000"/>
              <a:buFont typeface="EB Garamond ExtraBold"/>
              <a:buNone/>
              <a:defRPr sz="6667" b="0" u="sng">
                <a:latin typeface="EB Garamond ExtraBold"/>
                <a:ea typeface="EB Garamond ExtraBold"/>
                <a:cs typeface="EB Garamond ExtraBold"/>
                <a:sym typeface="EB Garamond ExtraBold"/>
              </a:defRPr>
            </a:lvl7pPr>
            <a:lvl8pPr lvl="7" algn="ctr">
              <a:lnSpc>
                <a:spcPct val="100000"/>
              </a:lnSpc>
              <a:spcBef>
                <a:spcPts val="0"/>
              </a:spcBef>
              <a:spcAft>
                <a:spcPts val="0"/>
              </a:spcAft>
              <a:buSzPts val="5000"/>
              <a:buFont typeface="EB Garamond ExtraBold"/>
              <a:buNone/>
              <a:defRPr sz="6667" b="0" u="sng">
                <a:latin typeface="EB Garamond ExtraBold"/>
                <a:ea typeface="EB Garamond ExtraBold"/>
                <a:cs typeface="EB Garamond ExtraBold"/>
                <a:sym typeface="EB Garamond ExtraBold"/>
              </a:defRPr>
            </a:lvl8pPr>
            <a:lvl9pPr lvl="8" algn="ctr">
              <a:lnSpc>
                <a:spcPct val="100000"/>
              </a:lnSpc>
              <a:spcBef>
                <a:spcPts val="0"/>
              </a:spcBef>
              <a:spcAft>
                <a:spcPts val="0"/>
              </a:spcAft>
              <a:buSzPts val="5000"/>
              <a:buFont typeface="EB Garamond ExtraBold"/>
              <a:buNone/>
              <a:defRPr sz="6667" b="0" u="sng">
                <a:latin typeface="EB Garamond ExtraBold"/>
                <a:ea typeface="EB Garamond ExtraBold"/>
                <a:cs typeface="EB Garamond ExtraBold"/>
                <a:sym typeface="EB Garamond ExtraBold"/>
              </a:defRPr>
            </a:lvl9pPr>
          </a:lstStyle>
          <a:p>
            <a:endParaRPr/>
          </a:p>
        </p:txBody>
      </p:sp>
      <p:sp>
        <p:nvSpPr>
          <p:cNvPr id="10" name="Google Shape;10;p2"/>
          <p:cNvSpPr txBox="1">
            <a:spLocks noGrp="1"/>
          </p:cNvSpPr>
          <p:nvPr>
            <p:ph type="subTitle" idx="1"/>
          </p:nvPr>
        </p:nvSpPr>
        <p:spPr>
          <a:xfrm>
            <a:off x="960000" y="3979633"/>
            <a:ext cx="4517200" cy="122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2000"/>
              <a:buNone/>
              <a:defRPr sz="2667">
                <a:solidFill>
                  <a:schemeClr val="lt1"/>
                </a:solidFill>
              </a:defRPr>
            </a:lvl1pPr>
            <a:lvl2pPr lvl="1" algn="ctr">
              <a:lnSpc>
                <a:spcPct val="100000"/>
              </a:lnSpc>
              <a:spcBef>
                <a:spcPts val="0"/>
              </a:spcBef>
              <a:spcAft>
                <a:spcPts val="0"/>
              </a:spcAft>
              <a:buClr>
                <a:schemeClr val="lt1"/>
              </a:buClr>
              <a:buSzPts val="2800"/>
              <a:buNone/>
              <a:defRPr sz="3733">
                <a:solidFill>
                  <a:schemeClr val="lt1"/>
                </a:solidFill>
              </a:defRPr>
            </a:lvl2pPr>
            <a:lvl3pPr lvl="2" algn="ctr">
              <a:lnSpc>
                <a:spcPct val="100000"/>
              </a:lnSpc>
              <a:spcBef>
                <a:spcPts val="0"/>
              </a:spcBef>
              <a:spcAft>
                <a:spcPts val="0"/>
              </a:spcAft>
              <a:buClr>
                <a:schemeClr val="lt1"/>
              </a:buClr>
              <a:buSzPts val="2800"/>
              <a:buNone/>
              <a:defRPr sz="3733">
                <a:solidFill>
                  <a:schemeClr val="lt1"/>
                </a:solidFill>
              </a:defRPr>
            </a:lvl3pPr>
            <a:lvl4pPr lvl="3" algn="ctr">
              <a:lnSpc>
                <a:spcPct val="100000"/>
              </a:lnSpc>
              <a:spcBef>
                <a:spcPts val="0"/>
              </a:spcBef>
              <a:spcAft>
                <a:spcPts val="0"/>
              </a:spcAft>
              <a:buClr>
                <a:schemeClr val="lt1"/>
              </a:buClr>
              <a:buSzPts val="2800"/>
              <a:buNone/>
              <a:defRPr sz="3733">
                <a:solidFill>
                  <a:schemeClr val="lt1"/>
                </a:solidFill>
              </a:defRPr>
            </a:lvl4pPr>
            <a:lvl5pPr lvl="4" algn="ctr">
              <a:lnSpc>
                <a:spcPct val="100000"/>
              </a:lnSpc>
              <a:spcBef>
                <a:spcPts val="0"/>
              </a:spcBef>
              <a:spcAft>
                <a:spcPts val="0"/>
              </a:spcAft>
              <a:buClr>
                <a:schemeClr val="lt1"/>
              </a:buClr>
              <a:buSzPts val="2800"/>
              <a:buNone/>
              <a:defRPr sz="3733">
                <a:solidFill>
                  <a:schemeClr val="lt1"/>
                </a:solidFill>
              </a:defRPr>
            </a:lvl5pPr>
            <a:lvl6pPr lvl="5" algn="ctr">
              <a:lnSpc>
                <a:spcPct val="100000"/>
              </a:lnSpc>
              <a:spcBef>
                <a:spcPts val="0"/>
              </a:spcBef>
              <a:spcAft>
                <a:spcPts val="0"/>
              </a:spcAft>
              <a:buClr>
                <a:schemeClr val="lt1"/>
              </a:buClr>
              <a:buSzPts val="2800"/>
              <a:buNone/>
              <a:defRPr sz="3733">
                <a:solidFill>
                  <a:schemeClr val="lt1"/>
                </a:solidFill>
              </a:defRPr>
            </a:lvl6pPr>
            <a:lvl7pPr lvl="6" algn="ctr">
              <a:lnSpc>
                <a:spcPct val="100000"/>
              </a:lnSpc>
              <a:spcBef>
                <a:spcPts val="0"/>
              </a:spcBef>
              <a:spcAft>
                <a:spcPts val="0"/>
              </a:spcAft>
              <a:buClr>
                <a:schemeClr val="lt1"/>
              </a:buClr>
              <a:buSzPts val="2800"/>
              <a:buNone/>
              <a:defRPr sz="3733">
                <a:solidFill>
                  <a:schemeClr val="lt1"/>
                </a:solidFill>
              </a:defRPr>
            </a:lvl7pPr>
            <a:lvl8pPr lvl="7" algn="ctr">
              <a:lnSpc>
                <a:spcPct val="100000"/>
              </a:lnSpc>
              <a:spcBef>
                <a:spcPts val="0"/>
              </a:spcBef>
              <a:spcAft>
                <a:spcPts val="0"/>
              </a:spcAft>
              <a:buClr>
                <a:schemeClr val="lt1"/>
              </a:buClr>
              <a:buSzPts val="2800"/>
              <a:buNone/>
              <a:defRPr sz="3733">
                <a:solidFill>
                  <a:schemeClr val="lt1"/>
                </a:solidFill>
              </a:defRPr>
            </a:lvl8pPr>
            <a:lvl9pPr lvl="8" algn="ctr">
              <a:lnSpc>
                <a:spcPct val="100000"/>
              </a:lnSpc>
              <a:spcBef>
                <a:spcPts val="0"/>
              </a:spcBef>
              <a:spcAft>
                <a:spcPts val="0"/>
              </a:spcAft>
              <a:buClr>
                <a:schemeClr val="lt1"/>
              </a:buClr>
              <a:buSzPts val="2800"/>
              <a:buNone/>
              <a:defRPr sz="3733">
                <a:solidFill>
                  <a:schemeClr val="lt1"/>
                </a:solidFill>
              </a:defRPr>
            </a:lvl9pPr>
          </a:lstStyle>
          <a:p>
            <a:endParaRPr/>
          </a:p>
        </p:txBody>
      </p:sp>
      <p:grpSp>
        <p:nvGrpSpPr>
          <p:cNvPr id="11" name="Google Shape;11;p2"/>
          <p:cNvGrpSpPr/>
          <p:nvPr/>
        </p:nvGrpSpPr>
        <p:grpSpPr>
          <a:xfrm>
            <a:off x="11775082" y="1970747"/>
            <a:ext cx="416909" cy="2925284"/>
            <a:chOff x="8954936" y="1478060"/>
            <a:chExt cx="312682" cy="2193963"/>
          </a:xfrm>
        </p:grpSpPr>
        <p:sp>
          <p:nvSpPr>
            <p:cNvPr id="12" name="Google Shape;12;p2"/>
            <p:cNvSpPr/>
            <p:nvPr/>
          </p:nvSpPr>
          <p:spPr>
            <a:xfrm flipH="1">
              <a:off x="8954936" y="1478060"/>
              <a:ext cx="312682" cy="43557"/>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 name="Google Shape;13;p2"/>
            <p:cNvSpPr/>
            <p:nvPr/>
          </p:nvSpPr>
          <p:spPr>
            <a:xfrm flipH="1">
              <a:off x="8954936" y="1551490"/>
              <a:ext cx="312682" cy="43513"/>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 name="Google Shape;14;p2"/>
            <p:cNvSpPr/>
            <p:nvPr/>
          </p:nvSpPr>
          <p:spPr>
            <a:xfrm flipH="1">
              <a:off x="8954936" y="1626218"/>
              <a:ext cx="312682" cy="43557"/>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 name="Google Shape;15;p2"/>
            <p:cNvSpPr/>
            <p:nvPr/>
          </p:nvSpPr>
          <p:spPr>
            <a:xfrm flipH="1">
              <a:off x="8954936" y="1700989"/>
              <a:ext cx="312682" cy="43557"/>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 name="Google Shape;16;p2"/>
            <p:cNvSpPr/>
            <p:nvPr/>
          </p:nvSpPr>
          <p:spPr>
            <a:xfrm flipH="1">
              <a:off x="8954936" y="1774420"/>
              <a:ext cx="312682" cy="43513"/>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 name="Google Shape;17;p2"/>
            <p:cNvSpPr/>
            <p:nvPr/>
          </p:nvSpPr>
          <p:spPr>
            <a:xfrm flipH="1">
              <a:off x="8954936" y="1849147"/>
              <a:ext cx="312682" cy="43557"/>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 name="Google Shape;18;p2"/>
            <p:cNvSpPr/>
            <p:nvPr/>
          </p:nvSpPr>
          <p:spPr>
            <a:xfrm flipH="1">
              <a:off x="8954936" y="1923919"/>
              <a:ext cx="312682" cy="43557"/>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 name="Google Shape;19;p2"/>
            <p:cNvSpPr/>
            <p:nvPr/>
          </p:nvSpPr>
          <p:spPr>
            <a:xfrm flipH="1">
              <a:off x="8954936" y="1995963"/>
              <a:ext cx="312682" cy="44899"/>
            </a:xfrm>
            <a:custGeom>
              <a:avLst/>
              <a:gdLst/>
              <a:ahLst/>
              <a:cxnLst/>
              <a:rect l="l" t="t" r="r" b="b"/>
              <a:pathLst>
                <a:path w="6992" h="1004" fill="none" extrusionOk="0">
                  <a:moveTo>
                    <a:pt x="1" y="912"/>
                  </a:moveTo>
                  <a:cubicBezTo>
                    <a:pt x="639" y="1004"/>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 name="Google Shape;20;p2"/>
            <p:cNvSpPr/>
            <p:nvPr/>
          </p:nvSpPr>
          <p:spPr>
            <a:xfrm flipH="1">
              <a:off x="8954936" y="2070734"/>
              <a:ext cx="312682" cy="44899"/>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 name="Google Shape;21;p2"/>
            <p:cNvSpPr/>
            <p:nvPr/>
          </p:nvSpPr>
          <p:spPr>
            <a:xfrm flipH="1">
              <a:off x="8954936" y="2144120"/>
              <a:ext cx="312682" cy="43557"/>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 name="Google Shape;22;p2"/>
            <p:cNvSpPr/>
            <p:nvPr/>
          </p:nvSpPr>
          <p:spPr>
            <a:xfrm flipH="1">
              <a:off x="8954936" y="2218892"/>
              <a:ext cx="312682" cy="44899"/>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 name="Google Shape;23;p2"/>
            <p:cNvSpPr/>
            <p:nvPr/>
          </p:nvSpPr>
          <p:spPr>
            <a:xfrm flipH="1">
              <a:off x="8954936" y="2293664"/>
              <a:ext cx="312682" cy="43513"/>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 name="Google Shape;24;p2"/>
            <p:cNvSpPr/>
            <p:nvPr/>
          </p:nvSpPr>
          <p:spPr>
            <a:xfrm flipH="1">
              <a:off x="8954936" y="2367049"/>
              <a:ext cx="312682" cy="43557"/>
            </a:xfrm>
            <a:custGeom>
              <a:avLst/>
              <a:gdLst/>
              <a:ahLst/>
              <a:cxnLst/>
              <a:rect l="l" t="t" r="r" b="b"/>
              <a:pathLst>
                <a:path w="6992" h="974" fill="none" extrusionOk="0">
                  <a:moveTo>
                    <a:pt x="1" y="912"/>
                  </a:moveTo>
                  <a:cubicBezTo>
                    <a:pt x="639" y="97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 name="Google Shape;25;p2"/>
            <p:cNvSpPr/>
            <p:nvPr/>
          </p:nvSpPr>
          <p:spPr>
            <a:xfrm flipH="1">
              <a:off x="8954936" y="2441821"/>
              <a:ext cx="312682" cy="43513"/>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 name="Google Shape;26;p2"/>
            <p:cNvSpPr/>
            <p:nvPr/>
          </p:nvSpPr>
          <p:spPr>
            <a:xfrm flipH="1">
              <a:off x="8954936" y="2515206"/>
              <a:ext cx="312682" cy="43557"/>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 name="Google Shape;27;p2"/>
            <p:cNvSpPr/>
            <p:nvPr/>
          </p:nvSpPr>
          <p:spPr>
            <a:xfrm flipH="1">
              <a:off x="8954936" y="2589978"/>
              <a:ext cx="312682" cy="43557"/>
            </a:xfrm>
            <a:custGeom>
              <a:avLst/>
              <a:gdLst/>
              <a:ahLst/>
              <a:cxnLst/>
              <a:rect l="l" t="t" r="r" b="b"/>
              <a:pathLst>
                <a:path w="6992" h="974" fill="none" extrusionOk="0">
                  <a:moveTo>
                    <a:pt x="1" y="912"/>
                  </a:moveTo>
                  <a:cubicBezTo>
                    <a:pt x="639" y="97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 name="Google Shape;28;p2"/>
            <p:cNvSpPr/>
            <p:nvPr/>
          </p:nvSpPr>
          <p:spPr>
            <a:xfrm flipH="1">
              <a:off x="8954936" y="2664750"/>
              <a:ext cx="312682" cy="43513"/>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 name="Google Shape;29;p2"/>
            <p:cNvSpPr/>
            <p:nvPr/>
          </p:nvSpPr>
          <p:spPr>
            <a:xfrm flipH="1">
              <a:off x="8954936" y="2736794"/>
              <a:ext cx="312682" cy="44899"/>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 name="Google Shape;30;p2"/>
            <p:cNvSpPr/>
            <p:nvPr/>
          </p:nvSpPr>
          <p:spPr>
            <a:xfrm flipH="1">
              <a:off x="8954936" y="2811521"/>
              <a:ext cx="312682" cy="44899"/>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 name="Google Shape;31;p2"/>
            <p:cNvSpPr/>
            <p:nvPr/>
          </p:nvSpPr>
          <p:spPr>
            <a:xfrm flipH="1">
              <a:off x="8954936" y="2886293"/>
              <a:ext cx="312682" cy="44899"/>
            </a:xfrm>
            <a:custGeom>
              <a:avLst/>
              <a:gdLst/>
              <a:ahLst/>
              <a:cxnLst/>
              <a:rect l="l" t="t" r="r" b="b"/>
              <a:pathLst>
                <a:path w="6992" h="1004" fill="none" extrusionOk="0">
                  <a:moveTo>
                    <a:pt x="1" y="912"/>
                  </a:moveTo>
                  <a:cubicBezTo>
                    <a:pt x="639" y="1004"/>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 name="Google Shape;32;p2"/>
            <p:cNvSpPr/>
            <p:nvPr/>
          </p:nvSpPr>
          <p:spPr>
            <a:xfrm flipH="1">
              <a:off x="8954936" y="2959679"/>
              <a:ext cx="312682" cy="43557"/>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 name="Google Shape;33;p2"/>
            <p:cNvSpPr/>
            <p:nvPr/>
          </p:nvSpPr>
          <p:spPr>
            <a:xfrm flipH="1">
              <a:off x="8954936" y="3034450"/>
              <a:ext cx="312682" cy="44899"/>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 name="Google Shape;34;p2"/>
            <p:cNvSpPr/>
            <p:nvPr/>
          </p:nvSpPr>
          <p:spPr>
            <a:xfrm flipH="1">
              <a:off x="8954936" y="3107881"/>
              <a:ext cx="312682" cy="43513"/>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 name="Google Shape;35;p2"/>
            <p:cNvSpPr/>
            <p:nvPr/>
          </p:nvSpPr>
          <p:spPr>
            <a:xfrm flipH="1">
              <a:off x="8954936" y="3182608"/>
              <a:ext cx="312682" cy="43557"/>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 name="Google Shape;36;p2"/>
            <p:cNvSpPr/>
            <p:nvPr/>
          </p:nvSpPr>
          <p:spPr>
            <a:xfrm flipH="1">
              <a:off x="8954936" y="3257380"/>
              <a:ext cx="312682" cy="43557"/>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 name="Google Shape;37;p2"/>
            <p:cNvSpPr/>
            <p:nvPr/>
          </p:nvSpPr>
          <p:spPr>
            <a:xfrm flipH="1">
              <a:off x="8954936" y="3330765"/>
              <a:ext cx="312682" cy="43557"/>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 name="Google Shape;38;p2"/>
            <p:cNvSpPr/>
            <p:nvPr/>
          </p:nvSpPr>
          <p:spPr>
            <a:xfrm flipH="1">
              <a:off x="8954936" y="3405537"/>
              <a:ext cx="312682" cy="43557"/>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 name="Google Shape;39;p2"/>
            <p:cNvSpPr/>
            <p:nvPr/>
          </p:nvSpPr>
          <p:spPr>
            <a:xfrm flipH="1">
              <a:off x="8954936" y="3477581"/>
              <a:ext cx="312682" cy="44899"/>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 name="Google Shape;40;p2"/>
            <p:cNvSpPr/>
            <p:nvPr/>
          </p:nvSpPr>
          <p:spPr>
            <a:xfrm flipH="1">
              <a:off x="8954936" y="3552353"/>
              <a:ext cx="312682" cy="44899"/>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 name="Google Shape;41;p2"/>
            <p:cNvSpPr/>
            <p:nvPr/>
          </p:nvSpPr>
          <p:spPr>
            <a:xfrm flipH="1">
              <a:off x="8954936" y="3627125"/>
              <a:ext cx="312682" cy="44899"/>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6605818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7"/>
        <p:cNvGrpSpPr/>
        <p:nvPr/>
      </p:nvGrpSpPr>
      <p:grpSpPr>
        <a:xfrm>
          <a:off x="0" y="0"/>
          <a:ext cx="0" cy="0"/>
          <a:chOff x="0" y="0"/>
          <a:chExt cx="0" cy="0"/>
        </a:xfrm>
      </p:grpSpPr>
      <p:sp>
        <p:nvSpPr>
          <p:cNvPr id="48" name="Google Shape;48;p4"/>
          <p:cNvSpPr txBox="1">
            <a:spLocks noGrp="1"/>
          </p:cNvSpPr>
          <p:nvPr>
            <p:ph type="title"/>
          </p:nvPr>
        </p:nvSpPr>
        <p:spPr>
          <a:xfrm>
            <a:off x="960000" y="1680000"/>
            <a:ext cx="4471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Font typeface="Raleway Black"/>
              <a:buNone/>
              <a:defRPr sz="4667">
                <a:latin typeface="Raleway Black"/>
                <a:ea typeface="Raleway Black"/>
                <a:cs typeface="Raleway Black"/>
                <a:sym typeface="Raleway Black"/>
              </a:defRPr>
            </a:lvl2pPr>
            <a:lvl3pPr lvl="2" rtl="0">
              <a:spcBef>
                <a:spcPts val="0"/>
              </a:spcBef>
              <a:spcAft>
                <a:spcPts val="0"/>
              </a:spcAft>
              <a:buSzPts val="3500"/>
              <a:buFont typeface="Raleway Black"/>
              <a:buNone/>
              <a:defRPr sz="4667">
                <a:latin typeface="Raleway Black"/>
                <a:ea typeface="Raleway Black"/>
                <a:cs typeface="Raleway Black"/>
                <a:sym typeface="Raleway Black"/>
              </a:defRPr>
            </a:lvl3pPr>
            <a:lvl4pPr lvl="3" rtl="0">
              <a:spcBef>
                <a:spcPts val="0"/>
              </a:spcBef>
              <a:spcAft>
                <a:spcPts val="0"/>
              </a:spcAft>
              <a:buSzPts val="3500"/>
              <a:buFont typeface="Raleway Black"/>
              <a:buNone/>
              <a:defRPr sz="4667">
                <a:latin typeface="Raleway Black"/>
                <a:ea typeface="Raleway Black"/>
                <a:cs typeface="Raleway Black"/>
                <a:sym typeface="Raleway Black"/>
              </a:defRPr>
            </a:lvl4pPr>
            <a:lvl5pPr lvl="4" rtl="0">
              <a:spcBef>
                <a:spcPts val="0"/>
              </a:spcBef>
              <a:spcAft>
                <a:spcPts val="0"/>
              </a:spcAft>
              <a:buSzPts val="3500"/>
              <a:buFont typeface="Raleway Black"/>
              <a:buNone/>
              <a:defRPr sz="4667">
                <a:latin typeface="Raleway Black"/>
                <a:ea typeface="Raleway Black"/>
                <a:cs typeface="Raleway Black"/>
                <a:sym typeface="Raleway Black"/>
              </a:defRPr>
            </a:lvl5pPr>
            <a:lvl6pPr lvl="5" rtl="0">
              <a:spcBef>
                <a:spcPts val="0"/>
              </a:spcBef>
              <a:spcAft>
                <a:spcPts val="0"/>
              </a:spcAft>
              <a:buSzPts val="3500"/>
              <a:buFont typeface="Raleway Black"/>
              <a:buNone/>
              <a:defRPr sz="4667">
                <a:latin typeface="Raleway Black"/>
                <a:ea typeface="Raleway Black"/>
                <a:cs typeface="Raleway Black"/>
                <a:sym typeface="Raleway Black"/>
              </a:defRPr>
            </a:lvl6pPr>
            <a:lvl7pPr lvl="6" rtl="0">
              <a:spcBef>
                <a:spcPts val="0"/>
              </a:spcBef>
              <a:spcAft>
                <a:spcPts val="0"/>
              </a:spcAft>
              <a:buSzPts val="3500"/>
              <a:buFont typeface="Raleway Black"/>
              <a:buNone/>
              <a:defRPr sz="4667">
                <a:latin typeface="Raleway Black"/>
                <a:ea typeface="Raleway Black"/>
                <a:cs typeface="Raleway Black"/>
                <a:sym typeface="Raleway Black"/>
              </a:defRPr>
            </a:lvl7pPr>
            <a:lvl8pPr lvl="7" rtl="0">
              <a:spcBef>
                <a:spcPts val="0"/>
              </a:spcBef>
              <a:spcAft>
                <a:spcPts val="0"/>
              </a:spcAft>
              <a:buSzPts val="3500"/>
              <a:buFont typeface="Raleway Black"/>
              <a:buNone/>
              <a:defRPr sz="4667">
                <a:latin typeface="Raleway Black"/>
                <a:ea typeface="Raleway Black"/>
                <a:cs typeface="Raleway Black"/>
                <a:sym typeface="Raleway Black"/>
              </a:defRPr>
            </a:lvl8pPr>
            <a:lvl9pPr lvl="8" rtl="0">
              <a:spcBef>
                <a:spcPts val="0"/>
              </a:spcBef>
              <a:spcAft>
                <a:spcPts val="0"/>
              </a:spcAft>
              <a:buSzPts val="3500"/>
              <a:buFont typeface="Raleway Black"/>
              <a:buNone/>
              <a:defRPr sz="4667">
                <a:latin typeface="Raleway Black"/>
                <a:ea typeface="Raleway Black"/>
                <a:cs typeface="Raleway Black"/>
                <a:sym typeface="Raleway Black"/>
              </a:defRPr>
            </a:lvl9pPr>
          </a:lstStyle>
          <a:p>
            <a:endParaRPr/>
          </a:p>
        </p:txBody>
      </p:sp>
      <p:sp>
        <p:nvSpPr>
          <p:cNvPr id="49" name="Google Shape;49;p4"/>
          <p:cNvSpPr txBox="1">
            <a:spLocks noGrp="1"/>
          </p:cNvSpPr>
          <p:nvPr>
            <p:ph type="subTitle" idx="1"/>
          </p:nvPr>
        </p:nvSpPr>
        <p:spPr>
          <a:xfrm>
            <a:off x="972667" y="2858000"/>
            <a:ext cx="4471600" cy="232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rtl="0">
              <a:lnSpc>
                <a:spcPct val="100000"/>
              </a:lnSpc>
              <a:spcBef>
                <a:spcPts val="2133"/>
              </a:spcBef>
              <a:spcAft>
                <a:spcPts val="0"/>
              </a:spcAft>
              <a:buSzPts val="1600"/>
              <a:buNone/>
              <a:defRPr sz="2133"/>
            </a:lvl2pPr>
            <a:lvl3pPr lvl="2" rtl="0">
              <a:lnSpc>
                <a:spcPct val="100000"/>
              </a:lnSpc>
              <a:spcBef>
                <a:spcPts val="2133"/>
              </a:spcBef>
              <a:spcAft>
                <a:spcPts val="0"/>
              </a:spcAft>
              <a:buSzPts val="1600"/>
              <a:buNone/>
              <a:defRPr sz="2133"/>
            </a:lvl3pPr>
            <a:lvl4pPr lvl="3" rtl="0">
              <a:lnSpc>
                <a:spcPct val="100000"/>
              </a:lnSpc>
              <a:spcBef>
                <a:spcPts val="2133"/>
              </a:spcBef>
              <a:spcAft>
                <a:spcPts val="0"/>
              </a:spcAft>
              <a:buSzPts val="1600"/>
              <a:buNone/>
              <a:defRPr sz="2133"/>
            </a:lvl4pPr>
            <a:lvl5pPr lvl="4" rtl="0">
              <a:lnSpc>
                <a:spcPct val="100000"/>
              </a:lnSpc>
              <a:spcBef>
                <a:spcPts val="2133"/>
              </a:spcBef>
              <a:spcAft>
                <a:spcPts val="0"/>
              </a:spcAft>
              <a:buSzPts val="1600"/>
              <a:buNone/>
              <a:defRPr sz="2133"/>
            </a:lvl5pPr>
            <a:lvl6pPr lvl="5" rtl="0">
              <a:lnSpc>
                <a:spcPct val="100000"/>
              </a:lnSpc>
              <a:spcBef>
                <a:spcPts val="2133"/>
              </a:spcBef>
              <a:spcAft>
                <a:spcPts val="0"/>
              </a:spcAft>
              <a:buSzPts val="1600"/>
              <a:buNone/>
              <a:defRPr sz="2133"/>
            </a:lvl6pPr>
            <a:lvl7pPr lvl="6" rtl="0">
              <a:lnSpc>
                <a:spcPct val="100000"/>
              </a:lnSpc>
              <a:spcBef>
                <a:spcPts val="2133"/>
              </a:spcBef>
              <a:spcAft>
                <a:spcPts val="0"/>
              </a:spcAft>
              <a:buSzPts val="1600"/>
              <a:buNone/>
              <a:defRPr sz="2133"/>
            </a:lvl7pPr>
            <a:lvl8pPr lvl="7" rtl="0">
              <a:lnSpc>
                <a:spcPct val="100000"/>
              </a:lnSpc>
              <a:spcBef>
                <a:spcPts val="2133"/>
              </a:spcBef>
              <a:spcAft>
                <a:spcPts val="0"/>
              </a:spcAft>
              <a:buSzPts val="1600"/>
              <a:buNone/>
              <a:defRPr sz="2133"/>
            </a:lvl8pPr>
            <a:lvl9pPr lvl="8" rtl="0">
              <a:lnSpc>
                <a:spcPct val="100000"/>
              </a:lnSpc>
              <a:spcBef>
                <a:spcPts val="2133"/>
              </a:spcBef>
              <a:spcAft>
                <a:spcPts val="2133"/>
              </a:spcAft>
              <a:buSzPts val="1600"/>
              <a:buNone/>
              <a:defRPr sz="2133"/>
            </a:lvl9pPr>
          </a:lstStyle>
          <a:p>
            <a:endParaRPr/>
          </a:p>
        </p:txBody>
      </p:sp>
      <p:sp>
        <p:nvSpPr>
          <p:cNvPr id="50" name="Google Shape;50;p4"/>
          <p:cNvSpPr/>
          <p:nvPr/>
        </p:nvSpPr>
        <p:spPr>
          <a:xfrm>
            <a:off x="-536367" y="555200"/>
            <a:ext cx="12354400" cy="57704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8828399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960000" y="6368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Font typeface="Raleway Black"/>
              <a:buNone/>
              <a:defRPr sz="4667">
                <a:latin typeface="Raleway Black"/>
                <a:ea typeface="Raleway Black"/>
                <a:cs typeface="Raleway Black"/>
                <a:sym typeface="Raleway Black"/>
              </a:defRPr>
            </a:lvl2pPr>
            <a:lvl3pPr lvl="2" rtl="0">
              <a:spcBef>
                <a:spcPts val="0"/>
              </a:spcBef>
              <a:spcAft>
                <a:spcPts val="0"/>
              </a:spcAft>
              <a:buSzPts val="3500"/>
              <a:buFont typeface="Raleway Black"/>
              <a:buNone/>
              <a:defRPr sz="4667">
                <a:latin typeface="Raleway Black"/>
                <a:ea typeface="Raleway Black"/>
                <a:cs typeface="Raleway Black"/>
                <a:sym typeface="Raleway Black"/>
              </a:defRPr>
            </a:lvl3pPr>
            <a:lvl4pPr lvl="3" rtl="0">
              <a:spcBef>
                <a:spcPts val="0"/>
              </a:spcBef>
              <a:spcAft>
                <a:spcPts val="0"/>
              </a:spcAft>
              <a:buSzPts val="3500"/>
              <a:buFont typeface="Raleway Black"/>
              <a:buNone/>
              <a:defRPr sz="4667">
                <a:latin typeface="Raleway Black"/>
                <a:ea typeface="Raleway Black"/>
                <a:cs typeface="Raleway Black"/>
                <a:sym typeface="Raleway Black"/>
              </a:defRPr>
            </a:lvl4pPr>
            <a:lvl5pPr lvl="4" rtl="0">
              <a:spcBef>
                <a:spcPts val="0"/>
              </a:spcBef>
              <a:spcAft>
                <a:spcPts val="0"/>
              </a:spcAft>
              <a:buSzPts val="3500"/>
              <a:buFont typeface="Raleway Black"/>
              <a:buNone/>
              <a:defRPr sz="4667">
                <a:latin typeface="Raleway Black"/>
                <a:ea typeface="Raleway Black"/>
                <a:cs typeface="Raleway Black"/>
                <a:sym typeface="Raleway Black"/>
              </a:defRPr>
            </a:lvl5pPr>
            <a:lvl6pPr lvl="5" rtl="0">
              <a:spcBef>
                <a:spcPts val="0"/>
              </a:spcBef>
              <a:spcAft>
                <a:spcPts val="0"/>
              </a:spcAft>
              <a:buSzPts val="3500"/>
              <a:buFont typeface="Raleway Black"/>
              <a:buNone/>
              <a:defRPr sz="4667">
                <a:latin typeface="Raleway Black"/>
                <a:ea typeface="Raleway Black"/>
                <a:cs typeface="Raleway Black"/>
                <a:sym typeface="Raleway Black"/>
              </a:defRPr>
            </a:lvl6pPr>
            <a:lvl7pPr lvl="6" rtl="0">
              <a:spcBef>
                <a:spcPts val="0"/>
              </a:spcBef>
              <a:spcAft>
                <a:spcPts val="0"/>
              </a:spcAft>
              <a:buSzPts val="3500"/>
              <a:buFont typeface="Raleway Black"/>
              <a:buNone/>
              <a:defRPr sz="4667">
                <a:latin typeface="Raleway Black"/>
                <a:ea typeface="Raleway Black"/>
                <a:cs typeface="Raleway Black"/>
                <a:sym typeface="Raleway Black"/>
              </a:defRPr>
            </a:lvl7pPr>
            <a:lvl8pPr lvl="7" rtl="0">
              <a:spcBef>
                <a:spcPts val="0"/>
              </a:spcBef>
              <a:spcAft>
                <a:spcPts val="0"/>
              </a:spcAft>
              <a:buSzPts val="3500"/>
              <a:buFont typeface="Raleway Black"/>
              <a:buNone/>
              <a:defRPr sz="4667">
                <a:latin typeface="Raleway Black"/>
                <a:ea typeface="Raleway Black"/>
                <a:cs typeface="Raleway Black"/>
                <a:sym typeface="Raleway Black"/>
              </a:defRPr>
            </a:lvl8pPr>
            <a:lvl9pPr lvl="8" rtl="0">
              <a:spcBef>
                <a:spcPts val="0"/>
              </a:spcBef>
              <a:spcAft>
                <a:spcPts val="0"/>
              </a:spcAft>
              <a:buSzPts val="3500"/>
              <a:buFont typeface="Raleway Black"/>
              <a:buNone/>
              <a:defRPr sz="4667">
                <a:latin typeface="Raleway Black"/>
                <a:ea typeface="Raleway Black"/>
                <a:cs typeface="Raleway Black"/>
                <a:sym typeface="Raleway Black"/>
              </a:defRPr>
            </a:lvl9pPr>
          </a:lstStyle>
          <a:p>
            <a:endParaRPr/>
          </a:p>
        </p:txBody>
      </p:sp>
      <p:sp>
        <p:nvSpPr>
          <p:cNvPr id="60" name="Google Shape;60;p6"/>
          <p:cNvSpPr/>
          <p:nvPr/>
        </p:nvSpPr>
        <p:spPr>
          <a:xfrm rot="5400000">
            <a:off x="1840233" y="-2125567"/>
            <a:ext cx="6793200" cy="1075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61" name="Google Shape;61;p6"/>
          <p:cNvGrpSpPr/>
          <p:nvPr/>
        </p:nvGrpSpPr>
        <p:grpSpPr>
          <a:xfrm flipH="1">
            <a:off x="8466910" y="882219"/>
            <a:ext cx="5098319" cy="416909"/>
            <a:chOff x="9422000" y="4481475"/>
            <a:chExt cx="2137600" cy="174800"/>
          </a:xfrm>
        </p:grpSpPr>
        <p:sp>
          <p:nvSpPr>
            <p:cNvPr id="62" name="Google Shape;62;p6"/>
            <p:cNvSpPr/>
            <p:nvPr/>
          </p:nvSpPr>
          <p:spPr>
            <a:xfrm rot="5400000">
              <a:off x="11460025" y="4556700"/>
              <a:ext cx="174800" cy="24350"/>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 name="Google Shape;63;p6"/>
            <p:cNvSpPr/>
            <p:nvPr/>
          </p:nvSpPr>
          <p:spPr>
            <a:xfrm rot="5400000">
              <a:off x="11418988"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 name="Google Shape;64;p6"/>
            <p:cNvSpPr/>
            <p:nvPr/>
          </p:nvSpPr>
          <p:spPr>
            <a:xfrm rot="5400000">
              <a:off x="11377200" y="4556700"/>
              <a:ext cx="174800" cy="24350"/>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 name="Google Shape;65;p6"/>
            <p:cNvSpPr/>
            <p:nvPr/>
          </p:nvSpPr>
          <p:spPr>
            <a:xfrm rot="5400000">
              <a:off x="11335400" y="4556700"/>
              <a:ext cx="174800" cy="24350"/>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 name="Google Shape;66;p6"/>
            <p:cNvSpPr/>
            <p:nvPr/>
          </p:nvSpPr>
          <p:spPr>
            <a:xfrm rot="5400000">
              <a:off x="11294363"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 name="Google Shape;67;p6"/>
            <p:cNvSpPr/>
            <p:nvPr/>
          </p:nvSpPr>
          <p:spPr>
            <a:xfrm rot="5400000">
              <a:off x="11252575" y="4556700"/>
              <a:ext cx="174800" cy="24350"/>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 name="Google Shape;68;p6"/>
            <p:cNvSpPr/>
            <p:nvPr/>
          </p:nvSpPr>
          <p:spPr>
            <a:xfrm rot="5400000">
              <a:off x="11210775" y="4556700"/>
              <a:ext cx="174800" cy="24350"/>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 name="Google Shape;69;p6"/>
            <p:cNvSpPr/>
            <p:nvPr/>
          </p:nvSpPr>
          <p:spPr>
            <a:xfrm rot="5400000">
              <a:off x="11170125" y="4556325"/>
              <a:ext cx="174800" cy="25100"/>
            </a:xfrm>
            <a:custGeom>
              <a:avLst/>
              <a:gdLst/>
              <a:ahLst/>
              <a:cxnLst/>
              <a:rect l="l" t="t" r="r" b="b"/>
              <a:pathLst>
                <a:path w="6992" h="1004" fill="none" extrusionOk="0">
                  <a:moveTo>
                    <a:pt x="1" y="912"/>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 name="Google Shape;70;p6"/>
            <p:cNvSpPr/>
            <p:nvPr/>
          </p:nvSpPr>
          <p:spPr>
            <a:xfrm rot="5400000">
              <a:off x="11128325"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 name="Google Shape;71;p6"/>
            <p:cNvSpPr/>
            <p:nvPr/>
          </p:nvSpPr>
          <p:spPr>
            <a:xfrm rot="5400000">
              <a:off x="11087675" y="4556700"/>
              <a:ext cx="174800" cy="24350"/>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 name="Google Shape;72;p6"/>
            <p:cNvSpPr/>
            <p:nvPr/>
          </p:nvSpPr>
          <p:spPr>
            <a:xfrm rot="5400000">
              <a:off x="11045500"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 name="Google Shape;73;p6"/>
            <p:cNvSpPr/>
            <p:nvPr/>
          </p:nvSpPr>
          <p:spPr>
            <a:xfrm rot="5400000">
              <a:off x="11004088"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 name="Google Shape;74;p6"/>
            <p:cNvSpPr/>
            <p:nvPr/>
          </p:nvSpPr>
          <p:spPr>
            <a:xfrm rot="5400000">
              <a:off x="10963050" y="4556700"/>
              <a:ext cx="174800" cy="24350"/>
            </a:xfrm>
            <a:custGeom>
              <a:avLst/>
              <a:gdLst/>
              <a:ahLst/>
              <a:cxnLst/>
              <a:rect l="l" t="t" r="r" b="b"/>
              <a:pathLst>
                <a:path w="6992" h="974"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 name="Google Shape;75;p6"/>
            <p:cNvSpPr/>
            <p:nvPr/>
          </p:nvSpPr>
          <p:spPr>
            <a:xfrm rot="5400000">
              <a:off x="10921263"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 name="Google Shape;76;p6"/>
            <p:cNvSpPr/>
            <p:nvPr/>
          </p:nvSpPr>
          <p:spPr>
            <a:xfrm rot="5400000">
              <a:off x="10880225" y="4556700"/>
              <a:ext cx="174800" cy="24350"/>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 name="Google Shape;77;p6"/>
            <p:cNvSpPr/>
            <p:nvPr/>
          </p:nvSpPr>
          <p:spPr>
            <a:xfrm rot="5400000">
              <a:off x="10838425" y="4556700"/>
              <a:ext cx="174800" cy="24350"/>
            </a:xfrm>
            <a:custGeom>
              <a:avLst/>
              <a:gdLst/>
              <a:ahLst/>
              <a:cxnLst/>
              <a:rect l="l" t="t" r="r" b="b"/>
              <a:pathLst>
                <a:path w="6992" h="974"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 name="Google Shape;78;p6"/>
            <p:cNvSpPr/>
            <p:nvPr/>
          </p:nvSpPr>
          <p:spPr>
            <a:xfrm rot="5400000">
              <a:off x="10796638"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 name="Google Shape;79;p6"/>
            <p:cNvSpPr/>
            <p:nvPr/>
          </p:nvSpPr>
          <p:spPr>
            <a:xfrm rot="5400000">
              <a:off x="10755975"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 name="Google Shape;80;p6"/>
            <p:cNvSpPr/>
            <p:nvPr/>
          </p:nvSpPr>
          <p:spPr>
            <a:xfrm rot="5400000">
              <a:off x="10714200" y="4556325"/>
              <a:ext cx="174800" cy="25100"/>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 name="Google Shape;81;p6"/>
            <p:cNvSpPr/>
            <p:nvPr/>
          </p:nvSpPr>
          <p:spPr>
            <a:xfrm rot="5400000">
              <a:off x="10672400" y="4556325"/>
              <a:ext cx="174800" cy="25100"/>
            </a:xfrm>
            <a:custGeom>
              <a:avLst/>
              <a:gdLst/>
              <a:ahLst/>
              <a:cxnLst/>
              <a:rect l="l" t="t" r="r" b="b"/>
              <a:pathLst>
                <a:path w="6992" h="1004" fill="none" extrusionOk="0">
                  <a:moveTo>
                    <a:pt x="1" y="912"/>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 name="Google Shape;82;p6"/>
            <p:cNvSpPr/>
            <p:nvPr/>
          </p:nvSpPr>
          <p:spPr>
            <a:xfrm rot="5400000">
              <a:off x="10631750" y="4556700"/>
              <a:ext cx="174800" cy="24350"/>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 name="Google Shape;83;p6"/>
            <p:cNvSpPr/>
            <p:nvPr/>
          </p:nvSpPr>
          <p:spPr>
            <a:xfrm rot="5400000">
              <a:off x="10589575" y="4556325"/>
              <a:ext cx="174800" cy="25100"/>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 name="Google Shape;84;p6"/>
            <p:cNvSpPr/>
            <p:nvPr/>
          </p:nvSpPr>
          <p:spPr>
            <a:xfrm rot="5400000">
              <a:off x="10548913"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 name="Google Shape;85;p6"/>
            <p:cNvSpPr/>
            <p:nvPr/>
          </p:nvSpPr>
          <p:spPr>
            <a:xfrm rot="5400000">
              <a:off x="10507125" y="4556700"/>
              <a:ext cx="174800" cy="24350"/>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 name="Google Shape;86;p6"/>
            <p:cNvSpPr/>
            <p:nvPr/>
          </p:nvSpPr>
          <p:spPr>
            <a:xfrm rot="5400000">
              <a:off x="10465325" y="4556700"/>
              <a:ext cx="174800" cy="24350"/>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 name="Google Shape;87;p6"/>
            <p:cNvSpPr/>
            <p:nvPr/>
          </p:nvSpPr>
          <p:spPr>
            <a:xfrm rot="5400000">
              <a:off x="10424300" y="4556700"/>
              <a:ext cx="174800" cy="24350"/>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 name="Google Shape;88;p6"/>
            <p:cNvSpPr/>
            <p:nvPr/>
          </p:nvSpPr>
          <p:spPr>
            <a:xfrm rot="5400000">
              <a:off x="10382500" y="4556700"/>
              <a:ext cx="174800" cy="24350"/>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 name="Google Shape;89;p6"/>
            <p:cNvSpPr/>
            <p:nvPr/>
          </p:nvSpPr>
          <p:spPr>
            <a:xfrm rot="5400000">
              <a:off x="10341850" y="4556325"/>
              <a:ext cx="174800" cy="25100"/>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 name="Google Shape;90;p6"/>
            <p:cNvSpPr/>
            <p:nvPr/>
          </p:nvSpPr>
          <p:spPr>
            <a:xfrm rot="5400000">
              <a:off x="10300050"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 name="Google Shape;91;p6"/>
            <p:cNvSpPr/>
            <p:nvPr/>
          </p:nvSpPr>
          <p:spPr>
            <a:xfrm rot="5400000">
              <a:off x="10258250"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 name="Google Shape;92;p6"/>
            <p:cNvSpPr/>
            <p:nvPr/>
          </p:nvSpPr>
          <p:spPr>
            <a:xfrm rot="5400000">
              <a:off x="10217225" y="4556325"/>
              <a:ext cx="174800" cy="25100"/>
            </a:xfrm>
            <a:custGeom>
              <a:avLst/>
              <a:gdLst/>
              <a:ahLst/>
              <a:cxnLst/>
              <a:rect l="l" t="t" r="r" b="b"/>
              <a:pathLst>
                <a:path w="6992" h="1004" fill="none" extrusionOk="0">
                  <a:moveTo>
                    <a:pt x="1" y="912"/>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 name="Google Shape;93;p6"/>
            <p:cNvSpPr/>
            <p:nvPr/>
          </p:nvSpPr>
          <p:spPr>
            <a:xfrm rot="5400000">
              <a:off x="10175425"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 name="Google Shape;94;p6"/>
            <p:cNvSpPr/>
            <p:nvPr/>
          </p:nvSpPr>
          <p:spPr>
            <a:xfrm rot="5400000">
              <a:off x="10133625"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 name="Google Shape;95;p6"/>
            <p:cNvSpPr/>
            <p:nvPr/>
          </p:nvSpPr>
          <p:spPr>
            <a:xfrm rot="5400000">
              <a:off x="10092975" y="4556700"/>
              <a:ext cx="174800" cy="24350"/>
            </a:xfrm>
            <a:custGeom>
              <a:avLst/>
              <a:gdLst/>
              <a:ahLst/>
              <a:cxnLst/>
              <a:rect l="l" t="t" r="r" b="b"/>
              <a:pathLst>
                <a:path w="6992" h="974"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 name="Google Shape;96;p6"/>
            <p:cNvSpPr/>
            <p:nvPr/>
          </p:nvSpPr>
          <p:spPr>
            <a:xfrm rot="5400000">
              <a:off x="10051188"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 name="Google Shape;97;p6"/>
            <p:cNvSpPr/>
            <p:nvPr/>
          </p:nvSpPr>
          <p:spPr>
            <a:xfrm rot="5400000">
              <a:off x="10010150" y="4556700"/>
              <a:ext cx="174800" cy="24350"/>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 name="Google Shape;98;p6"/>
            <p:cNvSpPr/>
            <p:nvPr/>
          </p:nvSpPr>
          <p:spPr>
            <a:xfrm rot="5400000">
              <a:off x="9968363"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 name="Google Shape;99;p6"/>
            <p:cNvSpPr/>
            <p:nvPr/>
          </p:nvSpPr>
          <p:spPr>
            <a:xfrm rot="5400000">
              <a:off x="9926563"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 name="Google Shape;100;p6"/>
            <p:cNvSpPr/>
            <p:nvPr/>
          </p:nvSpPr>
          <p:spPr>
            <a:xfrm rot="5400000">
              <a:off x="9885900"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 name="Google Shape;101;p6"/>
            <p:cNvSpPr/>
            <p:nvPr/>
          </p:nvSpPr>
          <p:spPr>
            <a:xfrm rot="5400000">
              <a:off x="9844125" y="4556325"/>
              <a:ext cx="174800" cy="25100"/>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 name="Google Shape;102;p6"/>
            <p:cNvSpPr/>
            <p:nvPr/>
          </p:nvSpPr>
          <p:spPr>
            <a:xfrm rot="5400000">
              <a:off x="9803075"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 name="Google Shape;103;p6"/>
            <p:cNvSpPr/>
            <p:nvPr/>
          </p:nvSpPr>
          <p:spPr>
            <a:xfrm rot="5400000">
              <a:off x="9761300" y="4556325"/>
              <a:ext cx="174800" cy="25100"/>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 name="Google Shape;104;p6"/>
            <p:cNvSpPr/>
            <p:nvPr/>
          </p:nvSpPr>
          <p:spPr>
            <a:xfrm rot="5400000">
              <a:off x="9719500" y="4556325"/>
              <a:ext cx="174800" cy="25100"/>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 name="Google Shape;105;p6"/>
            <p:cNvSpPr/>
            <p:nvPr/>
          </p:nvSpPr>
          <p:spPr>
            <a:xfrm rot="5400000">
              <a:off x="9678838"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 name="Google Shape;106;p6"/>
            <p:cNvSpPr/>
            <p:nvPr/>
          </p:nvSpPr>
          <p:spPr>
            <a:xfrm rot="5400000">
              <a:off x="9637050" y="4556700"/>
              <a:ext cx="174800" cy="24350"/>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 name="Google Shape;107;p6"/>
            <p:cNvSpPr/>
            <p:nvPr/>
          </p:nvSpPr>
          <p:spPr>
            <a:xfrm rot="5400000">
              <a:off x="9595250" y="4556700"/>
              <a:ext cx="174800" cy="24350"/>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 name="Google Shape;108;p6"/>
            <p:cNvSpPr/>
            <p:nvPr/>
          </p:nvSpPr>
          <p:spPr>
            <a:xfrm rot="5400000">
              <a:off x="9554225" y="4556700"/>
              <a:ext cx="174800" cy="24350"/>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 name="Google Shape;109;p6"/>
            <p:cNvSpPr/>
            <p:nvPr/>
          </p:nvSpPr>
          <p:spPr>
            <a:xfrm rot="5400000">
              <a:off x="9512425" y="4556700"/>
              <a:ext cx="174800" cy="24350"/>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 name="Google Shape;110;p6"/>
            <p:cNvSpPr/>
            <p:nvPr/>
          </p:nvSpPr>
          <p:spPr>
            <a:xfrm rot="5400000">
              <a:off x="9471775" y="4556325"/>
              <a:ext cx="174800" cy="25100"/>
            </a:xfrm>
            <a:custGeom>
              <a:avLst/>
              <a:gdLst/>
              <a:ahLst/>
              <a:cxnLst/>
              <a:rect l="l" t="t" r="r" b="b"/>
              <a:pathLst>
                <a:path w="6992" h="1004" fill="none" extrusionOk="0">
                  <a:moveTo>
                    <a:pt x="1" y="912"/>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 name="Google Shape;111;p6"/>
            <p:cNvSpPr/>
            <p:nvPr/>
          </p:nvSpPr>
          <p:spPr>
            <a:xfrm rot="5400000">
              <a:off x="9429975"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 name="Google Shape;112;p6"/>
            <p:cNvSpPr/>
            <p:nvPr/>
          </p:nvSpPr>
          <p:spPr>
            <a:xfrm rot="5400000">
              <a:off x="9388175"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 name="Google Shape;113;p6"/>
            <p:cNvSpPr/>
            <p:nvPr/>
          </p:nvSpPr>
          <p:spPr>
            <a:xfrm rot="5400000">
              <a:off x="9347150" y="4556325"/>
              <a:ext cx="174800" cy="25100"/>
            </a:xfrm>
            <a:custGeom>
              <a:avLst/>
              <a:gdLst/>
              <a:ahLst/>
              <a:cxnLst/>
              <a:rect l="l" t="t" r="r" b="b"/>
              <a:pathLst>
                <a:path w="6992" h="1004" fill="none" extrusionOk="0">
                  <a:moveTo>
                    <a:pt x="1" y="912"/>
                  </a:moveTo>
                  <a:cubicBezTo>
                    <a:pt x="639" y="1004"/>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0330309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6"/>
        <p:cNvGrpSpPr/>
        <p:nvPr/>
      </p:nvGrpSpPr>
      <p:grpSpPr>
        <a:xfrm>
          <a:off x="0" y="0"/>
          <a:ext cx="0" cy="0"/>
          <a:chOff x="0" y="0"/>
          <a:chExt cx="0" cy="0"/>
        </a:xfrm>
      </p:grpSpPr>
      <p:sp>
        <p:nvSpPr>
          <p:cNvPr id="187" name="Google Shape;187;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88" name="Google Shape;188;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89" name="Google Shape;189;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90" name="Google Shape;190;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093970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27"/>
        <p:cNvGrpSpPr/>
        <p:nvPr/>
      </p:nvGrpSpPr>
      <p:grpSpPr>
        <a:xfrm>
          <a:off x="0" y="0"/>
          <a:ext cx="0" cy="0"/>
          <a:chOff x="0" y="0"/>
          <a:chExt cx="0" cy="0"/>
        </a:xfrm>
      </p:grpSpPr>
    </p:spTree>
    <p:extLst>
      <p:ext uri="{BB962C8B-B14F-4D97-AF65-F5344CB8AC3E}">
        <p14:creationId xmlns:p14="http://schemas.microsoft.com/office/powerpoint/2010/main" val="460123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5"/>
        <p:cNvGrpSpPr/>
        <p:nvPr/>
      </p:nvGrpSpPr>
      <p:grpSpPr>
        <a:xfrm>
          <a:off x="0" y="0"/>
          <a:ext cx="0" cy="0"/>
          <a:chOff x="0" y="0"/>
          <a:chExt cx="0" cy="0"/>
        </a:xfrm>
      </p:grpSpPr>
      <p:sp>
        <p:nvSpPr>
          <p:cNvPr id="66" name="Google Shape;66;g149cf5fcbea_0_76"/>
          <p:cNvSpPr/>
          <p:nvPr/>
        </p:nvSpPr>
        <p:spPr>
          <a:xfrm>
            <a:off x="0" y="6727600"/>
            <a:ext cx="12192000" cy="1305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g149cf5fcbea_0_76"/>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g149cf5fcbea_0_76"/>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9" name="Google Shape;69;g149cf5fcbea_0_76"/>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list">
  <p:cSld name="Title and list">
    <p:bg>
      <p:bgPr>
        <a:solidFill>
          <a:schemeClr val="accent2"/>
        </a:solidFill>
        <a:effectLst/>
      </p:bgPr>
    </p:bg>
    <p:spTree>
      <p:nvGrpSpPr>
        <p:cNvPr id="1" name="Shape 228"/>
        <p:cNvGrpSpPr/>
        <p:nvPr/>
      </p:nvGrpSpPr>
      <p:grpSpPr>
        <a:xfrm>
          <a:off x="0" y="0"/>
          <a:ext cx="0" cy="0"/>
          <a:chOff x="0" y="0"/>
          <a:chExt cx="0" cy="0"/>
        </a:xfrm>
      </p:grpSpPr>
      <p:sp>
        <p:nvSpPr>
          <p:cNvPr id="229" name="Google Shape;229;p13"/>
          <p:cNvSpPr txBox="1">
            <a:spLocks noGrp="1"/>
          </p:cNvSpPr>
          <p:nvPr>
            <p:ph type="title"/>
          </p:nvPr>
        </p:nvSpPr>
        <p:spPr>
          <a:xfrm>
            <a:off x="960000" y="636800"/>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sz="4667"/>
            </a:lvl1pPr>
            <a:lvl2pPr lvl="1">
              <a:spcBef>
                <a:spcPts val="0"/>
              </a:spcBef>
              <a:spcAft>
                <a:spcPts val="0"/>
              </a:spcAft>
              <a:buSzPts val="3500"/>
              <a:buFont typeface="Raleway Black"/>
              <a:buNone/>
              <a:defRPr sz="4667">
                <a:latin typeface="Raleway Black"/>
                <a:ea typeface="Raleway Black"/>
                <a:cs typeface="Raleway Black"/>
                <a:sym typeface="Raleway Black"/>
              </a:defRPr>
            </a:lvl2pPr>
            <a:lvl3pPr lvl="2">
              <a:spcBef>
                <a:spcPts val="0"/>
              </a:spcBef>
              <a:spcAft>
                <a:spcPts val="0"/>
              </a:spcAft>
              <a:buSzPts val="3500"/>
              <a:buFont typeface="Raleway Black"/>
              <a:buNone/>
              <a:defRPr sz="4667">
                <a:latin typeface="Raleway Black"/>
                <a:ea typeface="Raleway Black"/>
                <a:cs typeface="Raleway Black"/>
                <a:sym typeface="Raleway Black"/>
              </a:defRPr>
            </a:lvl3pPr>
            <a:lvl4pPr lvl="3">
              <a:spcBef>
                <a:spcPts val="0"/>
              </a:spcBef>
              <a:spcAft>
                <a:spcPts val="0"/>
              </a:spcAft>
              <a:buSzPts val="3500"/>
              <a:buFont typeface="Raleway Black"/>
              <a:buNone/>
              <a:defRPr sz="4667">
                <a:latin typeface="Raleway Black"/>
                <a:ea typeface="Raleway Black"/>
                <a:cs typeface="Raleway Black"/>
                <a:sym typeface="Raleway Black"/>
              </a:defRPr>
            </a:lvl4pPr>
            <a:lvl5pPr lvl="4">
              <a:spcBef>
                <a:spcPts val="0"/>
              </a:spcBef>
              <a:spcAft>
                <a:spcPts val="0"/>
              </a:spcAft>
              <a:buSzPts val="3500"/>
              <a:buFont typeface="Raleway Black"/>
              <a:buNone/>
              <a:defRPr sz="4667">
                <a:latin typeface="Raleway Black"/>
                <a:ea typeface="Raleway Black"/>
                <a:cs typeface="Raleway Black"/>
                <a:sym typeface="Raleway Black"/>
              </a:defRPr>
            </a:lvl5pPr>
            <a:lvl6pPr lvl="5">
              <a:spcBef>
                <a:spcPts val="0"/>
              </a:spcBef>
              <a:spcAft>
                <a:spcPts val="0"/>
              </a:spcAft>
              <a:buSzPts val="3500"/>
              <a:buFont typeface="Raleway Black"/>
              <a:buNone/>
              <a:defRPr sz="4667">
                <a:latin typeface="Raleway Black"/>
                <a:ea typeface="Raleway Black"/>
                <a:cs typeface="Raleway Black"/>
                <a:sym typeface="Raleway Black"/>
              </a:defRPr>
            </a:lvl6pPr>
            <a:lvl7pPr lvl="6">
              <a:spcBef>
                <a:spcPts val="0"/>
              </a:spcBef>
              <a:spcAft>
                <a:spcPts val="0"/>
              </a:spcAft>
              <a:buSzPts val="3500"/>
              <a:buFont typeface="Raleway Black"/>
              <a:buNone/>
              <a:defRPr sz="4667">
                <a:latin typeface="Raleway Black"/>
                <a:ea typeface="Raleway Black"/>
                <a:cs typeface="Raleway Black"/>
                <a:sym typeface="Raleway Black"/>
              </a:defRPr>
            </a:lvl7pPr>
            <a:lvl8pPr lvl="7">
              <a:spcBef>
                <a:spcPts val="0"/>
              </a:spcBef>
              <a:spcAft>
                <a:spcPts val="0"/>
              </a:spcAft>
              <a:buSzPts val="3500"/>
              <a:buFont typeface="Raleway Black"/>
              <a:buNone/>
              <a:defRPr sz="4667">
                <a:latin typeface="Raleway Black"/>
                <a:ea typeface="Raleway Black"/>
                <a:cs typeface="Raleway Black"/>
                <a:sym typeface="Raleway Black"/>
              </a:defRPr>
            </a:lvl8pPr>
            <a:lvl9pPr lvl="8">
              <a:spcBef>
                <a:spcPts val="0"/>
              </a:spcBef>
              <a:spcAft>
                <a:spcPts val="0"/>
              </a:spcAft>
              <a:buSzPts val="3500"/>
              <a:buFont typeface="Raleway Black"/>
              <a:buNone/>
              <a:defRPr sz="4667">
                <a:latin typeface="Raleway Black"/>
                <a:ea typeface="Raleway Black"/>
                <a:cs typeface="Raleway Black"/>
                <a:sym typeface="Raleway Black"/>
              </a:defRPr>
            </a:lvl9pPr>
          </a:lstStyle>
          <a:p>
            <a:endParaRPr/>
          </a:p>
        </p:txBody>
      </p:sp>
      <p:sp>
        <p:nvSpPr>
          <p:cNvPr id="230" name="Google Shape;230;p13"/>
          <p:cNvSpPr txBox="1">
            <a:spLocks noGrp="1"/>
          </p:cNvSpPr>
          <p:nvPr>
            <p:ph type="subTitle" idx="1"/>
          </p:nvPr>
        </p:nvSpPr>
        <p:spPr>
          <a:xfrm>
            <a:off x="985300" y="1814800"/>
            <a:ext cx="10246800" cy="4277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5"/>
              </a:buClr>
              <a:buSzPts val="1100"/>
              <a:buNone/>
              <a:defRPr sz="1467">
                <a:solidFill>
                  <a:schemeClr val="accent5"/>
                </a:solidFill>
              </a:defRPr>
            </a:lvl1pPr>
            <a:lvl2pPr lvl="1">
              <a:spcBef>
                <a:spcPts val="2133"/>
              </a:spcBef>
              <a:spcAft>
                <a:spcPts val="0"/>
              </a:spcAft>
              <a:buSzPts val="1100"/>
              <a:buNone/>
              <a:defRPr sz="1467"/>
            </a:lvl2pPr>
            <a:lvl3pPr lvl="2">
              <a:spcBef>
                <a:spcPts val="2133"/>
              </a:spcBef>
              <a:spcAft>
                <a:spcPts val="0"/>
              </a:spcAft>
              <a:buSzPts val="1100"/>
              <a:buNone/>
              <a:defRPr sz="1467"/>
            </a:lvl3pPr>
            <a:lvl4pPr lvl="3">
              <a:spcBef>
                <a:spcPts val="2133"/>
              </a:spcBef>
              <a:spcAft>
                <a:spcPts val="0"/>
              </a:spcAft>
              <a:buSzPts val="1100"/>
              <a:buNone/>
              <a:defRPr sz="1467"/>
            </a:lvl4pPr>
            <a:lvl5pPr lvl="4">
              <a:spcBef>
                <a:spcPts val="2133"/>
              </a:spcBef>
              <a:spcAft>
                <a:spcPts val="0"/>
              </a:spcAft>
              <a:buSzPts val="1100"/>
              <a:buNone/>
              <a:defRPr sz="1467"/>
            </a:lvl5pPr>
            <a:lvl6pPr lvl="5">
              <a:spcBef>
                <a:spcPts val="2133"/>
              </a:spcBef>
              <a:spcAft>
                <a:spcPts val="0"/>
              </a:spcAft>
              <a:buSzPts val="1100"/>
              <a:buNone/>
              <a:defRPr sz="1467"/>
            </a:lvl6pPr>
            <a:lvl7pPr lvl="6">
              <a:spcBef>
                <a:spcPts val="2133"/>
              </a:spcBef>
              <a:spcAft>
                <a:spcPts val="0"/>
              </a:spcAft>
              <a:buSzPts val="1100"/>
              <a:buNone/>
              <a:defRPr sz="1467"/>
            </a:lvl7pPr>
            <a:lvl8pPr lvl="7">
              <a:spcBef>
                <a:spcPts val="2133"/>
              </a:spcBef>
              <a:spcAft>
                <a:spcPts val="0"/>
              </a:spcAft>
              <a:buSzPts val="1100"/>
              <a:buNone/>
              <a:defRPr sz="1467"/>
            </a:lvl8pPr>
            <a:lvl9pPr lvl="8">
              <a:spcBef>
                <a:spcPts val="2133"/>
              </a:spcBef>
              <a:spcAft>
                <a:spcPts val="2133"/>
              </a:spcAft>
              <a:buSzPts val="1100"/>
              <a:buNone/>
              <a:defRPr sz="1467"/>
            </a:lvl9pPr>
          </a:lstStyle>
          <a:p>
            <a:endParaRPr/>
          </a:p>
        </p:txBody>
      </p:sp>
      <p:grpSp>
        <p:nvGrpSpPr>
          <p:cNvPr id="231" name="Google Shape;231;p13"/>
          <p:cNvGrpSpPr/>
          <p:nvPr/>
        </p:nvGrpSpPr>
        <p:grpSpPr>
          <a:xfrm flipH="1">
            <a:off x="9880910" y="6441086"/>
            <a:ext cx="5098319" cy="416909"/>
            <a:chOff x="9422000" y="4481475"/>
            <a:chExt cx="2137600" cy="174800"/>
          </a:xfrm>
        </p:grpSpPr>
        <p:sp>
          <p:nvSpPr>
            <p:cNvPr id="232" name="Google Shape;232;p13"/>
            <p:cNvSpPr/>
            <p:nvPr/>
          </p:nvSpPr>
          <p:spPr>
            <a:xfrm rot="5400000">
              <a:off x="11460025" y="4556700"/>
              <a:ext cx="174800" cy="24350"/>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3" name="Google Shape;233;p13"/>
            <p:cNvSpPr/>
            <p:nvPr/>
          </p:nvSpPr>
          <p:spPr>
            <a:xfrm rot="5400000">
              <a:off x="11418988"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4" name="Google Shape;234;p13"/>
            <p:cNvSpPr/>
            <p:nvPr/>
          </p:nvSpPr>
          <p:spPr>
            <a:xfrm rot="5400000">
              <a:off x="11377200" y="4556700"/>
              <a:ext cx="174800" cy="24350"/>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5" name="Google Shape;235;p13"/>
            <p:cNvSpPr/>
            <p:nvPr/>
          </p:nvSpPr>
          <p:spPr>
            <a:xfrm rot="5400000">
              <a:off x="11335400" y="4556700"/>
              <a:ext cx="174800" cy="24350"/>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6" name="Google Shape;236;p13"/>
            <p:cNvSpPr/>
            <p:nvPr/>
          </p:nvSpPr>
          <p:spPr>
            <a:xfrm rot="5400000">
              <a:off x="11294363"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7" name="Google Shape;237;p13"/>
            <p:cNvSpPr/>
            <p:nvPr/>
          </p:nvSpPr>
          <p:spPr>
            <a:xfrm rot="5400000">
              <a:off x="11252575" y="4556700"/>
              <a:ext cx="174800" cy="24350"/>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8" name="Google Shape;238;p13"/>
            <p:cNvSpPr/>
            <p:nvPr/>
          </p:nvSpPr>
          <p:spPr>
            <a:xfrm rot="5400000">
              <a:off x="11210775" y="4556700"/>
              <a:ext cx="174800" cy="24350"/>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9" name="Google Shape;239;p13"/>
            <p:cNvSpPr/>
            <p:nvPr/>
          </p:nvSpPr>
          <p:spPr>
            <a:xfrm rot="5400000">
              <a:off x="11170125" y="4556325"/>
              <a:ext cx="174800" cy="25100"/>
            </a:xfrm>
            <a:custGeom>
              <a:avLst/>
              <a:gdLst/>
              <a:ahLst/>
              <a:cxnLst/>
              <a:rect l="l" t="t" r="r" b="b"/>
              <a:pathLst>
                <a:path w="6992" h="1004" fill="none" extrusionOk="0">
                  <a:moveTo>
                    <a:pt x="1" y="912"/>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0" name="Google Shape;240;p13"/>
            <p:cNvSpPr/>
            <p:nvPr/>
          </p:nvSpPr>
          <p:spPr>
            <a:xfrm rot="5400000">
              <a:off x="11128325"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1" name="Google Shape;241;p13"/>
            <p:cNvSpPr/>
            <p:nvPr/>
          </p:nvSpPr>
          <p:spPr>
            <a:xfrm rot="5400000">
              <a:off x="11087675" y="4556700"/>
              <a:ext cx="174800" cy="24350"/>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2" name="Google Shape;242;p13"/>
            <p:cNvSpPr/>
            <p:nvPr/>
          </p:nvSpPr>
          <p:spPr>
            <a:xfrm rot="5400000">
              <a:off x="11045500"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3" name="Google Shape;243;p13"/>
            <p:cNvSpPr/>
            <p:nvPr/>
          </p:nvSpPr>
          <p:spPr>
            <a:xfrm rot="5400000">
              <a:off x="11004088"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4" name="Google Shape;244;p13"/>
            <p:cNvSpPr/>
            <p:nvPr/>
          </p:nvSpPr>
          <p:spPr>
            <a:xfrm rot="5400000">
              <a:off x="10963050" y="4556700"/>
              <a:ext cx="174800" cy="24350"/>
            </a:xfrm>
            <a:custGeom>
              <a:avLst/>
              <a:gdLst/>
              <a:ahLst/>
              <a:cxnLst/>
              <a:rect l="l" t="t" r="r" b="b"/>
              <a:pathLst>
                <a:path w="6992" h="974"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5" name="Google Shape;245;p13"/>
            <p:cNvSpPr/>
            <p:nvPr/>
          </p:nvSpPr>
          <p:spPr>
            <a:xfrm rot="5400000">
              <a:off x="10921263"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 name="Google Shape;246;p13"/>
            <p:cNvSpPr/>
            <p:nvPr/>
          </p:nvSpPr>
          <p:spPr>
            <a:xfrm rot="5400000">
              <a:off x="10880225" y="4556700"/>
              <a:ext cx="174800" cy="24350"/>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 name="Google Shape;247;p13"/>
            <p:cNvSpPr/>
            <p:nvPr/>
          </p:nvSpPr>
          <p:spPr>
            <a:xfrm rot="5400000">
              <a:off x="10838425" y="4556700"/>
              <a:ext cx="174800" cy="24350"/>
            </a:xfrm>
            <a:custGeom>
              <a:avLst/>
              <a:gdLst/>
              <a:ahLst/>
              <a:cxnLst/>
              <a:rect l="l" t="t" r="r" b="b"/>
              <a:pathLst>
                <a:path w="6992" h="974"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 name="Google Shape;248;p13"/>
            <p:cNvSpPr/>
            <p:nvPr/>
          </p:nvSpPr>
          <p:spPr>
            <a:xfrm rot="5400000">
              <a:off x="10796638"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 name="Google Shape;249;p13"/>
            <p:cNvSpPr/>
            <p:nvPr/>
          </p:nvSpPr>
          <p:spPr>
            <a:xfrm rot="5400000">
              <a:off x="10755975"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 name="Google Shape;250;p13"/>
            <p:cNvSpPr/>
            <p:nvPr/>
          </p:nvSpPr>
          <p:spPr>
            <a:xfrm rot="5400000">
              <a:off x="10714200" y="4556325"/>
              <a:ext cx="174800" cy="25100"/>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 name="Google Shape;251;p13"/>
            <p:cNvSpPr/>
            <p:nvPr/>
          </p:nvSpPr>
          <p:spPr>
            <a:xfrm rot="5400000">
              <a:off x="10672400" y="4556325"/>
              <a:ext cx="174800" cy="25100"/>
            </a:xfrm>
            <a:custGeom>
              <a:avLst/>
              <a:gdLst/>
              <a:ahLst/>
              <a:cxnLst/>
              <a:rect l="l" t="t" r="r" b="b"/>
              <a:pathLst>
                <a:path w="6992" h="1004" fill="none" extrusionOk="0">
                  <a:moveTo>
                    <a:pt x="1" y="912"/>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 name="Google Shape;252;p13"/>
            <p:cNvSpPr/>
            <p:nvPr/>
          </p:nvSpPr>
          <p:spPr>
            <a:xfrm rot="5400000">
              <a:off x="10631750" y="4556700"/>
              <a:ext cx="174800" cy="24350"/>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 name="Google Shape;253;p13"/>
            <p:cNvSpPr/>
            <p:nvPr/>
          </p:nvSpPr>
          <p:spPr>
            <a:xfrm rot="5400000">
              <a:off x="10589575" y="4556325"/>
              <a:ext cx="174800" cy="25100"/>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 name="Google Shape;254;p13"/>
            <p:cNvSpPr/>
            <p:nvPr/>
          </p:nvSpPr>
          <p:spPr>
            <a:xfrm rot="5400000">
              <a:off x="10548913"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 name="Google Shape;255;p13"/>
            <p:cNvSpPr/>
            <p:nvPr/>
          </p:nvSpPr>
          <p:spPr>
            <a:xfrm rot="5400000">
              <a:off x="10507125" y="4556700"/>
              <a:ext cx="174800" cy="24350"/>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 name="Google Shape;256;p13"/>
            <p:cNvSpPr/>
            <p:nvPr/>
          </p:nvSpPr>
          <p:spPr>
            <a:xfrm rot="5400000">
              <a:off x="10465325" y="4556700"/>
              <a:ext cx="174800" cy="24350"/>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 name="Google Shape;257;p13"/>
            <p:cNvSpPr/>
            <p:nvPr/>
          </p:nvSpPr>
          <p:spPr>
            <a:xfrm rot="5400000">
              <a:off x="10424300" y="4556700"/>
              <a:ext cx="174800" cy="24350"/>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 name="Google Shape;258;p13"/>
            <p:cNvSpPr/>
            <p:nvPr/>
          </p:nvSpPr>
          <p:spPr>
            <a:xfrm rot="5400000">
              <a:off x="10382500" y="4556700"/>
              <a:ext cx="174800" cy="24350"/>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 name="Google Shape;259;p13"/>
            <p:cNvSpPr/>
            <p:nvPr/>
          </p:nvSpPr>
          <p:spPr>
            <a:xfrm rot="5400000">
              <a:off x="10341850" y="4556325"/>
              <a:ext cx="174800" cy="25100"/>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 name="Google Shape;260;p13"/>
            <p:cNvSpPr/>
            <p:nvPr/>
          </p:nvSpPr>
          <p:spPr>
            <a:xfrm rot="5400000">
              <a:off x="10300050"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 name="Google Shape;261;p13"/>
            <p:cNvSpPr/>
            <p:nvPr/>
          </p:nvSpPr>
          <p:spPr>
            <a:xfrm rot="5400000">
              <a:off x="10258250"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 name="Google Shape;262;p13"/>
            <p:cNvSpPr/>
            <p:nvPr/>
          </p:nvSpPr>
          <p:spPr>
            <a:xfrm rot="5400000">
              <a:off x="10217225" y="4556325"/>
              <a:ext cx="174800" cy="25100"/>
            </a:xfrm>
            <a:custGeom>
              <a:avLst/>
              <a:gdLst/>
              <a:ahLst/>
              <a:cxnLst/>
              <a:rect l="l" t="t" r="r" b="b"/>
              <a:pathLst>
                <a:path w="6992" h="1004" fill="none" extrusionOk="0">
                  <a:moveTo>
                    <a:pt x="1" y="912"/>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 name="Google Shape;263;p13"/>
            <p:cNvSpPr/>
            <p:nvPr/>
          </p:nvSpPr>
          <p:spPr>
            <a:xfrm rot="5400000">
              <a:off x="10175425"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 name="Google Shape;264;p13"/>
            <p:cNvSpPr/>
            <p:nvPr/>
          </p:nvSpPr>
          <p:spPr>
            <a:xfrm rot="5400000">
              <a:off x="10133625"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 name="Google Shape;265;p13"/>
            <p:cNvSpPr/>
            <p:nvPr/>
          </p:nvSpPr>
          <p:spPr>
            <a:xfrm rot="5400000">
              <a:off x="10092975" y="4556700"/>
              <a:ext cx="174800" cy="24350"/>
            </a:xfrm>
            <a:custGeom>
              <a:avLst/>
              <a:gdLst/>
              <a:ahLst/>
              <a:cxnLst/>
              <a:rect l="l" t="t" r="r" b="b"/>
              <a:pathLst>
                <a:path w="6992" h="974"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 name="Google Shape;266;p13"/>
            <p:cNvSpPr/>
            <p:nvPr/>
          </p:nvSpPr>
          <p:spPr>
            <a:xfrm rot="5400000">
              <a:off x="10051188"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 name="Google Shape;267;p13"/>
            <p:cNvSpPr/>
            <p:nvPr/>
          </p:nvSpPr>
          <p:spPr>
            <a:xfrm rot="5400000">
              <a:off x="10010150" y="4556700"/>
              <a:ext cx="174800" cy="24350"/>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 name="Google Shape;268;p13"/>
            <p:cNvSpPr/>
            <p:nvPr/>
          </p:nvSpPr>
          <p:spPr>
            <a:xfrm rot="5400000">
              <a:off x="9968363"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 name="Google Shape;269;p13"/>
            <p:cNvSpPr/>
            <p:nvPr/>
          </p:nvSpPr>
          <p:spPr>
            <a:xfrm rot="5400000">
              <a:off x="9926563"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 name="Google Shape;270;p13"/>
            <p:cNvSpPr/>
            <p:nvPr/>
          </p:nvSpPr>
          <p:spPr>
            <a:xfrm rot="5400000">
              <a:off x="9885900"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 name="Google Shape;271;p13"/>
            <p:cNvSpPr/>
            <p:nvPr/>
          </p:nvSpPr>
          <p:spPr>
            <a:xfrm rot="5400000">
              <a:off x="9844125" y="4556325"/>
              <a:ext cx="174800" cy="25100"/>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 name="Google Shape;272;p13"/>
            <p:cNvSpPr/>
            <p:nvPr/>
          </p:nvSpPr>
          <p:spPr>
            <a:xfrm rot="5400000">
              <a:off x="9803075"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 name="Google Shape;273;p13"/>
            <p:cNvSpPr/>
            <p:nvPr/>
          </p:nvSpPr>
          <p:spPr>
            <a:xfrm rot="5400000">
              <a:off x="9761300" y="4556325"/>
              <a:ext cx="174800" cy="25100"/>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 name="Google Shape;274;p13"/>
            <p:cNvSpPr/>
            <p:nvPr/>
          </p:nvSpPr>
          <p:spPr>
            <a:xfrm rot="5400000">
              <a:off x="9719500" y="4556325"/>
              <a:ext cx="174800" cy="25100"/>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 name="Google Shape;275;p13"/>
            <p:cNvSpPr/>
            <p:nvPr/>
          </p:nvSpPr>
          <p:spPr>
            <a:xfrm rot="5400000">
              <a:off x="9678838"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 name="Google Shape;276;p13"/>
            <p:cNvSpPr/>
            <p:nvPr/>
          </p:nvSpPr>
          <p:spPr>
            <a:xfrm rot="5400000">
              <a:off x="9637050" y="4556700"/>
              <a:ext cx="174800" cy="24350"/>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 name="Google Shape;277;p13"/>
            <p:cNvSpPr/>
            <p:nvPr/>
          </p:nvSpPr>
          <p:spPr>
            <a:xfrm rot="5400000">
              <a:off x="9595250" y="4556700"/>
              <a:ext cx="174800" cy="24350"/>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 name="Google Shape;278;p13"/>
            <p:cNvSpPr/>
            <p:nvPr/>
          </p:nvSpPr>
          <p:spPr>
            <a:xfrm rot="5400000">
              <a:off x="9554225" y="4556700"/>
              <a:ext cx="174800" cy="24350"/>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 name="Google Shape;279;p13"/>
            <p:cNvSpPr/>
            <p:nvPr/>
          </p:nvSpPr>
          <p:spPr>
            <a:xfrm rot="5400000">
              <a:off x="9512425" y="4556700"/>
              <a:ext cx="174800" cy="24350"/>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 name="Google Shape;280;p13"/>
            <p:cNvSpPr/>
            <p:nvPr/>
          </p:nvSpPr>
          <p:spPr>
            <a:xfrm rot="5400000">
              <a:off x="9471775" y="4556325"/>
              <a:ext cx="174800" cy="25100"/>
            </a:xfrm>
            <a:custGeom>
              <a:avLst/>
              <a:gdLst/>
              <a:ahLst/>
              <a:cxnLst/>
              <a:rect l="l" t="t" r="r" b="b"/>
              <a:pathLst>
                <a:path w="6992" h="1004" fill="none" extrusionOk="0">
                  <a:moveTo>
                    <a:pt x="1" y="912"/>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 name="Google Shape;281;p13"/>
            <p:cNvSpPr/>
            <p:nvPr/>
          </p:nvSpPr>
          <p:spPr>
            <a:xfrm rot="5400000">
              <a:off x="9429975"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 name="Google Shape;282;p13"/>
            <p:cNvSpPr/>
            <p:nvPr/>
          </p:nvSpPr>
          <p:spPr>
            <a:xfrm rot="5400000">
              <a:off x="9388175"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 name="Google Shape;283;p13"/>
            <p:cNvSpPr/>
            <p:nvPr/>
          </p:nvSpPr>
          <p:spPr>
            <a:xfrm rot="5400000">
              <a:off x="9347150" y="4556325"/>
              <a:ext cx="174800" cy="25100"/>
            </a:xfrm>
            <a:custGeom>
              <a:avLst/>
              <a:gdLst/>
              <a:ahLst/>
              <a:cxnLst/>
              <a:rect l="l" t="t" r="r" b="b"/>
              <a:pathLst>
                <a:path w="6992" h="1004" fill="none" extrusionOk="0">
                  <a:moveTo>
                    <a:pt x="1" y="912"/>
                  </a:moveTo>
                  <a:cubicBezTo>
                    <a:pt x="639" y="1004"/>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4992926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list 1">
  <p:cSld name="Title and list 1">
    <p:spTree>
      <p:nvGrpSpPr>
        <p:cNvPr id="1" name="Shape 759"/>
        <p:cNvGrpSpPr/>
        <p:nvPr/>
      </p:nvGrpSpPr>
      <p:grpSpPr>
        <a:xfrm>
          <a:off x="0" y="0"/>
          <a:ext cx="0" cy="0"/>
          <a:chOff x="0" y="0"/>
          <a:chExt cx="0" cy="0"/>
        </a:xfrm>
      </p:grpSpPr>
      <p:sp>
        <p:nvSpPr>
          <p:cNvPr id="760" name="Google Shape;760;p25"/>
          <p:cNvSpPr/>
          <p:nvPr/>
        </p:nvSpPr>
        <p:spPr>
          <a:xfrm rot="5400000">
            <a:off x="7743600" y="2549800"/>
            <a:ext cx="7341600" cy="1758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761" name="Google Shape;761;p25"/>
          <p:cNvGrpSpPr/>
          <p:nvPr/>
        </p:nvGrpSpPr>
        <p:grpSpPr>
          <a:xfrm flipH="1">
            <a:off x="8349477" y="882219"/>
            <a:ext cx="5098319" cy="416909"/>
            <a:chOff x="9422000" y="4481475"/>
            <a:chExt cx="2137600" cy="174800"/>
          </a:xfrm>
        </p:grpSpPr>
        <p:sp>
          <p:nvSpPr>
            <p:cNvPr id="762" name="Google Shape;762;p25"/>
            <p:cNvSpPr/>
            <p:nvPr/>
          </p:nvSpPr>
          <p:spPr>
            <a:xfrm rot="5400000">
              <a:off x="11460025" y="4556700"/>
              <a:ext cx="174800" cy="24350"/>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3" name="Google Shape;763;p25"/>
            <p:cNvSpPr/>
            <p:nvPr/>
          </p:nvSpPr>
          <p:spPr>
            <a:xfrm rot="5400000">
              <a:off x="11418988"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4" name="Google Shape;764;p25"/>
            <p:cNvSpPr/>
            <p:nvPr/>
          </p:nvSpPr>
          <p:spPr>
            <a:xfrm rot="5400000">
              <a:off x="11377200" y="4556700"/>
              <a:ext cx="174800" cy="24350"/>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5" name="Google Shape;765;p25"/>
            <p:cNvSpPr/>
            <p:nvPr/>
          </p:nvSpPr>
          <p:spPr>
            <a:xfrm rot="5400000">
              <a:off x="11335400" y="4556700"/>
              <a:ext cx="174800" cy="24350"/>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6" name="Google Shape;766;p25"/>
            <p:cNvSpPr/>
            <p:nvPr/>
          </p:nvSpPr>
          <p:spPr>
            <a:xfrm rot="5400000">
              <a:off x="11294363"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7" name="Google Shape;767;p25"/>
            <p:cNvSpPr/>
            <p:nvPr/>
          </p:nvSpPr>
          <p:spPr>
            <a:xfrm rot="5400000">
              <a:off x="11252575" y="4556700"/>
              <a:ext cx="174800" cy="24350"/>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8" name="Google Shape;768;p25"/>
            <p:cNvSpPr/>
            <p:nvPr/>
          </p:nvSpPr>
          <p:spPr>
            <a:xfrm rot="5400000">
              <a:off x="11210775" y="4556700"/>
              <a:ext cx="174800" cy="24350"/>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9" name="Google Shape;769;p25"/>
            <p:cNvSpPr/>
            <p:nvPr/>
          </p:nvSpPr>
          <p:spPr>
            <a:xfrm rot="5400000">
              <a:off x="11170125" y="4556325"/>
              <a:ext cx="174800" cy="25100"/>
            </a:xfrm>
            <a:custGeom>
              <a:avLst/>
              <a:gdLst/>
              <a:ahLst/>
              <a:cxnLst/>
              <a:rect l="l" t="t" r="r" b="b"/>
              <a:pathLst>
                <a:path w="6992" h="1004" fill="none" extrusionOk="0">
                  <a:moveTo>
                    <a:pt x="1" y="912"/>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0" name="Google Shape;770;p25"/>
            <p:cNvSpPr/>
            <p:nvPr/>
          </p:nvSpPr>
          <p:spPr>
            <a:xfrm rot="5400000">
              <a:off x="11128325"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1" name="Google Shape;771;p25"/>
            <p:cNvSpPr/>
            <p:nvPr/>
          </p:nvSpPr>
          <p:spPr>
            <a:xfrm rot="5400000">
              <a:off x="11087675" y="4556700"/>
              <a:ext cx="174800" cy="24350"/>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2" name="Google Shape;772;p25"/>
            <p:cNvSpPr/>
            <p:nvPr/>
          </p:nvSpPr>
          <p:spPr>
            <a:xfrm rot="5400000">
              <a:off x="11045500"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3" name="Google Shape;773;p25"/>
            <p:cNvSpPr/>
            <p:nvPr/>
          </p:nvSpPr>
          <p:spPr>
            <a:xfrm rot="5400000">
              <a:off x="11004088"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4" name="Google Shape;774;p25"/>
            <p:cNvSpPr/>
            <p:nvPr/>
          </p:nvSpPr>
          <p:spPr>
            <a:xfrm rot="5400000">
              <a:off x="10963050" y="4556700"/>
              <a:ext cx="174800" cy="24350"/>
            </a:xfrm>
            <a:custGeom>
              <a:avLst/>
              <a:gdLst/>
              <a:ahLst/>
              <a:cxnLst/>
              <a:rect l="l" t="t" r="r" b="b"/>
              <a:pathLst>
                <a:path w="6992" h="974"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5" name="Google Shape;775;p25"/>
            <p:cNvSpPr/>
            <p:nvPr/>
          </p:nvSpPr>
          <p:spPr>
            <a:xfrm rot="5400000">
              <a:off x="10921263"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6" name="Google Shape;776;p25"/>
            <p:cNvSpPr/>
            <p:nvPr/>
          </p:nvSpPr>
          <p:spPr>
            <a:xfrm rot="5400000">
              <a:off x="10880225" y="4556700"/>
              <a:ext cx="174800" cy="24350"/>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7" name="Google Shape;777;p25"/>
            <p:cNvSpPr/>
            <p:nvPr/>
          </p:nvSpPr>
          <p:spPr>
            <a:xfrm rot="5400000">
              <a:off x="10838425" y="4556700"/>
              <a:ext cx="174800" cy="24350"/>
            </a:xfrm>
            <a:custGeom>
              <a:avLst/>
              <a:gdLst/>
              <a:ahLst/>
              <a:cxnLst/>
              <a:rect l="l" t="t" r="r" b="b"/>
              <a:pathLst>
                <a:path w="6992" h="974"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8" name="Google Shape;778;p25"/>
            <p:cNvSpPr/>
            <p:nvPr/>
          </p:nvSpPr>
          <p:spPr>
            <a:xfrm rot="5400000">
              <a:off x="10796638"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9" name="Google Shape;779;p25"/>
            <p:cNvSpPr/>
            <p:nvPr/>
          </p:nvSpPr>
          <p:spPr>
            <a:xfrm rot="5400000">
              <a:off x="10755975"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0" name="Google Shape;780;p25"/>
            <p:cNvSpPr/>
            <p:nvPr/>
          </p:nvSpPr>
          <p:spPr>
            <a:xfrm rot="5400000">
              <a:off x="10714200" y="4556325"/>
              <a:ext cx="174800" cy="25100"/>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1" name="Google Shape;781;p25"/>
            <p:cNvSpPr/>
            <p:nvPr/>
          </p:nvSpPr>
          <p:spPr>
            <a:xfrm rot="5400000">
              <a:off x="10672400" y="4556325"/>
              <a:ext cx="174800" cy="25100"/>
            </a:xfrm>
            <a:custGeom>
              <a:avLst/>
              <a:gdLst/>
              <a:ahLst/>
              <a:cxnLst/>
              <a:rect l="l" t="t" r="r" b="b"/>
              <a:pathLst>
                <a:path w="6992" h="1004" fill="none" extrusionOk="0">
                  <a:moveTo>
                    <a:pt x="1" y="912"/>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2" name="Google Shape;782;p25"/>
            <p:cNvSpPr/>
            <p:nvPr/>
          </p:nvSpPr>
          <p:spPr>
            <a:xfrm rot="5400000">
              <a:off x="10631750" y="4556700"/>
              <a:ext cx="174800" cy="24350"/>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3" name="Google Shape;783;p25"/>
            <p:cNvSpPr/>
            <p:nvPr/>
          </p:nvSpPr>
          <p:spPr>
            <a:xfrm rot="5400000">
              <a:off x="10589575" y="4556325"/>
              <a:ext cx="174800" cy="25100"/>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4" name="Google Shape;784;p25"/>
            <p:cNvSpPr/>
            <p:nvPr/>
          </p:nvSpPr>
          <p:spPr>
            <a:xfrm rot="5400000">
              <a:off x="10548913"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5" name="Google Shape;785;p25"/>
            <p:cNvSpPr/>
            <p:nvPr/>
          </p:nvSpPr>
          <p:spPr>
            <a:xfrm rot="5400000">
              <a:off x="10507125" y="4556700"/>
              <a:ext cx="174800" cy="24350"/>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6" name="Google Shape;786;p25"/>
            <p:cNvSpPr/>
            <p:nvPr/>
          </p:nvSpPr>
          <p:spPr>
            <a:xfrm rot="5400000">
              <a:off x="10465325" y="4556700"/>
              <a:ext cx="174800" cy="24350"/>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7" name="Google Shape;787;p25"/>
            <p:cNvSpPr/>
            <p:nvPr/>
          </p:nvSpPr>
          <p:spPr>
            <a:xfrm rot="5400000">
              <a:off x="10424300" y="4556700"/>
              <a:ext cx="174800" cy="24350"/>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8" name="Google Shape;788;p25"/>
            <p:cNvSpPr/>
            <p:nvPr/>
          </p:nvSpPr>
          <p:spPr>
            <a:xfrm rot="5400000">
              <a:off x="10382500" y="4556700"/>
              <a:ext cx="174800" cy="24350"/>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9" name="Google Shape;789;p25"/>
            <p:cNvSpPr/>
            <p:nvPr/>
          </p:nvSpPr>
          <p:spPr>
            <a:xfrm rot="5400000">
              <a:off x="10341850" y="4556325"/>
              <a:ext cx="174800" cy="25100"/>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0" name="Google Shape;790;p25"/>
            <p:cNvSpPr/>
            <p:nvPr/>
          </p:nvSpPr>
          <p:spPr>
            <a:xfrm rot="5400000">
              <a:off x="10300050"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1" name="Google Shape;791;p25"/>
            <p:cNvSpPr/>
            <p:nvPr/>
          </p:nvSpPr>
          <p:spPr>
            <a:xfrm rot="5400000">
              <a:off x="10258250"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2" name="Google Shape;792;p25"/>
            <p:cNvSpPr/>
            <p:nvPr/>
          </p:nvSpPr>
          <p:spPr>
            <a:xfrm rot="5400000">
              <a:off x="10217225" y="4556325"/>
              <a:ext cx="174800" cy="25100"/>
            </a:xfrm>
            <a:custGeom>
              <a:avLst/>
              <a:gdLst/>
              <a:ahLst/>
              <a:cxnLst/>
              <a:rect l="l" t="t" r="r" b="b"/>
              <a:pathLst>
                <a:path w="6992" h="1004" fill="none" extrusionOk="0">
                  <a:moveTo>
                    <a:pt x="1" y="912"/>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3" name="Google Shape;793;p25"/>
            <p:cNvSpPr/>
            <p:nvPr/>
          </p:nvSpPr>
          <p:spPr>
            <a:xfrm rot="5400000">
              <a:off x="10175425"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4" name="Google Shape;794;p25"/>
            <p:cNvSpPr/>
            <p:nvPr/>
          </p:nvSpPr>
          <p:spPr>
            <a:xfrm rot="5400000">
              <a:off x="10133625"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5" name="Google Shape;795;p25"/>
            <p:cNvSpPr/>
            <p:nvPr/>
          </p:nvSpPr>
          <p:spPr>
            <a:xfrm rot="5400000">
              <a:off x="10092975" y="4556700"/>
              <a:ext cx="174800" cy="24350"/>
            </a:xfrm>
            <a:custGeom>
              <a:avLst/>
              <a:gdLst/>
              <a:ahLst/>
              <a:cxnLst/>
              <a:rect l="l" t="t" r="r" b="b"/>
              <a:pathLst>
                <a:path w="6992" h="974"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6" name="Google Shape;796;p25"/>
            <p:cNvSpPr/>
            <p:nvPr/>
          </p:nvSpPr>
          <p:spPr>
            <a:xfrm rot="5400000">
              <a:off x="10051188"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7" name="Google Shape;797;p25"/>
            <p:cNvSpPr/>
            <p:nvPr/>
          </p:nvSpPr>
          <p:spPr>
            <a:xfrm rot="5400000">
              <a:off x="10010150" y="4556700"/>
              <a:ext cx="174800" cy="24350"/>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8" name="Google Shape;798;p25"/>
            <p:cNvSpPr/>
            <p:nvPr/>
          </p:nvSpPr>
          <p:spPr>
            <a:xfrm rot="5400000">
              <a:off x="9968363"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9" name="Google Shape;799;p25"/>
            <p:cNvSpPr/>
            <p:nvPr/>
          </p:nvSpPr>
          <p:spPr>
            <a:xfrm rot="5400000">
              <a:off x="9926563"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0" name="Google Shape;800;p25"/>
            <p:cNvSpPr/>
            <p:nvPr/>
          </p:nvSpPr>
          <p:spPr>
            <a:xfrm rot="5400000">
              <a:off x="9885900"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1" name="Google Shape;801;p25"/>
            <p:cNvSpPr/>
            <p:nvPr/>
          </p:nvSpPr>
          <p:spPr>
            <a:xfrm rot="5400000">
              <a:off x="9844125" y="4556325"/>
              <a:ext cx="174800" cy="25100"/>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2" name="Google Shape;802;p25"/>
            <p:cNvSpPr/>
            <p:nvPr/>
          </p:nvSpPr>
          <p:spPr>
            <a:xfrm rot="5400000">
              <a:off x="9803075"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3" name="Google Shape;803;p25"/>
            <p:cNvSpPr/>
            <p:nvPr/>
          </p:nvSpPr>
          <p:spPr>
            <a:xfrm rot="5400000">
              <a:off x="9761300" y="4556325"/>
              <a:ext cx="174800" cy="25100"/>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4" name="Google Shape;804;p25"/>
            <p:cNvSpPr/>
            <p:nvPr/>
          </p:nvSpPr>
          <p:spPr>
            <a:xfrm rot="5400000">
              <a:off x="9719500" y="4556325"/>
              <a:ext cx="174800" cy="25100"/>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5" name="Google Shape;805;p25"/>
            <p:cNvSpPr/>
            <p:nvPr/>
          </p:nvSpPr>
          <p:spPr>
            <a:xfrm rot="5400000">
              <a:off x="9678838"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6" name="Google Shape;806;p25"/>
            <p:cNvSpPr/>
            <p:nvPr/>
          </p:nvSpPr>
          <p:spPr>
            <a:xfrm rot="5400000">
              <a:off x="9637050" y="4556700"/>
              <a:ext cx="174800" cy="24350"/>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7" name="Google Shape;807;p25"/>
            <p:cNvSpPr/>
            <p:nvPr/>
          </p:nvSpPr>
          <p:spPr>
            <a:xfrm rot="5400000">
              <a:off x="9595250" y="4556700"/>
              <a:ext cx="174800" cy="24350"/>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8" name="Google Shape;808;p25"/>
            <p:cNvSpPr/>
            <p:nvPr/>
          </p:nvSpPr>
          <p:spPr>
            <a:xfrm rot="5400000">
              <a:off x="9554225" y="4556700"/>
              <a:ext cx="174800" cy="24350"/>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9" name="Google Shape;809;p25"/>
            <p:cNvSpPr/>
            <p:nvPr/>
          </p:nvSpPr>
          <p:spPr>
            <a:xfrm rot="5400000">
              <a:off x="9512425" y="4556700"/>
              <a:ext cx="174800" cy="24350"/>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0" name="Google Shape;810;p25"/>
            <p:cNvSpPr/>
            <p:nvPr/>
          </p:nvSpPr>
          <p:spPr>
            <a:xfrm rot="5400000">
              <a:off x="9471775" y="4556325"/>
              <a:ext cx="174800" cy="25100"/>
            </a:xfrm>
            <a:custGeom>
              <a:avLst/>
              <a:gdLst/>
              <a:ahLst/>
              <a:cxnLst/>
              <a:rect l="l" t="t" r="r" b="b"/>
              <a:pathLst>
                <a:path w="6992" h="1004" fill="none" extrusionOk="0">
                  <a:moveTo>
                    <a:pt x="1" y="912"/>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1" name="Google Shape;811;p25"/>
            <p:cNvSpPr/>
            <p:nvPr/>
          </p:nvSpPr>
          <p:spPr>
            <a:xfrm rot="5400000">
              <a:off x="9429975"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2" name="Google Shape;812;p25"/>
            <p:cNvSpPr/>
            <p:nvPr/>
          </p:nvSpPr>
          <p:spPr>
            <a:xfrm rot="5400000">
              <a:off x="9388175"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3" name="Google Shape;813;p25"/>
            <p:cNvSpPr/>
            <p:nvPr/>
          </p:nvSpPr>
          <p:spPr>
            <a:xfrm rot="5400000">
              <a:off x="9347150" y="4556325"/>
              <a:ext cx="174800" cy="25100"/>
            </a:xfrm>
            <a:custGeom>
              <a:avLst/>
              <a:gdLst/>
              <a:ahLst/>
              <a:cxnLst/>
              <a:rect l="l" t="t" r="r" b="b"/>
              <a:pathLst>
                <a:path w="6992" h="1004" fill="none" extrusionOk="0">
                  <a:moveTo>
                    <a:pt x="1" y="912"/>
                  </a:moveTo>
                  <a:cubicBezTo>
                    <a:pt x="639" y="1004"/>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814" name="Google Shape;814;p25"/>
          <p:cNvSpPr/>
          <p:nvPr/>
        </p:nvSpPr>
        <p:spPr>
          <a:xfrm rot="5400000">
            <a:off x="1840233" y="-2125567"/>
            <a:ext cx="6793200" cy="1075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15" name="Google Shape;815;p25"/>
          <p:cNvSpPr txBox="1">
            <a:spLocks noGrp="1"/>
          </p:cNvSpPr>
          <p:nvPr>
            <p:ph type="title"/>
          </p:nvPr>
        </p:nvSpPr>
        <p:spPr>
          <a:xfrm>
            <a:off x="960000" y="6368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Font typeface="Raleway Black"/>
              <a:buNone/>
              <a:defRPr sz="4667">
                <a:latin typeface="Raleway Black"/>
                <a:ea typeface="Raleway Black"/>
                <a:cs typeface="Raleway Black"/>
                <a:sym typeface="Raleway Black"/>
              </a:defRPr>
            </a:lvl2pPr>
            <a:lvl3pPr lvl="2" rtl="0">
              <a:spcBef>
                <a:spcPts val="0"/>
              </a:spcBef>
              <a:spcAft>
                <a:spcPts val="0"/>
              </a:spcAft>
              <a:buSzPts val="3500"/>
              <a:buFont typeface="Raleway Black"/>
              <a:buNone/>
              <a:defRPr sz="4667">
                <a:latin typeface="Raleway Black"/>
                <a:ea typeface="Raleway Black"/>
                <a:cs typeface="Raleway Black"/>
                <a:sym typeface="Raleway Black"/>
              </a:defRPr>
            </a:lvl3pPr>
            <a:lvl4pPr lvl="3" rtl="0">
              <a:spcBef>
                <a:spcPts val="0"/>
              </a:spcBef>
              <a:spcAft>
                <a:spcPts val="0"/>
              </a:spcAft>
              <a:buSzPts val="3500"/>
              <a:buFont typeface="Raleway Black"/>
              <a:buNone/>
              <a:defRPr sz="4667">
                <a:latin typeface="Raleway Black"/>
                <a:ea typeface="Raleway Black"/>
                <a:cs typeface="Raleway Black"/>
                <a:sym typeface="Raleway Black"/>
              </a:defRPr>
            </a:lvl4pPr>
            <a:lvl5pPr lvl="4" rtl="0">
              <a:spcBef>
                <a:spcPts val="0"/>
              </a:spcBef>
              <a:spcAft>
                <a:spcPts val="0"/>
              </a:spcAft>
              <a:buSzPts val="3500"/>
              <a:buFont typeface="Raleway Black"/>
              <a:buNone/>
              <a:defRPr sz="4667">
                <a:latin typeface="Raleway Black"/>
                <a:ea typeface="Raleway Black"/>
                <a:cs typeface="Raleway Black"/>
                <a:sym typeface="Raleway Black"/>
              </a:defRPr>
            </a:lvl5pPr>
            <a:lvl6pPr lvl="5" rtl="0">
              <a:spcBef>
                <a:spcPts val="0"/>
              </a:spcBef>
              <a:spcAft>
                <a:spcPts val="0"/>
              </a:spcAft>
              <a:buSzPts val="3500"/>
              <a:buFont typeface="Raleway Black"/>
              <a:buNone/>
              <a:defRPr sz="4667">
                <a:latin typeface="Raleway Black"/>
                <a:ea typeface="Raleway Black"/>
                <a:cs typeface="Raleway Black"/>
                <a:sym typeface="Raleway Black"/>
              </a:defRPr>
            </a:lvl6pPr>
            <a:lvl7pPr lvl="6" rtl="0">
              <a:spcBef>
                <a:spcPts val="0"/>
              </a:spcBef>
              <a:spcAft>
                <a:spcPts val="0"/>
              </a:spcAft>
              <a:buSzPts val="3500"/>
              <a:buFont typeface="Raleway Black"/>
              <a:buNone/>
              <a:defRPr sz="4667">
                <a:latin typeface="Raleway Black"/>
                <a:ea typeface="Raleway Black"/>
                <a:cs typeface="Raleway Black"/>
                <a:sym typeface="Raleway Black"/>
              </a:defRPr>
            </a:lvl7pPr>
            <a:lvl8pPr lvl="7" rtl="0">
              <a:spcBef>
                <a:spcPts val="0"/>
              </a:spcBef>
              <a:spcAft>
                <a:spcPts val="0"/>
              </a:spcAft>
              <a:buSzPts val="3500"/>
              <a:buFont typeface="Raleway Black"/>
              <a:buNone/>
              <a:defRPr sz="4667">
                <a:latin typeface="Raleway Black"/>
                <a:ea typeface="Raleway Black"/>
                <a:cs typeface="Raleway Black"/>
                <a:sym typeface="Raleway Black"/>
              </a:defRPr>
            </a:lvl8pPr>
            <a:lvl9pPr lvl="8" rtl="0">
              <a:spcBef>
                <a:spcPts val="0"/>
              </a:spcBef>
              <a:spcAft>
                <a:spcPts val="0"/>
              </a:spcAft>
              <a:buSzPts val="3500"/>
              <a:buFont typeface="Raleway Black"/>
              <a:buNone/>
              <a:defRPr sz="4667">
                <a:latin typeface="Raleway Black"/>
                <a:ea typeface="Raleway Black"/>
                <a:cs typeface="Raleway Black"/>
                <a:sym typeface="Raleway Black"/>
              </a:defRPr>
            </a:lvl9pPr>
          </a:lstStyle>
          <a:p>
            <a:endParaRPr/>
          </a:p>
        </p:txBody>
      </p:sp>
      <p:sp>
        <p:nvSpPr>
          <p:cNvPr id="816" name="Google Shape;816;p25"/>
          <p:cNvSpPr txBox="1">
            <a:spLocks noGrp="1"/>
          </p:cNvSpPr>
          <p:nvPr>
            <p:ph type="subTitle" idx="1"/>
          </p:nvPr>
        </p:nvSpPr>
        <p:spPr>
          <a:xfrm>
            <a:off x="985300" y="2550133"/>
            <a:ext cx="8613600" cy="320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5"/>
              </a:buClr>
              <a:buSzPts val="1100"/>
              <a:buNone/>
              <a:defRPr sz="1467">
                <a:solidFill>
                  <a:schemeClr val="accent5"/>
                </a:solidFill>
              </a:defRPr>
            </a:lvl1pPr>
            <a:lvl2pPr lvl="1" rtl="0">
              <a:spcBef>
                <a:spcPts val="2133"/>
              </a:spcBef>
              <a:spcAft>
                <a:spcPts val="0"/>
              </a:spcAft>
              <a:buSzPts val="1100"/>
              <a:buNone/>
              <a:defRPr sz="1467"/>
            </a:lvl2pPr>
            <a:lvl3pPr lvl="2" rtl="0">
              <a:spcBef>
                <a:spcPts val="2133"/>
              </a:spcBef>
              <a:spcAft>
                <a:spcPts val="0"/>
              </a:spcAft>
              <a:buSzPts val="1100"/>
              <a:buNone/>
              <a:defRPr sz="1467"/>
            </a:lvl3pPr>
            <a:lvl4pPr lvl="3" rtl="0">
              <a:spcBef>
                <a:spcPts val="2133"/>
              </a:spcBef>
              <a:spcAft>
                <a:spcPts val="0"/>
              </a:spcAft>
              <a:buSzPts val="1100"/>
              <a:buNone/>
              <a:defRPr sz="1467"/>
            </a:lvl4pPr>
            <a:lvl5pPr lvl="4" rtl="0">
              <a:spcBef>
                <a:spcPts val="2133"/>
              </a:spcBef>
              <a:spcAft>
                <a:spcPts val="0"/>
              </a:spcAft>
              <a:buSzPts val="1100"/>
              <a:buNone/>
              <a:defRPr sz="1467"/>
            </a:lvl5pPr>
            <a:lvl6pPr lvl="5" rtl="0">
              <a:spcBef>
                <a:spcPts val="2133"/>
              </a:spcBef>
              <a:spcAft>
                <a:spcPts val="0"/>
              </a:spcAft>
              <a:buSzPts val="1100"/>
              <a:buNone/>
              <a:defRPr sz="1467"/>
            </a:lvl6pPr>
            <a:lvl7pPr lvl="6" rtl="0">
              <a:spcBef>
                <a:spcPts val="2133"/>
              </a:spcBef>
              <a:spcAft>
                <a:spcPts val="0"/>
              </a:spcAft>
              <a:buSzPts val="1100"/>
              <a:buNone/>
              <a:defRPr sz="1467"/>
            </a:lvl7pPr>
            <a:lvl8pPr lvl="7" rtl="0">
              <a:spcBef>
                <a:spcPts val="2133"/>
              </a:spcBef>
              <a:spcAft>
                <a:spcPts val="0"/>
              </a:spcAft>
              <a:buSzPts val="1100"/>
              <a:buNone/>
              <a:defRPr sz="1467"/>
            </a:lvl8pPr>
            <a:lvl9pPr lvl="8" rtl="0">
              <a:spcBef>
                <a:spcPts val="2133"/>
              </a:spcBef>
              <a:spcAft>
                <a:spcPts val="2133"/>
              </a:spcAft>
              <a:buSzPts val="1100"/>
              <a:buNone/>
              <a:defRPr sz="1467"/>
            </a:lvl9pPr>
          </a:lstStyle>
          <a:p>
            <a:endParaRPr/>
          </a:p>
        </p:txBody>
      </p:sp>
    </p:spTree>
    <p:extLst>
      <p:ext uri="{BB962C8B-B14F-4D97-AF65-F5344CB8AC3E}">
        <p14:creationId xmlns:p14="http://schemas.microsoft.com/office/powerpoint/2010/main" val="39327030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32"/>
        <p:cNvGrpSpPr/>
        <p:nvPr/>
      </p:nvGrpSpPr>
      <p:grpSpPr>
        <a:xfrm>
          <a:off x="0" y="0"/>
          <a:ext cx="0" cy="0"/>
          <a:chOff x="0" y="0"/>
          <a:chExt cx="0" cy="0"/>
        </a:xfrm>
      </p:grpSpPr>
    </p:spTree>
    <p:extLst>
      <p:ext uri="{BB962C8B-B14F-4D97-AF65-F5344CB8AC3E}">
        <p14:creationId xmlns:p14="http://schemas.microsoft.com/office/powerpoint/2010/main" val="254379211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33"/>
        <p:cNvGrpSpPr/>
        <p:nvPr/>
      </p:nvGrpSpPr>
      <p:grpSpPr>
        <a:xfrm>
          <a:off x="0" y="0"/>
          <a:ext cx="0" cy="0"/>
          <a:chOff x="0" y="0"/>
          <a:chExt cx="0" cy="0"/>
        </a:xfrm>
      </p:grpSpPr>
      <p:sp>
        <p:nvSpPr>
          <p:cNvPr id="934" name="Google Shape;934;p29"/>
          <p:cNvSpPr/>
          <p:nvPr/>
        </p:nvSpPr>
        <p:spPr>
          <a:xfrm rot="5400000">
            <a:off x="-3072280" y="2774600"/>
            <a:ext cx="7341600" cy="1308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35" name="Google Shape;935;p29"/>
          <p:cNvSpPr/>
          <p:nvPr/>
        </p:nvSpPr>
        <p:spPr>
          <a:xfrm rot="5400000">
            <a:off x="7909881" y="2781400"/>
            <a:ext cx="7341600" cy="1295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36" name="Google Shape;936;p29"/>
          <p:cNvSpPr/>
          <p:nvPr/>
        </p:nvSpPr>
        <p:spPr>
          <a:xfrm rot="5400000">
            <a:off x="2385600" y="-2307900"/>
            <a:ext cx="7420800" cy="10492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937" name="Google Shape;937;p29"/>
          <p:cNvGrpSpPr/>
          <p:nvPr/>
        </p:nvGrpSpPr>
        <p:grpSpPr>
          <a:xfrm>
            <a:off x="11140582" y="1970747"/>
            <a:ext cx="416909" cy="2925284"/>
            <a:chOff x="8954936" y="1478060"/>
            <a:chExt cx="312682" cy="2193963"/>
          </a:xfrm>
        </p:grpSpPr>
        <p:sp>
          <p:nvSpPr>
            <p:cNvPr id="938" name="Google Shape;938;p29"/>
            <p:cNvSpPr/>
            <p:nvPr/>
          </p:nvSpPr>
          <p:spPr>
            <a:xfrm flipH="1">
              <a:off x="8954936" y="1478060"/>
              <a:ext cx="312682" cy="43557"/>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9" name="Google Shape;939;p29"/>
            <p:cNvSpPr/>
            <p:nvPr/>
          </p:nvSpPr>
          <p:spPr>
            <a:xfrm flipH="1">
              <a:off x="8954936" y="1551490"/>
              <a:ext cx="312682" cy="43513"/>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0" name="Google Shape;940;p29"/>
            <p:cNvSpPr/>
            <p:nvPr/>
          </p:nvSpPr>
          <p:spPr>
            <a:xfrm flipH="1">
              <a:off x="8954936" y="1626218"/>
              <a:ext cx="312682" cy="43557"/>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1" name="Google Shape;941;p29"/>
            <p:cNvSpPr/>
            <p:nvPr/>
          </p:nvSpPr>
          <p:spPr>
            <a:xfrm flipH="1">
              <a:off x="8954936" y="1700989"/>
              <a:ext cx="312682" cy="43557"/>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2" name="Google Shape;942;p29"/>
            <p:cNvSpPr/>
            <p:nvPr/>
          </p:nvSpPr>
          <p:spPr>
            <a:xfrm flipH="1">
              <a:off x="8954936" y="1774420"/>
              <a:ext cx="312682" cy="43513"/>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3" name="Google Shape;943;p29"/>
            <p:cNvSpPr/>
            <p:nvPr/>
          </p:nvSpPr>
          <p:spPr>
            <a:xfrm flipH="1">
              <a:off x="8954936" y="1849147"/>
              <a:ext cx="312682" cy="43557"/>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4" name="Google Shape;944;p29"/>
            <p:cNvSpPr/>
            <p:nvPr/>
          </p:nvSpPr>
          <p:spPr>
            <a:xfrm flipH="1">
              <a:off x="8954936" y="1923919"/>
              <a:ext cx="312682" cy="43557"/>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5" name="Google Shape;945;p29"/>
            <p:cNvSpPr/>
            <p:nvPr/>
          </p:nvSpPr>
          <p:spPr>
            <a:xfrm flipH="1">
              <a:off x="8954936" y="1995963"/>
              <a:ext cx="312682" cy="44899"/>
            </a:xfrm>
            <a:custGeom>
              <a:avLst/>
              <a:gdLst/>
              <a:ahLst/>
              <a:cxnLst/>
              <a:rect l="l" t="t" r="r" b="b"/>
              <a:pathLst>
                <a:path w="6992" h="1004" fill="none" extrusionOk="0">
                  <a:moveTo>
                    <a:pt x="1" y="912"/>
                  </a:moveTo>
                  <a:cubicBezTo>
                    <a:pt x="639" y="1004"/>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6" name="Google Shape;946;p29"/>
            <p:cNvSpPr/>
            <p:nvPr/>
          </p:nvSpPr>
          <p:spPr>
            <a:xfrm flipH="1">
              <a:off x="8954936" y="2070734"/>
              <a:ext cx="312682" cy="44899"/>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7" name="Google Shape;947;p29"/>
            <p:cNvSpPr/>
            <p:nvPr/>
          </p:nvSpPr>
          <p:spPr>
            <a:xfrm flipH="1">
              <a:off x="8954936" y="2144120"/>
              <a:ext cx="312682" cy="43557"/>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8" name="Google Shape;948;p29"/>
            <p:cNvSpPr/>
            <p:nvPr/>
          </p:nvSpPr>
          <p:spPr>
            <a:xfrm flipH="1">
              <a:off x="8954936" y="2218892"/>
              <a:ext cx="312682" cy="44899"/>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9" name="Google Shape;949;p29"/>
            <p:cNvSpPr/>
            <p:nvPr/>
          </p:nvSpPr>
          <p:spPr>
            <a:xfrm flipH="1">
              <a:off x="8954936" y="2293664"/>
              <a:ext cx="312682" cy="43513"/>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0" name="Google Shape;950;p29"/>
            <p:cNvSpPr/>
            <p:nvPr/>
          </p:nvSpPr>
          <p:spPr>
            <a:xfrm flipH="1">
              <a:off x="8954936" y="2367049"/>
              <a:ext cx="312682" cy="43557"/>
            </a:xfrm>
            <a:custGeom>
              <a:avLst/>
              <a:gdLst/>
              <a:ahLst/>
              <a:cxnLst/>
              <a:rect l="l" t="t" r="r" b="b"/>
              <a:pathLst>
                <a:path w="6992" h="974" fill="none" extrusionOk="0">
                  <a:moveTo>
                    <a:pt x="1" y="912"/>
                  </a:moveTo>
                  <a:cubicBezTo>
                    <a:pt x="639" y="97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1" name="Google Shape;951;p29"/>
            <p:cNvSpPr/>
            <p:nvPr/>
          </p:nvSpPr>
          <p:spPr>
            <a:xfrm flipH="1">
              <a:off x="8954936" y="2441821"/>
              <a:ext cx="312682" cy="43513"/>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2" name="Google Shape;952;p29"/>
            <p:cNvSpPr/>
            <p:nvPr/>
          </p:nvSpPr>
          <p:spPr>
            <a:xfrm flipH="1">
              <a:off x="8954936" y="2515206"/>
              <a:ext cx="312682" cy="43557"/>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3" name="Google Shape;953;p29"/>
            <p:cNvSpPr/>
            <p:nvPr/>
          </p:nvSpPr>
          <p:spPr>
            <a:xfrm flipH="1">
              <a:off x="8954936" y="2589978"/>
              <a:ext cx="312682" cy="43557"/>
            </a:xfrm>
            <a:custGeom>
              <a:avLst/>
              <a:gdLst/>
              <a:ahLst/>
              <a:cxnLst/>
              <a:rect l="l" t="t" r="r" b="b"/>
              <a:pathLst>
                <a:path w="6992" h="974" fill="none" extrusionOk="0">
                  <a:moveTo>
                    <a:pt x="1" y="912"/>
                  </a:moveTo>
                  <a:cubicBezTo>
                    <a:pt x="639" y="97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4" name="Google Shape;954;p29"/>
            <p:cNvSpPr/>
            <p:nvPr/>
          </p:nvSpPr>
          <p:spPr>
            <a:xfrm flipH="1">
              <a:off x="8954936" y="2664750"/>
              <a:ext cx="312682" cy="43513"/>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5" name="Google Shape;955;p29"/>
            <p:cNvSpPr/>
            <p:nvPr/>
          </p:nvSpPr>
          <p:spPr>
            <a:xfrm flipH="1">
              <a:off x="8954936" y="2736794"/>
              <a:ext cx="312682" cy="44899"/>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6" name="Google Shape;956;p29"/>
            <p:cNvSpPr/>
            <p:nvPr/>
          </p:nvSpPr>
          <p:spPr>
            <a:xfrm flipH="1">
              <a:off x="8954936" y="2811521"/>
              <a:ext cx="312682" cy="44899"/>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7" name="Google Shape;957;p29"/>
            <p:cNvSpPr/>
            <p:nvPr/>
          </p:nvSpPr>
          <p:spPr>
            <a:xfrm flipH="1">
              <a:off x="8954936" y="2886293"/>
              <a:ext cx="312682" cy="44899"/>
            </a:xfrm>
            <a:custGeom>
              <a:avLst/>
              <a:gdLst/>
              <a:ahLst/>
              <a:cxnLst/>
              <a:rect l="l" t="t" r="r" b="b"/>
              <a:pathLst>
                <a:path w="6992" h="1004" fill="none" extrusionOk="0">
                  <a:moveTo>
                    <a:pt x="1" y="912"/>
                  </a:moveTo>
                  <a:cubicBezTo>
                    <a:pt x="639" y="1004"/>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8" name="Google Shape;958;p29"/>
            <p:cNvSpPr/>
            <p:nvPr/>
          </p:nvSpPr>
          <p:spPr>
            <a:xfrm flipH="1">
              <a:off x="8954936" y="2959679"/>
              <a:ext cx="312682" cy="43557"/>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9" name="Google Shape;959;p29"/>
            <p:cNvSpPr/>
            <p:nvPr/>
          </p:nvSpPr>
          <p:spPr>
            <a:xfrm flipH="1">
              <a:off x="8954936" y="3034450"/>
              <a:ext cx="312682" cy="44899"/>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0" name="Google Shape;960;p29"/>
            <p:cNvSpPr/>
            <p:nvPr/>
          </p:nvSpPr>
          <p:spPr>
            <a:xfrm flipH="1">
              <a:off x="8954936" y="3107881"/>
              <a:ext cx="312682" cy="43513"/>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1" name="Google Shape;961;p29"/>
            <p:cNvSpPr/>
            <p:nvPr/>
          </p:nvSpPr>
          <p:spPr>
            <a:xfrm flipH="1">
              <a:off x="8954936" y="3182608"/>
              <a:ext cx="312682" cy="43557"/>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2" name="Google Shape;962;p29"/>
            <p:cNvSpPr/>
            <p:nvPr/>
          </p:nvSpPr>
          <p:spPr>
            <a:xfrm flipH="1">
              <a:off x="8954936" y="3257380"/>
              <a:ext cx="312682" cy="43557"/>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3" name="Google Shape;963;p29"/>
            <p:cNvSpPr/>
            <p:nvPr/>
          </p:nvSpPr>
          <p:spPr>
            <a:xfrm flipH="1">
              <a:off x="8954936" y="3330765"/>
              <a:ext cx="312682" cy="43557"/>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4" name="Google Shape;964;p29"/>
            <p:cNvSpPr/>
            <p:nvPr/>
          </p:nvSpPr>
          <p:spPr>
            <a:xfrm flipH="1">
              <a:off x="8954936" y="3405537"/>
              <a:ext cx="312682" cy="43557"/>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5" name="Google Shape;965;p29"/>
            <p:cNvSpPr/>
            <p:nvPr/>
          </p:nvSpPr>
          <p:spPr>
            <a:xfrm flipH="1">
              <a:off x="8954936" y="3477581"/>
              <a:ext cx="312682" cy="44899"/>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6" name="Google Shape;966;p29"/>
            <p:cNvSpPr/>
            <p:nvPr/>
          </p:nvSpPr>
          <p:spPr>
            <a:xfrm flipH="1">
              <a:off x="8954936" y="3552353"/>
              <a:ext cx="312682" cy="44899"/>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7" name="Google Shape;967;p29"/>
            <p:cNvSpPr/>
            <p:nvPr/>
          </p:nvSpPr>
          <p:spPr>
            <a:xfrm flipH="1">
              <a:off x="8954936" y="3627125"/>
              <a:ext cx="312682" cy="44899"/>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968" name="Google Shape;968;p29"/>
          <p:cNvGrpSpPr/>
          <p:nvPr/>
        </p:nvGrpSpPr>
        <p:grpSpPr>
          <a:xfrm>
            <a:off x="637682" y="1970747"/>
            <a:ext cx="416909" cy="2925284"/>
            <a:chOff x="8954936" y="1478060"/>
            <a:chExt cx="312682" cy="2193963"/>
          </a:xfrm>
        </p:grpSpPr>
        <p:sp>
          <p:nvSpPr>
            <p:cNvPr id="969" name="Google Shape;969;p29"/>
            <p:cNvSpPr/>
            <p:nvPr/>
          </p:nvSpPr>
          <p:spPr>
            <a:xfrm flipH="1">
              <a:off x="8954936" y="1478060"/>
              <a:ext cx="312682" cy="43557"/>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0" name="Google Shape;970;p29"/>
            <p:cNvSpPr/>
            <p:nvPr/>
          </p:nvSpPr>
          <p:spPr>
            <a:xfrm flipH="1">
              <a:off x="8954936" y="1551490"/>
              <a:ext cx="312682" cy="43513"/>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1" name="Google Shape;971;p29"/>
            <p:cNvSpPr/>
            <p:nvPr/>
          </p:nvSpPr>
          <p:spPr>
            <a:xfrm flipH="1">
              <a:off x="8954936" y="1626218"/>
              <a:ext cx="312682" cy="43557"/>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2" name="Google Shape;972;p29"/>
            <p:cNvSpPr/>
            <p:nvPr/>
          </p:nvSpPr>
          <p:spPr>
            <a:xfrm flipH="1">
              <a:off x="8954936" y="1700989"/>
              <a:ext cx="312682" cy="43557"/>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3" name="Google Shape;973;p29"/>
            <p:cNvSpPr/>
            <p:nvPr/>
          </p:nvSpPr>
          <p:spPr>
            <a:xfrm flipH="1">
              <a:off x="8954936" y="1774420"/>
              <a:ext cx="312682" cy="43513"/>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4" name="Google Shape;974;p29"/>
            <p:cNvSpPr/>
            <p:nvPr/>
          </p:nvSpPr>
          <p:spPr>
            <a:xfrm flipH="1">
              <a:off x="8954936" y="1849147"/>
              <a:ext cx="312682" cy="43557"/>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5" name="Google Shape;975;p29"/>
            <p:cNvSpPr/>
            <p:nvPr/>
          </p:nvSpPr>
          <p:spPr>
            <a:xfrm flipH="1">
              <a:off x="8954936" y="1923919"/>
              <a:ext cx="312682" cy="43557"/>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6" name="Google Shape;976;p29"/>
            <p:cNvSpPr/>
            <p:nvPr/>
          </p:nvSpPr>
          <p:spPr>
            <a:xfrm flipH="1">
              <a:off x="8954936" y="1995963"/>
              <a:ext cx="312682" cy="44899"/>
            </a:xfrm>
            <a:custGeom>
              <a:avLst/>
              <a:gdLst/>
              <a:ahLst/>
              <a:cxnLst/>
              <a:rect l="l" t="t" r="r" b="b"/>
              <a:pathLst>
                <a:path w="6992" h="1004" fill="none" extrusionOk="0">
                  <a:moveTo>
                    <a:pt x="1" y="912"/>
                  </a:moveTo>
                  <a:cubicBezTo>
                    <a:pt x="639" y="1004"/>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7" name="Google Shape;977;p29"/>
            <p:cNvSpPr/>
            <p:nvPr/>
          </p:nvSpPr>
          <p:spPr>
            <a:xfrm flipH="1">
              <a:off x="8954936" y="2070734"/>
              <a:ext cx="312682" cy="44899"/>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8" name="Google Shape;978;p29"/>
            <p:cNvSpPr/>
            <p:nvPr/>
          </p:nvSpPr>
          <p:spPr>
            <a:xfrm flipH="1">
              <a:off x="8954936" y="2144120"/>
              <a:ext cx="312682" cy="43557"/>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9" name="Google Shape;979;p29"/>
            <p:cNvSpPr/>
            <p:nvPr/>
          </p:nvSpPr>
          <p:spPr>
            <a:xfrm flipH="1">
              <a:off x="8954936" y="2218892"/>
              <a:ext cx="312682" cy="44899"/>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0" name="Google Shape;980;p29"/>
            <p:cNvSpPr/>
            <p:nvPr/>
          </p:nvSpPr>
          <p:spPr>
            <a:xfrm flipH="1">
              <a:off x="8954936" y="2293664"/>
              <a:ext cx="312682" cy="43513"/>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1" name="Google Shape;981;p29"/>
            <p:cNvSpPr/>
            <p:nvPr/>
          </p:nvSpPr>
          <p:spPr>
            <a:xfrm flipH="1">
              <a:off x="8954936" y="2367049"/>
              <a:ext cx="312682" cy="43557"/>
            </a:xfrm>
            <a:custGeom>
              <a:avLst/>
              <a:gdLst/>
              <a:ahLst/>
              <a:cxnLst/>
              <a:rect l="l" t="t" r="r" b="b"/>
              <a:pathLst>
                <a:path w="6992" h="974" fill="none" extrusionOk="0">
                  <a:moveTo>
                    <a:pt x="1" y="912"/>
                  </a:moveTo>
                  <a:cubicBezTo>
                    <a:pt x="639" y="97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2" name="Google Shape;982;p29"/>
            <p:cNvSpPr/>
            <p:nvPr/>
          </p:nvSpPr>
          <p:spPr>
            <a:xfrm flipH="1">
              <a:off x="8954936" y="2441821"/>
              <a:ext cx="312682" cy="43513"/>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3" name="Google Shape;983;p29"/>
            <p:cNvSpPr/>
            <p:nvPr/>
          </p:nvSpPr>
          <p:spPr>
            <a:xfrm flipH="1">
              <a:off x="8954936" y="2515206"/>
              <a:ext cx="312682" cy="43557"/>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4" name="Google Shape;984;p29"/>
            <p:cNvSpPr/>
            <p:nvPr/>
          </p:nvSpPr>
          <p:spPr>
            <a:xfrm flipH="1">
              <a:off x="8954936" y="2589978"/>
              <a:ext cx="312682" cy="43557"/>
            </a:xfrm>
            <a:custGeom>
              <a:avLst/>
              <a:gdLst/>
              <a:ahLst/>
              <a:cxnLst/>
              <a:rect l="l" t="t" r="r" b="b"/>
              <a:pathLst>
                <a:path w="6992" h="974" fill="none" extrusionOk="0">
                  <a:moveTo>
                    <a:pt x="1" y="912"/>
                  </a:moveTo>
                  <a:cubicBezTo>
                    <a:pt x="639" y="97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5" name="Google Shape;985;p29"/>
            <p:cNvSpPr/>
            <p:nvPr/>
          </p:nvSpPr>
          <p:spPr>
            <a:xfrm flipH="1">
              <a:off x="8954936" y="2664750"/>
              <a:ext cx="312682" cy="43513"/>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6" name="Google Shape;986;p29"/>
            <p:cNvSpPr/>
            <p:nvPr/>
          </p:nvSpPr>
          <p:spPr>
            <a:xfrm flipH="1">
              <a:off x="8954936" y="2736794"/>
              <a:ext cx="312682" cy="44899"/>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7" name="Google Shape;987;p29"/>
            <p:cNvSpPr/>
            <p:nvPr/>
          </p:nvSpPr>
          <p:spPr>
            <a:xfrm flipH="1">
              <a:off x="8954936" y="2811521"/>
              <a:ext cx="312682" cy="44899"/>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8" name="Google Shape;988;p29"/>
            <p:cNvSpPr/>
            <p:nvPr/>
          </p:nvSpPr>
          <p:spPr>
            <a:xfrm flipH="1">
              <a:off x="8954936" y="2886293"/>
              <a:ext cx="312682" cy="44899"/>
            </a:xfrm>
            <a:custGeom>
              <a:avLst/>
              <a:gdLst/>
              <a:ahLst/>
              <a:cxnLst/>
              <a:rect l="l" t="t" r="r" b="b"/>
              <a:pathLst>
                <a:path w="6992" h="1004" fill="none" extrusionOk="0">
                  <a:moveTo>
                    <a:pt x="1" y="912"/>
                  </a:moveTo>
                  <a:cubicBezTo>
                    <a:pt x="639" y="1004"/>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9" name="Google Shape;989;p29"/>
            <p:cNvSpPr/>
            <p:nvPr/>
          </p:nvSpPr>
          <p:spPr>
            <a:xfrm flipH="1">
              <a:off x="8954936" y="2959679"/>
              <a:ext cx="312682" cy="43557"/>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0" name="Google Shape;990;p29"/>
            <p:cNvSpPr/>
            <p:nvPr/>
          </p:nvSpPr>
          <p:spPr>
            <a:xfrm flipH="1">
              <a:off x="8954936" y="3034450"/>
              <a:ext cx="312682" cy="44899"/>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1" name="Google Shape;991;p29"/>
            <p:cNvSpPr/>
            <p:nvPr/>
          </p:nvSpPr>
          <p:spPr>
            <a:xfrm flipH="1">
              <a:off x="8954936" y="3107881"/>
              <a:ext cx="312682" cy="43513"/>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2" name="Google Shape;992;p29"/>
            <p:cNvSpPr/>
            <p:nvPr/>
          </p:nvSpPr>
          <p:spPr>
            <a:xfrm flipH="1">
              <a:off x="8954936" y="3182608"/>
              <a:ext cx="312682" cy="43557"/>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3" name="Google Shape;993;p29"/>
            <p:cNvSpPr/>
            <p:nvPr/>
          </p:nvSpPr>
          <p:spPr>
            <a:xfrm flipH="1">
              <a:off x="8954936" y="3257380"/>
              <a:ext cx="312682" cy="43557"/>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4" name="Google Shape;994;p29"/>
            <p:cNvSpPr/>
            <p:nvPr/>
          </p:nvSpPr>
          <p:spPr>
            <a:xfrm flipH="1">
              <a:off x="8954936" y="3330765"/>
              <a:ext cx="312682" cy="43557"/>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5" name="Google Shape;995;p29"/>
            <p:cNvSpPr/>
            <p:nvPr/>
          </p:nvSpPr>
          <p:spPr>
            <a:xfrm flipH="1">
              <a:off x="8954936" y="3405537"/>
              <a:ext cx="312682" cy="43557"/>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6" name="Google Shape;996;p29"/>
            <p:cNvSpPr/>
            <p:nvPr/>
          </p:nvSpPr>
          <p:spPr>
            <a:xfrm flipH="1">
              <a:off x="8954936" y="3477581"/>
              <a:ext cx="312682" cy="44899"/>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7" name="Google Shape;997;p29"/>
            <p:cNvSpPr/>
            <p:nvPr/>
          </p:nvSpPr>
          <p:spPr>
            <a:xfrm flipH="1">
              <a:off x="8954936" y="3552353"/>
              <a:ext cx="312682" cy="44899"/>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8" name="Google Shape;998;p29"/>
            <p:cNvSpPr/>
            <p:nvPr/>
          </p:nvSpPr>
          <p:spPr>
            <a:xfrm flipH="1">
              <a:off x="8954936" y="3627125"/>
              <a:ext cx="312682" cy="44899"/>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58631857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99"/>
        <p:cNvGrpSpPr/>
        <p:nvPr/>
      </p:nvGrpSpPr>
      <p:grpSpPr>
        <a:xfrm>
          <a:off x="0" y="0"/>
          <a:ext cx="0" cy="0"/>
          <a:chOff x="0" y="0"/>
          <a:chExt cx="0" cy="0"/>
        </a:xfrm>
      </p:grpSpPr>
      <p:sp>
        <p:nvSpPr>
          <p:cNvPr id="1000" name="Google Shape;1000;p30"/>
          <p:cNvSpPr/>
          <p:nvPr/>
        </p:nvSpPr>
        <p:spPr>
          <a:xfrm>
            <a:off x="375000" y="-125333"/>
            <a:ext cx="11442000" cy="71980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1001" name="Google Shape;1001;p30"/>
          <p:cNvGrpSpPr/>
          <p:nvPr/>
        </p:nvGrpSpPr>
        <p:grpSpPr>
          <a:xfrm flipH="1">
            <a:off x="9690943" y="6441086"/>
            <a:ext cx="5098319" cy="416909"/>
            <a:chOff x="9422000" y="4481475"/>
            <a:chExt cx="2137600" cy="174800"/>
          </a:xfrm>
        </p:grpSpPr>
        <p:sp>
          <p:nvSpPr>
            <p:cNvPr id="1002" name="Google Shape;1002;p30"/>
            <p:cNvSpPr/>
            <p:nvPr/>
          </p:nvSpPr>
          <p:spPr>
            <a:xfrm rot="5400000">
              <a:off x="11460025" y="4556700"/>
              <a:ext cx="174800" cy="24350"/>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3" name="Google Shape;1003;p30"/>
            <p:cNvSpPr/>
            <p:nvPr/>
          </p:nvSpPr>
          <p:spPr>
            <a:xfrm rot="5400000">
              <a:off x="11418988"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4" name="Google Shape;1004;p30"/>
            <p:cNvSpPr/>
            <p:nvPr/>
          </p:nvSpPr>
          <p:spPr>
            <a:xfrm rot="5400000">
              <a:off x="11377200" y="4556700"/>
              <a:ext cx="174800" cy="24350"/>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5" name="Google Shape;1005;p30"/>
            <p:cNvSpPr/>
            <p:nvPr/>
          </p:nvSpPr>
          <p:spPr>
            <a:xfrm rot="5400000">
              <a:off x="11335400" y="4556700"/>
              <a:ext cx="174800" cy="24350"/>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6" name="Google Shape;1006;p30"/>
            <p:cNvSpPr/>
            <p:nvPr/>
          </p:nvSpPr>
          <p:spPr>
            <a:xfrm rot="5400000">
              <a:off x="11294363"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7" name="Google Shape;1007;p30"/>
            <p:cNvSpPr/>
            <p:nvPr/>
          </p:nvSpPr>
          <p:spPr>
            <a:xfrm rot="5400000">
              <a:off x="11252575" y="4556700"/>
              <a:ext cx="174800" cy="24350"/>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8" name="Google Shape;1008;p30"/>
            <p:cNvSpPr/>
            <p:nvPr/>
          </p:nvSpPr>
          <p:spPr>
            <a:xfrm rot="5400000">
              <a:off x="11210775" y="4556700"/>
              <a:ext cx="174800" cy="24350"/>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9" name="Google Shape;1009;p30"/>
            <p:cNvSpPr/>
            <p:nvPr/>
          </p:nvSpPr>
          <p:spPr>
            <a:xfrm rot="5400000">
              <a:off x="11170125" y="4556325"/>
              <a:ext cx="174800" cy="25100"/>
            </a:xfrm>
            <a:custGeom>
              <a:avLst/>
              <a:gdLst/>
              <a:ahLst/>
              <a:cxnLst/>
              <a:rect l="l" t="t" r="r" b="b"/>
              <a:pathLst>
                <a:path w="6992" h="1004" fill="none" extrusionOk="0">
                  <a:moveTo>
                    <a:pt x="1" y="912"/>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0" name="Google Shape;1010;p30"/>
            <p:cNvSpPr/>
            <p:nvPr/>
          </p:nvSpPr>
          <p:spPr>
            <a:xfrm rot="5400000">
              <a:off x="11128325"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1" name="Google Shape;1011;p30"/>
            <p:cNvSpPr/>
            <p:nvPr/>
          </p:nvSpPr>
          <p:spPr>
            <a:xfrm rot="5400000">
              <a:off x="11087675" y="4556700"/>
              <a:ext cx="174800" cy="24350"/>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2" name="Google Shape;1012;p30"/>
            <p:cNvSpPr/>
            <p:nvPr/>
          </p:nvSpPr>
          <p:spPr>
            <a:xfrm rot="5400000">
              <a:off x="11045500"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3" name="Google Shape;1013;p30"/>
            <p:cNvSpPr/>
            <p:nvPr/>
          </p:nvSpPr>
          <p:spPr>
            <a:xfrm rot="5400000">
              <a:off x="11004088"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4" name="Google Shape;1014;p30"/>
            <p:cNvSpPr/>
            <p:nvPr/>
          </p:nvSpPr>
          <p:spPr>
            <a:xfrm rot="5400000">
              <a:off x="10963050" y="4556700"/>
              <a:ext cx="174800" cy="24350"/>
            </a:xfrm>
            <a:custGeom>
              <a:avLst/>
              <a:gdLst/>
              <a:ahLst/>
              <a:cxnLst/>
              <a:rect l="l" t="t" r="r" b="b"/>
              <a:pathLst>
                <a:path w="6992" h="974"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5" name="Google Shape;1015;p30"/>
            <p:cNvSpPr/>
            <p:nvPr/>
          </p:nvSpPr>
          <p:spPr>
            <a:xfrm rot="5400000">
              <a:off x="10921263"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6" name="Google Shape;1016;p30"/>
            <p:cNvSpPr/>
            <p:nvPr/>
          </p:nvSpPr>
          <p:spPr>
            <a:xfrm rot="5400000">
              <a:off x="10880225" y="4556700"/>
              <a:ext cx="174800" cy="24350"/>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7" name="Google Shape;1017;p30"/>
            <p:cNvSpPr/>
            <p:nvPr/>
          </p:nvSpPr>
          <p:spPr>
            <a:xfrm rot="5400000">
              <a:off x="10838425" y="4556700"/>
              <a:ext cx="174800" cy="24350"/>
            </a:xfrm>
            <a:custGeom>
              <a:avLst/>
              <a:gdLst/>
              <a:ahLst/>
              <a:cxnLst/>
              <a:rect l="l" t="t" r="r" b="b"/>
              <a:pathLst>
                <a:path w="6992" h="974"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8" name="Google Shape;1018;p30"/>
            <p:cNvSpPr/>
            <p:nvPr/>
          </p:nvSpPr>
          <p:spPr>
            <a:xfrm rot="5400000">
              <a:off x="10796638"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9" name="Google Shape;1019;p30"/>
            <p:cNvSpPr/>
            <p:nvPr/>
          </p:nvSpPr>
          <p:spPr>
            <a:xfrm rot="5400000">
              <a:off x="10755975"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0" name="Google Shape;1020;p30"/>
            <p:cNvSpPr/>
            <p:nvPr/>
          </p:nvSpPr>
          <p:spPr>
            <a:xfrm rot="5400000">
              <a:off x="10714200" y="4556325"/>
              <a:ext cx="174800" cy="25100"/>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1" name="Google Shape;1021;p30"/>
            <p:cNvSpPr/>
            <p:nvPr/>
          </p:nvSpPr>
          <p:spPr>
            <a:xfrm rot="5400000">
              <a:off x="10672400" y="4556325"/>
              <a:ext cx="174800" cy="25100"/>
            </a:xfrm>
            <a:custGeom>
              <a:avLst/>
              <a:gdLst/>
              <a:ahLst/>
              <a:cxnLst/>
              <a:rect l="l" t="t" r="r" b="b"/>
              <a:pathLst>
                <a:path w="6992" h="1004" fill="none" extrusionOk="0">
                  <a:moveTo>
                    <a:pt x="1" y="912"/>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2" name="Google Shape;1022;p30"/>
            <p:cNvSpPr/>
            <p:nvPr/>
          </p:nvSpPr>
          <p:spPr>
            <a:xfrm rot="5400000">
              <a:off x="10631750" y="4556700"/>
              <a:ext cx="174800" cy="24350"/>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3" name="Google Shape;1023;p30"/>
            <p:cNvSpPr/>
            <p:nvPr/>
          </p:nvSpPr>
          <p:spPr>
            <a:xfrm rot="5400000">
              <a:off x="10589575" y="4556325"/>
              <a:ext cx="174800" cy="25100"/>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4" name="Google Shape;1024;p30"/>
            <p:cNvSpPr/>
            <p:nvPr/>
          </p:nvSpPr>
          <p:spPr>
            <a:xfrm rot="5400000">
              <a:off x="10548913"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5" name="Google Shape;1025;p30"/>
            <p:cNvSpPr/>
            <p:nvPr/>
          </p:nvSpPr>
          <p:spPr>
            <a:xfrm rot="5400000">
              <a:off x="10507125" y="4556700"/>
              <a:ext cx="174800" cy="24350"/>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6" name="Google Shape;1026;p30"/>
            <p:cNvSpPr/>
            <p:nvPr/>
          </p:nvSpPr>
          <p:spPr>
            <a:xfrm rot="5400000">
              <a:off x="10465325" y="4556700"/>
              <a:ext cx="174800" cy="24350"/>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7" name="Google Shape;1027;p30"/>
            <p:cNvSpPr/>
            <p:nvPr/>
          </p:nvSpPr>
          <p:spPr>
            <a:xfrm rot="5400000">
              <a:off x="10424300" y="4556700"/>
              <a:ext cx="174800" cy="24350"/>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8" name="Google Shape;1028;p30"/>
            <p:cNvSpPr/>
            <p:nvPr/>
          </p:nvSpPr>
          <p:spPr>
            <a:xfrm rot="5400000">
              <a:off x="10382500" y="4556700"/>
              <a:ext cx="174800" cy="24350"/>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9" name="Google Shape;1029;p30"/>
            <p:cNvSpPr/>
            <p:nvPr/>
          </p:nvSpPr>
          <p:spPr>
            <a:xfrm rot="5400000">
              <a:off x="10341850" y="4556325"/>
              <a:ext cx="174800" cy="25100"/>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0" name="Google Shape;1030;p30"/>
            <p:cNvSpPr/>
            <p:nvPr/>
          </p:nvSpPr>
          <p:spPr>
            <a:xfrm rot="5400000">
              <a:off x="10300050"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1" name="Google Shape;1031;p30"/>
            <p:cNvSpPr/>
            <p:nvPr/>
          </p:nvSpPr>
          <p:spPr>
            <a:xfrm rot="5400000">
              <a:off x="10258250"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2" name="Google Shape;1032;p30"/>
            <p:cNvSpPr/>
            <p:nvPr/>
          </p:nvSpPr>
          <p:spPr>
            <a:xfrm rot="5400000">
              <a:off x="10217225" y="4556325"/>
              <a:ext cx="174800" cy="25100"/>
            </a:xfrm>
            <a:custGeom>
              <a:avLst/>
              <a:gdLst/>
              <a:ahLst/>
              <a:cxnLst/>
              <a:rect l="l" t="t" r="r" b="b"/>
              <a:pathLst>
                <a:path w="6992" h="1004" fill="none" extrusionOk="0">
                  <a:moveTo>
                    <a:pt x="1" y="912"/>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3" name="Google Shape;1033;p30"/>
            <p:cNvSpPr/>
            <p:nvPr/>
          </p:nvSpPr>
          <p:spPr>
            <a:xfrm rot="5400000">
              <a:off x="10175425"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4" name="Google Shape;1034;p30"/>
            <p:cNvSpPr/>
            <p:nvPr/>
          </p:nvSpPr>
          <p:spPr>
            <a:xfrm rot="5400000">
              <a:off x="10133625"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5" name="Google Shape;1035;p30"/>
            <p:cNvSpPr/>
            <p:nvPr/>
          </p:nvSpPr>
          <p:spPr>
            <a:xfrm rot="5400000">
              <a:off x="10092975" y="4556700"/>
              <a:ext cx="174800" cy="24350"/>
            </a:xfrm>
            <a:custGeom>
              <a:avLst/>
              <a:gdLst/>
              <a:ahLst/>
              <a:cxnLst/>
              <a:rect l="l" t="t" r="r" b="b"/>
              <a:pathLst>
                <a:path w="6992" h="974"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6" name="Google Shape;1036;p30"/>
            <p:cNvSpPr/>
            <p:nvPr/>
          </p:nvSpPr>
          <p:spPr>
            <a:xfrm rot="5400000">
              <a:off x="10051188"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7" name="Google Shape;1037;p30"/>
            <p:cNvSpPr/>
            <p:nvPr/>
          </p:nvSpPr>
          <p:spPr>
            <a:xfrm rot="5400000">
              <a:off x="10010150" y="4556700"/>
              <a:ext cx="174800" cy="24350"/>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8" name="Google Shape;1038;p30"/>
            <p:cNvSpPr/>
            <p:nvPr/>
          </p:nvSpPr>
          <p:spPr>
            <a:xfrm rot="5400000">
              <a:off x="9968363"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9" name="Google Shape;1039;p30"/>
            <p:cNvSpPr/>
            <p:nvPr/>
          </p:nvSpPr>
          <p:spPr>
            <a:xfrm rot="5400000">
              <a:off x="9926563"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0" name="Google Shape;1040;p30"/>
            <p:cNvSpPr/>
            <p:nvPr/>
          </p:nvSpPr>
          <p:spPr>
            <a:xfrm rot="5400000">
              <a:off x="9885900"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1" name="Google Shape;1041;p30"/>
            <p:cNvSpPr/>
            <p:nvPr/>
          </p:nvSpPr>
          <p:spPr>
            <a:xfrm rot="5400000">
              <a:off x="9844125" y="4556325"/>
              <a:ext cx="174800" cy="25100"/>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2" name="Google Shape;1042;p30"/>
            <p:cNvSpPr/>
            <p:nvPr/>
          </p:nvSpPr>
          <p:spPr>
            <a:xfrm rot="5400000">
              <a:off x="9803075"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3" name="Google Shape;1043;p30"/>
            <p:cNvSpPr/>
            <p:nvPr/>
          </p:nvSpPr>
          <p:spPr>
            <a:xfrm rot="5400000">
              <a:off x="9761300" y="4556325"/>
              <a:ext cx="174800" cy="25100"/>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4" name="Google Shape;1044;p30"/>
            <p:cNvSpPr/>
            <p:nvPr/>
          </p:nvSpPr>
          <p:spPr>
            <a:xfrm rot="5400000">
              <a:off x="9719500" y="4556325"/>
              <a:ext cx="174800" cy="25100"/>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5" name="Google Shape;1045;p30"/>
            <p:cNvSpPr/>
            <p:nvPr/>
          </p:nvSpPr>
          <p:spPr>
            <a:xfrm rot="5400000">
              <a:off x="9678838"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6" name="Google Shape;1046;p30"/>
            <p:cNvSpPr/>
            <p:nvPr/>
          </p:nvSpPr>
          <p:spPr>
            <a:xfrm rot="5400000">
              <a:off x="9637050" y="4556700"/>
              <a:ext cx="174800" cy="24350"/>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7" name="Google Shape;1047;p30"/>
            <p:cNvSpPr/>
            <p:nvPr/>
          </p:nvSpPr>
          <p:spPr>
            <a:xfrm rot="5400000">
              <a:off x="9595250" y="4556700"/>
              <a:ext cx="174800" cy="24350"/>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8" name="Google Shape;1048;p30"/>
            <p:cNvSpPr/>
            <p:nvPr/>
          </p:nvSpPr>
          <p:spPr>
            <a:xfrm rot="5400000">
              <a:off x="9554225" y="4556700"/>
              <a:ext cx="174800" cy="24350"/>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9" name="Google Shape;1049;p30"/>
            <p:cNvSpPr/>
            <p:nvPr/>
          </p:nvSpPr>
          <p:spPr>
            <a:xfrm rot="5400000">
              <a:off x="9512425" y="4556700"/>
              <a:ext cx="174800" cy="24350"/>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0" name="Google Shape;1050;p30"/>
            <p:cNvSpPr/>
            <p:nvPr/>
          </p:nvSpPr>
          <p:spPr>
            <a:xfrm rot="5400000">
              <a:off x="9471775" y="4556325"/>
              <a:ext cx="174800" cy="25100"/>
            </a:xfrm>
            <a:custGeom>
              <a:avLst/>
              <a:gdLst/>
              <a:ahLst/>
              <a:cxnLst/>
              <a:rect l="l" t="t" r="r" b="b"/>
              <a:pathLst>
                <a:path w="6992" h="1004" fill="none" extrusionOk="0">
                  <a:moveTo>
                    <a:pt x="1" y="912"/>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1" name="Google Shape;1051;p30"/>
            <p:cNvSpPr/>
            <p:nvPr/>
          </p:nvSpPr>
          <p:spPr>
            <a:xfrm rot="5400000">
              <a:off x="9429975"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2" name="Google Shape;1052;p30"/>
            <p:cNvSpPr/>
            <p:nvPr/>
          </p:nvSpPr>
          <p:spPr>
            <a:xfrm rot="5400000">
              <a:off x="9388175"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3" name="Google Shape;1053;p30"/>
            <p:cNvSpPr/>
            <p:nvPr/>
          </p:nvSpPr>
          <p:spPr>
            <a:xfrm rot="5400000">
              <a:off x="9347150" y="4556325"/>
              <a:ext cx="174800" cy="25100"/>
            </a:xfrm>
            <a:custGeom>
              <a:avLst/>
              <a:gdLst/>
              <a:ahLst/>
              <a:cxnLst/>
              <a:rect l="l" t="t" r="r" b="b"/>
              <a:pathLst>
                <a:path w="6992" h="1004" fill="none" extrusionOk="0">
                  <a:moveTo>
                    <a:pt x="1" y="912"/>
                  </a:moveTo>
                  <a:cubicBezTo>
                    <a:pt x="639" y="1004"/>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3126864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054"/>
        <p:cNvGrpSpPr/>
        <p:nvPr/>
      </p:nvGrpSpPr>
      <p:grpSpPr>
        <a:xfrm>
          <a:off x="0" y="0"/>
          <a:ext cx="0" cy="0"/>
          <a:chOff x="0" y="0"/>
          <a:chExt cx="0" cy="0"/>
        </a:xfrm>
      </p:grpSpPr>
      <p:sp>
        <p:nvSpPr>
          <p:cNvPr id="1055" name="Google Shape;1055;p31"/>
          <p:cNvSpPr/>
          <p:nvPr/>
        </p:nvSpPr>
        <p:spPr>
          <a:xfrm rot="5400000">
            <a:off x="1840233" y="-2125567"/>
            <a:ext cx="6793200" cy="1075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1056" name="Google Shape;1056;p31"/>
          <p:cNvGrpSpPr/>
          <p:nvPr/>
        </p:nvGrpSpPr>
        <p:grpSpPr>
          <a:xfrm flipH="1">
            <a:off x="8466910" y="882219"/>
            <a:ext cx="5098319" cy="416909"/>
            <a:chOff x="9422000" y="4481475"/>
            <a:chExt cx="2137600" cy="174800"/>
          </a:xfrm>
        </p:grpSpPr>
        <p:sp>
          <p:nvSpPr>
            <p:cNvPr id="1057" name="Google Shape;1057;p31"/>
            <p:cNvSpPr/>
            <p:nvPr/>
          </p:nvSpPr>
          <p:spPr>
            <a:xfrm rot="5400000">
              <a:off x="11460025" y="4556700"/>
              <a:ext cx="174800" cy="24350"/>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8" name="Google Shape;1058;p31"/>
            <p:cNvSpPr/>
            <p:nvPr/>
          </p:nvSpPr>
          <p:spPr>
            <a:xfrm rot="5400000">
              <a:off x="11418988"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9" name="Google Shape;1059;p31"/>
            <p:cNvSpPr/>
            <p:nvPr/>
          </p:nvSpPr>
          <p:spPr>
            <a:xfrm rot="5400000">
              <a:off x="11377200" y="4556700"/>
              <a:ext cx="174800" cy="24350"/>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0" name="Google Shape;1060;p31"/>
            <p:cNvSpPr/>
            <p:nvPr/>
          </p:nvSpPr>
          <p:spPr>
            <a:xfrm rot="5400000">
              <a:off x="11335400" y="4556700"/>
              <a:ext cx="174800" cy="24350"/>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1" name="Google Shape;1061;p31"/>
            <p:cNvSpPr/>
            <p:nvPr/>
          </p:nvSpPr>
          <p:spPr>
            <a:xfrm rot="5400000">
              <a:off x="11294363"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2" name="Google Shape;1062;p31"/>
            <p:cNvSpPr/>
            <p:nvPr/>
          </p:nvSpPr>
          <p:spPr>
            <a:xfrm rot="5400000">
              <a:off x="11252575" y="4556700"/>
              <a:ext cx="174800" cy="24350"/>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3" name="Google Shape;1063;p31"/>
            <p:cNvSpPr/>
            <p:nvPr/>
          </p:nvSpPr>
          <p:spPr>
            <a:xfrm rot="5400000">
              <a:off x="11210775" y="4556700"/>
              <a:ext cx="174800" cy="24350"/>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4" name="Google Shape;1064;p31"/>
            <p:cNvSpPr/>
            <p:nvPr/>
          </p:nvSpPr>
          <p:spPr>
            <a:xfrm rot="5400000">
              <a:off x="11170125" y="4556325"/>
              <a:ext cx="174800" cy="25100"/>
            </a:xfrm>
            <a:custGeom>
              <a:avLst/>
              <a:gdLst/>
              <a:ahLst/>
              <a:cxnLst/>
              <a:rect l="l" t="t" r="r" b="b"/>
              <a:pathLst>
                <a:path w="6992" h="1004" fill="none" extrusionOk="0">
                  <a:moveTo>
                    <a:pt x="1" y="912"/>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5" name="Google Shape;1065;p31"/>
            <p:cNvSpPr/>
            <p:nvPr/>
          </p:nvSpPr>
          <p:spPr>
            <a:xfrm rot="5400000">
              <a:off x="11128325"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6" name="Google Shape;1066;p31"/>
            <p:cNvSpPr/>
            <p:nvPr/>
          </p:nvSpPr>
          <p:spPr>
            <a:xfrm rot="5400000">
              <a:off x="11087675" y="4556700"/>
              <a:ext cx="174800" cy="24350"/>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7" name="Google Shape;1067;p31"/>
            <p:cNvSpPr/>
            <p:nvPr/>
          </p:nvSpPr>
          <p:spPr>
            <a:xfrm rot="5400000">
              <a:off x="11045500"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8" name="Google Shape;1068;p31"/>
            <p:cNvSpPr/>
            <p:nvPr/>
          </p:nvSpPr>
          <p:spPr>
            <a:xfrm rot="5400000">
              <a:off x="11004088"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9" name="Google Shape;1069;p31"/>
            <p:cNvSpPr/>
            <p:nvPr/>
          </p:nvSpPr>
          <p:spPr>
            <a:xfrm rot="5400000">
              <a:off x="10963050" y="4556700"/>
              <a:ext cx="174800" cy="24350"/>
            </a:xfrm>
            <a:custGeom>
              <a:avLst/>
              <a:gdLst/>
              <a:ahLst/>
              <a:cxnLst/>
              <a:rect l="l" t="t" r="r" b="b"/>
              <a:pathLst>
                <a:path w="6992" h="974"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0" name="Google Shape;1070;p31"/>
            <p:cNvSpPr/>
            <p:nvPr/>
          </p:nvSpPr>
          <p:spPr>
            <a:xfrm rot="5400000">
              <a:off x="10921263"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1" name="Google Shape;1071;p31"/>
            <p:cNvSpPr/>
            <p:nvPr/>
          </p:nvSpPr>
          <p:spPr>
            <a:xfrm rot="5400000">
              <a:off x="10880225" y="4556700"/>
              <a:ext cx="174800" cy="24350"/>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2" name="Google Shape;1072;p31"/>
            <p:cNvSpPr/>
            <p:nvPr/>
          </p:nvSpPr>
          <p:spPr>
            <a:xfrm rot="5400000">
              <a:off x="10838425" y="4556700"/>
              <a:ext cx="174800" cy="24350"/>
            </a:xfrm>
            <a:custGeom>
              <a:avLst/>
              <a:gdLst/>
              <a:ahLst/>
              <a:cxnLst/>
              <a:rect l="l" t="t" r="r" b="b"/>
              <a:pathLst>
                <a:path w="6992" h="974"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3" name="Google Shape;1073;p31"/>
            <p:cNvSpPr/>
            <p:nvPr/>
          </p:nvSpPr>
          <p:spPr>
            <a:xfrm rot="5400000">
              <a:off x="10796638"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4" name="Google Shape;1074;p31"/>
            <p:cNvSpPr/>
            <p:nvPr/>
          </p:nvSpPr>
          <p:spPr>
            <a:xfrm rot="5400000">
              <a:off x="10755975"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5" name="Google Shape;1075;p31"/>
            <p:cNvSpPr/>
            <p:nvPr/>
          </p:nvSpPr>
          <p:spPr>
            <a:xfrm rot="5400000">
              <a:off x="10714200" y="4556325"/>
              <a:ext cx="174800" cy="25100"/>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6" name="Google Shape;1076;p31"/>
            <p:cNvSpPr/>
            <p:nvPr/>
          </p:nvSpPr>
          <p:spPr>
            <a:xfrm rot="5400000">
              <a:off x="10672400" y="4556325"/>
              <a:ext cx="174800" cy="25100"/>
            </a:xfrm>
            <a:custGeom>
              <a:avLst/>
              <a:gdLst/>
              <a:ahLst/>
              <a:cxnLst/>
              <a:rect l="l" t="t" r="r" b="b"/>
              <a:pathLst>
                <a:path w="6992" h="1004" fill="none" extrusionOk="0">
                  <a:moveTo>
                    <a:pt x="1" y="912"/>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7" name="Google Shape;1077;p31"/>
            <p:cNvSpPr/>
            <p:nvPr/>
          </p:nvSpPr>
          <p:spPr>
            <a:xfrm rot="5400000">
              <a:off x="10631750" y="4556700"/>
              <a:ext cx="174800" cy="24350"/>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8" name="Google Shape;1078;p31"/>
            <p:cNvSpPr/>
            <p:nvPr/>
          </p:nvSpPr>
          <p:spPr>
            <a:xfrm rot="5400000">
              <a:off x="10589575" y="4556325"/>
              <a:ext cx="174800" cy="25100"/>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9" name="Google Shape;1079;p31"/>
            <p:cNvSpPr/>
            <p:nvPr/>
          </p:nvSpPr>
          <p:spPr>
            <a:xfrm rot="5400000">
              <a:off x="10548913"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0" name="Google Shape;1080;p31"/>
            <p:cNvSpPr/>
            <p:nvPr/>
          </p:nvSpPr>
          <p:spPr>
            <a:xfrm rot="5400000">
              <a:off x="10507125" y="4556700"/>
              <a:ext cx="174800" cy="24350"/>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1" name="Google Shape;1081;p31"/>
            <p:cNvSpPr/>
            <p:nvPr/>
          </p:nvSpPr>
          <p:spPr>
            <a:xfrm rot="5400000">
              <a:off x="10465325" y="4556700"/>
              <a:ext cx="174800" cy="24350"/>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2" name="Google Shape;1082;p31"/>
            <p:cNvSpPr/>
            <p:nvPr/>
          </p:nvSpPr>
          <p:spPr>
            <a:xfrm rot="5400000">
              <a:off x="10424300" y="4556700"/>
              <a:ext cx="174800" cy="24350"/>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3" name="Google Shape;1083;p31"/>
            <p:cNvSpPr/>
            <p:nvPr/>
          </p:nvSpPr>
          <p:spPr>
            <a:xfrm rot="5400000">
              <a:off x="10382500" y="4556700"/>
              <a:ext cx="174800" cy="24350"/>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4" name="Google Shape;1084;p31"/>
            <p:cNvSpPr/>
            <p:nvPr/>
          </p:nvSpPr>
          <p:spPr>
            <a:xfrm rot="5400000">
              <a:off x="10341850" y="4556325"/>
              <a:ext cx="174800" cy="25100"/>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5" name="Google Shape;1085;p31"/>
            <p:cNvSpPr/>
            <p:nvPr/>
          </p:nvSpPr>
          <p:spPr>
            <a:xfrm rot="5400000">
              <a:off x="10300050"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6" name="Google Shape;1086;p31"/>
            <p:cNvSpPr/>
            <p:nvPr/>
          </p:nvSpPr>
          <p:spPr>
            <a:xfrm rot="5400000">
              <a:off x="10258250"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7" name="Google Shape;1087;p31"/>
            <p:cNvSpPr/>
            <p:nvPr/>
          </p:nvSpPr>
          <p:spPr>
            <a:xfrm rot="5400000">
              <a:off x="10217225" y="4556325"/>
              <a:ext cx="174800" cy="25100"/>
            </a:xfrm>
            <a:custGeom>
              <a:avLst/>
              <a:gdLst/>
              <a:ahLst/>
              <a:cxnLst/>
              <a:rect l="l" t="t" r="r" b="b"/>
              <a:pathLst>
                <a:path w="6992" h="1004" fill="none" extrusionOk="0">
                  <a:moveTo>
                    <a:pt x="1" y="912"/>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8" name="Google Shape;1088;p31"/>
            <p:cNvSpPr/>
            <p:nvPr/>
          </p:nvSpPr>
          <p:spPr>
            <a:xfrm rot="5400000">
              <a:off x="10175425"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9" name="Google Shape;1089;p31"/>
            <p:cNvSpPr/>
            <p:nvPr/>
          </p:nvSpPr>
          <p:spPr>
            <a:xfrm rot="5400000">
              <a:off x="10133625"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0" name="Google Shape;1090;p31"/>
            <p:cNvSpPr/>
            <p:nvPr/>
          </p:nvSpPr>
          <p:spPr>
            <a:xfrm rot="5400000">
              <a:off x="10092975" y="4556700"/>
              <a:ext cx="174800" cy="24350"/>
            </a:xfrm>
            <a:custGeom>
              <a:avLst/>
              <a:gdLst/>
              <a:ahLst/>
              <a:cxnLst/>
              <a:rect l="l" t="t" r="r" b="b"/>
              <a:pathLst>
                <a:path w="6992" h="974"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1" name="Google Shape;1091;p31"/>
            <p:cNvSpPr/>
            <p:nvPr/>
          </p:nvSpPr>
          <p:spPr>
            <a:xfrm rot="5400000">
              <a:off x="10051188"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2" name="Google Shape;1092;p31"/>
            <p:cNvSpPr/>
            <p:nvPr/>
          </p:nvSpPr>
          <p:spPr>
            <a:xfrm rot="5400000">
              <a:off x="10010150" y="4556700"/>
              <a:ext cx="174800" cy="24350"/>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3" name="Google Shape;1093;p31"/>
            <p:cNvSpPr/>
            <p:nvPr/>
          </p:nvSpPr>
          <p:spPr>
            <a:xfrm rot="5400000">
              <a:off x="9968363"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4" name="Google Shape;1094;p31"/>
            <p:cNvSpPr/>
            <p:nvPr/>
          </p:nvSpPr>
          <p:spPr>
            <a:xfrm rot="5400000">
              <a:off x="9926563"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5" name="Google Shape;1095;p31"/>
            <p:cNvSpPr/>
            <p:nvPr/>
          </p:nvSpPr>
          <p:spPr>
            <a:xfrm rot="5400000">
              <a:off x="9885900"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6" name="Google Shape;1096;p31"/>
            <p:cNvSpPr/>
            <p:nvPr/>
          </p:nvSpPr>
          <p:spPr>
            <a:xfrm rot="5400000">
              <a:off x="9844125" y="4556325"/>
              <a:ext cx="174800" cy="25100"/>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7" name="Google Shape;1097;p31"/>
            <p:cNvSpPr/>
            <p:nvPr/>
          </p:nvSpPr>
          <p:spPr>
            <a:xfrm rot="5400000">
              <a:off x="9803075"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8" name="Google Shape;1098;p31"/>
            <p:cNvSpPr/>
            <p:nvPr/>
          </p:nvSpPr>
          <p:spPr>
            <a:xfrm rot="5400000">
              <a:off x="9761300" y="4556325"/>
              <a:ext cx="174800" cy="25100"/>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9" name="Google Shape;1099;p31"/>
            <p:cNvSpPr/>
            <p:nvPr/>
          </p:nvSpPr>
          <p:spPr>
            <a:xfrm rot="5400000">
              <a:off x="9719500" y="4556325"/>
              <a:ext cx="174800" cy="25100"/>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0" name="Google Shape;1100;p31"/>
            <p:cNvSpPr/>
            <p:nvPr/>
          </p:nvSpPr>
          <p:spPr>
            <a:xfrm rot="5400000">
              <a:off x="9678838" y="4556713"/>
              <a:ext cx="174800" cy="24325"/>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1" name="Google Shape;1101;p31"/>
            <p:cNvSpPr/>
            <p:nvPr/>
          </p:nvSpPr>
          <p:spPr>
            <a:xfrm rot="5400000">
              <a:off x="9637050" y="4556700"/>
              <a:ext cx="174800" cy="24350"/>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2" name="Google Shape;1102;p31"/>
            <p:cNvSpPr/>
            <p:nvPr/>
          </p:nvSpPr>
          <p:spPr>
            <a:xfrm rot="5400000">
              <a:off x="9595250" y="4556700"/>
              <a:ext cx="174800" cy="24350"/>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3" name="Google Shape;1103;p31"/>
            <p:cNvSpPr/>
            <p:nvPr/>
          </p:nvSpPr>
          <p:spPr>
            <a:xfrm rot="5400000">
              <a:off x="9554225" y="4556700"/>
              <a:ext cx="174800" cy="24350"/>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4" name="Google Shape;1104;p31"/>
            <p:cNvSpPr/>
            <p:nvPr/>
          </p:nvSpPr>
          <p:spPr>
            <a:xfrm rot="5400000">
              <a:off x="9512425" y="4556700"/>
              <a:ext cx="174800" cy="24350"/>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5" name="Google Shape;1105;p31"/>
            <p:cNvSpPr/>
            <p:nvPr/>
          </p:nvSpPr>
          <p:spPr>
            <a:xfrm rot="5400000">
              <a:off x="9471775" y="4556325"/>
              <a:ext cx="174800" cy="25100"/>
            </a:xfrm>
            <a:custGeom>
              <a:avLst/>
              <a:gdLst/>
              <a:ahLst/>
              <a:cxnLst/>
              <a:rect l="l" t="t" r="r" b="b"/>
              <a:pathLst>
                <a:path w="6992" h="1004" fill="none" extrusionOk="0">
                  <a:moveTo>
                    <a:pt x="1" y="912"/>
                  </a:moveTo>
                  <a:cubicBezTo>
                    <a:pt x="639" y="1004"/>
                    <a:pt x="6992" y="1"/>
                    <a:pt x="6992" y="1"/>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6" name="Google Shape;1106;p31"/>
            <p:cNvSpPr/>
            <p:nvPr/>
          </p:nvSpPr>
          <p:spPr>
            <a:xfrm rot="5400000">
              <a:off x="9429975"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7" name="Google Shape;1107;p31"/>
            <p:cNvSpPr/>
            <p:nvPr/>
          </p:nvSpPr>
          <p:spPr>
            <a:xfrm rot="5400000">
              <a:off x="9388175" y="4556325"/>
              <a:ext cx="174800" cy="25100"/>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8" name="Google Shape;1108;p31"/>
            <p:cNvSpPr/>
            <p:nvPr/>
          </p:nvSpPr>
          <p:spPr>
            <a:xfrm rot="5400000">
              <a:off x="9347150" y="4556325"/>
              <a:ext cx="174800" cy="25100"/>
            </a:xfrm>
            <a:custGeom>
              <a:avLst/>
              <a:gdLst/>
              <a:ahLst/>
              <a:cxnLst/>
              <a:rect l="l" t="t" r="r" b="b"/>
              <a:pathLst>
                <a:path w="6992" h="1004" fill="none" extrusionOk="0">
                  <a:moveTo>
                    <a:pt x="1" y="912"/>
                  </a:moveTo>
                  <a:cubicBezTo>
                    <a:pt x="639" y="1004"/>
                    <a:pt x="6992" y="0"/>
                    <a:pt x="6992" y="0"/>
                  </a:cubicBezTo>
                </a:path>
              </a:pathLst>
            </a:custGeom>
            <a:noFill/>
            <a:ln w="190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995881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0"/>
        <p:cNvGrpSpPr/>
        <p:nvPr/>
      </p:nvGrpSpPr>
      <p:grpSpPr>
        <a:xfrm>
          <a:off x="0" y="0"/>
          <a:ext cx="0" cy="0"/>
          <a:chOff x="0" y="0"/>
          <a:chExt cx="0" cy="0"/>
        </a:xfrm>
      </p:grpSpPr>
      <p:sp>
        <p:nvSpPr>
          <p:cNvPr id="71" name="Google Shape;71;g149cf5fcbea_0_81"/>
          <p:cNvSpPr/>
          <p:nvPr/>
        </p:nvSpPr>
        <p:spPr>
          <a:xfrm>
            <a:off x="6096000" y="10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2" name="Google Shape;72;g149cf5fcbea_0_81"/>
          <p:cNvCxnSpPr/>
          <p:nvPr/>
        </p:nvCxnSpPr>
        <p:spPr>
          <a:xfrm>
            <a:off x="6706233" y="5994000"/>
            <a:ext cx="624300" cy="0"/>
          </a:xfrm>
          <a:prstGeom prst="straightConnector1">
            <a:avLst/>
          </a:prstGeom>
          <a:noFill/>
          <a:ln w="19050" cap="flat" cmpd="sng">
            <a:solidFill>
              <a:schemeClr val="lt2"/>
            </a:solidFill>
            <a:prstDash val="solid"/>
            <a:round/>
            <a:headEnd type="none" w="sm" len="sm"/>
            <a:tailEnd type="none" w="sm" len="sm"/>
          </a:ln>
        </p:spPr>
      </p:cxnSp>
      <p:sp>
        <p:nvSpPr>
          <p:cNvPr id="73" name="Google Shape;73;g149cf5fcbea_0_81"/>
          <p:cNvSpPr txBox="1">
            <a:spLocks noGrp="1"/>
          </p:cNvSpPr>
          <p:nvPr>
            <p:ph type="title"/>
          </p:nvPr>
        </p:nvSpPr>
        <p:spPr>
          <a:xfrm>
            <a:off x="354000" y="1607767"/>
            <a:ext cx="5393700" cy="2012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74" name="Google Shape;74;g149cf5fcbea_0_81"/>
          <p:cNvSpPr txBox="1">
            <a:spLocks noGrp="1"/>
          </p:cNvSpPr>
          <p:nvPr>
            <p:ph type="subTitle" idx="1"/>
          </p:nvPr>
        </p:nvSpPr>
        <p:spPr>
          <a:xfrm>
            <a:off x="354000" y="3692001"/>
            <a:ext cx="5393700" cy="17940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SzPts val="2800"/>
              <a:buNone/>
              <a:defRPr sz="2800"/>
            </a:lvl1pPr>
            <a:lvl2pPr lvl="1" algn="ctr">
              <a:lnSpc>
                <a:spcPct val="100000"/>
              </a:lnSpc>
              <a:spcBef>
                <a:spcPts val="500"/>
              </a:spcBef>
              <a:spcAft>
                <a:spcPts val="0"/>
              </a:spcAft>
              <a:buSzPts val="2800"/>
              <a:buNone/>
              <a:defRPr sz="2800"/>
            </a:lvl2pPr>
            <a:lvl3pPr lvl="2" algn="ctr">
              <a:lnSpc>
                <a:spcPct val="100000"/>
              </a:lnSpc>
              <a:spcBef>
                <a:spcPts val="500"/>
              </a:spcBef>
              <a:spcAft>
                <a:spcPts val="0"/>
              </a:spcAft>
              <a:buSzPts val="2800"/>
              <a:buNone/>
              <a:defRPr sz="2800"/>
            </a:lvl3pPr>
            <a:lvl4pPr lvl="3" algn="ctr">
              <a:lnSpc>
                <a:spcPct val="100000"/>
              </a:lnSpc>
              <a:spcBef>
                <a:spcPts val="500"/>
              </a:spcBef>
              <a:spcAft>
                <a:spcPts val="0"/>
              </a:spcAft>
              <a:buSzPts val="2800"/>
              <a:buNone/>
              <a:defRPr sz="2800"/>
            </a:lvl4pPr>
            <a:lvl5pPr lvl="4" algn="ctr">
              <a:lnSpc>
                <a:spcPct val="100000"/>
              </a:lnSpc>
              <a:spcBef>
                <a:spcPts val="500"/>
              </a:spcBef>
              <a:spcAft>
                <a:spcPts val="0"/>
              </a:spcAft>
              <a:buSzPts val="2800"/>
              <a:buNone/>
              <a:defRPr sz="2800"/>
            </a:lvl5pPr>
            <a:lvl6pPr lvl="5" algn="ctr">
              <a:lnSpc>
                <a:spcPct val="100000"/>
              </a:lnSpc>
              <a:spcBef>
                <a:spcPts val="500"/>
              </a:spcBef>
              <a:spcAft>
                <a:spcPts val="0"/>
              </a:spcAft>
              <a:buSzPts val="2800"/>
              <a:buNone/>
              <a:defRPr sz="2800"/>
            </a:lvl6pPr>
            <a:lvl7pPr lvl="6" algn="ctr">
              <a:lnSpc>
                <a:spcPct val="100000"/>
              </a:lnSpc>
              <a:spcBef>
                <a:spcPts val="500"/>
              </a:spcBef>
              <a:spcAft>
                <a:spcPts val="0"/>
              </a:spcAft>
              <a:buSzPts val="2800"/>
              <a:buNone/>
              <a:defRPr sz="2800"/>
            </a:lvl7pPr>
            <a:lvl8pPr lvl="7" algn="ctr">
              <a:lnSpc>
                <a:spcPct val="100000"/>
              </a:lnSpc>
              <a:spcBef>
                <a:spcPts val="500"/>
              </a:spcBef>
              <a:spcAft>
                <a:spcPts val="0"/>
              </a:spcAft>
              <a:buSzPts val="2800"/>
              <a:buNone/>
              <a:defRPr sz="2800"/>
            </a:lvl8pPr>
            <a:lvl9pPr lvl="8" algn="ctr">
              <a:lnSpc>
                <a:spcPct val="100000"/>
              </a:lnSpc>
              <a:spcBef>
                <a:spcPts val="500"/>
              </a:spcBef>
              <a:spcAft>
                <a:spcPts val="0"/>
              </a:spcAft>
              <a:buSzPts val="2800"/>
              <a:buNone/>
              <a:defRPr sz="2800"/>
            </a:lvl9pPr>
          </a:lstStyle>
          <a:p>
            <a:endParaRPr/>
          </a:p>
        </p:txBody>
      </p:sp>
      <p:sp>
        <p:nvSpPr>
          <p:cNvPr id="75" name="Google Shape;75;g149cf5fcbea_0_81"/>
          <p:cNvSpPr txBox="1">
            <a:spLocks noGrp="1"/>
          </p:cNvSpPr>
          <p:nvPr>
            <p:ph type="body" idx="2"/>
          </p:nvPr>
        </p:nvSpPr>
        <p:spPr>
          <a:xfrm>
            <a:off x="6586000" y="965600"/>
            <a:ext cx="5115900" cy="4926900"/>
          </a:xfrm>
          <a:prstGeom prst="rect">
            <a:avLst/>
          </a:prstGeom>
          <a:noFill/>
          <a:ln>
            <a:noFill/>
          </a:ln>
        </p:spPr>
        <p:txBody>
          <a:bodyPr spcFirstLastPara="1" wrap="square" lIns="91425" tIns="45700" rIns="91425" bIns="45700" anchor="ctr"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lt1"/>
              </a:buClr>
              <a:buSzPts val="1800"/>
              <a:buChar char="•"/>
              <a:defRPr>
                <a:solidFill>
                  <a:schemeClr val="lt1"/>
                </a:solidFill>
              </a:defRPr>
            </a:lvl6pPr>
            <a:lvl7pPr marL="3200400" lvl="6" indent="-342900" algn="l">
              <a:lnSpc>
                <a:spcPct val="90000"/>
              </a:lnSpc>
              <a:spcBef>
                <a:spcPts val="500"/>
              </a:spcBef>
              <a:spcAft>
                <a:spcPts val="0"/>
              </a:spcAft>
              <a:buClr>
                <a:schemeClr val="lt1"/>
              </a:buClr>
              <a:buSzPts val="1800"/>
              <a:buChar char="•"/>
              <a:defRPr>
                <a:solidFill>
                  <a:schemeClr val="lt1"/>
                </a:solidFill>
              </a:defRPr>
            </a:lvl7pPr>
            <a:lvl8pPr marL="3657600" lvl="7" indent="-342900" algn="l">
              <a:lnSpc>
                <a:spcPct val="90000"/>
              </a:lnSpc>
              <a:spcBef>
                <a:spcPts val="500"/>
              </a:spcBef>
              <a:spcAft>
                <a:spcPts val="0"/>
              </a:spcAft>
              <a:buClr>
                <a:schemeClr val="lt1"/>
              </a:buClr>
              <a:buSzPts val="1800"/>
              <a:buChar char="•"/>
              <a:defRPr>
                <a:solidFill>
                  <a:schemeClr val="lt1"/>
                </a:solidFill>
              </a:defRPr>
            </a:lvl8pPr>
            <a:lvl9pPr marL="4114800" lvl="8" indent="-342900" algn="l">
              <a:lnSpc>
                <a:spcPct val="90000"/>
              </a:lnSpc>
              <a:spcBef>
                <a:spcPts val="500"/>
              </a:spcBef>
              <a:spcAft>
                <a:spcPts val="0"/>
              </a:spcAft>
              <a:buClr>
                <a:schemeClr val="lt1"/>
              </a:buClr>
              <a:buSzPts val="1800"/>
              <a:buChar char="•"/>
              <a:defRPr>
                <a:solidFill>
                  <a:schemeClr val="lt1"/>
                </a:solidFill>
              </a:defRPr>
            </a:lvl9pPr>
          </a:lstStyle>
          <a:p>
            <a:endParaRPr/>
          </a:p>
        </p:txBody>
      </p:sp>
      <p:sp>
        <p:nvSpPr>
          <p:cNvPr id="76" name="Google Shape;76;g149cf5fcbea_0_81"/>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7"/>
        <p:cNvGrpSpPr/>
        <p:nvPr/>
      </p:nvGrpSpPr>
      <p:grpSpPr>
        <a:xfrm>
          <a:off x="0" y="0"/>
          <a:ext cx="0" cy="0"/>
          <a:chOff x="0" y="0"/>
          <a:chExt cx="0" cy="0"/>
        </a:xfrm>
      </p:grpSpPr>
      <p:sp>
        <p:nvSpPr>
          <p:cNvPr id="78" name="Google Shape;78;p1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0" name="Google Shape;80;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3"/>
        <p:cNvGrpSpPr/>
        <p:nvPr/>
      </p:nvGrpSpPr>
      <p:grpSpPr>
        <a:xfrm>
          <a:off x="0" y="0"/>
          <a:ext cx="0" cy="0"/>
          <a:chOff x="0" y="0"/>
          <a:chExt cx="0" cy="0"/>
        </a:xfrm>
      </p:grpSpPr>
      <p:sp>
        <p:nvSpPr>
          <p:cNvPr id="84" name="Google Shape;84;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1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97" name="Google Shape;9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0"/>
        <p:cNvGrpSpPr/>
        <p:nvPr/>
      </p:nvGrpSpPr>
      <p:grpSpPr>
        <a:xfrm>
          <a:off x="0" y="0"/>
          <a:ext cx="0" cy="0"/>
          <a:chOff x="0" y="0"/>
          <a:chExt cx="0" cy="0"/>
        </a:xfrm>
      </p:grpSpPr>
      <p:sp>
        <p:nvSpPr>
          <p:cNvPr id="101" name="Google Shape;101;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3" name="Google Shape;10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6"/>
        <p:cNvGrpSpPr/>
        <p:nvPr/>
      </p:nvGrpSpPr>
      <p:grpSpPr>
        <a:xfrm>
          <a:off x="0" y="0"/>
          <a:ext cx="0" cy="0"/>
          <a:chOff x="0" y="0"/>
          <a:chExt cx="0" cy="0"/>
        </a:xfrm>
      </p:grpSpPr>
      <p:sp>
        <p:nvSpPr>
          <p:cNvPr id="107" name="Google Shape;107;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9" name="Google Shape;109;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1" name="Google Shape;111;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18"/>
        <p:cNvGrpSpPr/>
        <p:nvPr/>
      </p:nvGrpSpPr>
      <p:grpSpPr>
        <a:xfrm>
          <a:off x="0" y="0"/>
          <a:ext cx="0" cy="0"/>
          <a:chOff x="0" y="0"/>
          <a:chExt cx="0" cy="0"/>
        </a:xfrm>
      </p:grpSpPr>
      <p:cxnSp>
        <p:nvCxnSpPr>
          <p:cNvPr id="19" name="Google Shape;19;g149cf5fcbea_0_762"/>
          <p:cNvCxnSpPr/>
          <p:nvPr/>
        </p:nvCxnSpPr>
        <p:spPr>
          <a:xfrm>
            <a:off x="0" y="3997533"/>
            <a:ext cx="12192000" cy="0"/>
          </a:xfrm>
          <a:prstGeom prst="straightConnector1">
            <a:avLst/>
          </a:prstGeom>
          <a:noFill/>
          <a:ln w="19050" cap="flat" cmpd="sng">
            <a:solidFill>
              <a:schemeClr val="lt2"/>
            </a:solidFill>
            <a:prstDash val="solid"/>
            <a:round/>
            <a:headEnd type="none" w="sm" len="sm"/>
            <a:tailEnd type="none" w="sm" len="sm"/>
          </a:ln>
        </p:spPr>
      </p:cxnSp>
      <p:sp>
        <p:nvSpPr>
          <p:cNvPr id="20" name="Google Shape;20;g149cf5fcbea_0_762"/>
          <p:cNvSpPr txBox="1">
            <a:spLocks noGrp="1"/>
          </p:cNvSpPr>
          <p:nvPr>
            <p:ph type="ctrTitle"/>
          </p:nvPr>
        </p:nvSpPr>
        <p:spPr>
          <a:xfrm>
            <a:off x="680600" y="1676400"/>
            <a:ext cx="10830900" cy="21180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Clr>
                <a:schemeClr val="lt1"/>
              </a:buClr>
              <a:buSzPts val="6400"/>
              <a:buNone/>
              <a:defRPr sz="6400">
                <a:solidFill>
                  <a:schemeClr val="lt1"/>
                </a:solidFill>
              </a:defRPr>
            </a:lvl1pPr>
            <a:lvl2pPr lvl="1" algn="l">
              <a:lnSpc>
                <a:spcPct val="100000"/>
              </a:lnSpc>
              <a:spcBef>
                <a:spcPts val="0"/>
              </a:spcBef>
              <a:spcAft>
                <a:spcPts val="0"/>
              </a:spcAft>
              <a:buClr>
                <a:schemeClr val="lt1"/>
              </a:buClr>
              <a:buSzPts val="6400"/>
              <a:buNone/>
              <a:defRPr sz="6400">
                <a:solidFill>
                  <a:schemeClr val="lt1"/>
                </a:solidFill>
              </a:defRPr>
            </a:lvl2pPr>
            <a:lvl3pPr lvl="2" algn="l">
              <a:lnSpc>
                <a:spcPct val="100000"/>
              </a:lnSpc>
              <a:spcBef>
                <a:spcPts val="0"/>
              </a:spcBef>
              <a:spcAft>
                <a:spcPts val="0"/>
              </a:spcAft>
              <a:buClr>
                <a:schemeClr val="lt1"/>
              </a:buClr>
              <a:buSzPts val="6400"/>
              <a:buNone/>
              <a:defRPr sz="6400">
                <a:solidFill>
                  <a:schemeClr val="lt1"/>
                </a:solidFill>
              </a:defRPr>
            </a:lvl3pPr>
            <a:lvl4pPr lvl="3" algn="l">
              <a:lnSpc>
                <a:spcPct val="100000"/>
              </a:lnSpc>
              <a:spcBef>
                <a:spcPts val="0"/>
              </a:spcBef>
              <a:spcAft>
                <a:spcPts val="0"/>
              </a:spcAft>
              <a:buClr>
                <a:schemeClr val="lt1"/>
              </a:buClr>
              <a:buSzPts val="6400"/>
              <a:buNone/>
              <a:defRPr sz="6400">
                <a:solidFill>
                  <a:schemeClr val="lt1"/>
                </a:solidFill>
              </a:defRPr>
            </a:lvl4pPr>
            <a:lvl5pPr lvl="4" algn="l">
              <a:lnSpc>
                <a:spcPct val="100000"/>
              </a:lnSpc>
              <a:spcBef>
                <a:spcPts val="0"/>
              </a:spcBef>
              <a:spcAft>
                <a:spcPts val="0"/>
              </a:spcAft>
              <a:buClr>
                <a:schemeClr val="lt1"/>
              </a:buClr>
              <a:buSzPts val="6400"/>
              <a:buNone/>
              <a:defRPr sz="6400">
                <a:solidFill>
                  <a:schemeClr val="lt1"/>
                </a:solidFill>
              </a:defRPr>
            </a:lvl5pPr>
            <a:lvl6pPr lvl="5" algn="l">
              <a:lnSpc>
                <a:spcPct val="100000"/>
              </a:lnSpc>
              <a:spcBef>
                <a:spcPts val="0"/>
              </a:spcBef>
              <a:spcAft>
                <a:spcPts val="0"/>
              </a:spcAft>
              <a:buClr>
                <a:schemeClr val="lt1"/>
              </a:buClr>
              <a:buSzPts val="6400"/>
              <a:buNone/>
              <a:defRPr sz="6400">
                <a:solidFill>
                  <a:schemeClr val="lt1"/>
                </a:solidFill>
              </a:defRPr>
            </a:lvl6pPr>
            <a:lvl7pPr lvl="6" algn="l">
              <a:lnSpc>
                <a:spcPct val="100000"/>
              </a:lnSpc>
              <a:spcBef>
                <a:spcPts val="0"/>
              </a:spcBef>
              <a:spcAft>
                <a:spcPts val="0"/>
              </a:spcAft>
              <a:buClr>
                <a:schemeClr val="lt1"/>
              </a:buClr>
              <a:buSzPts val="6400"/>
              <a:buNone/>
              <a:defRPr sz="6400">
                <a:solidFill>
                  <a:schemeClr val="lt1"/>
                </a:solidFill>
              </a:defRPr>
            </a:lvl7pPr>
            <a:lvl8pPr lvl="7" algn="l">
              <a:lnSpc>
                <a:spcPct val="100000"/>
              </a:lnSpc>
              <a:spcBef>
                <a:spcPts val="0"/>
              </a:spcBef>
              <a:spcAft>
                <a:spcPts val="0"/>
              </a:spcAft>
              <a:buClr>
                <a:schemeClr val="lt1"/>
              </a:buClr>
              <a:buSzPts val="6400"/>
              <a:buNone/>
              <a:defRPr sz="6400">
                <a:solidFill>
                  <a:schemeClr val="lt1"/>
                </a:solidFill>
              </a:defRPr>
            </a:lvl8pPr>
            <a:lvl9pPr lvl="8" algn="l">
              <a:lnSpc>
                <a:spcPct val="100000"/>
              </a:lnSpc>
              <a:spcBef>
                <a:spcPts val="0"/>
              </a:spcBef>
              <a:spcAft>
                <a:spcPts val="0"/>
              </a:spcAft>
              <a:buClr>
                <a:schemeClr val="lt1"/>
              </a:buClr>
              <a:buSzPts val="6400"/>
              <a:buNone/>
              <a:defRPr sz="6400">
                <a:solidFill>
                  <a:schemeClr val="lt1"/>
                </a:solidFill>
              </a:defRPr>
            </a:lvl9pPr>
          </a:lstStyle>
          <a:p>
            <a:endParaRPr/>
          </a:p>
        </p:txBody>
      </p:sp>
      <p:sp>
        <p:nvSpPr>
          <p:cNvPr id="21" name="Google Shape;21;g149cf5fcbea_0_762"/>
          <p:cNvSpPr txBox="1">
            <a:spLocks noGrp="1"/>
          </p:cNvSpPr>
          <p:nvPr>
            <p:ph type="subTitle" idx="1"/>
          </p:nvPr>
        </p:nvSpPr>
        <p:spPr>
          <a:xfrm>
            <a:off x="680600" y="4243083"/>
            <a:ext cx="10830900" cy="8400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l">
              <a:lnSpc>
                <a:spcPct val="100000"/>
              </a:lnSpc>
              <a:spcBef>
                <a:spcPts val="0"/>
              </a:spcBef>
              <a:spcAft>
                <a:spcPts val="0"/>
              </a:spcAft>
              <a:buClr>
                <a:schemeClr val="lt1"/>
              </a:buClr>
              <a:buSzPts val="3200"/>
              <a:buNone/>
              <a:defRPr sz="3200">
                <a:solidFill>
                  <a:schemeClr val="lt1"/>
                </a:solidFill>
              </a:defRPr>
            </a:lvl2pPr>
            <a:lvl3pPr lvl="2" algn="l">
              <a:lnSpc>
                <a:spcPct val="100000"/>
              </a:lnSpc>
              <a:spcBef>
                <a:spcPts val="0"/>
              </a:spcBef>
              <a:spcAft>
                <a:spcPts val="0"/>
              </a:spcAft>
              <a:buClr>
                <a:schemeClr val="lt1"/>
              </a:buClr>
              <a:buSzPts val="3200"/>
              <a:buNone/>
              <a:defRPr sz="3200">
                <a:solidFill>
                  <a:schemeClr val="lt1"/>
                </a:solidFill>
              </a:defRPr>
            </a:lvl3pPr>
            <a:lvl4pPr lvl="3" algn="l">
              <a:lnSpc>
                <a:spcPct val="100000"/>
              </a:lnSpc>
              <a:spcBef>
                <a:spcPts val="0"/>
              </a:spcBef>
              <a:spcAft>
                <a:spcPts val="0"/>
              </a:spcAft>
              <a:buClr>
                <a:schemeClr val="lt1"/>
              </a:buClr>
              <a:buSzPts val="3200"/>
              <a:buNone/>
              <a:defRPr sz="3200">
                <a:solidFill>
                  <a:schemeClr val="lt1"/>
                </a:solidFill>
              </a:defRPr>
            </a:lvl4pPr>
            <a:lvl5pPr lvl="4" algn="l">
              <a:lnSpc>
                <a:spcPct val="100000"/>
              </a:lnSpc>
              <a:spcBef>
                <a:spcPts val="0"/>
              </a:spcBef>
              <a:spcAft>
                <a:spcPts val="0"/>
              </a:spcAft>
              <a:buClr>
                <a:schemeClr val="lt1"/>
              </a:buClr>
              <a:buSzPts val="3200"/>
              <a:buNone/>
              <a:defRPr sz="3200">
                <a:solidFill>
                  <a:schemeClr val="lt1"/>
                </a:solidFill>
              </a:defRPr>
            </a:lvl5pPr>
            <a:lvl6pPr lvl="5" algn="l">
              <a:lnSpc>
                <a:spcPct val="100000"/>
              </a:lnSpc>
              <a:spcBef>
                <a:spcPts val="0"/>
              </a:spcBef>
              <a:spcAft>
                <a:spcPts val="0"/>
              </a:spcAft>
              <a:buClr>
                <a:schemeClr val="lt1"/>
              </a:buClr>
              <a:buSzPts val="3200"/>
              <a:buNone/>
              <a:defRPr sz="3200">
                <a:solidFill>
                  <a:schemeClr val="lt1"/>
                </a:solidFill>
              </a:defRPr>
            </a:lvl6pPr>
            <a:lvl7pPr lvl="6" algn="l">
              <a:lnSpc>
                <a:spcPct val="100000"/>
              </a:lnSpc>
              <a:spcBef>
                <a:spcPts val="0"/>
              </a:spcBef>
              <a:spcAft>
                <a:spcPts val="0"/>
              </a:spcAft>
              <a:buClr>
                <a:schemeClr val="lt1"/>
              </a:buClr>
              <a:buSzPts val="3200"/>
              <a:buNone/>
              <a:defRPr sz="3200">
                <a:solidFill>
                  <a:schemeClr val="lt1"/>
                </a:solidFill>
              </a:defRPr>
            </a:lvl7pPr>
            <a:lvl8pPr lvl="7" algn="l">
              <a:lnSpc>
                <a:spcPct val="100000"/>
              </a:lnSpc>
              <a:spcBef>
                <a:spcPts val="0"/>
              </a:spcBef>
              <a:spcAft>
                <a:spcPts val="0"/>
              </a:spcAft>
              <a:buClr>
                <a:schemeClr val="lt1"/>
              </a:buClr>
              <a:buSzPts val="3200"/>
              <a:buNone/>
              <a:defRPr sz="3200">
                <a:solidFill>
                  <a:schemeClr val="lt1"/>
                </a:solidFill>
              </a:defRPr>
            </a:lvl8pPr>
            <a:lvl9pPr lvl="8" algn="l">
              <a:lnSpc>
                <a:spcPct val="100000"/>
              </a:lnSpc>
              <a:spcBef>
                <a:spcPts val="0"/>
              </a:spcBef>
              <a:spcAft>
                <a:spcPts val="0"/>
              </a:spcAft>
              <a:buClr>
                <a:schemeClr val="lt1"/>
              </a:buClr>
              <a:buSzPts val="3200"/>
              <a:buNone/>
              <a:defRPr sz="3200">
                <a:solidFill>
                  <a:schemeClr val="lt1"/>
                </a:solidFill>
              </a:defRPr>
            </a:lvl9pPr>
          </a:lstStyle>
          <a:p>
            <a:endParaRPr/>
          </a:p>
        </p:txBody>
      </p:sp>
      <p:sp>
        <p:nvSpPr>
          <p:cNvPr id="22" name="Google Shape;22;g149cf5fcbea_0_76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0"/>
        <p:cNvGrpSpPr/>
        <p:nvPr/>
      </p:nvGrpSpPr>
      <p:grpSpPr>
        <a:xfrm>
          <a:off x="0" y="0"/>
          <a:ext cx="0" cy="0"/>
          <a:chOff x="0" y="0"/>
          <a:chExt cx="0" cy="0"/>
        </a:xfrm>
      </p:grpSpPr>
      <p:sp>
        <p:nvSpPr>
          <p:cNvPr id="121" name="Google Shape;121;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23" name="Google Shape;123;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4" name="Google Shape;12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7"/>
        <p:cNvGrpSpPr/>
        <p:nvPr/>
      </p:nvGrpSpPr>
      <p:grpSpPr>
        <a:xfrm>
          <a:off x="0" y="0"/>
          <a:ext cx="0" cy="0"/>
          <a:chOff x="0" y="0"/>
          <a:chExt cx="0" cy="0"/>
        </a:xfrm>
      </p:grpSpPr>
      <p:sp>
        <p:nvSpPr>
          <p:cNvPr id="128" name="Google Shape;128;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20"/>
          <p:cNvSpPr>
            <a:spLocks noGrp="1"/>
          </p:cNvSpPr>
          <p:nvPr>
            <p:ph type="pic" idx="2"/>
          </p:nvPr>
        </p:nvSpPr>
        <p:spPr>
          <a:xfrm>
            <a:off x="5183188" y="987425"/>
            <a:ext cx="6172200" cy="4873625"/>
          </a:xfrm>
          <a:prstGeom prst="rect">
            <a:avLst/>
          </a:prstGeom>
          <a:noFill/>
          <a:ln>
            <a:noFill/>
          </a:ln>
        </p:spPr>
      </p:sp>
      <p:sp>
        <p:nvSpPr>
          <p:cNvPr id="130" name="Google Shape;130;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1" name="Google Shape;13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4"/>
        <p:cNvGrpSpPr/>
        <p:nvPr/>
      </p:nvGrpSpPr>
      <p:grpSpPr>
        <a:xfrm>
          <a:off x="0" y="0"/>
          <a:ext cx="0" cy="0"/>
          <a:chOff x="0" y="0"/>
          <a:chExt cx="0" cy="0"/>
        </a:xfrm>
      </p:grpSpPr>
      <p:sp>
        <p:nvSpPr>
          <p:cNvPr id="135" name="Google Shape;135;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0"/>
        <p:cNvGrpSpPr/>
        <p:nvPr/>
      </p:nvGrpSpPr>
      <p:grpSpPr>
        <a:xfrm>
          <a:off x="0" y="0"/>
          <a:ext cx="0" cy="0"/>
          <a:chOff x="0" y="0"/>
          <a:chExt cx="0" cy="0"/>
        </a:xfrm>
      </p:grpSpPr>
      <p:sp>
        <p:nvSpPr>
          <p:cNvPr id="151" name="Google Shape;151;g149cf5fcbea_0_294"/>
          <p:cNvSpPr/>
          <p:nvPr/>
        </p:nvSpPr>
        <p:spPr>
          <a:xfrm>
            <a:off x="6096000" y="10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52" name="Google Shape;152;g149cf5fcbea_0_294"/>
          <p:cNvCxnSpPr/>
          <p:nvPr/>
        </p:nvCxnSpPr>
        <p:spPr>
          <a:xfrm>
            <a:off x="6706233" y="5994000"/>
            <a:ext cx="624300" cy="0"/>
          </a:xfrm>
          <a:prstGeom prst="straightConnector1">
            <a:avLst/>
          </a:prstGeom>
          <a:noFill/>
          <a:ln w="19050" cap="flat" cmpd="sng">
            <a:solidFill>
              <a:schemeClr val="lt2"/>
            </a:solidFill>
            <a:prstDash val="solid"/>
            <a:round/>
            <a:headEnd type="none" w="sm" len="sm"/>
            <a:tailEnd type="none" w="sm" len="sm"/>
          </a:ln>
        </p:spPr>
      </p:cxnSp>
      <p:sp>
        <p:nvSpPr>
          <p:cNvPr id="153" name="Google Shape;153;g149cf5fcbea_0_294"/>
          <p:cNvSpPr txBox="1">
            <a:spLocks noGrp="1"/>
          </p:cNvSpPr>
          <p:nvPr>
            <p:ph type="title"/>
          </p:nvPr>
        </p:nvSpPr>
        <p:spPr>
          <a:xfrm>
            <a:off x="354000" y="1607767"/>
            <a:ext cx="5393700" cy="20127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154" name="Google Shape;154;g149cf5fcbea_0_294"/>
          <p:cNvSpPr txBox="1">
            <a:spLocks noGrp="1"/>
          </p:cNvSpPr>
          <p:nvPr>
            <p:ph type="subTitle" idx="1"/>
          </p:nvPr>
        </p:nvSpPr>
        <p:spPr>
          <a:xfrm>
            <a:off x="354000" y="3692001"/>
            <a:ext cx="5393700" cy="17940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55" name="Google Shape;155;g149cf5fcbea_0_294"/>
          <p:cNvSpPr txBox="1">
            <a:spLocks noGrp="1"/>
          </p:cNvSpPr>
          <p:nvPr>
            <p:ph type="body" idx="2"/>
          </p:nvPr>
        </p:nvSpPr>
        <p:spPr>
          <a:xfrm>
            <a:off x="6586000" y="965600"/>
            <a:ext cx="5115900" cy="4926900"/>
          </a:xfrm>
          <a:prstGeom prst="rect">
            <a:avLst/>
          </a:prstGeom>
          <a:noFill/>
          <a:ln>
            <a:noFill/>
          </a:ln>
        </p:spPr>
        <p:txBody>
          <a:bodyPr spcFirstLastPara="1" wrap="square" lIns="121900" tIns="121900" rIns="121900" bIns="121900" anchor="ctr" anchorCtr="0">
            <a:noAutofit/>
          </a:bodyPr>
          <a:lstStyle>
            <a:lvl1pPr marL="457200" lvl="0" indent="-381000" algn="l">
              <a:lnSpc>
                <a:spcPct val="115000"/>
              </a:lnSpc>
              <a:spcBef>
                <a:spcPts val="0"/>
              </a:spcBef>
              <a:spcAft>
                <a:spcPts val="0"/>
              </a:spcAft>
              <a:buClr>
                <a:schemeClr val="lt1"/>
              </a:buClr>
              <a:buSzPts val="2400"/>
              <a:buChar char="●"/>
              <a:defRPr>
                <a:solidFill>
                  <a:schemeClr val="lt1"/>
                </a:solidFill>
              </a:defRPr>
            </a:lvl1pPr>
            <a:lvl2pPr marL="914400" lvl="1" indent="-349250" algn="l">
              <a:lnSpc>
                <a:spcPct val="115000"/>
              </a:lnSpc>
              <a:spcBef>
                <a:spcPts val="2100"/>
              </a:spcBef>
              <a:spcAft>
                <a:spcPts val="0"/>
              </a:spcAft>
              <a:buClr>
                <a:schemeClr val="lt1"/>
              </a:buClr>
              <a:buSzPts val="1900"/>
              <a:buChar char="○"/>
              <a:defRPr>
                <a:solidFill>
                  <a:schemeClr val="lt1"/>
                </a:solidFill>
              </a:defRPr>
            </a:lvl2pPr>
            <a:lvl3pPr marL="1371600" lvl="2" indent="-349250" algn="l">
              <a:lnSpc>
                <a:spcPct val="115000"/>
              </a:lnSpc>
              <a:spcBef>
                <a:spcPts val="2100"/>
              </a:spcBef>
              <a:spcAft>
                <a:spcPts val="0"/>
              </a:spcAft>
              <a:buClr>
                <a:schemeClr val="lt1"/>
              </a:buClr>
              <a:buSzPts val="1900"/>
              <a:buChar char="■"/>
              <a:defRPr>
                <a:solidFill>
                  <a:schemeClr val="lt1"/>
                </a:solidFill>
              </a:defRPr>
            </a:lvl3pPr>
            <a:lvl4pPr marL="1828800" lvl="3" indent="-349250" algn="l">
              <a:lnSpc>
                <a:spcPct val="115000"/>
              </a:lnSpc>
              <a:spcBef>
                <a:spcPts val="2100"/>
              </a:spcBef>
              <a:spcAft>
                <a:spcPts val="0"/>
              </a:spcAft>
              <a:buClr>
                <a:schemeClr val="lt1"/>
              </a:buClr>
              <a:buSzPts val="1900"/>
              <a:buChar char="●"/>
              <a:defRPr>
                <a:solidFill>
                  <a:schemeClr val="lt1"/>
                </a:solidFill>
              </a:defRPr>
            </a:lvl4pPr>
            <a:lvl5pPr marL="2286000" lvl="4" indent="-349250" algn="l">
              <a:lnSpc>
                <a:spcPct val="115000"/>
              </a:lnSpc>
              <a:spcBef>
                <a:spcPts val="2100"/>
              </a:spcBef>
              <a:spcAft>
                <a:spcPts val="0"/>
              </a:spcAft>
              <a:buClr>
                <a:schemeClr val="lt1"/>
              </a:buClr>
              <a:buSzPts val="1900"/>
              <a:buChar char="○"/>
              <a:defRPr>
                <a:solidFill>
                  <a:schemeClr val="lt1"/>
                </a:solidFill>
              </a:defRPr>
            </a:lvl5pPr>
            <a:lvl6pPr marL="2743200" lvl="5" indent="-349250" algn="l">
              <a:lnSpc>
                <a:spcPct val="115000"/>
              </a:lnSpc>
              <a:spcBef>
                <a:spcPts val="2100"/>
              </a:spcBef>
              <a:spcAft>
                <a:spcPts val="0"/>
              </a:spcAft>
              <a:buClr>
                <a:schemeClr val="lt1"/>
              </a:buClr>
              <a:buSzPts val="1900"/>
              <a:buChar char="■"/>
              <a:defRPr>
                <a:solidFill>
                  <a:schemeClr val="lt1"/>
                </a:solidFill>
              </a:defRPr>
            </a:lvl6pPr>
            <a:lvl7pPr marL="3200400" lvl="6" indent="-349250" algn="l">
              <a:lnSpc>
                <a:spcPct val="115000"/>
              </a:lnSpc>
              <a:spcBef>
                <a:spcPts val="2100"/>
              </a:spcBef>
              <a:spcAft>
                <a:spcPts val="0"/>
              </a:spcAft>
              <a:buClr>
                <a:schemeClr val="lt1"/>
              </a:buClr>
              <a:buSzPts val="1900"/>
              <a:buChar char="●"/>
              <a:defRPr>
                <a:solidFill>
                  <a:schemeClr val="lt1"/>
                </a:solidFill>
              </a:defRPr>
            </a:lvl7pPr>
            <a:lvl8pPr marL="3657600" lvl="7" indent="-349250" algn="l">
              <a:lnSpc>
                <a:spcPct val="115000"/>
              </a:lnSpc>
              <a:spcBef>
                <a:spcPts val="2100"/>
              </a:spcBef>
              <a:spcAft>
                <a:spcPts val="0"/>
              </a:spcAft>
              <a:buClr>
                <a:schemeClr val="lt1"/>
              </a:buClr>
              <a:buSzPts val="1900"/>
              <a:buChar char="○"/>
              <a:defRPr>
                <a:solidFill>
                  <a:schemeClr val="lt1"/>
                </a:solidFill>
              </a:defRPr>
            </a:lvl8pPr>
            <a:lvl9pPr marL="4114800" lvl="8" indent="-349250" algn="l">
              <a:lnSpc>
                <a:spcPct val="115000"/>
              </a:lnSpc>
              <a:spcBef>
                <a:spcPts val="2100"/>
              </a:spcBef>
              <a:spcAft>
                <a:spcPts val="2100"/>
              </a:spcAft>
              <a:buClr>
                <a:schemeClr val="lt1"/>
              </a:buClr>
              <a:buSzPts val="1900"/>
              <a:buChar char="■"/>
              <a:defRPr>
                <a:solidFill>
                  <a:schemeClr val="lt1"/>
                </a:solidFill>
              </a:defRPr>
            </a:lvl9pPr>
          </a:lstStyle>
          <a:p>
            <a:endParaRPr/>
          </a:p>
        </p:txBody>
      </p:sp>
      <p:sp>
        <p:nvSpPr>
          <p:cNvPr id="156" name="Google Shape;156;g149cf5fcbea_0_29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7"/>
        <p:cNvGrpSpPr/>
        <p:nvPr/>
      </p:nvGrpSpPr>
      <p:grpSpPr>
        <a:xfrm>
          <a:off x="0" y="0"/>
          <a:ext cx="0" cy="0"/>
          <a:chOff x="0" y="0"/>
          <a:chExt cx="0" cy="0"/>
        </a:xfrm>
      </p:grpSpPr>
      <p:cxnSp>
        <p:nvCxnSpPr>
          <p:cNvPr id="158" name="Google Shape;158;g149cf5fcbea_0_265"/>
          <p:cNvCxnSpPr/>
          <p:nvPr/>
        </p:nvCxnSpPr>
        <p:spPr>
          <a:xfrm>
            <a:off x="0" y="3997533"/>
            <a:ext cx="12192000" cy="0"/>
          </a:xfrm>
          <a:prstGeom prst="straightConnector1">
            <a:avLst/>
          </a:prstGeom>
          <a:noFill/>
          <a:ln w="19050" cap="flat" cmpd="sng">
            <a:solidFill>
              <a:schemeClr val="lt2"/>
            </a:solidFill>
            <a:prstDash val="solid"/>
            <a:round/>
            <a:headEnd type="none" w="sm" len="sm"/>
            <a:tailEnd type="none" w="sm" len="sm"/>
          </a:ln>
        </p:spPr>
      </p:cxnSp>
      <p:sp>
        <p:nvSpPr>
          <p:cNvPr id="159" name="Google Shape;159;g149cf5fcbea_0_265"/>
          <p:cNvSpPr txBox="1">
            <a:spLocks noGrp="1"/>
          </p:cNvSpPr>
          <p:nvPr>
            <p:ph type="ctrTitle"/>
          </p:nvPr>
        </p:nvSpPr>
        <p:spPr>
          <a:xfrm>
            <a:off x="680600" y="1676400"/>
            <a:ext cx="10830900" cy="21180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Clr>
                <a:schemeClr val="lt1"/>
              </a:buClr>
              <a:buSzPts val="6400"/>
              <a:buNone/>
              <a:defRPr sz="6400">
                <a:solidFill>
                  <a:schemeClr val="lt1"/>
                </a:solidFill>
              </a:defRPr>
            </a:lvl1pPr>
            <a:lvl2pPr lvl="1" algn="l">
              <a:lnSpc>
                <a:spcPct val="100000"/>
              </a:lnSpc>
              <a:spcBef>
                <a:spcPts val="0"/>
              </a:spcBef>
              <a:spcAft>
                <a:spcPts val="0"/>
              </a:spcAft>
              <a:buClr>
                <a:schemeClr val="lt1"/>
              </a:buClr>
              <a:buSzPts val="6400"/>
              <a:buNone/>
              <a:defRPr sz="6400">
                <a:solidFill>
                  <a:schemeClr val="lt1"/>
                </a:solidFill>
              </a:defRPr>
            </a:lvl2pPr>
            <a:lvl3pPr lvl="2" algn="l">
              <a:lnSpc>
                <a:spcPct val="100000"/>
              </a:lnSpc>
              <a:spcBef>
                <a:spcPts val="0"/>
              </a:spcBef>
              <a:spcAft>
                <a:spcPts val="0"/>
              </a:spcAft>
              <a:buClr>
                <a:schemeClr val="lt1"/>
              </a:buClr>
              <a:buSzPts val="6400"/>
              <a:buNone/>
              <a:defRPr sz="6400">
                <a:solidFill>
                  <a:schemeClr val="lt1"/>
                </a:solidFill>
              </a:defRPr>
            </a:lvl3pPr>
            <a:lvl4pPr lvl="3" algn="l">
              <a:lnSpc>
                <a:spcPct val="100000"/>
              </a:lnSpc>
              <a:spcBef>
                <a:spcPts val="0"/>
              </a:spcBef>
              <a:spcAft>
                <a:spcPts val="0"/>
              </a:spcAft>
              <a:buClr>
                <a:schemeClr val="lt1"/>
              </a:buClr>
              <a:buSzPts val="6400"/>
              <a:buNone/>
              <a:defRPr sz="6400">
                <a:solidFill>
                  <a:schemeClr val="lt1"/>
                </a:solidFill>
              </a:defRPr>
            </a:lvl4pPr>
            <a:lvl5pPr lvl="4" algn="l">
              <a:lnSpc>
                <a:spcPct val="100000"/>
              </a:lnSpc>
              <a:spcBef>
                <a:spcPts val="0"/>
              </a:spcBef>
              <a:spcAft>
                <a:spcPts val="0"/>
              </a:spcAft>
              <a:buClr>
                <a:schemeClr val="lt1"/>
              </a:buClr>
              <a:buSzPts val="6400"/>
              <a:buNone/>
              <a:defRPr sz="6400">
                <a:solidFill>
                  <a:schemeClr val="lt1"/>
                </a:solidFill>
              </a:defRPr>
            </a:lvl5pPr>
            <a:lvl6pPr lvl="5" algn="l">
              <a:lnSpc>
                <a:spcPct val="100000"/>
              </a:lnSpc>
              <a:spcBef>
                <a:spcPts val="0"/>
              </a:spcBef>
              <a:spcAft>
                <a:spcPts val="0"/>
              </a:spcAft>
              <a:buClr>
                <a:schemeClr val="lt1"/>
              </a:buClr>
              <a:buSzPts val="6400"/>
              <a:buNone/>
              <a:defRPr sz="6400">
                <a:solidFill>
                  <a:schemeClr val="lt1"/>
                </a:solidFill>
              </a:defRPr>
            </a:lvl6pPr>
            <a:lvl7pPr lvl="6" algn="l">
              <a:lnSpc>
                <a:spcPct val="100000"/>
              </a:lnSpc>
              <a:spcBef>
                <a:spcPts val="0"/>
              </a:spcBef>
              <a:spcAft>
                <a:spcPts val="0"/>
              </a:spcAft>
              <a:buClr>
                <a:schemeClr val="lt1"/>
              </a:buClr>
              <a:buSzPts val="6400"/>
              <a:buNone/>
              <a:defRPr sz="6400">
                <a:solidFill>
                  <a:schemeClr val="lt1"/>
                </a:solidFill>
              </a:defRPr>
            </a:lvl7pPr>
            <a:lvl8pPr lvl="7" algn="l">
              <a:lnSpc>
                <a:spcPct val="100000"/>
              </a:lnSpc>
              <a:spcBef>
                <a:spcPts val="0"/>
              </a:spcBef>
              <a:spcAft>
                <a:spcPts val="0"/>
              </a:spcAft>
              <a:buClr>
                <a:schemeClr val="lt1"/>
              </a:buClr>
              <a:buSzPts val="6400"/>
              <a:buNone/>
              <a:defRPr sz="6400">
                <a:solidFill>
                  <a:schemeClr val="lt1"/>
                </a:solidFill>
              </a:defRPr>
            </a:lvl8pPr>
            <a:lvl9pPr lvl="8" algn="l">
              <a:lnSpc>
                <a:spcPct val="100000"/>
              </a:lnSpc>
              <a:spcBef>
                <a:spcPts val="0"/>
              </a:spcBef>
              <a:spcAft>
                <a:spcPts val="0"/>
              </a:spcAft>
              <a:buClr>
                <a:schemeClr val="lt1"/>
              </a:buClr>
              <a:buSzPts val="6400"/>
              <a:buNone/>
              <a:defRPr sz="6400">
                <a:solidFill>
                  <a:schemeClr val="lt1"/>
                </a:solidFill>
              </a:defRPr>
            </a:lvl9pPr>
          </a:lstStyle>
          <a:p>
            <a:endParaRPr/>
          </a:p>
        </p:txBody>
      </p:sp>
      <p:sp>
        <p:nvSpPr>
          <p:cNvPr id="160" name="Google Shape;160;g149cf5fcbea_0_265"/>
          <p:cNvSpPr txBox="1">
            <a:spLocks noGrp="1"/>
          </p:cNvSpPr>
          <p:nvPr>
            <p:ph type="subTitle" idx="1"/>
          </p:nvPr>
        </p:nvSpPr>
        <p:spPr>
          <a:xfrm>
            <a:off x="680600" y="4243083"/>
            <a:ext cx="10830900" cy="8400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l">
              <a:lnSpc>
                <a:spcPct val="100000"/>
              </a:lnSpc>
              <a:spcBef>
                <a:spcPts val="0"/>
              </a:spcBef>
              <a:spcAft>
                <a:spcPts val="0"/>
              </a:spcAft>
              <a:buClr>
                <a:schemeClr val="lt1"/>
              </a:buClr>
              <a:buSzPts val="3200"/>
              <a:buNone/>
              <a:defRPr sz="3200">
                <a:solidFill>
                  <a:schemeClr val="lt1"/>
                </a:solidFill>
              </a:defRPr>
            </a:lvl2pPr>
            <a:lvl3pPr lvl="2" algn="l">
              <a:lnSpc>
                <a:spcPct val="100000"/>
              </a:lnSpc>
              <a:spcBef>
                <a:spcPts val="0"/>
              </a:spcBef>
              <a:spcAft>
                <a:spcPts val="0"/>
              </a:spcAft>
              <a:buClr>
                <a:schemeClr val="lt1"/>
              </a:buClr>
              <a:buSzPts val="3200"/>
              <a:buNone/>
              <a:defRPr sz="3200">
                <a:solidFill>
                  <a:schemeClr val="lt1"/>
                </a:solidFill>
              </a:defRPr>
            </a:lvl3pPr>
            <a:lvl4pPr lvl="3" algn="l">
              <a:lnSpc>
                <a:spcPct val="100000"/>
              </a:lnSpc>
              <a:spcBef>
                <a:spcPts val="0"/>
              </a:spcBef>
              <a:spcAft>
                <a:spcPts val="0"/>
              </a:spcAft>
              <a:buClr>
                <a:schemeClr val="lt1"/>
              </a:buClr>
              <a:buSzPts val="3200"/>
              <a:buNone/>
              <a:defRPr sz="3200">
                <a:solidFill>
                  <a:schemeClr val="lt1"/>
                </a:solidFill>
              </a:defRPr>
            </a:lvl4pPr>
            <a:lvl5pPr lvl="4" algn="l">
              <a:lnSpc>
                <a:spcPct val="100000"/>
              </a:lnSpc>
              <a:spcBef>
                <a:spcPts val="0"/>
              </a:spcBef>
              <a:spcAft>
                <a:spcPts val="0"/>
              </a:spcAft>
              <a:buClr>
                <a:schemeClr val="lt1"/>
              </a:buClr>
              <a:buSzPts val="3200"/>
              <a:buNone/>
              <a:defRPr sz="3200">
                <a:solidFill>
                  <a:schemeClr val="lt1"/>
                </a:solidFill>
              </a:defRPr>
            </a:lvl5pPr>
            <a:lvl6pPr lvl="5" algn="l">
              <a:lnSpc>
                <a:spcPct val="100000"/>
              </a:lnSpc>
              <a:spcBef>
                <a:spcPts val="0"/>
              </a:spcBef>
              <a:spcAft>
                <a:spcPts val="0"/>
              </a:spcAft>
              <a:buClr>
                <a:schemeClr val="lt1"/>
              </a:buClr>
              <a:buSzPts val="3200"/>
              <a:buNone/>
              <a:defRPr sz="3200">
                <a:solidFill>
                  <a:schemeClr val="lt1"/>
                </a:solidFill>
              </a:defRPr>
            </a:lvl6pPr>
            <a:lvl7pPr lvl="6" algn="l">
              <a:lnSpc>
                <a:spcPct val="100000"/>
              </a:lnSpc>
              <a:spcBef>
                <a:spcPts val="0"/>
              </a:spcBef>
              <a:spcAft>
                <a:spcPts val="0"/>
              </a:spcAft>
              <a:buClr>
                <a:schemeClr val="lt1"/>
              </a:buClr>
              <a:buSzPts val="3200"/>
              <a:buNone/>
              <a:defRPr sz="3200">
                <a:solidFill>
                  <a:schemeClr val="lt1"/>
                </a:solidFill>
              </a:defRPr>
            </a:lvl7pPr>
            <a:lvl8pPr lvl="7" algn="l">
              <a:lnSpc>
                <a:spcPct val="100000"/>
              </a:lnSpc>
              <a:spcBef>
                <a:spcPts val="0"/>
              </a:spcBef>
              <a:spcAft>
                <a:spcPts val="0"/>
              </a:spcAft>
              <a:buClr>
                <a:schemeClr val="lt1"/>
              </a:buClr>
              <a:buSzPts val="3200"/>
              <a:buNone/>
              <a:defRPr sz="3200">
                <a:solidFill>
                  <a:schemeClr val="lt1"/>
                </a:solidFill>
              </a:defRPr>
            </a:lvl8pPr>
            <a:lvl9pPr lvl="8" algn="l">
              <a:lnSpc>
                <a:spcPct val="100000"/>
              </a:lnSpc>
              <a:spcBef>
                <a:spcPts val="0"/>
              </a:spcBef>
              <a:spcAft>
                <a:spcPts val="0"/>
              </a:spcAft>
              <a:buClr>
                <a:schemeClr val="lt1"/>
              </a:buClr>
              <a:buSzPts val="3200"/>
              <a:buNone/>
              <a:defRPr sz="3200">
                <a:solidFill>
                  <a:schemeClr val="lt1"/>
                </a:solidFill>
              </a:defRPr>
            </a:lvl9pPr>
          </a:lstStyle>
          <a:p>
            <a:endParaRPr/>
          </a:p>
        </p:txBody>
      </p:sp>
      <p:sp>
        <p:nvSpPr>
          <p:cNvPr id="161" name="Google Shape;161;g149cf5fcbea_0_26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2"/>
        <p:cNvGrpSpPr/>
        <p:nvPr/>
      </p:nvGrpSpPr>
      <p:grpSpPr>
        <a:xfrm>
          <a:off x="0" y="0"/>
          <a:ext cx="0" cy="0"/>
          <a:chOff x="0" y="0"/>
          <a:chExt cx="0" cy="0"/>
        </a:xfrm>
      </p:grpSpPr>
      <p:cxnSp>
        <p:nvCxnSpPr>
          <p:cNvPr id="163" name="Google Shape;163;g149cf5fcbea_0_270"/>
          <p:cNvCxnSpPr/>
          <p:nvPr/>
        </p:nvCxnSpPr>
        <p:spPr>
          <a:xfrm>
            <a:off x="0" y="3997533"/>
            <a:ext cx="12192000" cy="0"/>
          </a:xfrm>
          <a:prstGeom prst="straightConnector1">
            <a:avLst/>
          </a:prstGeom>
          <a:noFill/>
          <a:ln w="19050" cap="flat" cmpd="sng">
            <a:solidFill>
              <a:schemeClr val="lt2"/>
            </a:solidFill>
            <a:prstDash val="solid"/>
            <a:round/>
            <a:headEnd type="none" w="sm" len="sm"/>
            <a:tailEnd type="none" w="sm" len="sm"/>
          </a:ln>
        </p:spPr>
      </p:cxnSp>
      <p:sp>
        <p:nvSpPr>
          <p:cNvPr id="164" name="Google Shape;164;g149cf5fcbea_0_270"/>
          <p:cNvSpPr txBox="1">
            <a:spLocks noGrp="1"/>
          </p:cNvSpPr>
          <p:nvPr>
            <p:ph type="title"/>
          </p:nvPr>
        </p:nvSpPr>
        <p:spPr>
          <a:xfrm>
            <a:off x="680600" y="2743200"/>
            <a:ext cx="10830900" cy="10383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165" name="Google Shape;165;g149cf5fcbea_0_27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6"/>
        <p:cNvGrpSpPr/>
        <p:nvPr/>
      </p:nvGrpSpPr>
      <p:grpSpPr>
        <a:xfrm>
          <a:off x="0" y="0"/>
          <a:ext cx="0" cy="0"/>
          <a:chOff x="0" y="0"/>
          <a:chExt cx="0" cy="0"/>
        </a:xfrm>
      </p:grpSpPr>
      <p:sp>
        <p:nvSpPr>
          <p:cNvPr id="167" name="Google Shape;167;g149cf5fcbea_0_274"/>
          <p:cNvSpPr/>
          <p:nvPr/>
        </p:nvSpPr>
        <p:spPr>
          <a:xfrm>
            <a:off x="0" y="6727600"/>
            <a:ext cx="12192000" cy="1305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g149cf5fcbea_0_27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69" name="Google Shape;169;g149cf5fcbea_0_27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170" name="Google Shape;170;g149cf5fcbea_0_27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1"/>
        <p:cNvGrpSpPr/>
        <p:nvPr/>
      </p:nvGrpSpPr>
      <p:grpSpPr>
        <a:xfrm>
          <a:off x="0" y="0"/>
          <a:ext cx="0" cy="0"/>
          <a:chOff x="0" y="0"/>
          <a:chExt cx="0" cy="0"/>
        </a:xfrm>
      </p:grpSpPr>
      <p:sp>
        <p:nvSpPr>
          <p:cNvPr id="172" name="Google Shape;172;g149cf5fcbea_0_27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73" name="Google Shape;173;g149cf5fcbea_0_279"/>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174" name="Google Shape;174;g149cf5fcbea_0_279"/>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175" name="Google Shape;175;g149cf5fcbea_0_27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23"/>
        <p:cNvGrpSpPr/>
        <p:nvPr/>
      </p:nvGrpSpPr>
      <p:grpSpPr>
        <a:xfrm>
          <a:off x="0" y="0"/>
          <a:ext cx="0" cy="0"/>
          <a:chOff x="0" y="0"/>
          <a:chExt cx="0" cy="0"/>
        </a:xfrm>
      </p:grpSpPr>
      <p:cxnSp>
        <p:nvCxnSpPr>
          <p:cNvPr id="24" name="Google Shape;24;g149cf5fcbea_0_767"/>
          <p:cNvCxnSpPr/>
          <p:nvPr/>
        </p:nvCxnSpPr>
        <p:spPr>
          <a:xfrm>
            <a:off x="0" y="3997533"/>
            <a:ext cx="12192000" cy="0"/>
          </a:xfrm>
          <a:prstGeom prst="straightConnector1">
            <a:avLst/>
          </a:prstGeom>
          <a:noFill/>
          <a:ln w="19050" cap="flat" cmpd="sng">
            <a:solidFill>
              <a:schemeClr val="lt2"/>
            </a:solidFill>
            <a:prstDash val="solid"/>
            <a:round/>
            <a:headEnd type="none" w="sm" len="sm"/>
            <a:tailEnd type="none" w="sm" len="sm"/>
          </a:ln>
        </p:spPr>
      </p:cxnSp>
      <p:sp>
        <p:nvSpPr>
          <p:cNvPr id="25" name="Google Shape;25;g149cf5fcbea_0_767"/>
          <p:cNvSpPr txBox="1">
            <a:spLocks noGrp="1"/>
          </p:cNvSpPr>
          <p:nvPr>
            <p:ph type="title"/>
          </p:nvPr>
        </p:nvSpPr>
        <p:spPr>
          <a:xfrm>
            <a:off x="680600" y="2743200"/>
            <a:ext cx="10830900" cy="10383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26" name="Google Shape;26;g149cf5fcbea_0_76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6"/>
        <p:cNvGrpSpPr/>
        <p:nvPr/>
      </p:nvGrpSpPr>
      <p:grpSpPr>
        <a:xfrm>
          <a:off x="0" y="0"/>
          <a:ext cx="0" cy="0"/>
          <a:chOff x="0" y="0"/>
          <a:chExt cx="0" cy="0"/>
        </a:xfrm>
      </p:grpSpPr>
      <p:sp>
        <p:nvSpPr>
          <p:cNvPr id="177" name="Google Shape;177;g149cf5fcbea_0_28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78" name="Google Shape;178;g149cf5fcbea_0_28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9"/>
        <p:cNvGrpSpPr/>
        <p:nvPr/>
      </p:nvGrpSpPr>
      <p:grpSpPr>
        <a:xfrm>
          <a:off x="0" y="0"/>
          <a:ext cx="0" cy="0"/>
          <a:chOff x="0" y="0"/>
          <a:chExt cx="0" cy="0"/>
        </a:xfrm>
      </p:grpSpPr>
      <p:sp>
        <p:nvSpPr>
          <p:cNvPr id="180" name="Google Shape;180;g149cf5fcbea_0_287"/>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181" name="Google Shape;181;g149cf5fcbea_0_287"/>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182" name="Google Shape;182;g149cf5fcbea_0_28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3"/>
        <p:cNvGrpSpPr/>
        <p:nvPr/>
      </p:nvGrpSpPr>
      <p:grpSpPr>
        <a:xfrm>
          <a:off x="0" y="0"/>
          <a:ext cx="0" cy="0"/>
          <a:chOff x="0" y="0"/>
          <a:chExt cx="0" cy="0"/>
        </a:xfrm>
      </p:grpSpPr>
      <p:sp>
        <p:nvSpPr>
          <p:cNvPr id="184" name="Google Shape;184;g149cf5fcbea_0_291"/>
          <p:cNvSpPr txBox="1">
            <a:spLocks noGrp="1"/>
          </p:cNvSpPr>
          <p:nvPr>
            <p:ph type="title"/>
          </p:nvPr>
        </p:nvSpPr>
        <p:spPr>
          <a:xfrm>
            <a:off x="653667" y="701800"/>
            <a:ext cx="7730100" cy="54543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185" name="Google Shape;185;g149cf5fcbea_0_29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6"/>
        <p:cNvGrpSpPr/>
        <p:nvPr/>
      </p:nvGrpSpPr>
      <p:grpSpPr>
        <a:xfrm>
          <a:off x="0" y="0"/>
          <a:ext cx="0" cy="0"/>
          <a:chOff x="0" y="0"/>
          <a:chExt cx="0" cy="0"/>
        </a:xfrm>
      </p:grpSpPr>
      <p:sp>
        <p:nvSpPr>
          <p:cNvPr id="187" name="Google Shape;187;g149cf5fcbea_0_301"/>
          <p:cNvSpPr txBox="1">
            <a:spLocks noGrp="1"/>
          </p:cNvSpPr>
          <p:nvPr>
            <p:ph type="body" idx="1"/>
          </p:nvPr>
        </p:nvSpPr>
        <p:spPr>
          <a:xfrm>
            <a:off x="415600" y="5649100"/>
            <a:ext cx="7998300" cy="798300"/>
          </a:xfrm>
          <a:prstGeom prst="rect">
            <a:avLst/>
          </a:prstGeom>
          <a:noFill/>
          <a:ln>
            <a:noFill/>
          </a:ln>
        </p:spPr>
        <p:txBody>
          <a:bodyPr spcFirstLastPara="1" wrap="square" lIns="121900" tIns="121900" rIns="121900" bIns="121900" anchor="ctr" anchorCtr="0">
            <a:noAutofit/>
          </a:bodyPr>
          <a:lstStyle>
            <a:lvl1pPr marL="457200" lvl="0" indent="-228600" algn="l">
              <a:lnSpc>
                <a:spcPct val="100000"/>
              </a:lnSpc>
              <a:spcBef>
                <a:spcPts val="0"/>
              </a:spcBef>
              <a:spcAft>
                <a:spcPts val="0"/>
              </a:spcAft>
              <a:buSzPts val="2800"/>
              <a:buNone/>
              <a:defRPr sz="2800"/>
            </a:lvl1pPr>
          </a:lstStyle>
          <a:p>
            <a:endParaRPr/>
          </a:p>
        </p:txBody>
      </p:sp>
      <p:sp>
        <p:nvSpPr>
          <p:cNvPr id="188" name="Google Shape;188;g149cf5fcbea_0_30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89"/>
        <p:cNvGrpSpPr/>
        <p:nvPr/>
      </p:nvGrpSpPr>
      <p:grpSpPr>
        <a:xfrm>
          <a:off x="0" y="0"/>
          <a:ext cx="0" cy="0"/>
          <a:chOff x="0" y="0"/>
          <a:chExt cx="0" cy="0"/>
        </a:xfrm>
      </p:grpSpPr>
      <p:sp>
        <p:nvSpPr>
          <p:cNvPr id="190" name="Google Shape;190;g149cf5fcbea_0_304"/>
          <p:cNvSpPr/>
          <p:nvPr/>
        </p:nvSpPr>
        <p:spPr>
          <a:xfrm>
            <a:off x="0" y="6727600"/>
            <a:ext cx="12192000" cy="1305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g149cf5fcbea_0_304"/>
          <p:cNvSpPr txBox="1">
            <a:spLocks noGrp="1"/>
          </p:cNvSpPr>
          <p:nvPr>
            <p:ph type="title" hasCustomPrompt="1"/>
          </p:nvPr>
        </p:nvSpPr>
        <p:spPr>
          <a:xfrm>
            <a:off x="415600" y="1321967"/>
            <a:ext cx="11360700" cy="25572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18700"/>
              <a:buNone/>
              <a:defRPr sz="18700" b="1"/>
            </a:lvl1pPr>
            <a:lvl2pPr lvl="1" algn="ctr">
              <a:lnSpc>
                <a:spcPct val="100000"/>
              </a:lnSpc>
              <a:spcBef>
                <a:spcPts val="0"/>
              </a:spcBef>
              <a:spcAft>
                <a:spcPts val="0"/>
              </a:spcAft>
              <a:buSzPts val="18700"/>
              <a:buNone/>
              <a:defRPr sz="18700" b="1"/>
            </a:lvl2pPr>
            <a:lvl3pPr lvl="2" algn="ctr">
              <a:lnSpc>
                <a:spcPct val="100000"/>
              </a:lnSpc>
              <a:spcBef>
                <a:spcPts val="0"/>
              </a:spcBef>
              <a:spcAft>
                <a:spcPts val="0"/>
              </a:spcAft>
              <a:buSzPts val="18700"/>
              <a:buNone/>
              <a:defRPr sz="18700" b="1"/>
            </a:lvl3pPr>
            <a:lvl4pPr lvl="3" algn="ctr">
              <a:lnSpc>
                <a:spcPct val="100000"/>
              </a:lnSpc>
              <a:spcBef>
                <a:spcPts val="0"/>
              </a:spcBef>
              <a:spcAft>
                <a:spcPts val="0"/>
              </a:spcAft>
              <a:buSzPts val="18700"/>
              <a:buNone/>
              <a:defRPr sz="18700" b="1"/>
            </a:lvl4pPr>
            <a:lvl5pPr lvl="4" algn="ctr">
              <a:lnSpc>
                <a:spcPct val="100000"/>
              </a:lnSpc>
              <a:spcBef>
                <a:spcPts val="0"/>
              </a:spcBef>
              <a:spcAft>
                <a:spcPts val="0"/>
              </a:spcAft>
              <a:buSzPts val="18700"/>
              <a:buNone/>
              <a:defRPr sz="18700" b="1"/>
            </a:lvl5pPr>
            <a:lvl6pPr lvl="5" algn="ctr">
              <a:lnSpc>
                <a:spcPct val="100000"/>
              </a:lnSpc>
              <a:spcBef>
                <a:spcPts val="0"/>
              </a:spcBef>
              <a:spcAft>
                <a:spcPts val="0"/>
              </a:spcAft>
              <a:buSzPts val="18700"/>
              <a:buNone/>
              <a:defRPr sz="18700" b="1"/>
            </a:lvl6pPr>
            <a:lvl7pPr lvl="6" algn="ctr">
              <a:lnSpc>
                <a:spcPct val="100000"/>
              </a:lnSpc>
              <a:spcBef>
                <a:spcPts val="0"/>
              </a:spcBef>
              <a:spcAft>
                <a:spcPts val="0"/>
              </a:spcAft>
              <a:buSzPts val="18700"/>
              <a:buNone/>
              <a:defRPr sz="18700" b="1"/>
            </a:lvl7pPr>
            <a:lvl8pPr lvl="7" algn="ctr">
              <a:lnSpc>
                <a:spcPct val="100000"/>
              </a:lnSpc>
              <a:spcBef>
                <a:spcPts val="0"/>
              </a:spcBef>
              <a:spcAft>
                <a:spcPts val="0"/>
              </a:spcAft>
              <a:buSzPts val="18700"/>
              <a:buNone/>
              <a:defRPr sz="18700" b="1"/>
            </a:lvl8pPr>
            <a:lvl9pPr lvl="8" algn="ctr">
              <a:lnSpc>
                <a:spcPct val="100000"/>
              </a:lnSpc>
              <a:spcBef>
                <a:spcPts val="0"/>
              </a:spcBef>
              <a:spcAft>
                <a:spcPts val="0"/>
              </a:spcAft>
              <a:buSzPts val="18700"/>
              <a:buNone/>
              <a:defRPr sz="18700" b="1"/>
            </a:lvl9pPr>
          </a:lstStyle>
          <a:p>
            <a:r>
              <a:t>xx%</a:t>
            </a:r>
          </a:p>
        </p:txBody>
      </p:sp>
      <p:sp>
        <p:nvSpPr>
          <p:cNvPr id="192" name="Google Shape;192;g149cf5fcbea_0_304"/>
          <p:cNvSpPr txBox="1">
            <a:spLocks noGrp="1"/>
          </p:cNvSpPr>
          <p:nvPr>
            <p:ph type="body" idx="1"/>
          </p:nvPr>
        </p:nvSpPr>
        <p:spPr>
          <a:xfrm>
            <a:off x="415600" y="4095067"/>
            <a:ext cx="11360700" cy="1202400"/>
          </a:xfrm>
          <a:prstGeom prst="rect">
            <a:avLst/>
          </a:prstGeom>
          <a:noFill/>
          <a:ln>
            <a:noFill/>
          </a:ln>
        </p:spPr>
        <p:txBody>
          <a:bodyPr spcFirstLastPara="1" wrap="square" lIns="121900" tIns="121900" rIns="121900" bIns="121900" anchor="t" anchorCtr="0">
            <a:no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2100"/>
              </a:spcBef>
              <a:spcAft>
                <a:spcPts val="0"/>
              </a:spcAft>
              <a:buSzPts val="1900"/>
              <a:buChar char="○"/>
              <a:defRPr/>
            </a:lvl2pPr>
            <a:lvl3pPr marL="1371600" lvl="2" indent="-349250" algn="ctr">
              <a:lnSpc>
                <a:spcPct val="115000"/>
              </a:lnSpc>
              <a:spcBef>
                <a:spcPts val="2100"/>
              </a:spcBef>
              <a:spcAft>
                <a:spcPts val="0"/>
              </a:spcAft>
              <a:buSzPts val="1900"/>
              <a:buChar char="■"/>
              <a:defRPr/>
            </a:lvl3pPr>
            <a:lvl4pPr marL="1828800" lvl="3" indent="-349250" algn="ctr">
              <a:lnSpc>
                <a:spcPct val="115000"/>
              </a:lnSpc>
              <a:spcBef>
                <a:spcPts val="2100"/>
              </a:spcBef>
              <a:spcAft>
                <a:spcPts val="0"/>
              </a:spcAft>
              <a:buSzPts val="1900"/>
              <a:buChar char="●"/>
              <a:defRPr/>
            </a:lvl4pPr>
            <a:lvl5pPr marL="2286000" lvl="4" indent="-349250" algn="ctr">
              <a:lnSpc>
                <a:spcPct val="115000"/>
              </a:lnSpc>
              <a:spcBef>
                <a:spcPts val="2100"/>
              </a:spcBef>
              <a:spcAft>
                <a:spcPts val="0"/>
              </a:spcAft>
              <a:buSzPts val="1900"/>
              <a:buChar char="○"/>
              <a:defRPr/>
            </a:lvl5pPr>
            <a:lvl6pPr marL="2743200" lvl="5" indent="-349250" algn="ctr">
              <a:lnSpc>
                <a:spcPct val="115000"/>
              </a:lnSpc>
              <a:spcBef>
                <a:spcPts val="2100"/>
              </a:spcBef>
              <a:spcAft>
                <a:spcPts val="0"/>
              </a:spcAft>
              <a:buSzPts val="1900"/>
              <a:buChar char="■"/>
              <a:defRPr/>
            </a:lvl6pPr>
            <a:lvl7pPr marL="3200400" lvl="6" indent="-349250" algn="ctr">
              <a:lnSpc>
                <a:spcPct val="115000"/>
              </a:lnSpc>
              <a:spcBef>
                <a:spcPts val="2100"/>
              </a:spcBef>
              <a:spcAft>
                <a:spcPts val="0"/>
              </a:spcAft>
              <a:buSzPts val="1900"/>
              <a:buChar char="●"/>
              <a:defRPr/>
            </a:lvl7pPr>
            <a:lvl8pPr marL="3657600" lvl="7" indent="-349250" algn="ctr">
              <a:lnSpc>
                <a:spcPct val="115000"/>
              </a:lnSpc>
              <a:spcBef>
                <a:spcPts val="2100"/>
              </a:spcBef>
              <a:spcAft>
                <a:spcPts val="0"/>
              </a:spcAft>
              <a:buSzPts val="1900"/>
              <a:buChar char="○"/>
              <a:defRPr/>
            </a:lvl8pPr>
            <a:lvl9pPr marL="4114800" lvl="8" indent="-349250" algn="ctr">
              <a:lnSpc>
                <a:spcPct val="115000"/>
              </a:lnSpc>
              <a:spcBef>
                <a:spcPts val="2100"/>
              </a:spcBef>
              <a:spcAft>
                <a:spcPts val="2100"/>
              </a:spcAft>
              <a:buSzPts val="1900"/>
              <a:buChar char="■"/>
              <a:defRPr/>
            </a:lvl9pPr>
          </a:lstStyle>
          <a:p>
            <a:endParaRPr/>
          </a:p>
        </p:txBody>
      </p:sp>
      <p:sp>
        <p:nvSpPr>
          <p:cNvPr id="193" name="Google Shape;193;g149cf5fcbea_0_30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4"/>
        <p:cNvGrpSpPr/>
        <p:nvPr/>
      </p:nvGrpSpPr>
      <p:grpSpPr>
        <a:xfrm>
          <a:off x="0" y="0"/>
          <a:ext cx="0" cy="0"/>
          <a:chOff x="0" y="0"/>
          <a:chExt cx="0" cy="0"/>
        </a:xfrm>
      </p:grpSpPr>
      <p:sp>
        <p:nvSpPr>
          <p:cNvPr id="195" name="Google Shape;195;g149cf5fcbea_0_30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Empty">
  <p:cSld name="Empty">
    <p:spTree>
      <p:nvGrpSpPr>
        <p:cNvPr id="1" name="Shape 196"/>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1"/>
        <p:cNvGrpSpPr/>
        <p:nvPr/>
      </p:nvGrpSpPr>
      <p:grpSpPr>
        <a:xfrm>
          <a:off x="0" y="0"/>
          <a:ext cx="0" cy="0"/>
          <a:chOff x="0" y="0"/>
          <a:chExt cx="0" cy="0"/>
        </a:xfrm>
      </p:grpSpPr>
      <p:sp>
        <p:nvSpPr>
          <p:cNvPr id="202" name="Google Shape;202;g149cf5fcbea_0_151"/>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203" name="Google Shape;203;g149cf5fcbea_0_151"/>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04" name="Google Shape;204;g149cf5fcbea_0_15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5"/>
        <p:cNvGrpSpPr/>
        <p:nvPr/>
      </p:nvGrpSpPr>
      <p:grpSpPr>
        <a:xfrm>
          <a:off x="0" y="0"/>
          <a:ext cx="0" cy="0"/>
          <a:chOff x="0" y="0"/>
          <a:chExt cx="0" cy="0"/>
        </a:xfrm>
      </p:grpSpPr>
      <p:sp>
        <p:nvSpPr>
          <p:cNvPr id="206" name="Google Shape;206;g149cf5fcbea_0_155"/>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207" name="Google Shape;207;g149cf5fcbea_0_15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8"/>
        <p:cNvGrpSpPr/>
        <p:nvPr/>
      </p:nvGrpSpPr>
      <p:grpSpPr>
        <a:xfrm>
          <a:off x="0" y="0"/>
          <a:ext cx="0" cy="0"/>
          <a:chOff x="0" y="0"/>
          <a:chExt cx="0" cy="0"/>
        </a:xfrm>
      </p:grpSpPr>
      <p:sp>
        <p:nvSpPr>
          <p:cNvPr id="209" name="Google Shape;209;g149cf5fcbea_0_15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10" name="Google Shape;210;g149cf5fcbea_0_158"/>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211" name="Google Shape;211;g149cf5fcbea_0_15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
        <p:cNvGrpSpPr/>
        <p:nvPr/>
      </p:nvGrpSpPr>
      <p:grpSpPr>
        <a:xfrm>
          <a:off x="0" y="0"/>
          <a:ext cx="0" cy="0"/>
          <a:chOff x="0" y="0"/>
          <a:chExt cx="0" cy="0"/>
        </a:xfrm>
      </p:grpSpPr>
      <p:sp>
        <p:nvSpPr>
          <p:cNvPr id="28" name="Google Shape;28;g149cf5fcbea_0_77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9" name="Google Shape;29;g149cf5fcbea_0_776"/>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30" name="Google Shape;30;g149cf5fcbea_0_776"/>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31" name="Google Shape;31;g149cf5fcbea_0_77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2"/>
        <p:cNvGrpSpPr/>
        <p:nvPr/>
      </p:nvGrpSpPr>
      <p:grpSpPr>
        <a:xfrm>
          <a:off x="0" y="0"/>
          <a:ext cx="0" cy="0"/>
          <a:chOff x="0" y="0"/>
          <a:chExt cx="0" cy="0"/>
        </a:xfrm>
      </p:grpSpPr>
      <p:sp>
        <p:nvSpPr>
          <p:cNvPr id="213" name="Google Shape;213;g149cf5fcbea_0_16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14" name="Google Shape;214;g149cf5fcbea_0_162"/>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215" name="Google Shape;215;g149cf5fcbea_0_162"/>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216" name="Google Shape;216;g149cf5fcbea_0_16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7"/>
        <p:cNvGrpSpPr/>
        <p:nvPr/>
      </p:nvGrpSpPr>
      <p:grpSpPr>
        <a:xfrm>
          <a:off x="0" y="0"/>
          <a:ext cx="0" cy="0"/>
          <a:chOff x="0" y="0"/>
          <a:chExt cx="0" cy="0"/>
        </a:xfrm>
      </p:grpSpPr>
      <p:sp>
        <p:nvSpPr>
          <p:cNvPr id="218" name="Google Shape;218;g149cf5fcbea_0_16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19" name="Google Shape;219;g149cf5fcbea_0_16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20"/>
        <p:cNvGrpSpPr/>
        <p:nvPr/>
      </p:nvGrpSpPr>
      <p:grpSpPr>
        <a:xfrm>
          <a:off x="0" y="0"/>
          <a:ext cx="0" cy="0"/>
          <a:chOff x="0" y="0"/>
          <a:chExt cx="0" cy="0"/>
        </a:xfrm>
      </p:grpSpPr>
      <p:sp>
        <p:nvSpPr>
          <p:cNvPr id="221" name="Google Shape;221;g149cf5fcbea_0_170"/>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222" name="Google Shape;222;g149cf5fcbea_0_170"/>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223" name="Google Shape;223;g149cf5fcbea_0_17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24"/>
        <p:cNvGrpSpPr/>
        <p:nvPr/>
      </p:nvGrpSpPr>
      <p:grpSpPr>
        <a:xfrm>
          <a:off x="0" y="0"/>
          <a:ext cx="0" cy="0"/>
          <a:chOff x="0" y="0"/>
          <a:chExt cx="0" cy="0"/>
        </a:xfrm>
      </p:grpSpPr>
      <p:sp>
        <p:nvSpPr>
          <p:cNvPr id="225" name="Google Shape;225;g149cf5fcbea_0_174"/>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226" name="Google Shape;226;g149cf5fcbea_0_17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7"/>
        <p:cNvGrpSpPr/>
        <p:nvPr/>
      </p:nvGrpSpPr>
      <p:grpSpPr>
        <a:xfrm>
          <a:off x="0" y="0"/>
          <a:ext cx="0" cy="0"/>
          <a:chOff x="0" y="0"/>
          <a:chExt cx="0" cy="0"/>
        </a:xfrm>
      </p:grpSpPr>
      <p:sp>
        <p:nvSpPr>
          <p:cNvPr id="228" name="Google Shape;228;g149cf5fcbea_0_177"/>
          <p:cNvSpPr/>
          <p:nvPr/>
        </p:nvSpPr>
        <p:spPr>
          <a:xfrm>
            <a:off x="6096000" y="33"/>
            <a:ext cx="6096000" cy="68580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g149cf5fcbea_0_177"/>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230" name="Google Shape;230;g149cf5fcbea_0_177"/>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31" name="Google Shape;231;g149cf5fcbea_0_177"/>
          <p:cNvSpPr txBox="1">
            <a:spLocks noGrp="1"/>
          </p:cNvSpPr>
          <p:nvPr>
            <p:ph type="body" idx="2"/>
          </p:nvPr>
        </p:nvSpPr>
        <p:spPr>
          <a:xfrm>
            <a:off x="6586000" y="965600"/>
            <a:ext cx="5115900" cy="4926900"/>
          </a:xfrm>
          <a:prstGeom prst="rect">
            <a:avLst/>
          </a:prstGeom>
          <a:noFill/>
          <a:ln>
            <a:noFill/>
          </a:ln>
        </p:spPr>
        <p:txBody>
          <a:bodyPr spcFirstLastPara="1" wrap="square" lIns="121900" tIns="121900" rIns="121900" bIns="121900" anchor="ctr" anchorCtr="0">
            <a:noAutofit/>
          </a:bodyPr>
          <a:lstStyle>
            <a:lvl1pPr marL="457200" lvl="0" indent="-381000" algn="l">
              <a:lnSpc>
                <a:spcPct val="115000"/>
              </a:lnSpc>
              <a:spcBef>
                <a:spcPts val="0"/>
              </a:spcBef>
              <a:spcAft>
                <a:spcPts val="0"/>
              </a:spcAft>
              <a:buClr>
                <a:schemeClr val="dk1"/>
              </a:buClr>
              <a:buSzPts val="2400"/>
              <a:buChar char="●"/>
              <a:defRPr>
                <a:solidFill>
                  <a:schemeClr val="dk1"/>
                </a:solidFill>
              </a:defRPr>
            </a:lvl1pPr>
            <a:lvl2pPr marL="914400" lvl="1" indent="-349250" algn="l">
              <a:lnSpc>
                <a:spcPct val="115000"/>
              </a:lnSpc>
              <a:spcBef>
                <a:spcPts val="2100"/>
              </a:spcBef>
              <a:spcAft>
                <a:spcPts val="0"/>
              </a:spcAft>
              <a:buClr>
                <a:schemeClr val="dk1"/>
              </a:buClr>
              <a:buSzPts val="1900"/>
              <a:buChar char="○"/>
              <a:defRPr>
                <a:solidFill>
                  <a:schemeClr val="dk1"/>
                </a:solidFill>
              </a:defRPr>
            </a:lvl2pPr>
            <a:lvl3pPr marL="1371600" lvl="2" indent="-349250" algn="l">
              <a:lnSpc>
                <a:spcPct val="115000"/>
              </a:lnSpc>
              <a:spcBef>
                <a:spcPts val="2100"/>
              </a:spcBef>
              <a:spcAft>
                <a:spcPts val="0"/>
              </a:spcAft>
              <a:buClr>
                <a:schemeClr val="dk1"/>
              </a:buClr>
              <a:buSzPts val="1900"/>
              <a:buChar char="■"/>
              <a:defRPr>
                <a:solidFill>
                  <a:schemeClr val="dk1"/>
                </a:solidFill>
              </a:defRPr>
            </a:lvl3pPr>
            <a:lvl4pPr marL="1828800" lvl="3" indent="-349250" algn="l">
              <a:lnSpc>
                <a:spcPct val="115000"/>
              </a:lnSpc>
              <a:spcBef>
                <a:spcPts val="2100"/>
              </a:spcBef>
              <a:spcAft>
                <a:spcPts val="0"/>
              </a:spcAft>
              <a:buClr>
                <a:schemeClr val="dk1"/>
              </a:buClr>
              <a:buSzPts val="1900"/>
              <a:buChar char="●"/>
              <a:defRPr>
                <a:solidFill>
                  <a:schemeClr val="dk1"/>
                </a:solidFill>
              </a:defRPr>
            </a:lvl4pPr>
            <a:lvl5pPr marL="2286000" lvl="4" indent="-349250" algn="l">
              <a:lnSpc>
                <a:spcPct val="115000"/>
              </a:lnSpc>
              <a:spcBef>
                <a:spcPts val="2100"/>
              </a:spcBef>
              <a:spcAft>
                <a:spcPts val="0"/>
              </a:spcAft>
              <a:buClr>
                <a:schemeClr val="dk1"/>
              </a:buClr>
              <a:buSzPts val="1900"/>
              <a:buChar char="○"/>
              <a:defRPr>
                <a:solidFill>
                  <a:schemeClr val="dk1"/>
                </a:solidFill>
              </a:defRPr>
            </a:lvl5pPr>
            <a:lvl6pPr marL="2743200" lvl="5" indent="-349250" algn="l">
              <a:lnSpc>
                <a:spcPct val="115000"/>
              </a:lnSpc>
              <a:spcBef>
                <a:spcPts val="2100"/>
              </a:spcBef>
              <a:spcAft>
                <a:spcPts val="0"/>
              </a:spcAft>
              <a:buClr>
                <a:schemeClr val="dk1"/>
              </a:buClr>
              <a:buSzPts val="1900"/>
              <a:buChar char="■"/>
              <a:defRPr>
                <a:solidFill>
                  <a:schemeClr val="dk1"/>
                </a:solidFill>
              </a:defRPr>
            </a:lvl6pPr>
            <a:lvl7pPr marL="3200400" lvl="6" indent="-349250" algn="l">
              <a:lnSpc>
                <a:spcPct val="115000"/>
              </a:lnSpc>
              <a:spcBef>
                <a:spcPts val="2100"/>
              </a:spcBef>
              <a:spcAft>
                <a:spcPts val="0"/>
              </a:spcAft>
              <a:buClr>
                <a:schemeClr val="dk1"/>
              </a:buClr>
              <a:buSzPts val="1900"/>
              <a:buChar char="●"/>
              <a:defRPr>
                <a:solidFill>
                  <a:schemeClr val="dk1"/>
                </a:solidFill>
              </a:defRPr>
            </a:lvl7pPr>
            <a:lvl8pPr marL="3657600" lvl="7" indent="-349250" algn="l">
              <a:lnSpc>
                <a:spcPct val="115000"/>
              </a:lnSpc>
              <a:spcBef>
                <a:spcPts val="2100"/>
              </a:spcBef>
              <a:spcAft>
                <a:spcPts val="0"/>
              </a:spcAft>
              <a:buClr>
                <a:schemeClr val="dk1"/>
              </a:buClr>
              <a:buSzPts val="1900"/>
              <a:buChar char="○"/>
              <a:defRPr>
                <a:solidFill>
                  <a:schemeClr val="dk1"/>
                </a:solidFill>
              </a:defRPr>
            </a:lvl8pPr>
            <a:lvl9pPr marL="4114800" lvl="8" indent="-349250" algn="l">
              <a:lnSpc>
                <a:spcPct val="115000"/>
              </a:lnSpc>
              <a:spcBef>
                <a:spcPts val="2100"/>
              </a:spcBef>
              <a:spcAft>
                <a:spcPts val="2100"/>
              </a:spcAft>
              <a:buClr>
                <a:schemeClr val="dk1"/>
              </a:buClr>
              <a:buSzPts val="1900"/>
              <a:buChar char="■"/>
              <a:defRPr>
                <a:solidFill>
                  <a:schemeClr val="dk1"/>
                </a:solidFill>
              </a:defRPr>
            </a:lvl9pPr>
          </a:lstStyle>
          <a:p>
            <a:endParaRPr/>
          </a:p>
        </p:txBody>
      </p:sp>
      <p:sp>
        <p:nvSpPr>
          <p:cNvPr id="232" name="Google Shape;232;g149cf5fcbea_0_17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33"/>
        <p:cNvGrpSpPr/>
        <p:nvPr/>
      </p:nvGrpSpPr>
      <p:grpSpPr>
        <a:xfrm>
          <a:off x="0" y="0"/>
          <a:ext cx="0" cy="0"/>
          <a:chOff x="0" y="0"/>
          <a:chExt cx="0" cy="0"/>
        </a:xfrm>
      </p:grpSpPr>
      <p:sp>
        <p:nvSpPr>
          <p:cNvPr id="234" name="Google Shape;234;g149cf5fcbea_0_183"/>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Autofit/>
          </a:bodyPr>
          <a:lstStyle>
            <a:lvl1pPr marL="457200" lvl="0" indent="-228600" algn="l">
              <a:lnSpc>
                <a:spcPct val="100000"/>
              </a:lnSpc>
              <a:spcBef>
                <a:spcPts val="0"/>
              </a:spcBef>
              <a:spcAft>
                <a:spcPts val="0"/>
              </a:spcAft>
              <a:buSzPts val="2400"/>
              <a:buNone/>
              <a:defRPr/>
            </a:lvl1pPr>
          </a:lstStyle>
          <a:p>
            <a:endParaRPr/>
          </a:p>
        </p:txBody>
      </p:sp>
      <p:sp>
        <p:nvSpPr>
          <p:cNvPr id="235" name="Google Shape;235;g149cf5fcbea_0_18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36"/>
        <p:cNvGrpSpPr/>
        <p:nvPr/>
      </p:nvGrpSpPr>
      <p:grpSpPr>
        <a:xfrm>
          <a:off x="0" y="0"/>
          <a:ext cx="0" cy="0"/>
          <a:chOff x="0" y="0"/>
          <a:chExt cx="0" cy="0"/>
        </a:xfrm>
      </p:grpSpPr>
      <p:sp>
        <p:nvSpPr>
          <p:cNvPr id="237" name="Google Shape;237;g149cf5fcbea_0_186"/>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238" name="Google Shape;238;g149cf5fcbea_0_186"/>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2100"/>
              </a:spcBef>
              <a:spcAft>
                <a:spcPts val="0"/>
              </a:spcAft>
              <a:buSzPts val="1900"/>
              <a:buChar char="○"/>
              <a:defRPr/>
            </a:lvl2pPr>
            <a:lvl3pPr marL="1371600" lvl="2" indent="-349250" algn="ctr">
              <a:lnSpc>
                <a:spcPct val="115000"/>
              </a:lnSpc>
              <a:spcBef>
                <a:spcPts val="2100"/>
              </a:spcBef>
              <a:spcAft>
                <a:spcPts val="0"/>
              </a:spcAft>
              <a:buSzPts val="1900"/>
              <a:buChar char="■"/>
              <a:defRPr/>
            </a:lvl3pPr>
            <a:lvl4pPr marL="1828800" lvl="3" indent="-349250" algn="ctr">
              <a:lnSpc>
                <a:spcPct val="115000"/>
              </a:lnSpc>
              <a:spcBef>
                <a:spcPts val="2100"/>
              </a:spcBef>
              <a:spcAft>
                <a:spcPts val="0"/>
              </a:spcAft>
              <a:buSzPts val="1900"/>
              <a:buChar char="●"/>
              <a:defRPr/>
            </a:lvl4pPr>
            <a:lvl5pPr marL="2286000" lvl="4" indent="-349250" algn="ctr">
              <a:lnSpc>
                <a:spcPct val="115000"/>
              </a:lnSpc>
              <a:spcBef>
                <a:spcPts val="2100"/>
              </a:spcBef>
              <a:spcAft>
                <a:spcPts val="0"/>
              </a:spcAft>
              <a:buSzPts val="1900"/>
              <a:buChar char="○"/>
              <a:defRPr/>
            </a:lvl5pPr>
            <a:lvl6pPr marL="2743200" lvl="5" indent="-349250" algn="ctr">
              <a:lnSpc>
                <a:spcPct val="115000"/>
              </a:lnSpc>
              <a:spcBef>
                <a:spcPts val="2100"/>
              </a:spcBef>
              <a:spcAft>
                <a:spcPts val="0"/>
              </a:spcAft>
              <a:buSzPts val="1900"/>
              <a:buChar char="■"/>
              <a:defRPr/>
            </a:lvl6pPr>
            <a:lvl7pPr marL="3200400" lvl="6" indent="-349250" algn="ctr">
              <a:lnSpc>
                <a:spcPct val="115000"/>
              </a:lnSpc>
              <a:spcBef>
                <a:spcPts val="2100"/>
              </a:spcBef>
              <a:spcAft>
                <a:spcPts val="0"/>
              </a:spcAft>
              <a:buSzPts val="1900"/>
              <a:buChar char="●"/>
              <a:defRPr/>
            </a:lvl7pPr>
            <a:lvl8pPr marL="3657600" lvl="7" indent="-349250" algn="ctr">
              <a:lnSpc>
                <a:spcPct val="115000"/>
              </a:lnSpc>
              <a:spcBef>
                <a:spcPts val="2100"/>
              </a:spcBef>
              <a:spcAft>
                <a:spcPts val="0"/>
              </a:spcAft>
              <a:buSzPts val="1900"/>
              <a:buChar char="○"/>
              <a:defRPr/>
            </a:lvl8pPr>
            <a:lvl9pPr marL="4114800" lvl="8" indent="-349250" algn="ctr">
              <a:lnSpc>
                <a:spcPct val="115000"/>
              </a:lnSpc>
              <a:spcBef>
                <a:spcPts val="2100"/>
              </a:spcBef>
              <a:spcAft>
                <a:spcPts val="2100"/>
              </a:spcAft>
              <a:buSzPts val="1900"/>
              <a:buChar char="■"/>
              <a:defRPr/>
            </a:lvl9pPr>
          </a:lstStyle>
          <a:p>
            <a:endParaRPr/>
          </a:p>
        </p:txBody>
      </p:sp>
      <p:sp>
        <p:nvSpPr>
          <p:cNvPr id="239" name="Google Shape;239;g149cf5fcbea_0_18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0"/>
        <p:cNvGrpSpPr/>
        <p:nvPr/>
      </p:nvGrpSpPr>
      <p:grpSpPr>
        <a:xfrm>
          <a:off x="0" y="0"/>
          <a:ext cx="0" cy="0"/>
          <a:chOff x="0" y="0"/>
          <a:chExt cx="0" cy="0"/>
        </a:xfrm>
      </p:grpSpPr>
      <p:sp>
        <p:nvSpPr>
          <p:cNvPr id="241" name="Google Shape;241;g149cf5fcbea_0_19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2"/>
        <p:cNvGrpSpPr/>
        <p:nvPr/>
      </p:nvGrpSpPr>
      <p:grpSpPr>
        <a:xfrm>
          <a:off x="0" y="0"/>
          <a:ext cx="0" cy="0"/>
          <a:chOff x="0" y="0"/>
          <a:chExt cx="0" cy="0"/>
        </a:xfrm>
      </p:grpSpPr>
      <p:sp>
        <p:nvSpPr>
          <p:cNvPr id="243" name="Google Shape;243;g149cf5fcbea_0_192"/>
          <p:cNvSpPr txBox="1">
            <a:spLocks noGrp="1"/>
          </p:cNvSpPr>
          <p:nvPr>
            <p:ph type="title"/>
          </p:nvPr>
        </p:nvSpPr>
        <p:spPr>
          <a:xfrm>
            <a:off x="609600" y="274637"/>
            <a:ext cx="10972800" cy="1143300"/>
          </a:xfrm>
          <a:prstGeom prst="rect">
            <a:avLst/>
          </a:prstGeom>
          <a:noFill/>
          <a:ln>
            <a:noFill/>
          </a:ln>
        </p:spPr>
        <p:txBody>
          <a:bodyPr spcFirstLastPara="1" wrap="square" lIns="121900" tIns="121900" rIns="121900" bIns="121900" anchor="ctr" anchorCtr="0">
            <a:noAutofit/>
          </a:bodyPr>
          <a:lstStyle>
            <a:lvl1pPr marR="0" lvl="0" algn="ctr">
              <a:lnSpc>
                <a:spcPct val="100000"/>
              </a:lnSpc>
              <a:spcBef>
                <a:spcPts val="0"/>
              </a:spcBef>
              <a:spcAft>
                <a:spcPts val="0"/>
              </a:spcAft>
              <a:buClr>
                <a:schemeClr val="dk1"/>
              </a:buClr>
              <a:buSzPts val="4000"/>
              <a:buFont typeface="Calibri"/>
              <a:buNone/>
              <a:defRPr sz="59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chemeClr val="dk1"/>
              </a:buClr>
              <a:buSzPts val="4000"/>
              <a:buFont typeface="Roboto Slab"/>
              <a:buNone/>
              <a:defRPr sz="2400" b="0" i="0" u="none" strike="noStrike" cap="none">
                <a:solidFill>
                  <a:schemeClr val="dk1"/>
                </a:solidFill>
                <a:latin typeface="Roboto Slab"/>
                <a:ea typeface="Roboto Slab"/>
                <a:cs typeface="Roboto Slab"/>
                <a:sym typeface="Roboto Slab"/>
              </a:defRPr>
            </a:lvl2pPr>
            <a:lvl3pPr marR="0" lvl="2" algn="l">
              <a:lnSpc>
                <a:spcPct val="100000"/>
              </a:lnSpc>
              <a:spcBef>
                <a:spcPts val="0"/>
              </a:spcBef>
              <a:spcAft>
                <a:spcPts val="0"/>
              </a:spcAft>
              <a:buClr>
                <a:schemeClr val="dk1"/>
              </a:buClr>
              <a:buSzPts val="4000"/>
              <a:buFont typeface="Roboto Slab"/>
              <a:buNone/>
              <a:defRPr sz="2400" b="0" i="0" u="none" strike="noStrike" cap="none">
                <a:solidFill>
                  <a:schemeClr val="dk1"/>
                </a:solidFill>
                <a:latin typeface="Roboto Slab"/>
                <a:ea typeface="Roboto Slab"/>
                <a:cs typeface="Roboto Slab"/>
                <a:sym typeface="Roboto Slab"/>
              </a:defRPr>
            </a:lvl3pPr>
            <a:lvl4pPr marR="0" lvl="3" algn="l">
              <a:lnSpc>
                <a:spcPct val="100000"/>
              </a:lnSpc>
              <a:spcBef>
                <a:spcPts val="0"/>
              </a:spcBef>
              <a:spcAft>
                <a:spcPts val="0"/>
              </a:spcAft>
              <a:buClr>
                <a:schemeClr val="dk1"/>
              </a:buClr>
              <a:buSzPts val="4000"/>
              <a:buFont typeface="Roboto Slab"/>
              <a:buNone/>
              <a:defRPr sz="2400" b="0" i="0" u="none" strike="noStrike" cap="none">
                <a:solidFill>
                  <a:schemeClr val="dk1"/>
                </a:solidFill>
                <a:latin typeface="Roboto Slab"/>
                <a:ea typeface="Roboto Slab"/>
                <a:cs typeface="Roboto Slab"/>
                <a:sym typeface="Roboto Slab"/>
              </a:defRPr>
            </a:lvl4pPr>
            <a:lvl5pPr marR="0" lvl="4" algn="l">
              <a:lnSpc>
                <a:spcPct val="100000"/>
              </a:lnSpc>
              <a:spcBef>
                <a:spcPts val="0"/>
              </a:spcBef>
              <a:spcAft>
                <a:spcPts val="0"/>
              </a:spcAft>
              <a:buClr>
                <a:schemeClr val="dk1"/>
              </a:buClr>
              <a:buSzPts val="4000"/>
              <a:buFont typeface="Roboto Slab"/>
              <a:buNone/>
              <a:defRPr sz="2400" b="0" i="0" u="none" strike="noStrike" cap="none">
                <a:solidFill>
                  <a:schemeClr val="dk1"/>
                </a:solidFill>
                <a:latin typeface="Roboto Slab"/>
                <a:ea typeface="Roboto Slab"/>
                <a:cs typeface="Roboto Slab"/>
                <a:sym typeface="Roboto Slab"/>
              </a:defRPr>
            </a:lvl5pPr>
            <a:lvl6pPr marR="0" lvl="5" algn="l">
              <a:lnSpc>
                <a:spcPct val="100000"/>
              </a:lnSpc>
              <a:spcBef>
                <a:spcPts val="0"/>
              </a:spcBef>
              <a:spcAft>
                <a:spcPts val="0"/>
              </a:spcAft>
              <a:buClr>
                <a:schemeClr val="dk1"/>
              </a:buClr>
              <a:buSzPts val="4000"/>
              <a:buFont typeface="Roboto Slab"/>
              <a:buNone/>
              <a:defRPr sz="2400" b="0" i="0" u="none" strike="noStrike" cap="none">
                <a:solidFill>
                  <a:schemeClr val="dk1"/>
                </a:solidFill>
                <a:latin typeface="Roboto Slab"/>
                <a:ea typeface="Roboto Slab"/>
                <a:cs typeface="Roboto Slab"/>
                <a:sym typeface="Roboto Slab"/>
              </a:defRPr>
            </a:lvl6pPr>
            <a:lvl7pPr marR="0" lvl="6" algn="l">
              <a:lnSpc>
                <a:spcPct val="100000"/>
              </a:lnSpc>
              <a:spcBef>
                <a:spcPts val="0"/>
              </a:spcBef>
              <a:spcAft>
                <a:spcPts val="0"/>
              </a:spcAft>
              <a:buClr>
                <a:schemeClr val="dk1"/>
              </a:buClr>
              <a:buSzPts val="4000"/>
              <a:buFont typeface="Roboto Slab"/>
              <a:buNone/>
              <a:defRPr sz="2400" b="0" i="0" u="none" strike="noStrike" cap="none">
                <a:solidFill>
                  <a:schemeClr val="dk1"/>
                </a:solidFill>
                <a:latin typeface="Roboto Slab"/>
                <a:ea typeface="Roboto Slab"/>
                <a:cs typeface="Roboto Slab"/>
                <a:sym typeface="Roboto Slab"/>
              </a:defRPr>
            </a:lvl7pPr>
            <a:lvl8pPr marR="0" lvl="7" algn="l">
              <a:lnSpc>
                <a:spcPct val="100000"/>
              </a:lnSpc>
              <a:spcBef>
                <a:spcPts val="0"/>
              </a:spcBef>
              <a:spcAft>
                <a:spcPts val="0"/>
              </a:spcAft>
              <a:buClr>
                <a:schemeClr val="dk1"/>
              </a:buClr>
              <a:buSzPts val="4000"/>
              <a:buFont typeface="Roboto Slab"/>
              <a:buNone/>
              <a:defRPr sz="2400" b="0" i="0" u="none" strike="noStrike" cap="none">
                <a:solidFill>
                  <a:schemeClr val="dk1"/>
                </a:solidFill>
                <a:latin typeface="Roboto Slab"/>
                <a:ea typeface="Roboto Slab"/>
                <a:cs typeface="Roboto Slab"/>
                <a:sym typeface="Roboto Slab"/>
              </a:defRPr>
            </a:lvl8pPr>
            <a:lvl9pPr marR="0" lvl="8" algn="l">
              <a:lnSpc>
                <a:spcPct val="100000"/>
              </a:lnSpc>
              <a:spcBef>
                <a:spcPts val="0"/>
              </a:spcBef>
              <a:spcAft>
                <a:spcPts val="0"/>
              </a:spcAft>
              <a:buClr>
                <a:schemeClr val="dk1"/>
              </a:buClr>
              <a:buSzPts val="4000"/>
              <a:buFont typeface="Roboto Slab"/>
              <a:buNone/>
              <a:defRPr sz="2400" b="0" i="0" u="none" strike="noStrike" cap="none">
                <a:solidFill>
                  <a:schemeClr val="dk1"/>
                </a:solidFill>
                <a:latin typeface="Roboto Slab"/>
                <a:ea typeface="Roboto Slab"/>
                <a:cs typeface="Roboto Slab"/>
                <a:sym typeface="Roboto Slab"/>
              </a:defRPr>
            </a:lvl9pPr>
          </a:lstStyle>
          <a:p>
            <a:endParaRPr/>
          </a:p>
        </p:txBody>
      </p:sp>
      <p:sp>
        <p:nvSpPr>
          <p:cNvPr id="244" name="Google Shape;244;g149cf5fcbea_0_192"/>
          <p:cNvSpPr txBox="1">
            <a:spLocks noGrp="1"/>
          </p:cNvSpPr>
          <p:nvPr>
            <p:ph type="body" idx="1"/>
          </p:nvPr>
        </p:nvSpPr>
        <p:spPr>
          <a:xfrm>
            <a:off x="609600" y="1600200"/>
            <a:ext cx="10972800" cy="4526100"/>
          </a:xfrm>
          <a:prstGeom prst="rect">
            <a:avLst/>
          </a:prstGeom>
          <a:noFill/>
          <a:ln>
            <a:noFill/>
          </a:ln>
        </p:spPr>
        <p:txBody>
          <a:bodyPr spcFirstLastPara="1" wrap="square" lIns="121900" tIns="121900" rIns="121900" bIns="121900" anchor="t" anchorCtr="0">
            <a:noAutofit/>
          </a:bodyPr>
          <a:lstStyle>
            <a:lvl1pPr marL="457200" marR="0" lvl="0" indent="-501650" algn="l">
              <a:lnSpc>
                <a:spcPct val="115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L="914400" marR="0" lvl="1" indent="-463550" algn="l">
              <a:lnSpc>
                <a:spcPct val="115000"/>
              </a:lnSpc>
              <a:spcBef>
                <a:spcPts val="21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L="1371600" marR="0" lvl="2" indent="-431800" algn="l">
              <a:lnSpc>
                <a:spcPct val="115000"/>
              </a:lnSpc>
              <a:spcBef>
                <a:spcPts val="21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400050" algn="l">
              <a:lnSpc>
                <a:spcPct val="115000"/>
              </a:lnSpc>
              <a:spcBef>
                <a:spcPts val="21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a:lnSpc>
                <a:spcPct val="115000"/>
              </a:lnSpc>
              <a:spcBef>
                <a:spcPts val="21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a:lnSpc>
                <a:spcPct val="115000"/>
              </a:lnSpc>
              <a:spcBef>
                <a:spcPts val="21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a:lnSpc>
                <a:spcPct val="115000"/>
              </a:lnSpc>
              <a:spcBef>
                <a:spcPts val="21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a:lnSpc>
                <a:spcPct val="115000"/>
              </a:lnSpc>
              <a:spcBef>
                <a:spcPts val="21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a:lnSpc>
                <a:spcPct val="115000"/>
              </a:lnSpc>
              <a:spcBef>
                <a:spcPts val="2100"/>
              </a:spcBef>
              <a:spcAft>
                <a:spcPts val="210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245" name="Google Shape;245;g149cf5fcbea_0_192"/>
          <p:cNvSpPr txBox="1">
            <a:spLocks noGrp="1"/>
          </p:cNvSpPr>
          <p:nvPr>
            <p:ph type="dt" idx="10"/>
          </p:nvPr>
        </p:nvSpPr>
        <p:spPr>
          <a:xfrm>
            <a:off x="609600" y="6356351"/>
            <a:ext cx="2844900" cy="365100"/>
          </a:xfrm>
          <a:prstGeom prst="rect">
            <a:avLst/>
          </a:prstGeom>
          <a:noFill/>
          <a:ln>
            <a:noFill/>
          </a:ln>
        </p:spPr>
        <p:txBody>
          <a:bodyPr spcFirstLastPara="1" wrap="square" lIns="121900" tIns="121900" rIns="121900" bIns="121900" anchor="ctr" anchorCtr="0">
            <a:noAutofit/>
          </a:bodyPr>
          <a:lstStyle>
            <a:lvl1pPr marR="0" lvl="0" algn="l" rtl="0">
              <a:lnSpc>
                <a:spcPct val="100000"/>
              </a:lnSpc>
              <a:spcBef>
                <a:spcPts val="0"/>
              </a:spcBef>
              <a:spcAft>
                <a:spcPts val="0"/>
              </a:spcAft>
              <a:buClr>
                <a:srgbClr val="000000"/>
              </a:buClr>
              <a:buSzPts val="1900"/>
              <a:buFont typeface="Arial"/>
              <a:buNone/>
              <a:defRPr sz="1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246" name="Google Shape;246;g149cf5fcbea_0_192"/>
          <p:cNvSpPr txBox="1">
            <a:spLocks noGrp="1"/>
          </p:cNvSpPr>
          <p:nvPr>
            <p:ph type="ftr" idx="11"/>
          </p:nvPr>
        </p:nvSpPr>
        <p:spPr>
          <a:xfrm>
            <a:off x="4165600" y="6356351"/>
            <a:ext cx="3860700" cy="365100"/>
          </a:xfrm>
          <a:prstGeom prst="rect">
            <a:avLst/>
          </a:prstGeom>
          <a:noFill/>
          <a:ln>
            <a:noFill/>
          </a:ln>
        </p:spPr>
        <p:txBody>
          <a:bodyPr spcFirstLastPara="1" wrap="square" lIns="121900" tIns="121900" rIns="121900" bIns="121900" anchor="ctr" anchorCtr="0">
            <a:noAutofit/>
          </a:bodyPr>
          <a:lstStyle>
            <a:lvl1pPr marR="0" lvl="0" algn="ctr" rtl="0">
              <a:lnSpc>
                <a:spcPct val="100000"/>
              </a:lnSpc>
              <a:spcBef>
                <a:spcPts val="0"/>
              </a:spcBef>
              <a:spcAft>
                <a:spcPts val="0"/>
              </a:spcAft>
              <a:buClr>
                <a:srgbClr val="000000"/>
              </a:buClr>
              <a:buSzPts val="1900"/>
              <a:buFont typeface="Arial"/>
              <a:buNone/>
              <a:defRPr sz="1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247" name="Google Shape;247;g149cf5fcbea_0_192"/>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2"/>
        <p:cNvGrpSpPr/>
        <p:nvPr/>
      </p:nvGrpSpPr>
      <p:grpSpPr>
        <a:xfrm>
          <a:off x="0" y="0"/>
          <a:ext cx="0" cy="0"/>
          <a:chOff x="0" y="0"/>
          <a:chExt cx="0" cy="0"/>
        </a:xfrm>
      </p:grpSpPr>
      <p:sp>
        <p:nvSpPr>
          <p:cNvPr id="253" name="Google Shape;253;g149cf5fcbea_0_44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g149cf5fcbea_0_78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4" name="Google Shape;34;g149cf5fcbea_0_78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254"/>
        <p:cNvGrpSpPr/>
        <p:nvPr/>
      </p:nvGrpSpPr>
      <p:grpSpPr>
        <a:xfrm>
          <a:off x="0" y="0"/>
          <a:ext cx="0" cy="0"/>
          <a:chOff x="0" y="0"/>
          <a:chExt cx="0" cy="0"/>
        </a:xfrm>
      </p:grpSpPr>
      <p:sp>
        <p:nvSpPr>
          <p:cNvPr id="255" name="Google Shape;255;g149cf5fcbea_0_391"/>
          <p:cNvSpPr/>
          <p:nvPr/>
        </p:nvSpPr>
        <p:spPr>
          <a:xfrm>
            <a:off x="-167" y="0"/>
            <a:ext cx="12192029" cy="5863987"/>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256" name="Google Shape;256;g149cf5fcbea_0_391"/>
          <p:cNvSpPr txBox="1">
            <a:spLocks noGrp="1"/>
          </p:cNvSpPr>
          <p:nvPr>
            <p:ph type="ctrTitle"/>
          </p:nvPr>
        </p:nvSpPr>
        <p:spPr>
          <a:xfrm>
            <a:off x="415600" y="719633"/>
            <a:ext cx="11360700" cy="17100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57" name="Google Shape;257;g149cf5fcbea_0_391"/>
          <p:cNvSpPr txBox="1">
            <a:spLocks noGrp="1"/>
          </p:cNvSpPr>
          <p:nvPr>
            <p:ph type="subTitle" idx="1"/>
          </p:nvPr>
        </p:nvSpPr>
        <p:spPr>
          <a:xfrm>
            <a:off x="415600" y="2504747"/>
            <a:ext cx="5656800" cy="984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lt2"/>
              </a:buClr>
              <a:buSzPts val="2100"/>
              <a:buNone/>
              <a:defRPr sz="2100">
                <a:solidFill>
                  <a:schemeClr val="lt2"/>
                </a:solidFill>
              </a:defRPr>
            </a:lvl1pPr>
            <a:lvl2pPr lvl="1" algn="l">
              <a:lnSpc>
                <a:spcPct val="100000"/>
              </a:lnSpc>
              <a:spcBef>
                <a:spcPts val="0"/>
              </a:spcBef>
              <a:spcAft>
                <a:spcPts val="0"/>
              </a:spcAft>
              <a:buClr>
                <a:schemeClr val="lt2"/>
              </a:buClr>
              <a:buSzPts val="2100"/>
              <a:buNone/>
              <a:defRPr sz="2100">
                <a:solidFill>
                  <a:schemeClr val="lt2"/>
                </a:solidFill>
              </a:defRPr>
            </a:lvl2pPr>
            <a:lvl3pPr lvl="2" algn="l">
              <a:lnSpc>
                <a:spcPct val="100000"/>
              </a:lnSpc>
              <a:spcBef>
                <a:spcPts val="0"/>
              </a:spcBef>
              <a:spcAft>
                <a:spcPts val="0"/>
              </a:spcAft>
              <a:buClr>
                <a:schemeClr val="lt2"/>
              </a:buClr>
              <a:buSzPts val="2100"/>
              <a:buNone/>
              <a:defRPr sz="2100">
                <a:solidFill>
                  <a:schemeClr val="lt2"/>
                </a:solidFill>
              </a:defRPr>
            </a:lvl3pPr>
            <a:lvl4pPr lvl="3" algn="l">
              <a:lnSpc>
                <a:spcPct val="100000"/>
              </a:lnSpc>
              <a:spcBef>
                <a:spcPts val="0"/>
              </a:spcBef>
              <a:spcAft>
                <a:spcPts val="0"/>
              </a:spcAft>
              <a:buClr>
                <a:schemeClr val="lt2"/>
              </a:buClr>
              <a:buSzPts val="2100"/>
              <a:buNone/>
              <a:defRPr sz="2100">
                <a:solidFill>
                  <a:schemeClr val="lt2"/>
                </a:solidFill>
              </a:defRPr>
            </a:lvl4pPr>
            <a:lvl5pPr lvl="4" algn="l">
              <a:lnSpc>
                <a:spcPct val="100000"/>
              </a:lnSpc>
              <a:spcBef>
                <a:spcPts val="0"/>
              </a:spcBef>
              <a:spcAft>
                <a:spcPts val="0"/>
              </a:spcAft>
              <a:buClr>
                <a:schemeClr val="lt2"/>
              </a:buClr>
              <a:buSzPts val="2100"/>
              <a:buNone/>
              <a:defRPr sz="2100">
                <a:solidFill>
                  <a:schemeClr val="lt2"/>
                </a:solidFill>
              </a:defRPr>
            </a:lvl5pPr>
            <a:lvl6pPr lvl="5" algn="l">
              <a:lnSpc>
                <a:spcPct val="100000"/>
              </a:lnSpc>
              <a:spcBef>
                <a:spcPts val="0"/>
              </a:spcBef>
              <a:spcAft>
                <a:spcPts val="0"/>
              </a:spcAft>
              <a:buClr>
                <a:schemeClr val="lt2"/>
              </a:buClr>
              <a:buSzPts val="2100"/>
              <a:buNone/>
              <a:defRPr sz="2100">
                <a:solidFill>
                  <a:schemeClr val="lt2"/>
                </a:solidFill>
              </a:defRPr>
            </a:lvl6pPr>
            <a:lvl7pPr lvl="6" algn="l">
              <a:lnSpc>
                <a:spcPct val="100000"/>
              </a:lnSpc>
              <a:spcBef>
                <a:spcPts val="0"/>
              </a:spcBef>
              <a:spcAft>
                <a:spcPts val="0"/>
              </a:spcAft>
              <a:buClr>
                <a:schemeClr val="lt2"/>
              </a:buClr>
              <a:buSzPts val="2100"/>
              <a:buNone/>
              <a:defRPr sz="2100">
                <a:solidFill>
                  <a:schemeClr val="lt2"/>
                </a:solidFill>
              </a:defRPr>
            </a:lvl7pPr>
            <a:lvl8pPr lvl="7" algn="l">
              <a:lnSpc>
                <a:spcPct val="100000"/>
              </a:lnSpc>
              <a:spcBef>
                <a:spcPts val="0"/>
              </a:spcBef>
              <a:spcAft>
                <a:spcPts val="0"/>
              </a:spcAft>
              <a:buClr>
                <a:schemeClr val="lt2"/>
              </a:buClr>
              <a:buSzPts val="2100"/>
              <a:buNone/>
              <a:defRPr sz="2100">
                <a:solidFill>
                  <a:schemeClr val="lt2"/>
                </a:solidFill>
              </a:defRPr>
            </a:lvl8pPr>
            <a:lvl9pPr lvl="8" algn="l">
              <a:lnSpc>
                <a:spcPct val="100000"/>
              </a:lnSpc>
              <a:spcBef>
                <a:spcPts val="0"/>
              </a:spcBef>
              <a:spcAft>
                <a:spcPts val="0"/>
              </a:spcAft>
              <a:buClr>
                <a:schemeClr val="lt2"/>
              </a:buClr>
              <a:buSzPts val="2100"/>
              <a:buNone/>
              <a:defRPr sz="2100">
                <a:solidFill>
                  <a:schemeClr val="lt2"/>
                </a:solidFill>
              </a:defRPr>
            </a:lvl9pPr>
          </a:lstStyle>
          <a:p>
            <a:endParaRPr/>
          </a:p>
        </p:txBody>
      </p:sp>
      <p:sp>
        <p:nvSpPr>
          <p:cNvPr id="258" name="Google Shape;258;g149cf5fcbea_0_39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259"/>
        <p:cNvGrpSpPr/>
        <p:nvPr/>
      </p:nvGrpSpPr>
      <p:grpSpPr>
        <a:xfrm>
          <a:off x="0" y="0"/>
          <a:ext cx="0" cy="0"/>
          <a:chOff x="0" y="0"/>
          <a:chExt cx="0" cy="0"/>
        </a:xfrm>
      </p:grpSpPr>
      <p:sp>
        <p:nvSpPr>
          <p:cNvPr id="260" name="Google Shape;260;g149cf5fcbea_0_396"/>
          <p:cNvSpPr/>
          <p:nvPr/>
        </p:nvSpPr>
        <p:spPr>
          <a:xfrm>
            <a:off x="0" y="64132"/>
            <a:ext cx="12192029" cy="5863987"/>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261" name="Google Shape;261;g149cf5fcbea_0_396"/>
          <p:cNvSpPr/>
          <p:nvPr/>
        </p:nvSpPr>
        <p:spPr>
          <a:xfrm>
            <a:off x="0" y="0"/>
            <a:ext cx="12192029" cy="5863987"/>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262" name="Google Shape;262;g149cf5fcbea_0_396"/>
          <p:cNvSpPr txBox="1">
            <a:spLocks noGrp="1"/>
          </p:cNvSpPr>
          <p:nvPr>
            <p:ph type="title"/>
          </p:nvPr>
        </p:nvSpPr>
        <p:spPr>
          <a:xfrm>
            <a:off x="415600" y="719633"/>
            <a:ext cx="11360700" cy="17100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63" name="Google Shape;263;g149cf5fcbea_0_39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4"/>
        <p:cNvGrpSpPr/>
        <p:nvPr/>
      </p:nvGrpSpPr>
      <p:grpSpPr>
        <a:xfrm>
          <a:off x="0" y="0"/>
          <a:ext cx="0" cy="0"/>
          <a:chOff x="0" y="0"/>
          <a:chExt cx="0" cy="0"/>
        </a:xfrm>
      </p:grpSpPr>
      <p:sp>
        <p:nvSpPr>
          <p:cNvPr id="265" name="Google Shape;265;g149cf5fcbea_0_401"/>
          <p:cNvSpPr/>
          <p:nvPr/>
        </p:nvSpPr>
        <p:spPr>
          <a:xfrm>
            <a:off x="0" y="0"/>
            <a:ext cx="57519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g149cf5fcbea_0_401"/>
          <p:cNvSpPr/>
          <p:nvPr/>
        </p:nvSpPr>
        <p:spPr>
          <a:xfrm>
            <a:off x="0" y="58833"/>
            <a:ext cx="5751356" cy="5865687"/>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67" name="Google Shape;267;g149cf5fcbea_0_401"/>
          <p:cNvSpPr/>
          <p:nvPr/>
        </p:nvSpPr>
        <p:spPr>
          <a:xfrm>
            <a:off x="-167" y="0"/>
            <a:ext cx="5755723" cy="5860653"/>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68" name="Google Shape;268;g149cf5fcbea_0_401"/>
          <p:cNvSpPr txBox="1">
            <a:spLocks noGrp="1"/>
          </p:cNvSpPr>
          <p:nvPr>
            <p:ph type="title"/>
          </p:nvPr>
        </p:nvSpPr>
        <p:spPr>
          <a:xfrm>
            <a:off x="415633" y="667900"/>
            <a:ext cx="4941900" cy="3345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lt1"/>
              </a:buClr>
              <a:buSzPts val="3700"/>
              <a:buNone/>
              <a:defRPr>
                <a:solidFill>
                  <a:schemeClr val="lt1"/>
                </a:solidFill>
              </a:defRPr>
            </a:lvl1pPr>
            <a:lvl2pPr lvl="1" algn="l">
              <a:lnSpc>
                <a:spcPct val="100000"/>
              </a:lnSpc>
              <a:spcBef>
                <a:spcPts val="0"/>
              </a:spcBef>
              <a:spcAft>
                <a:spcPts val="0"/>
              </a:spcAft>
              <a:buClr>
                <a:schemeClr val="lt1"/>
              </a:buClr>
              <a:buSzPts val="3700"/>
              <a:buNone/>
              <a:defRPr>
                <a:solidFill>
                  <a:schemeClr val="lt1"/>
                </a:solidFill>
              </a:defRPr>
            </a:lvl2pPr>
            <a:lvl3pPr lvl="2" algn="l">
              <a:lnSpc>
                <a:spcPct val="100000"/>
              </a:lnSpc>
              <a:spcBef>
                <a:spcPts val="0"/>
              </a:spcBef>
              <a:spcAft>
                <a:spcPts val="0"/>
              </a:spcAft>
              <a:buClr>
                <a:schemeClr val="lt1"/>
              </a:buClr>
              <a:buSzPts val="3700"/>
              <a:buNone/>
              <a:defRPr>
                <a:solidFill>
                  <a:schemeClr val="lt1"/>
                </a:solidFill>
              </a:defRPr>
            </a:lvl3pPr>
            <a:lvl4pPr lvl="3" algn="l">
              <a:lnSpc>
                <a:spcPct val="100000"/>
              </a:lnSpc>
              <a:spcBef>
                <a:spcPts val="0"/>
              </a:spcBef>
              <a:spcAft>
                <a:spcPts val="0"/>
              </a:spcAft>
              <a:buClr>
                <a:schemeClr val="lt1"/>
              </a:buClr>
              <a:buSzPts val="3700"/>
              <a:buNone/>
              <a:defRPr>
                <a:solidFill>
                  <a:schemeClr val="lt1"/>
                </a:solidFill>
              </a:defRPr>
            </a:lvl4pPr>
            <a:lvl5pPr lvl="4" algn="l">
              <a:lnSpc>
                <a:spcPct val="100000"/>
              </a:lnSpc>
              <a:spcBef>
                <a:spcPts val="0"/>
              </a:spcBef>
              <a:spcAft>
                <a:spcPts val="0"/>
              </a:spcAft>
              <a:buClr>
                <a:schemeClr val="lt1"/>
              </a:buClr>
              <a:buSzPts val="3700"/>
              <a:buNone/>
              <a:defRPr>
                <a:solidFill>
                  <a:schemeClr val="lt1"/>
                </a:solidFill>
              </a:defRPr>
            </a:lvl5pPr>
            <a:lvl6pPr lvl="5" algn="l">
              <a:lnSpc>
                <a:spcPct val="100000"/>
              </a:lnSpc>
              <a:spcBef>
                <a:spcPts val="0"/>
              </a:spcBef>
              <a:spcAft>
                <a:spcPts val="0"/>
              </a:spcAft>
              <a:buClr>
                <a:schemeClr val="lt1"/>
              </a:buClr>
              <a:buSzPts val="3700"/>
              <a:buNone/>
              <a:defRPr>
                <a:solidFill>
                  <a:schemeClr val="lt1"/>
                </a:solidFill>
              </a:defRPr>
            </a:lvl6pPr>
            <a:lvl7pPr lvl="6" algn="l">
              <a:lnSpc>
                <a:spcPct val="100000"/>
              </a:lnSpc>
              <a:spcBef>
                <a:spcPts val="0"/>
              </a:spcBef>
              <a:spcAft>
                <a:spcPts val="0"/>
              </a:spcAft>
              <a:buClr>
                <a:schemeClr val="lt1"/>
              </a:buClr>
              <a:buSzPts val="3700"/>
              <a:buNone/>
              <a:defRPr>
                <a:solidFill>
                  <a:schemeClr val="lt1"/>
                </a:solidFill>
              </a:defRPr>
            </a:lvl7pPr>
            <a:lvl8pPr lvl="7" algn="l">
              <a:lnSpc>
                <a:spcPct val="100000"/>
              </a:lnSpc>
              <a:spcBef>
                <a:spcPts val="0"/>
              </a:spcBef>
              <a:spcAft>
                <a:spcPts val="0"/>
              </a:spcAft>
              <a:buClr>
                <a:schemeClr val="lt1"/>
              </a:buClr>
              <a:buSzPts val="3700"/>
              <a:buNone/>
              <a:defRPr>
                <a:solidFill>
                  <a:schemeClr val="lt1"/>
                </a:solidFill>
              </a:defRPr>
            </a:lvl8pPr>
            <a:lvl9pPr lvl="8" algn="l">
              <a:lnSpc>
                <a:spcPct val="100000"/>
              </a:lnSpc>
              <a:spcBef>
                <a:spcPts val="0"/>
              </a:spcBef>
              <a:spcAft>
                <a:spcPts val="0"/>
              </a:spcAft>
              <a:buClr>
                <a:schemeClr val="lt1"/>
              </a:buClr>
              <a:buSzPts val="3700"/>
              <a:buNone/>
              <a:defRPr>
                <a:solidFill>
                  <a:schemeClr val="lt1"/>
                </a:solidFill>
              </a:defRPr>
            </a:lvl9pPr>
          </a:lstStyle>
          <a:p>
            <a:endParaRPr/>
          </a:p>
        </p:txBody>
      </p:sp>
      <p:sp>
        <p:nvSpPr>
          <p:cNvPr id="269" name="Google Shape;269;g149cf5fcbea_0_401"/>
          <p:cNvSpPr txBox="1">
            <a:spLocks noGrp="1"/>
          </p:cNvSpPr>
          <p:nvPr>
            <p:ph type="body" idx="1"/>
          </p:nvPr>
        </p:nvSpPr>
        <p:spPr>
          <a:xfrm>
            <a:off x="6192900" y="667900"/>
            <a:ext cx="5555100" cy="5464800"/>
          </a:xfrm>
          <a:prstGeom prst="rect">
            <a:avLst/>
          </a:prstGeom>
          <a:noFill/>
          <a:ln>
            <a:noFill/>
          </a:ln>
        </p:spPr>
        <p:txBody>
          <a:bodyPr spcFirstLastPara="1" wrap="square" lIns="121900" tIns="121900" rIns="121900" bIns="121900" anchor="t" anchorCtr="0">
            <a:noAutofit/>
          </a:bodyPr>
          <a:lstStyle>
            <a:lvl1pPr marL="457200" lvl="0" indent="-336550" algn="l">
              <a:lnSpc>
                <a:spcPct val="115000"/>
              </a:lnSpc>
              <a:spcBef>
                <a:spcPts val="0"/>
              </a:spcBef>
              <a:spcAft>
                <a:spcPts val="0"/>
              </a:spcAft>
              <a:buSzPts val="1700"/>
              <a:buChar char="●"/>
              <a:defRPr/>
            </a:lvl1pPr>
            <a:lvl2pPr marL="914400" lvl="1" indent="-323850" algn="l">
              <a:lnSpc>
                <a:spcPct val="115000"/>
              </a:lnSpc>
              <a:spcBef>
                <a:spcPts val="2100"/>
              </a:spcBef>
              <a:spcAft>
                <a:spcPts val="0"/>
              </a:spcAft>
              <a:buSzPts val="1500"/>
              <a:buChar char="○"/>
              <a:defRPr/>
            </a:lvl2pPr>
            <a:lvl3pPr marL="1371600" lvl="2" indent="-323850" algn="l">
              <a:lnSpc>
                <a:spcPct val="115000"/>
              </a:lnSpc>
              <a:spcBef>
                <a:spcPts val="2100"/>
              </a:spcBef>
              <a:spcAft>
                <a:spcPts val="0"/>
              </a:spcAft>
              <a:buSzPts val="1500"/>
              <a:buChar char="■"/>
              <a:defRPr/>
            </a:lvl3pPr>
            <a:lvl4pPr marL="1828800" lvl="3" indent="-323850" algn="l">
              <a:lnSpc>
                <a:spcPct val="115000"/>
              </a:lnSpc>
              <a:spcBef>
                <a:spcPts val="2100"/>
              </a:spcBef>
              <a:spcAft>
                <a:spcPts val="0"/>
              </a:spcAft>
              <a:buSzPts val="1500"/>
              <a:buChar char="●"/>
              <a:defRPr/>
            </a:lvl4pPr>
            <a:lvl5pPr marL="2286000" lvl="4" indent="-323850" algn="l">
              <a:lnSpc>
                <a:spcPct val="115000"/>
              </a:lnSpc>
              <a:spcBef>
                <a:spcPts val="2100"/>
              </a:spcBef>
              <a:spcAft>
                <a:spcPts val="0"/>
              </a:spcAft>
              <a:buSzPts val="1500"/>
              <a:buChar char="○"/>
              <a:defRPr/>
            </a:lvl5pPr>
            <a:lvl6pPr marL="2743200" lvl="5" indent="-323850" algn="l">
              <a:lnSpc>
                <a:spcPct val="115000"/>
              </a:lnSpc>
              <a:spcBef>
                <a:spcPts val="2100"/>
              </a:spcBef>
              <a:spcAft>
                <a:spcPts val="0"/>
              </a:spcAft>
              <a:buSzPts val="1500"/>
              <a:buChar char="■"/>
              <a:defRPr/>
            </a:lvl6pPr>
            <a:lvl7pPr marL="3200400" lvl="6" indent="-323850" algn="l">
              <a:lnSpc>
                <a:spcPct val="115000"/>
              </a:lnSpc>
              <a:spcBef>
                <a:spcPts val="2100"/>
              </a:spcBef>
              <a:spcAft>
                <a:spcPts val="0"/>
              </a:spcAft>
              <a:buSzPts val="1500"/>
              <a:buChar char="●"/>
              <a:defRPr/>
            </a:lvl7pPr>
            <a:lvl8pPr marL="3657600" lvl="7" indent="-323850" algn="l">
              <a:lnSpc>
                <a:spcPct val="115000"/>
              </a:lnSpc>
              <a:spcBef>
                <a:spcPts val="2100"/>
              </a:spcBef>
              <a:spcAft>
                <a:spcPts val="0"/>
              </a:spcAft>
              <a:buSzPts val="1500"/>
              <a:buChar char="○"/>
              <a:defRPr/>
            </a:lvl8pPr>
            <a:lvl9pPr marL="4114800" lvl="8" indent="-323850" algn="l">
              <a:lnSpc>
                <a:spcPct val="115000"/>
              </a:lnSpc>
              <a:spcBef>
                <a:spcPts val="2100"/>
              </a:spcBef>
              <a:spcAft>
                <a:spcPts val="2100"/>
              </a:spcAft>
              <a:buSzPts val="1500"/>
              <a:buChar char="■"/>
              <a:defRPr/>
            </a:lvl9pPr>
          </a:lstStyle>
          <a:p>
            <a:endParaRPr/>
          </a:p>
        </p:txBody>
      </p:sp>
      <p:sp>
        <p:nvSpPr>
          <p:cNvPr id="270" name="Google Shape;270;g149cf5fcbea_0_40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1"/>
        <p:cNvGrpSpPr/>
        <p:nvPr/>
      </p:nvGrpSpPr>
      <p:grpSpPr>
        <a:xfrm>
          <a:off x="0" y="0"/>
          <a:ext cx="0" cy="0"/>
          <a:chOff x="0" y="0"/>
          <a:chExt cx="0" cy="0"/>
        </a:xfrm>
      </p:grpSpPr>
      <p:sp>
        <p:nvSpPr>
          <p:cNvPr id="272" name="Google Shape;272;g149cf5fcbea_0_408"/>
          <p:cNvSpPr/>
          <p:nvPr/>
        </p:nvSpPr>
        <p:spPr>
          <a:xfrm>
            <a:off x="0" y="0"/>
            <a:ext cx="12192000" cy="17028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g149cf5fcbea_0_408"/>
          <p:cNvSpPr txBox="1">
            <a:spLocks noGrp="1"/>
          </p:cNvSpPr>
          <p:nvPr>
            <p:ph type="title"/>
          </p:nvPr>
        </p:nvSpPr>
        <p:spPr>
          <a:xfrm>
            <a:off x="415633" y="667900"/>
            <a:ext cx="11360700" cy="8316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lt1"/>
              </a:buClr>
              <a:buSzPts val="3700"/>
              <a:buNone/>
              <a:defRPr>
                <a:solidFill>
                  <a:schemeClr val="lt1"/>
                </a:solidFill>
              </a:defRPr>
            </a:lvl1pPr>
            <a:lvl2pPr lvl="1" algn="l">
              <a:lnSpc>
                <a:spcPct val="100000"/>
              </a:lnSpc>
              <a:spcBef>
                <a:spcPts val="0"/>
              </a:spcBef>
              <a:spcAft>
                <a:spcPts val="0"/>
              </a:spcAft>
              <a:buClr>
                <a:schemeClr val="lt1"/>
              </a:buClr>
              <a:buSzPts val="3700"/>
              <a:buNone/>
              <a:defRPr>
                <a:solidFill>
                  <a:schemeClr val="lt1"/>
                </a:solidFill>
              </a:defRPr>
            </a:lvl2pPr>
            <a:lvl3pPr lvl="2" algn="l">
              <a:lnSpc>
                <a:spcPct val="100000"/>
              </a:lnSpc>
              <a:spcBef>
                <a:spcPts val="0"/>
              </a:spcBef>
              <a:spcAft>
                <a:spcPts val="0"/>
              </a:spcAft>
              <a:buClr>
                <a:schemeClr val="lt1"/>
              </a:buClr>
              <a:buSzPts val="3700"/>
              <a:buNone/>
              <a:defRPr>
                <a:solidFill>
                  <a:schemeClr val="lt1"/>
                </a:solidFill>
              </a:defRPr>
            </a:lvl3pPr>
            <a:lvl4pPr lvl="3" algn="l">
              <a:lnSpc>
                <a:spcPct val="100000"/>
              </a:lnSpc>
              <a:spcBef>
                <a:spcPts val="0"/>
              </a:spcBef>
              <a:spcAft>
                <a:spcPts val="0"/>
              </a:spcAft>
              <a:buClr>
                <a:schemeClr val="lt1"/>
              </a:buClr>
              <a:buSzPts val="3700"/>
              <a:buNone/>
              <a:defRPr>
                <a:solidFill>
                  <a:schemeClr val="lt1"/>
                </a:solidFill>
              </a:defRPr>
            </a:lvl4pPr>
            <a:lvl5pPr lvl="4" algn="l">
              <a:lnSpc>
                <a:spcPct val="100000"/>
              </a:lnSpc>
              <a:spcBef>
                <a:spcPts val="0"/>
              </a:spcBef>
              <a:spcAft>
                <a:spcPts val="0"/>
              </a:spcAft>
              <a:buClr>
                <a:schemeClr val="lt1"/>
              </a:buClr>
              <a:buSzPts val="3700"/>
              <a:buNone/>
              <a:defRPr>
                <a:solidFill>
                  <a:schemeClr val="lt1"/>
                </a:solidFill>
              </a:defRPr>
            </a:lvl5pPr>
            <a:lvl6pPr lvl="5" algn="l">
              <a:lnSpc>
                <a:spcPct val="100000"/>
              </a:lnSpc>
              <a:spcBef>
                <a:spcPts val="0"/>
              </a:spcBef>
              <a:spcAft>
                <a:spcPts val="0"/>
              </a:spcAft>
              <a:buClr>
                <a:schemeClr val="lt1"/>
              </a:buClr>
              <a:buSzPts val="3700"/>
              <a:buNone/>
              <a:defRPr>
                <a:solidFill>
                  <a:schemeClr val="lt1"/>
                </a:solidFill>
              </a:defRPr>
            </a:lvl6pPr>
            <a:lvl7pPr lvl="6" algn="l">
              <a:lnSpc>
                <a:spcPct val="100000"/>
              </a:lnSpc>
              <a:spcBef>
                <a:spcPts val="0"/>
              </a:spcBef>
              <a:spcAft>
                <a:spcPts val="0"/>
              </a:spcAft>
              <a:buClr>
                <a:schemeClr val="lt1"/>
              </a:buClr>
              <a:buSzPts val="3700"/>
              <a:buNone/>
              <a:defRPr>
                <a:solidFill>
                  <a:schemeClr val="lt1"/>
                </a:solidFill>
              </a:defRPr>
            </a:lvl7pPr>
            <a:lvl8pPr lvl="7" algn="l">
              <a:lnSpc>
                <a:spcPct val="100000"/>
              </a:lnSpc>
              <a:spcBef>
                <a:spcPts val="0"/>
              </a:spcBef>
              <a:spcAft>
                <a:spcPts val="0"/>
              </a:spcAft>
              <a:buClr>
                <a:schemeClr val="lt1"/>
              </a:buClr>
              <a:buSzPts val="3700"/>
              <a:buNone/>
              <a:defRPr>
                <a:solidFill>
                  <a:schemeClr val="lt1"/>
                </a:solidFill>
              </a:defRPr>
            </a:lvl8pPr>
            <a:lvl9pPr lvl="8" algn="l">
              <a:lnSpc>
                <a:spcPct val="100000"/>
              </a:lnSpc>
              <a:spcBef>
                <a:spcPts val="0"/>
              </a:spcBef>
              <a:spcAft>
                <a:spcPts val="0"/>
              </a:spcAft>
              <a:buClr>
                <a:schemeClr val="lt1"/>
              </a:buClr>
              <a:buSzPts val="3700"/>
              <a:buNone/>
              <a:defRPr>
                <a:solidFill>
                  <a:schemeClr val="lt1"/>
                </a:solidFill>
              </a:defRPr>
            </a:lvl9pPr>
          </a:lstStyle>
          <a:p>
            <a:endParaRPr/>
          </a:p>
        </p:txBody>
      </p:sp>
      <p:sp>
        <p:nvSpPr>
          <p:cNvPr id="274" name="Google Shape;274;g149cf5fcbea_0_408"/>
          <p:cNvSpPr txBox="1">
            <a:spLocks noGrp="1"/>
          </p:cNvSpPr>
          <p:nvPr>
            <p:ph type="body" idx="1"/>
          </p:nvPr>
        </p:nvSpPr>
        <p:spPr>
          <a:xfrm>
            <a:off x="415600" y="2007600"/>
            <a:ext cx="5333100" cy="4101600"/>
          </a:xfrm>
          <a:prstGeom prst="rect">
            <a:avLst/>
          </a:prstGeom>
          <a:noFill/>
          <a:ln>
            <a:noFill/>
          </a:ln>
        </p:spPr>
        <p:txBody>
          <a:bodyPr spcFirstLastPara="1" wrap="square" lIns="121900" tIns="121900" rIns="121900" bIns="121900" anchor="t" anchorCtr="0">
            <a:noAutofit/>
          </a:bodyPr>
          <a:lstStyle>
            <a:lvl1pPr marL="457200" lvl="0" indent="-336550" algn="l">
              <a:lnSpc>
                <a:spcPct val="115000"/>
              </a:lnSpc>
              <a:spcBef>
                <a:spcPts val="0"/>
              </a:spcBef>
              <a:spcAft>
                <a:spcPts val="0"/>
              </a:spcAft>
              <a:buSzPts val="1700"/>
              <a:buChar char="●"/>
              <a:defRPr/>
            </a:lvl1pPr>
            <a:lvl2pPr marL="914400" lvl="1" indent="-323850" algn="l">
              <a:lnSpc>
                <a:spcPct val="115000"/>
              </a:lnSpc>
              <a:spcBef>
                <a:spcPts val="2100"/>
              </a:spcBef>
              <a:spcAft>
                <a:spcPts val="0"/>
              </a:spcAft>
              <a:buSzPts val="1500"/>
              <a:buChar char="○"/>
              <a:defRPr/>
            </a:lvl2pPr>
            <a:lvl3pPr marL="1371600" lvl="2" indent="-323850" algn="l">
              <a:lnSpc>
                <a:spcPct val="115000"/>
              </a:lnSpc>
              <a:spcBef>
                <a:spcPts val="2100"/>
              </a:spcBef>
              <a:spcAft>
                <a:spcPts val="0"/>
              </a:spcAft>
              <a:buSzPts val="1500"/>
              <a:buChar char="■"/>
              <a:defRPr/>
            </a:lvl3pPr>
            <a:lvl4pPr marL="1828800" lvl="3" indent="-323850" algn="l">
              <a:lnSpc>
                <a:spcPct val="115000"/>
              </a:lnSpc>
              <a:spcBef>
                <a:spcPts val="2100"/>
              </a:spcBef>
              <a:spcAft>
                <a:spcPts val="0"/>
              </a:spcAft>
              <a:buSzPts val="1500"/>
              <a:buChar char="●"/>
              <a:defRPr/>
            </a:lvl4pPr>
            <a:lvl5pPr marL="2286000" lvl="4" indent="-323850" algn="l">
              <a:lnSpc>
                <a:spcPct val="115000"/>
              </a:lnSpc>
              <a:spcBef>
                <a:spcPts val="2100"/>
              </a:spcBef>
              <a:spcAft>
                <a:spcPts val="0"/>
              </a:spcAft>
              <a:buSzPts val="1500"/>
              <a:buChar char="○"/>
              <a:defRPr/>
            </a:lvl5pPr>
            <a:lvl6pPr marL="2743200" lvl="5" indent="-323850" algn="l">
              <a:lnSpc>
                <a:spcPct val="115000"/>
              </a:lnSpc>
              <a:spcBef>
                <a:spcPts val="2100"/>
              </a:spcBef>
              <a:spcAft>
                <a:spcPts val="0"/>
              </a:spcAft>
              <a:buSzPts val="1500"/>
              <a:buChar char="■"/>
              <a:defRPr/>
            </a:lvl6pPr>
            <a:lvl7pPr marL="3200400" lvl="6" indent="-323850" algn="l">
              <a:lnSpc>
                <a:spcPct val="115000"/>
              </a:lnSpc>
              <a:spcBef>
                <a:spcPts val="2100"/>
              </a:spcBef>
              <a:spcAft>
                <a:spcPts val="0"/>
              </a:spcAft>
              <a:buSzPts val="1500"/>
              <a:buChar char="●"/>
              <a:defRPr/>
            </a:lvl7pPr>
            <a:lvl8pPr marL="3657600" lvl="7" indent="-323850" algn="l">
              <a:lnSpc>
                <a:spcPct val="115000"/>
              </a:lnSpc>
              <a:spcBef>
                <a:spcPts val="2100"/>
              </a:spcBef>
              <a:spcAft>
                <a:spcPts val="0"/>
              </a:spcAft>
              <a:buSzPts val="1500"/>
              <a:buChar char="○"/>
              <a:defRPr/>
            </a:lvl8pPr>
            <a:lvl9pPr marL="4114800" lvl="8" indent="-323850" algn="l">
              <a:lnSpc>
                <a:spcPct val="115000"/>
              </a:lnSpc>
              <a:spcBef>
                <a:spcPts val="2100"/>
              </a:spcBef>
              <a:spcAft>
                <a:spcPts val="2100"/>
              </a:spcAft>
              <a:buSzPts val="1500"/>
              <a:buChar char="■"/>
              <a:defRPr/>
            </a:lvl9pPr>
          </a:lstStyle>
          <a:p>
            <a:endParaRPr/>
          </a:p>
        </p:txBody>
      </p:sp>
      <p:sp>
        <p:nvSpPr>
          <p:cNvPr id="275" name="Google Shape;275;g149cf5fcbea_0_408"/>
          <p:cNvSpPr txBox="1">
            <a:spLocks noGrp="1"/>
          </p:cNvSpPr>
          <p:nvPr>
            <p:ph type="body" idx="2"/>
          </p:nvPr>
        </p:nvSpPr>
        <p:spPr>
          <a:xfrm>
            <a:off x="6443200" y="2007600"/>
            <a:ext cx="5333100" cy="4101600"/>
          </a:xfrm>
          <a:prstGeom prst="rect">
            <a:avLst/>
          </a:prstGeom>
          <a:noFill/>
          <a:ln>
            <a:noFill/>
          </a:ln>
        </p:spPr>
        <p:txBody>
          <a:bodyPr spcFirstLastPara="1" wrap="square" lIns="121900" tIns="121900" rIns="121900" bIns="121900" anchor="t" anchorCtr="0">
            <a:noAutofit/>
          </a:bodyPr>
          <a:lstStyle>
            <a:lvl1pPr marL="457200" lvl="0" indent="-336550" algn="l">
              <a:lnSpc>
                <a:spcPct val="115000"/>
              </a:lnSpc>
              <a:spcBef>
                <a:spcPts val="0"/>
              </a:spcBef>
              <a:spcAft>
                <a:spcPts val="0"/>
              </a:spcAft>
              <a:buSzPts val="1700"/>
              <a:buChar char="●"/>
              <a:defRPr/>
            </a:lvl1pPr>
            <a:lvl2pPr marL="914400" lvl="1" indent="-323850" algn="l">
              <a:lnSpc>
                <a:spcPct val="115000"/>
              </a:lnSpc>
              <a:spcBef>
                <a:spcPts val="2100"/>
              </a:spcBef>
              <a:spcAft>
                <a:spcPts val="0"/>
              </a:spcAft>
              <a:buSzPts val="1500"/>
              <a:buChar char="○"/>
              <a:defRPr/>
            </a:lvl2pPr>
            <a:lvl3pPr marL="1371600" lvl="2" indent="-323850" algn="l">
              <a:lnSpc>
                <a:spcPct val="115000"/>
              </a:lnSpc>
              <a:spcBef>
                <a:spcPts val="2100"/>
              </a:spcBef>
              <a:spcAft>
                <a:spcPts val="0"/>
              </a:spcAft>
              <a:buSzPts val="1500"/>
              <a:buChar char="■"/>
              <a:defRPr/>
            </a:lvl3pPr>
            <a:lvl4pPr marL="1828800" lvl="3" indent="-323850" algn="l">
              <a:lnSpc>
                <a:spcPct val="115000"/>
              </a:lnSpc>
              <a:spcBef>
                <a:spcPts val="2100"/>
              </a:spcBef>
              <a:spcAft>
                <a:spcPts val="0"/>
              </a:spcAft>
              <a:buSzPts val="1500"/>
              <a:buChar char="●"/>
              <a:defRPr/>
            </a:lvl4pPr>
            <a:lvl5pPr marL="2286000" lvl="4" indent="-323850" algn="l">
              <a:lnSpc>
                <a:spcPct val="115000"/>
              </a:lnSpc>
              <a:spcBef>
                <a:spcPts val="2100"/>
              </a:spcBef>
              <a:spcAft>
                <a:spcPts val="0"/>
              </a:spcAft>
              <a:buSzPts val="1500"/>
              <a:buChar char="○"/>
              <a:defRPr/>
            </a:lvl5pPr>
            <a:lvl6pPr marL="2743200" lvl="5" indent="-323850" algn="l">
              <a:lnSpc>
                <a:spcPct val="115000"/>
              </a:lnSpc>
              <a:spcBef>
                <a:spcPts val="2100"/>
              </a:spcBef>
              <a:spcAft>
                <a:spcPts val="0"/>
              </a:spcAft>
              <a:buSzPts val="1500"/>
              <a:buChar char="■"/>
              <a:defRPr/>
            </a:lvl6pPr>
            <a:lvl7pPr marL="3200400" lvl="6" indent="-323850" algn="l">
              <a:lnSpc>
                <a:spcPct val="115000"/>
              </a:lnSpc>
              <a:spcBef>
                <a:spcPts val="2100"/>
              </a:spcBef>
              <a:spcAft>
                <a:spcPts val="0"/>
              </a:spcAft>
              <a:buSzPts val="1500"/>
              <a:buChar char="●"/>
              <a:defRPr/>
            </a:lvl7pPr>
            <a:lvl8pPr marL="3657600" lvl="7" indent="-323850" algn="l">
              <a:lnSpc>
                <a:spcPct val="115000"/>
              </a:lnSpc>
              <a:spcBef>
                <a:spcPts val="2100"/>
              </a:spcBef>
              <a:spcAft>
                <a:spcPts val="0"/>
              </a:spcAft>
              <a:buSzPts val="1500"/>
              <a:buChar char="○"/>
              <a:defRPr/>
            </a:lvl8pPr>
            <a:lvl9pPr marL="4114800" lvl="8" indent="-323850" algn="l">
              <a:lnSpc>
                <a:spcPct val="115000"/>
              </a:lnSpc>
              <a:spcBef>
                <a:spcPts val="2100"/>
              </a:spcBef>
              <a:spcAft>
                <a:spcPts val="2100"/>
              </a:spcAft>
              <a:buSzPts val="1500"/>
              <a:buChar char="■"/>
              <a:defRPr/>
            </a:lvl9pPr>
          </a:lstStyle>
          <a:p>
            <a:endParaRPr/>
          </a:p>
        </p:txBody>
      </p:sp>
      <p:sp>
        <p:nvSpPr>
          <p:cNvPr id="276" name="Google Shape;276;g149cf5fcbea_0_40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7"/>
        <p:cNvGrpSpPr/>
        <p:nvPr/>
      </p:nvGrpSpPr>
      <p:grpSpPr>
        <a:xfrm>
          <a:off x="0" y="0"/>
          <a:ext cx="0" cy="0"/>
          <a:chOff x="0" y="0"/>
          <a:chExt cx="0" cy="0"/>
        </a:xfrm>
      </p:grpSpPr>
      <p:sp>
        <p:nvSpPr>
          <p:cNvPr id="278" name="Google Shape;278;g149cf5fcbea_0_414"/>
          <p:cNvSpPr/>
          <p:nvPr/>
        </p:nvSpPr>
        <p:spPr>
          <a:xfrm>
            <a:off x="0" y="0"/>
            <a:ext cx="12192000" cy="17028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g149cf5fcbea_0_414"/>
          <p:cNvSpPr txBox="1">
            <a:spLocks noGrp="1"/>
          </p:cNvSpPr>
          <p:nvPr>
            <p:ph type="title"/>
          </p:nvPr>
        </p:nvSpPr>
        <p:spPr>
          <a:xfrm>
            <a:off x="415633" y="667900"/>
            <a:ext cx="11360700" cy="8316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lt1"/>
              </a:buClr>
              <a:buSzPts val="3700"/>
              <a:buNone/>
              <a:defRPr>
                <a:solidFill>
                  <a:schemeClr val="lt1"/>
                </a:solidFill>
              </a:defRPr>
            </a:lvl1pPr>
            <a:lvl2pPr lvl="1" algn="l">
              <a:lnSpc>
                <a:spcPct val="100000"/>
              </a:lnSpc>
              <a:spcBef>
                <a:spcPts val="0"/>
              </a:spcBef>
              <a:spcAft>
                <a:spcPts val="0"/>
              </a:spcAft>
              <a:buClr>
                <a:schemeClr val="lt1"/>
              </a:buClr>
              <a:buSzPts val="3700"/>
              <a:buNone/>
              <a:defRPr>
                <a:solidFill>
                  <a:schemeClr val="lt1"/>
                </a:solidFill>
              </a:defRPr>
            </a:lvl2pPr>
            <a:lvl3pPr lvl="2" algn="l">
              <a:lnSpc>
                <a:spcPct val="100000"/>
              </a:lnSpc>
              <a:spcBef>
                <a:spcPts val="0"/>
              </a:spcBef>
              <a:spcAft>
                <a:spcPts val="0"/>
              </a:spcAft>
              <a:buClr>
                <a:schemeClr val="lt1"/>
              </a:buClr>
              <a:buSzPts val="3700"/>
              <a:buNone/>
              <a:defRPr>
                <a:solidFill>
                  <a:schemeClr val="lt1"/>
                </a:solidFill>
              </a:defRPr>
            </a:lvl3pPr>
            <a:lvl4pPr lvl="3" algn="l">
              <a:lnSpc>
                <a:spcPct val="100000"/>
              </a:lnSpc>
              <a:spcBef>
                <a:spcPts val="0"/>
              </a:spcBef>
              <a:spcAft>
                <a:spcPts val="0"/>
              </a:spcAft>
              <a:buClr>
                <a:schemeClr val="lt1"/>
              </a:buClr>
              <a:buSzPts val="3700"/>
              <a:buNone/>
              <a:defRPr>
                <a:solidFill>
                  <a:schemeClr val="lt1"/>
                </a:solidFill>
              </a:defRPr>
            </a:lvl4pPr>
            <a:lvl5pPr lvl="4" algn="l">
              <a:lnSpc>
                <a:spcPct val="100000"/>
              </a:lnSpc>
              <a:spcBef>
                <a:spcPts val="0"/>
              </a:spcBef>
              <a:spcAft>
                <a:spcPts val="0"/>
              </a:spcAft>
              <a:buClr>
                <a:schemeClr val="lt1"/>
              </a:buClr>
              <a:buSzPts val="3700"/>
              <a:buNone/>
              <a:defRPr>
                <a:solidFill>
                  <a:schemeClr val="lt1"/>
                </a:solidFill>
              </a:defRPr>
            </a:lvl5pPr>
            <a:lvl6pPr lvl="5" algn="l">
              <a:lnSpc>
                <a:spcPct val="100000"/>
              </a:lnSpc>
              <a:spcBef>
                <a:spcPts val="0"/>
              </a:spcBef>
              <a:spcAft>
                <a:spcPts val="0"/>
              </a:spcAft>
              <a:buClr>
                <a:schemeClr val="lt1"/>
              </a:buClr>
              <a:buSzPts val="3700"/>
              <a:buNone/>
              <a:defRPr>
                <a:solidFill>
                  <a:schemeClr val="lt1"/>
                </a:solidFill>
              </a:defRPr>
            </a:lvl6pPr>
            <a:lvl7pPr lvl="6" algn="l">
              <a:lnSpc>
                <a:spcPct val="100000"/>
              </a:lnSpc>
              <a:spcBef>
                <a:spcPts val="0"/>
              </a:spcBef>
              <a:spcAft>
                <a:spcPts val="0"/>
              </a:spcAft>
              <a:buClr>
                <a:schemeClr val="lt1"/>
              </a:buClr>
              <a:buSzPts val="3700"/>
              <a:buNone/>
              <a:defRPr>
                <a:solidFill>
                  <a:schemeClr val="lt1"/>
                </a:solidFill>
              </a:defRPr>
            </a:lvl7pPr>
            <a:lvl8pPr lvl="7" algn="l">
              <a:lnSpc>
                <a:spcPct val="100000"/>
              </a:lnSpc>
              <a:spcBef>
                <a:spcPts val="0"/>
              </a:spcBef>
              <a:spcAft>
                <a:spcPts val="0"/>
              </a:spcAft>
              <a:buClr>
                <a:schemeClr val="lt1"/>
              </a:buClr>
              <a:buSzPts val="3700"/>
              <a:buNone/>
              <a:defRPr>
                <a:solidFill>
                  <a:schemeClr val="lt1"/>
                </a:solidFill>
              </a:defRPr>
            </a:lvl8pPr>
            <a:lvl9pPr lvl="8" algn="l">
              <a:lnSpc>
                <a:spcPct val="100000"/>
              </a:lnSpc>
              <a:spcBef>
                <a:spcPts val="0"/>
              </a:spcBef>
              <a:spcAft>
                <a:spcPts val="0"/>
              </a:spcAft>
              <a:buClr>
                <a:schemeClr val="lt1"/>
              </a:buClr>
              <a:buSzPts val="3700"/>
              <a:buNone/>
              <a:defRPr>
                <a:solidFill>
                  <a:schemeClr val="lt1"/>
                </a:solidFill>
              </a:defRPr>
            </a:lvl9pPr>
          </a:lstStyle>
          <a:p>
            <a:endParaRPr/>
          </a:p>
        </p:txBody>
      </p:sp>
      <p:sp>
        <p:nvSpPr>
          <p:cNvPr id="280" name="Google Shape;280;g149cf5fcbea_0_41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1"/>
        <p:cNvGrpSpPr/>
        <p:nvPr/>
      </p:nvGrpSpPr>
      <p:grpSpPr>
        <a:xfrm>
          <a:off x="0" y="0"/>
          <a:ext cx="0" cy="0"/>
          <a:chOff x="0" y="0"/>
          <a:chExt cx="0" cy="0"/>
        </a:xfrm>
      </p:grpSpPr>
      <p:sp>
        <p:nvSpPr>
          <p:cNvPr id="282" name="Google Shape;282;g149cf5fcbea_0_418"/>
          <p:cNvSpPr/>
          <p:nvPr/>
        </p:nvSpPr>
        <p:spPr>
          <a:xfrm>
            <a:off x="0" y="0"/>
            <a:ext cx="50193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g149cf5fcbea_0_418"/>
          <p:cNvSpPr txBox="1">
            <a:spLocks noGrp="1"/>
          </p:cNvSpPr>
          <p:nvPr>
            <p:ph type="title"/>
          </p:nvPr>
        </p:nvSpPr>
        <p:spPr>
          <a:xfrm>
            <a:off x="415633" y="667900"/>
            <a:ext cx="4170000" cy="2438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lt1"/>
              </a:buClr>
              <a:buSzPts val="3700"/>
              <a:buNone/>
              <a:defRPr>
                <a:solidFill>
                  <a:schemeClr val="lt1"/>
                </a:solidFill>
              </a:defRPr>
            </a:lvl1pPr>
            <a:lvl2pPr lvl="1" algn="l">
              <a:lnSpc>
                <a:spcPct val="100000"/>
              </a:lnSpc>
              <a:spcBef>
                <a:spcPts val="0"/>
              </a:spcBef>
              <a:spcAft>
                <a:spcPts val="0"/>
              </a:spcAft>
              <a:buClr>
                <a:schemeClr val="lt1"/>
              </a:buClr>
              <a:buSzPts val="3700"/>
              <a:buNone/>
              <a:defRPr>
                <a:solidFill>
                  <a:schemeClr val="lt1"/>
                </a:solidFill>
              </a:defRPr>
            </a:lvl2pPr>
            <a:lvl3pPr lvl="2" algn="l">
              <a:lnSpc>
                <a:spcPct val="100000"/>
              </a:lnSpc>
              <a:spcBef>
                <a:spcPts val="0"/>
              </a:spcBef>
              <a:spcAft>
                <a:spcPts val="0"/>
              </a:spcAft>
              <a:buClr>
                <a:schemeClr val="lt1"/>
              </a:buClr>
              <a:buSzPts val="3700"/>
              <a:buNone/>
              <a:defRPr>
                <a:solidFill>
                  <a:schemeClr val="lt1"/>
                </a:solidFill>
              </a:defRPr>
            </a:lvl3pPr>
            <a:lvl4pPr lvl="3" algn="l">
              <a:lnSpc>
                <a:spcPct val="100000"/>
              </a:lnSpc>
              <a:spcBef>
                <a:spcPts val="0"/>
              </a:spcBef>
              <a:spcAft>
                <a:spcPts val="0"/>
              </a:spcAft>
              <a:buClr>
                <a:schemeClr val="lt1"/>
              </a:buClr>
              <a:buSzPts val="3700"/>
              <a:buNone/>
              <a:defRPr>
                <a:solidFill>
                  <a:schemeClr val="lt1"/>
                </a:solidFill>
              </a:defRPr>
            </a:lvl4pPr>
            <a:lvl5pPr lvl="4" algn="l">
              <a:lnSpc>
                <a:spcPct val="100000"/>
              </a:lnSpc>
              <a:spcBef>
                <a:spcPts val="0"/>
              </a:spcBef>
              <a:spcAft>
                <a:spcPts val="0"/>
              </a:spcAft>
              <a:buClr>
                <a:schemeClr val="lt1"/>
              </a:buClr>
              <a:buSzPts val="3700"/>
              <a:buNone/>
              <a:defRPr>
                <a:solidFill>
                  <a:schemeClr val="lt1"/>
                </a:solidFill>
              </a:defRPr>
            </a:lvl5pPr>
            <a:lvl6pPr lvl="5" algn="l">
              <a:lnSpc>
                <a:spcPct val="100000"/>
              </a:lnSpc>
              <a:spcBef>
                <a:spcPts val="0"/>
              </a:spcBef>
              <a:spcAft>
                <a:spcPts val="0"/>
              </a:spcAft>
              <a:buClr>
                <a:schemeClr val="lt1"/>
              </a:buClr>
              <a:buSzPts val="3700"/>
              <a:buNone/>
              <a:defRPr>
                <a:solidFill>
                  <a:schemeClr val="lt1"/>
                </a:solidFill>
              </a:defRPr>
            </a:lvl6pPr>
            <a:lvl7pPr lvl="6" algn="l">
              <a:lnSpc>
                <a:spcPct val="100000"/>
              </a:lnSpc>
              <a:spcBef>
                <a:spcPts val="0"/>
              </a:spcBef>
              <a:spcAft>
                <a:spcPts val="0"/>
              </a:spcAft>
              <a:buClr>
                <a:schemeClr val="lt1"/>
              </a:buClr>
              <a:buSzPts val="3700"/>
              <a:buNone/>
              <a:defRPr>
                <a:solidFill>
                  <a:schemeClr val="lt1"/>
                </a:solidFill>
              </a:defRPr>
            </a:lvl7pPr>
            <a:lvl8pPr lvl="7" algn="l">
              <a:lnSpc>
                <a:spcPct val="100000"/>
              </a:lnSpc>
              <a:spcBef>
                <a:spcPts val="0"/>
              </a:spcBef>
              <a:spcAft>
                <a:spcPts val="0"/>
              </a:spcAft>
              <a:buClr>
                <a:schemeClr val="lt1"/>
              </a:buClr>
              <a:buSzPts val="3700"/>
              <a:buNone/>
              <a:defRPr>
                <a:solidFill>
                  <a:schemeClr val="lt1"/>
                </a:solidFill>
              </a:defRPr>
            </a:lvl8pPr>
            <a:lvl9pPr lvl="8" algn="l">
              <a:lnSpc>
                <a:spcPct val="100000"/>
              </a:lnSpc>
              <a:spcBef>
                <a:spcPts val="0"/>
              </a:spcBef>
              <a:spcAft>
                <a:spcPts val="0"/>
              </a:spcAft>
              <a:buClr>
                <a:schemeClr val="lt1"/>
              </a:buClr>
              <a:buSzPts val="3700"/>
              <a:buNone/>
              <a:defRPr>
                <a:solidFill>
                  <a:schemeClr val="lt1"/>
                </a:solidFill>
              </a:defRPr>
            </a:lvl9pPr>
          </a:lstStyle>
          <a:p>
            <a:endParaRPr/>
          </a:p>
        </p:txBody>
      </p:sp>
      <p:sp>
        <p:nvSpPr>
          <p:cNvPr id="284" name="Google Shape;284;g149cf5fcbea_0_418"/>
          <p:cNvSpPr txBox="1">
            <a:spLocks noGrp="1"/>
          </p:cNvSpPr>
          <p:nvPr>
            <p:ph type="body" idx="1"/>
          </p:nvPr>
        </p:nvSpPr>
        <p:spPr>
          <a:xfrm>
            <a:off x="415600" y="3187533"/>
            <a:ext cx="4170000" cy="3063900"/>
          </a:xfrm>
          <a:prstGeom prst="rect">
            <a:avLst/>
          </a:prstGeom>
          <a:noFill/>
          <a:ln>
            <a:noFill/>
          </a:ln>
        </p:spPr>
        <p:txBody>
          <a:bodyPr spcFirstLastPara="1" wrap="square" lIns="121900" tIns="121900" rIns="121900" bIns="121900" anchor="t" anchorCtr="0">
            <a:noAutofit/>
          </a:bodyPr>
          <a:lstStyle>
            <a:lvl1pPr marL="457200" lvl="0" indent="-336550" algn="l">
              <a:lnSpc>
                <a:spcPct val="115000"/>
              </a:lnSpc>
              <a:spcBef>
                <a:spcPts val="0"/>
              </a:spcBef>
              <a:spcAft>
                <a:spcPts val="0"/>
              </a:spcAft>
              <a:buClr>
                <a:schemeClr val="accent2"/>
              </a:buClr>
              <a:buSzPts val="1700"/>
              <a:buChar char="●"/>
              <a:defRPr>
                <a:solidFill>
                  <a:schemeClr val="accent2"/>
                </a:solidFill>
              </a:defRPr>
            </a:lvl1pPr>
            <a:lvl2pPr marL="914400" lvl="1" indent="-323850" algn="l">
              <a:lnSpc>
                <a:spcPct val="115000"/>
              </a:lnSpc>
              <a:spcBef>
                <a:spcPts val="2100"/>
              </a:spcBef>
              <a:spcAft>
                <a:spcPts val="0"/>
              </a:spcAft>
              <a:buClr>
                <a:schemeClr val="accent2"/>
              </a:buClr>
              <a:buSzPts val="1500"/>
              <a:buChar char="○"/>
              <a:defRPr>
                <a:solidFill>
                  <a:schemeClr val="accent2"/>
                </a:solidFill>
              </a:defRPr>
            </a:lvl2pPr>
            <a:lvl3pPr marL="1371600" lvl="2" indent="-323850" algn="l">
              <a:lnSpc>
                <a:spcPct val="115000"/>
              </a:lnSpc>
              <a:spcBef>
                <a:spcPts val="2100"/>
              </a:spcBef>
              <a:spcAft>
                <a:spcPts val="0"/>
              </a:spcAft>
              <a:buClr>
                <a:schemeClr val="accent2"/>
              </a:buClr>
              <a:buSzPts val="1500"/>
              <a:buChar char="■"/>
              <a:defRPr>
                <a:solidFill>
                  <a:schemeClr val="accent2"/>
                </a:solidFill>
              </a:defRPr>
            </a:lvl3pPr>
            <a:lvl4pPr marL="1828800" lvl="3" indent="-323850" algn="l">
              <a:lnSpc>
                <a:spcPct val="115000"/>
              </a:lnSpc>
              <a:spcBef>
                <a:spcPts val="2100"/>
              </a:spcBef>
              <a:spcAft>
                <a:spcPts val="0"/>
              </a:spcAft>
              <a:buClr>
                <a:schemeClr val="accent2"/>
              </a:buClr>
              <a:buSzPts val="1500"/>
              <a:buChar char="●"/>
              <a:defRPr>
                <a:solidFill>
                  <a:schemeClr val="accent2"/>
                </a:solidFill>
              </a:defRPr>
            </a:lvl4pPr>
            <a:lvl5pPr marL="2286000" lvl="4" indent="-323850" algn="l">
              <a:lnSpc>
                <a:spcPct val="115000"/>
              </a:lnSpc>
              <a:spcBef>
                <a:spcPts val="2100"/>
              </a:spcBef>
              <a:spcAft>
                <a:spcPts val="0"/>
              </a:spcAft>
              <a:buClr>
                <a:schemeClr val="accent2"/>
              </a:buClr>
              <a:buSzPts val="1500"/>
              <a:buChar char="○"/>
              <a:defRPr>
                <a:solidFill>
                  <a:schemeClr val="accent2"/>
                </a:solidFill>
              </a:defRPr>
            </a:lvl5pPr>
            <a:lvl6pPr marL="2743200" lvl="5" indent="-323850" algn="l">
              <a:lnSpc>
                <a:spcPct val="115000"/>
              </a:lnSpc>
              <a:spcBef>
                <a:spcPts val="2100"/>
              </a:spcBef>
              <a:spcAft>
                <a:spcPts val="0"/>
              </a:spcAft>
              <a:buClr>
                <a:schemeClr val="accent2"/>
              </a:buClr>
              <a:buSzPts val="1500"/>
              <a:buChar char="■"/>
              <a:defRPr>
                <a:solidFill>
                  <a:schemeClr val="accent2"/>
                </a:solidFill>
              </a:defRPr>
            </a:lvl6pPr>
            <a:lvl7pPr marL="3200400" lvl="6" indent="-323850" algn="l">
              <a:lnSpc>
                <a:spcPct val="115000"/>
              </a:lnSpc>
              <a:spcBef>
                <a:spcPts val="2100"/>
              </a:spcBef>
              <a:spcAft>
                <a:spcPts val="0"/>
              </a:spcAft>
              <a:buClr>
                <a:schemeClr val="accent2"/>
              </a:buClr>
              <a:buSzPts val="1500"/>
              <a:buChar char="●"/>
              <a:defRPr>
                <a:solidFill>
                  <a:schemeClr val="accent2"/>
                </a:solidFill>
              </a:defRPr>
            </a:lvl7pPr>
            <a:lvl8pPr marL="3657600" lvl="7" indent="-323850" algn="l">
              <a:lnSpc>
                <a:spcPct val="115000"/>
              </a:lnSpc>
              <a:spcBef>
                <a:spcPts val="2100"/>
              </a:spcBef>
              <a:spcAft>
                <a:spcPts val="0"/>
              </a:spcAft>
              <a:buClr>
                <a:schemeClr val="accent2"/>
              </a:buClr>
              <a:buSzPts val="1500"/>
              <a:buChar char="○"/>
              <a:defRPr>
                <a:solidFill>
                  <a:schemeClr val="accent2"/>
                </a:solidFill>
              </a:defRPr>
            </a:lvl8pPr>
            <a:lvl9pPr marL="4114800" lvl="8" indent="-323850" algn="l">
              <a:lnSpc>
                <a:spcPct val="115000"/>
              </a:lnSpc>
              <a:spcBef>
                <a:spcPts val="2100"/>
              </a:spcBef>
              <a:spcAft>
                <a:spcPts val="2100"/>
              </a:spcAft>
              <a:buClr>
                <a:schemeClr val="accent2"/>
              </a:buClr>
              <a:buSzPts val="1500"/>
              <a:buChar char="■"/>
              <a:defRPr>
                <a:solidFill>
                  <a:schemeClr val="accent2"/>
                </a:solidFill>
              </a:defRPr>
            </a:lvl9pPr>
          </a:lstStyle>
          <a:p>
            <a:endParaRPr/>
          </a:p>
        </p:txBody>
      </p:sp>
      <p:sp>
        <p:nvSpPr>
          <p:cNvPr id="285" name="Google Shape;285;g149cf5fcbea_0_41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286"/>
        <p:cNvGrpSpPr/>
        <p:nvPr/>
      </p:nvGrpSpPr>
      <p:grpSpPr>
        <a:xfrm>
          <a:off x="0" y="0"/>
          <a:ext cx="0" cy="0"/>
          <a:chOff x="0" y="0"/>
          <a:chExt cx="0" cy="0"/>
        </a:xfrm>
      </p:grpSpPr>
      <p:sp>
        <p:nvSpPr>
          <p:cNvPr id="287" name="Google Shape;287;g149cf5fcbea_0_423"/>
          <p:cNvSpPr txBox="1">
            <a:spLocks noGrp="1"/>
          </p:cNvSpPr>
          <p:nvPr>
            <p:ph type="title"/>
          </p:nvPr>
        </p:nvSpPr>
        <p:spPr>
          <a:xfrm>
            <a:off x="415567" y="1064800"/>
            <a:ext cx="8330400" cy="47283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88" name="Google Shape;288;g149cf5fcbea_0_42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89"/>
        <p:cNvGrpSpPr/>
        <p:nvPr/>
      </p:nvGrpSpPr>
      <p:grpSpPr>
        <a:xfrm>
          <a:off x="0" y="0"/>
          <a:ext cx="0" cy="0"/>
          <a:chOff x="0" y="0"/>
          <a:chExt cx="0" cy="0"/>
        </a:xfrm>
      </p:grpSpPr>
      <p:sp>
        <p:nvSpPr>
          <p:cNvPr id="290" name="Google Shape;290;g149cf5fcbea_0_426"/>
          <p:cNvSpPr/>
          <p:nvPr/>
        </p:nvSpPr>
        <p:spPr>
          <a:xfrm>
            <a:off x="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g149cf5fcbea_0_426"/>
          <p:cNvSpPr txBox="1">
            <a:spLocks noGrp="1"/>
          </p:cNvSpPr>
          <p:nvPr>
            <p:ph type="title"/>
          </p:nvPr>
        </p:nvSpPr>
        <p:spPr>
          <a:xfrm>
            <a:off x="415067" y="667900"/>
            <a:ext cx="4939200" cy="2732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lt1"/>
              </a:buClr>
              <a:buSzPts val="3700"/>
              <a:buNone/>
              <a:defRPr>
                <a:solidFill>
                  <a:schemeClr val="lt1"/>
                </a:solidFill>
              </a:defRPr>
            </a:lvl1pPr>
            <a:lvl2pPr lvl="1" algn="l">
              <a:lnSpc>
                <a:spcPct val="100000"/>
              </a:lnSpc>
              <a:spcBef>
                <a:spcPts val="0"/>
              </a:spcBef>
              <a:spcAft>
                <a:spcPts val="0"/>
              </a:spcAft>
              <a:buClr>
                <a:schemeClr val="lt1"/>
              </a:buClr>
              <a:buSzPts val="3700"/>
              <a:buNone/>
              <a:defRPr>
                <a:solidFill>
                  <a:schemeClr val="lt1"/>
                </a:solidFill>
              </a:defRPr>
            </a:lvl2pPr>
            <a:lvl3pPr lvl="2" algn="l">
              <a:lnSpc>
                <a:spcPct val="100000"/>
              </a:lnSpc>
              <a:spcBef>
                <a:spcPts val="0"/>
              </a:spcBef>
              <a:spcAft>
                <a:spcPts val="0"/>
              </a:spcAft>
              <a:buClr>
                <a:schemeClr val="lt1"/>
              </a:buClr>
              <a:buSzPts val="3700"/>
              <a:buNone/>
              <a:defRPr>
                <a:solidFill>
                  <a:schemeClr val="lt1"/>
                </a:solidFill>
              </a:defRPr>
            </a:lvl3pPr>
            <a:lvl4pPr lvl="3" algn="l">
              <a:lnSpc>
                <a:spcPct val="100000"/>
              </a:lnSpc>
              <a:spcBef>
                <a:spcPts val="0"/>
              </a:spcBef>
              <a:spcAft>
                <a:spcPts val="0"/>
              </a:spcAft>
              <a:buClr>
                <a:schemeClr val="lt1"/>
              </a:buClr>
              <a:buSzPts val="3700"/>
              <a:buNone/>
              <a:defRPr>
                <a:solidFill>
                  <a:schemeClr val="lt1"/>
                </a:solidFill>
              </a:defRPr>
            </a:lvl4pPr>
            <a:lvl5pPr lvl="4" algn="l">
              <a:lnSpc>
                <a:spcPct val="100000"/>
              </a:lnSpc>
              <a:spcBef>
                <a:spcPts val="0"/>
              </a:spcBef>
              <a:spcAft>
                <a:spcPts val="0"/>
              </a:spcAft>
              <a:buClr>
                <a:schemeClr val="lt1"/>
              </a:buClr>
              <a:buSzPts val="3700"/>
              <a:buNone/>
              <a:defRPr>
                <a:solidFill>
                  <a:schemeClr val="lt1"/>
                </a:solidFill>
              </a:defRPr>
            </a:lvl5pPr>
            <a:lvl6pPr lvl="5" algn="l">
              <a:lnSpc>
                <a:spcPct val="100000"/>
              </a:lnSpc>
              <a:spcBef>
                <a:spcPts val="0"/>
              </a:spcBef>
              <a:spcAft>
                <a:spcPts val="0"/>
              </a:spcAft>
              <a:buClr>
                <a:schemeClr val="lt1"/>
              </a:buClr>
              <a:buSzPts val="3700"/>
              <a:buNone/>
              <a:defRPr>
                <a:solidFill>
                  <a:schemeClr val="lt1"/>
                </a:solidFill>
              </a:defRPr>
            </a:lvl6pPr>
            <a:lvl7pPr lvl="6" algn="l">
              <a:lnSpc>
                <a:spcPct val="100000"/>
              </a:lnSpc>
              <a:spcBef>
                <a:spcPts val="0"/>
              </a:spcBef>
              <a:spcAft>
                <a:spcPts val="0"/>
              </a:spcAft>
              <a:buClr>
                <a:schemeClr val="lt1"/>
              </a:buClr>
              <a:buSzPts val="3700"/>
              <a:buNone/>
              <a:defRPr>
                <a:solidFill>
                  <a:schemeClr val="lt1"/>
                </a:solidFill>
              </a:defRPr>
            </a:lvl7pPr>
            <a:lvl8pPr lvl="7" algn="l">
              <a:lnSpc>
                <a:spcPct val="100000"/>
              </a:lnSpc>
              <a:spcBef>
                <a:spcPts val="0"/>
              </a:spcBef>
              <a:spcAft>
                <a:spcPts val="0"/>
              </a:spcAft>
              <a:buClr>
                <a:schemeClr val="lt1"/>
              </a:buClr>
              <a:buSzPts val="3700"/>
              <a:buNone/>
              <a:defRPr>
                <a:solidFill>
                  <a:schemeClr val="lt1"/>
                </a:solidFill>
              </a:defRPr>
            </a:lvl8pPr>
            <a:lvl9pPr lvl="8" algn="l">
              <a:lnSpc>
                <a:spcPct val="100000"/>
              </a:lnSpc>
              <a:spcBef>
                <a:spcPts val="0"/>
              </a:spcBef>
              <a:spcAft>
                <a:spcPts val="0"/>
              </a:spcAft>
              <a:buClr>
                <a:schemeClr val="lt1"/>
              </a:buClr>
              <a:buSzPts val="3700"/>
              <a:buNone/>
              <a:defRPr>
                <a:solidFill>
                  <a:schemeClr val="lt1"/>
                </a:solidFill>
              </a:defRPr>
            </a:lvl9pPr>
          </a:lstStyle>
          <a:p>
            <a:endParaRPr/>
          </a:p>
        </p:txBody>
      </p:sp>
      <p:sp>
        <p:nvSpPr>
          <p:cNvPr id="292" name="Google Shape;292;g149cf5fcbea_0_426"/>
          <p:cNvSpPr txBox="1">
            <a:spLocks noGrp="1"/>
          </p:cNvSpPr>
          <p:nvPr>
            <p:ph type="subTitle" idx="1"/>
          </p:nvPr>
        </p:nvSpPr>
        <p:spPr>
          <a:xfrm>
            <a:off x="406400" y="3502300"/>
            <a:ext cx="4939200" cy="1235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2"/>
              </a:buClr>
              <a:buSzPts val="2100"/>
              <a:buNone/>
              <a:defRPr sz="2100">
                <a:solidFill>
                  <a:schemeClr val="accent2"/>
                </a:solidFill>
              </a:defRPr>
            </a:lvl1pPr>
            <a:lvl2pPr lvl="1" algn="l">
              <a:lnSpc>
                <a:spcPct val="100000"/>
              </a:lnSpc>
              <a:spcBef>
                <a:spcPts val="0"/>
              </a:spcBef>
              <a:spcAft>
                <a:spcPts val="0"/>
              </a:spcAft>
              <a:buClr>
                <a:schemeClr val="accent2"/>
              </a:buClr>
              <a:buSzPts val="2100"/>
              <a:buNone/>
              <a:defRPr sz="2100">
                <a:solidFill>
                  <a:schemeClr val="accent2"/>
                </a:solidFill>
              </a:defRPr>
            </a:lvl2pPr>
            <a:lvl3pPr lvl="2" algn="l">
              <a:lnSpc>
                <a:spcPct val="100000"/>
              </a:lnSpc>
              <a:spcBef>
                <a:spcPts val="0"/>
              </a:spcBef>
              <a:spcAft>
                <a:spcPts val="0"/>
              </a:spcAft>
              <a:buClr>
                <a:schemeClr val="accent2"/>
              </a:buClr>
              <a:buSzPts val="2100"/>
              <a:buNone/>
              <a:defRPr sz="2100">
                <a:solidFill>
                  <a:schemeClr val="accent2"/>
                </a:solidFill>
              </a:defRPr>
            </a:lvl3pPr>
            <a:lvl4pPr lvl="3" algn="l">
              <a:lnSpc>
                <a:spcPct val="100000"/>
              </a:lnSpc>
              <a:spcBef>
                <a:spcPts val="0"/>
              </a:spcBef>
              <a:spcAft>
                <a:spcPts val="0"/>
              </a:spcAft>
              <a:buClr>
                <a:schemeClr val="accent2"/>
              </a:buClr>
              <a:buSzPts val="2100"/>
              <a:buNone/>
              <a:defRPr sz="2100">
                <a:solidFill>
                  <a:schemeClr val="accent2"/>
                </a:solidFill>
              </a:defRPr>
            </a:lvl4pPr>
            <a:lvl5pPr lvl="4" algn="l">
              <a:lnSpc>
                <a:spcPct val="100000"/>
              </a:lnSpc>
              <a:spcBef>
                <a:spcPts val="0"/>
              </a:spcBef>
              <a:spcAft>
                <a:spcPts val="0"/>
              </a:spcAft>
              <a:buClr>
                <a:schemeClr val="accent2"/>
              </a:buClr>
              <a:buSzPts val="2100"/>
              <a:buNone/>
              <a:defRPr sz="2100">
                <a:solidFill>
                  <a:schemeClr val="accent2"/>
                </a:solidFill>
              </a:defRPr>
            </a:lvl5pPr>
            <a:lvl6pPr lvl="5" algn="l">
              <a:lnSpc>
                <a:spcPct val="100000"/>
              </a:lnSpc>
              <a:spcBef>
                <a:spcPts val="0"/>
              </a:spcBef>
              <a:spcAft>
                <a:spcPts val="0"/>
              </a:spcAft>
              <a:buClr>
                <a:schemeClr val="accent2"/>
              </a:buClr>
              <a:buSzPts val="2100"/>
              <a:buNone/>
              <a:defRPr sz="2100">
                <a:solidFill>
                  <a:schemeClr val="accent2"/>
                </a:solidFill>
              </a:defRPr>
            </a:lvl6pPr>
            <a:lvl7pPr lvl="6" algn="l">
              <a:lnSpc>
                <a:spcPct val="100000"/>
              </a:lnSpc>
              <a:spcBef>
                <a:spcPts val="0"/>
              </a:spcBef>
              <a:spcAft>
                <a:spcPts val="0"/>
              </a:spcAft>
              <a:buClr>
                <a:schemeClr val="accent2"/>
              </a:buClr>
              <a:buSzPts val="2100"/>
              <a:buNone/>
              <a:defRPr sz="2100">
                <a:solidFill>
                  <a:schemeClr val="accent2"/>
                </a:solidFill>
              </a:defRPr>
            </a:lvl7pPr>
            <a:lvl8pPr lvl="7" algn="l">
              <a:lnSpc>
                <a:spcPct val="100000"/>
              </a:lnSpc>
              <a:spcBef>
                <a:spcPts val="0"/>
              </a:spcBef>
              <a:spcAft>
                <a:spcPts val="0"/>
              </a:spcAft>
              <a:buClr>
                <a:schemeClr val="accent2"/>
              </a:buClr>
              <a:buSzPts val="2100"/>
              <a:buNone/>
              <a:defRPr sz="2100">
                <a:solidFill>
                  <a:schemeClr val="accent2"/>
                </a:solidFill>
              </a:defRPr>
            </a:lvl8pPr>
            <a:lvl9pPr lvl="8" algn="l">
              <a:lnSpc>
                <a:spcPct val="100000"/>
              </a:lnSpc>
              <a:spcBef>
                <a:spcPts val="0"/>
              </a:spcBef>
              <a:spcAft>
                <a:spcPts val="0"/>
              </a:spcAft>
              <a:buClr>
                <a:schemeClr val="accent2"/>
              </a:buClr>
              <a:buSzPts val="2100"/>
              <a:buNone/>
              <a:defRPr sz="2100">
                <a:solidFill>
                  <a:schemeClr val="accent2"/>
                </a:solidFill>
              </a:defRPr>
            </a:lvl9pPr>
          </a:lstStyle>
          <a:p>
            <a:endParaRPr/>
          </a:p>
        </p:txBody>
      </p:sp>
      <p:sp>
        <p:nvSpPr>
          <p:cNvPr id="293" name="Google Shape;293;g149cf5fcbea_0_426"/>
          <p:cNvSpPr txBox="1">
            <a:spLocks noGrp="1"/>
          </p:cNvSpPr>
          <p:nvPr>
            <p:ph type="body" idx="2"/>
          </p:nvPr>
        </p:nvSpPr>
        <p:spPr>
          <a:xfrm>
            <a:off x="6505367" y="667900"/>
            <a:ext cx="5271900" cy="5481900"/>
          </a:xfrm>
          <a:prstGeom prst="rect">
            <a:avLst/>
          </a:prstGeom>
          <a:noFill/>
          <a:ln>
            <a:noFill/>
          </a:ln>
        </p:spPr>
        <p:txBody>
          <a:bodyPr spcFirstLastPara="1" wrap="square" lIns="121900" tIns="121900" rIns="121900" bIns="121900" anchor="t" anchorCtr="0">
            <a:noAutofit/>
          </a:bodyPr>
          <a:lstStyle>
            <a:lvl1pPr marL="457200" lvl="0" indent="-336550" algn="l">
              <a:lnSpc>
                <a:spcPct val="115000"/>
              </a:lnSpc>
              <a:spcBef>
                <a:spcPts val="0"/>
              </a:spcBef>
              <a:spcAft>
                <a:spcPts val="0"/>
              </a:spcAft>
              <a:buSzPts val="1700"/>
              <a:buChar char="●"/>
              <a:defRPr/>
            </a:lvl1pPr>
            <a:lvl2pPr marL="914400" lvl="1" indent="-323850" algn="l">
              <a:lnSpc>
                <a:spcPct val="115000"/>
              </a:lnSpc>
              <a:spcBef>
                <a:spcPts val="2100"/>
              </a:spcBef>
              <a:spcAft>
                <a:spcPts val="0"/>
              </a:spcAft>
              <a:buSzPts val="1500"/>
              <a:buChar char="○"/>
              <a:defRPr/>
            </a:lvl2pPr>
            <a:lvl3pPr marL="1371600" lvl="2" indent="-323850" algn="l">
              <a:lnSpc>
                <a:spcPct val="115000"/>
              </a:lnSpc>
              <a:spcBef>
                <a:spcPts val="2100"/>
              </a:spcBef>
              <a:spcAft>
                <a:spcPts val="0"/>
              </a:spcAft>
              <a:buSzPts val="1500"/>
              <a:buChar char="■"/>
              <a:defRPr/>
            </a:lvl3pPr>
            <a:lvl4pPr marL="1828800" lvl="3" indent="-323850" algn="l">
              <a:lnSpc>
                <a:spcPct val="115000"/>
              </a:lnSpc>
              <a:spcBef>
                <a:spcPts val="2100"/>
              </a:spcBef>
              <a:spcAft>
                <a:spcPts val="0"/>
              </a:spcAft>
              <a:buSzPts val="1500"/>
              <a:buChar char="●"/>
              <a:defRPr/>
            </a:lvl4pPr>
            <a:lvl5pPr marL="2286000" lvl="4" indent="-323850" algn="l">
              <a:lnSpc>
                <a:spcPct val="115000"/>
              </a:lnSpc>
              <a:spcBef>
                <a:spcPts val="2100"/>
              </a:spcBef>
              <a:spcAft>
                <a:spcPts val="0"/>
              </a:spcAft>
              <a:buSzPts val="1500"/>
              <a:buChar char="○"/>
              <a:defRPr/>
            </a:lvl5pPr>
            <a:lvl6pPr marL="2743200" lvl="5" indent="-323850" algn="l">
              <a:lnSpc>
                <a:spcPct val="115000"/>
              </a:lnSpc>
              <a:spcBef>
                <a:spcPts val="2100"/>
              </a:spcBef>
              <a:spcAft>
                <a:spcPts val="0"/>
              </a:spcAft>
              <a:buSzPts val="1500"/>
              <a:buChar char="■"/>
              <a:defRPr/>
            </a:lvl6pPr>
            <a:lvl7pPr marL="3200400" lvl="6" indent="-323850" algn="l">
              <a:lnSpc>
                <a:spcPct val="115000"/>
              </a:lnSpc>
              <a:spcBef>
                <a:spcPts val="2100"/>
              </a:spcBef>
              <a:spcAft>
                <a:spcPts val="0"/>
              </a:spcAft>
              <a:buSzPts val="1500"/>
              <a:buChar char="●"/>
              <a:defRPr/>
            </a:lvl7pPr>
            <a:lvl8pPr marL="3657600" lvl="7" indent="-323850" algn="l">
              <a:lnSpc>
                <a:spcPct val="115000"/>
              </a:lnSpc>
              <a:spcBef>
                <a:spcPts val="2100"/>
              </a:spcBef>
              <a:spcAft>
                <a:spcPts val="0"/>
              </a:spcAft>
              <a:buSzPts val="1500"/>
              <a:buChar char="○"/>
              <a:defRPr/>
            </a:lvl8pPr>
            <a:lvl9pPr marL="4114800" lvl="8" indent="-323850" algn="l">
              <a:lnSpc>
                <a:spcPct val="115000"/>
              </a:lnSpc>
              <a:spcBef>
                <a:spcPts val="2100"/>
              </a:spcBef>
              <a:spcAft>
                <a:spcPts val="2100"/>
              </a:spcAft>
              <a:buSzPts val="1500"/>
              <a:buChar char="■"/>
              <a:defRPr/>
            </a:lvl9pPr>
          </a:lstStyle>
          <a:p>
            <a:endParaRPr/>
          </a:p>
        </p:txBody>
      </p:sp>
      <p:sp>
        <p:nvSpPr>
          <p:cNvPr id="294" name="Google Shape;294;g149cf5fcbea_0_42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95"/>
        <p:cNvGrpSpPr/>
        <p:nvPr/>
      </p:nvGrpSpPr>
      <p:grpSpPr>
        <a:xfrm>
          <a:off x="0" y="0"/>
          <a:ext cx="0" cy="0"/>
          <a:chOff x="0" y="0"/>
          <a:chExt cx="0" cy="0"/>
        </a:xfrm>
      </p:grpSpPr>
      <p:sp>
        <p:nvSpPr>
          <p:cNvPr id="296" name="Google Shape;296;g149cf5fcbea_0_432"/>
          <p:cNvSpPr/>
          <p:nvPr/>
        </p:nvSpPr>
        <p:spPr>
          <a:xfrm>
            <a:off x="0" y="5825333"/>
            <a:ext cx="12192000" cy="10323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g149cf5fcbea_0_432"/>
          <p:cNvSpPr txBox="1">
            <a:spLocks noGrp="1"/>
          </p:cNvSpPr>
          <p:nvPr>
            <p:ph type="body" idx="1"/>
          </p:nvPr>
        </p:nvSpPr>
        <p:spPr>
          <a:xfrm>
            <a:off x="415600" y="6028533"/>
            <a:ext cx="10639200" cy="614100"/>
          </a:xfrm>
          <a:prstGeom prst="rect">
            <a:avLst/>
          </a:prstGeom>
          <a:noFill/>
          <a:ln>
            <a:noFill/>
          </a:ln>
        </p:spPr>
        <p:txBody>
          <a:bodyPr spcFirstLastPara="1" wrap="square" lIns="121900" tIns="121900" rIns="121900" bIns="121900" anchor="ctr" anchorCtr="0">
            <a:noAutofit/>
          </a:bodyPr>
          <a:lstStyle>
            <a:lvl1pPr marL="457200" lvl="0" indent="-228600" algn="l">
              <a:lnSpc>
                <a:spcPct val="100000"/>
              </a:lnSpc>
              <a:spcBef>
                <a:spcPts val="0"/>
              </a:spcBef>
              <a:spcAft>
                <a:spcPts val="0"/>
              </a:spcAft>
              <a:buClr>
                <a:schemeClr val="lt1"/>
              </a:buClr>
              <a:buSzPts val="1700"/>
              <a:buFont typeface="Merriweather"/>
              <a:buNone/>
              <a:defRPr>
                <a:solidFill>
                  <a:schemeClr val="lt1"/>
                </a:solidFill>
                <a:latin typeface="Merriweather"/>
                <a:ea typeface="Merriweather"/>
                <a:cs typeface="Merriweather"/>
                <a:sym typeface="Merriweather"/>
              </a:defRPr>
            </a:lvl1pPr>
          </a:lstStyle>
          <a:p>
            <a:endParaRPr/>
          </a:p>
        </p:txBody>
      </p:sp>
      <p:sp>
        <p:nvSpPr>
          <p:cNvPr id="298" name="Google Shape;298;g149cf5fcbea_0_43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299"/>
        <p:cNvGrpSpPr/>
        <p:nvPr/>
      </p:nvGrpSpPr>
      <p:grpSpPr>
        <a:xfrm>
          <a:off x="0" y="0"/>
          <a:ext cx="0" cy="0"/>
          <a:chOff x="0" y="0"/>
          <a:chExt cx="0" cy="0"/>
        </a:xfrm>
      </p:grpSpPr>
      <p:sp>
        <p:nvSpPr>
          <p:cNvPr id="300" name="Google Shape;300;g149cf5fcbea_0_436"/>
          <p:cNvSpPr txBox="1">
            <a:spLocks noGrp="1"/>
          </p:cNvSpPr>
          <p:nvPr>
            <p:ph type="title" hasCustomPrompt="1"/>
          </p:nvPr>
        </p:nvSpPr>
        <p:spPr>
          <a:xfrm>
            <a:off x="415667" y="1108233"/>
            <a:ext cx="7113300" cy="16596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Clr>
                <a:schemeClr val="lt1"/>
              </a:buClr>
              <a:buSzPts val="13300"/>
              <a:buNone/>
              <a:defRPr sz="13300">
                <a:solidFill>
                  <a:schemeClr val="lt1"/>
                </a:solidFill>
              </a:defRPr>
            </a:lvl1pPr>
            <a:lvl2pPr lvl="1" algn="l">
              <a:lnSpc>
                <a:spcPct val="100000"/>
              </a:lnSpc>
              <a:spcBef>
                <a:spcPts val="0"/>
              </a:spcBef>
              <a:spcAft>
                <a:spcPts val="0"/>
              </a:spcAft>
              <a:buClr>
                <a:schemeClr val="lt1"/>
              </a:buClr>
              <a:buSzPts val="13300"/>
              <a:buNone/>
              <a:defRPr sz="13300">
                <a:solidFill>
                  <a:schemeClr val="lt1"/>
                </a:solidFill>
              </a:defRPr>
            </a:lvl2pPr>
            <a:lvl3pPr lvl="2" algn="l">
              <a:lnSpc>
                <a:spcPct val="100000"/>
              </a:lnSpc>
              <a:spcBef>
                <a:spcPts val="0"/>
              </a:spcBef>
              <a:spcAft>
                <a:spcPts val="0"/>
              </a:spcAft>
              <a:buClr>
                <a:schemeClr val="lt1"/>
              </a:buClr>
              <a:buSzPts val="13300"/>
              <a:buNone/>
              <a:defRPr sz="13300">
                <a:solidFill>
                  <a:schemeClr val="lt1"/>
                </a:solidFill>
              </a:defRPr>
            </a:lvl3pPr>
            <a:lvl4pPr lvl="3" algn="l">
              <a:lnSpc>
                <a:spcPct val="100000"/>
              </a:lnSpc>
              <a:spcBef>
                <a:spcPts val="0"/>
              </a:spcBef>
              <a:spcAft>
                <a:spcPts val="0"/>
              </a:spcAft>
              <a:buClr>
                <a:schemeClr val="lt1"/>
              </a:buClr>
              <a:buSzPts val="13300"/>
              <a:buNone/>
              <a:defRPr sz="13300">
                <a:solidFill>
                  <a:schemeClr val="lt1"/>
                </a:solidFill>
              </a:defRPr>
            </a:lvl4pPr>
            <a:lvl5pPr lvl="4" algn="l">
              <a:lnSpc>
                <a:spcPct val="100000"/>
              </a:lnSpc>
              <a:spcBef>
                <a:spcPts val="0"/>
              </a:spcBef>
              <a:spcAft>
                <a:spcPts val="0"/>
              </a:spcAft>
              <a:buClr>
                <a:schemeClr val="lt1"/>
              </a:buClr>
              <a:buSzPts val="13300"/>
              <a:buNone/>
              <a:defRPr sz="13300">
                <a:solidFill>
                  <a:schemeClr val="lt1"/>
                </a:solidFill>
              </a:defRPr>
            </a:lvl5pPr>
            <a:lvl6pPr lvl="5" algn="l">
              <a:lnSpc>
                <a:spcPct val="100000"/>
              </a:lnSpc>
              <a:spcBef>
                <a:spcPts val="0"/>
              </a:spcBef>
              <a:spcAft>
                <a:spcPts val="0"/>
              </a:spcAft>
              <a:buClr>
                <a:schemeClr val="lt1"/>
              </a:buClr>
              <a:buSzPts val="13300"/>
              <a:buNone/>
              <a:defRPr sz="13300">
                <a:solidFill>
                  <a:schemeClr val="lt1"/>
                </a:solidFill>
              </a:defRPr>
            </a:lvl6pPr>
            <a:lvl7pPr lvl="6" algn="l">
              <a:lnSpc>
                <a:spcPct val="100000"/>
              </a:lnSpc>
              <a:spcBef>
                <a:spcPts val="0"/>
              </a:spcBef>
              <a:spcAft>
                <a:spcPts val="0"/>
              </a:spcAft>
              <a:buClr>
                <a:schemeClr val="lt1"/>
              </a:buClr>
              <a:buSzPts val="13300"/>
              <a:buNone/>
              <a:defRPr sz="13300">
                <a:solidFill>
                  <a:schemeClr val="lt1"/>
                </a:solidFill>
              </a:defRPr>
            </a:lvl7pPr>
            <a:lvl8pPr lvl="7" algn="l">
              <a:lnSpc>
                <a:spcPct val="100000"/>
              </a:lnSpc>
              <a:spcBef>
                <a:spcPts val="0"/>
              </a:spcBef>
              <a:spcAft>
                <a:spcPts val="0"/>
              </a:spcAft>
              <a:buClr>
                <a:schemeClr val="lt1"/>
              </a:buClr>
              <a:buSzPts val="13300"/>
              <a:buNone/>
              <a:defRPr sz="13300">
                <a:solidFill>
                  <a:schemeClr val="lt1"/>
                </a:solidFill>
              </a:defRPr>
            </a:lvl8pPr>
            <a:lvl9pPr lvl="8" algn="l">
              <a:lnSpc>
                <a:spcPct val="100000"/>
              </a:lnSpc>
              <a:spcBef>
                <a:spcPts val="0"/>
              </a:spcBef>
              <a:spcAft>
                <a:spcPts val="0"/>
              </a:spcAft>
              <a:buClr>
                <a:schemeClr val="lt1"/>
              </a:buClr>
              <a:buSzPts val="13300"/>
              <a:buNone/>
              <a:defRPr sz="13300">
                <a:solidFill>
                  <a:schemeClr val="lt1"/>
                </a:solidFill>
              </a:defRPr>
            </a:lvl9pPr>
          </a:lstStyle>
          <a:p>
            <a:r>
              <a:t>xx%</a:t>
            </a:r>
          </a:p>
        </p:txBody>
      </p:sp>
      <p:sp>
        <p:nvSpPr>
          <p:cNvPr id="301" name="Google Shape;301;g149cf5fcbea_0_436"/>
          <p:cNvSpPr txBox="1">
            <a:spLocks noGrp="1"/>
          </p:cNvSpPr>
          <p:nvPr>
            <p:ph type="body" idx="1"/>
          </p:nvPr>
        </p:nvSpPr>
        <p:spPr>
          <a:xfrm>
            <a:off x="415600" y="2828567"/>
            <a:ext cx="7113300" cy="1256700"/>
          </a:xfrm>
          <a:prstGeom prst="rect">
            <a:avLst/>
          </a:prstGeom>
          <a:noFill/>
          <a:ln>
            <a:noFill/>
          </a:ln>
        </p:spPr>
        <p:txBody>
          <a:bodyPr spcFirstLastPara="1" wrap="square" lIns="121900" tIns="121900" rIns="121900" bIns="121900" anchor="t" anchorCtr="0">
            <a:noAutofit/>
          </a:bodyPr>
          <a:lstStyle>
            <a:lvl1pPr marL="457200" lvl="0" indent="-336550" algn="l">
              <a:lnSpc>
                <a:spcPct val="115000"/>
              </a:lnSpc>
              <a:spcBef>
                <a:spcPts val="0"/>
              </a:spcBef>
              <a:spcAft>
                <a:spcPts val="0"/>
              </a:spcAft>
              <a:buClr>
                <a:schemeClr val="accent2"/>
              </a:buClr>
              <a:buSzPts val="1700"/>
              <a:buChar char="●"/>
              <a:defRPr>
                <a:solidFill>
                  <a:schemeClr val="accent2"/>
                </a:solidFill>
              </a:defRPr>
            </a:lvl1pPr>
            <a:lvl2pPr marL="914400" lvl="1" indent="-323850" algn="l">
              <a:lnSpc>
                <a:spcPct val="115000"/>
              </a:lnSpc>
              <a:spcBef>
                <a:spcPts val="2100"/>
              </a:spcBef>
              <a:spcAft>
                <a:spcPts val="0"/>
              </a:spcAft>
              <a:buClr>
                <a:schemeClr val="accent2"/>
              </a:buClr>
              <a:buSzPts val="1500"/>
              <a:buChar char="○"/>
              <a:defRPr>
                <a:solidFill>
                  <a:schemeClr val="accent2"/>
                </a:solidFill>
              </a:defRPr>
            </a:lvl2pPr>
            <a:lvl3pPr marL="1371600" lvl="2" indent="-323850" algn="l">
              <a:lnSpc>
                <a:spcPct val="115000"/>
              </a:lnSpc>
              <a:spcBef>
                <a:spcPts val="2100"/>
              </a:spcBef>
              <a:spcAft>
                <a:spcPts val="0"/>
              </a:spcAft>
              <a:buClr>
                <a:schemeClr val="accent2"/>
              </a:buClr>
              <a:buSzPts val="1500"/>
              <a:buChar char="■"/>
              <a:defRPr>
                <a:solidFill>
                  <a:schemeClr val="accent2"/>
                </a:solidFill>
              </a:defRPr>
            </a:lvl3pPr>
            <a:lvl4pPr marL="1828800" lvl="3" indent="-323850" algn="l">
              <a:lnSpc>
                <a:spcPct val="115000"/>
              </a:lnSpc>
              <a:spcBef>
                <a:spcPts val="2100"/>
              </a:spcBef>
              <a:spcAft>
                <a:spcPts val="0"/>
              </a:spcAft>
              <a:buClr>
                <a:schemeClr val="accent2"/>
              </a:buClr>
              <a:buSzPts val="1500"/>
              <a:buChar char="●"/>
              <a:defRPr>
                <a:solidFill>
                  <a:schemeClr val="accent2"/>
                </a:solidFill>
              </a:defRPr>
            </a:lvl4pPr>
            <a:lvl5pPr marL="2286000" lvl="4" indent="-323850" algn="l">
              <a:lnSpc>
                <a:spcPct val="115000"/>
              </a:lnSpc>
              <a:spcBef>
                <a:spcPts val="2100"/>
              </a:spcBef>
              <a:spcAft>
                <a:spcPts val="0"/>
              </a:spcAft>
              <a:buClr>
                <a:schemeClr val="accent2"/>
              </a:buClr>
              <a:buSzPts val="1500"/>
              <a:buChar char="○"/>
              <a:defRPr>
                <a:solidFill>
                  <a:schemeClr val="accent2"/>
                </a:solidFill>
              </a:defRPr>
            </a:lvl5pPr>
            <a:lvl6pPr marL="2743200" lvl="5" indent="-323850" algn="l">
              <a:lnSpc>
                <a:spcPct val="115000"/>
              </a:lnSpc>
              <a:spcBef>
                <a:spcPts val="2100"/>
              </a:spcBef>
              <a:spcAft>
                <a:spcPts val="0"/>
              </a:spcAft>
              <a:buClr>
                <a:schemeClr val="accent2"/>
              </a:buClr>
              <a:buSzPts val="1500"/>
              <a:buChar char="■"/>
              <a:defRPr>
                <a:solidFill>
                  <a:schemeClr val="accent2"/>
                </a:solidFill>
              </a:defRPr>
            </a:lvl6pPr>
            <a:lvl7pPr marL="3200400" lvl="6" indent="-323850" algn="l">
              <a:lnSpc>
                <a:spcPct val="115000"/>
              </a:lnSpc>
              <a:spcBef>
                <a:spcPts val="2100"/>
              </a:spcBef>
              <a:spcAft>
                <a:spcPts val="0"/>
              </a:spcAft>
              <a:buClr>
                <a:schemeClr val="accent2"/>
              </a:buClr>
              <a:buSzPts val="1500"/>
              <a:buChar char="●"/>
              <a:defRPr>
                <a:solidFill>
                  <a:schemeClr val="accent2"/>
                </a:solidFill>
              </a:defRPr>
            </a:lvl7pPr>
            <a:lvl8pPr marL="3657600" lvl="7" indent="-323850" algn="l">
              <a:lnSpc>
                <a:spcPct val="115000"/>
              </a:lnSpc>
              <a:spcBef>
                <a:spcPts val="2100"/>
              </a:spcBef>
              <a:spcAft>
                <a:spcPts val="0"/>
              </a:spcAft>
              <a:buClr>
                <a:schemeClr val="accent2"/>
              </a:buClr>
              <a:buSzPts val="1500"/>
              <a:buChar char="○"/>
              <a:defRPr>
                <a:solidFill>
                  <a:schemeClr val="accent2"/>
                </a:solidFill>
              </a:defRPr>
            </a:lvl8pPr>
            <a:lvl9pPr marL="4114800" lvl="8" indent="-323850" algn="l">
              <a:lnSpc>
                <a:spcPct val="115000"/>
              </a:lnSpc>
              <a:spcBef>
                <a:spcPts val="2100"/>
              </a:spcBef>
              <a:spcAft>
                <a:spcPts val="2100"/>
              </a:spcAft>
              <a:buClr>
                <a:schemeClr val="accent2"/>
              </a:buClr>
              <a:buSzPts val="1500"/>
              <a:buChar char="■"/>
              <a:defRPr>
                <a:solidFill>
                  <a:schemeClr val="accent2"/>
                </a:solidFill>
              </a:defRPr>
            </a:lvl9pPr>
          </a:lstStyle>
          <a:p>
            <a:endParaRPr/>
          </a:p>
        </p:txBody>
      </p:sp>
      <p:sp>
        <p:nvSpPr>
          <p:cNvPr id="302" name="Google Shape;302;g149cf5fcbea_0_43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5"/>
        <p:cNvGrpSpPr/>
        <p:nvPr/>
      </p:nvGrpSpPr>
      <p:grpSpPr>
        <a:xfrm>
          <a:off x="0" y="0"/>
          <a:ext cx="0" cy="0"/>
          <a:chOff x="0" y="0"/>
          <a:chExt cx="0" cy="0"/>
        </a:xfrm>
      </p:grpSpPr>
      <p:sp>
        <p:nvSpPr>
          <p:cNvPr id="36" name="Google Shape;36;g149cf5fcbea_0_784"/>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37" name="Google Shape;37;g149cf5fcbea_0_784"/>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38" name="Google Shape;38;g149cf5fcbea_0_78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3"/>
        <p:cNvGrpSpPr/>
        <p:nvPr/>
      </p:nvGrpSpPr>
      <p:grpSpPr>
        <a:xfrm>
          <a:off x="0" y="0"/>
          <a:ext cx="0" cy="0"/>
          <a:chOff x="0" y="0"/>
          <a:chExt cx="0" cy="0"/>
        </a:xfrm>
      </p:grpSpPr>
      <p:sp>
        <p:nvSpPr>
          <p:cNvPr id="304" name="Google Shape;304;g149cf5fcbea_0_442"/>
          <p:cNvSpPr txBox="1">
            <a:spLocks noGrp="1"/>
          </p:cNvSpPr>
          <p:nvPr>
            <p:ph type="title"/>
          </p:nvPr>
        </p:nvSpPr>
        <p:spPr>
          <a:xfrm>
            <a:off x="609600" y="274638"/>
            <a:ext cx="10972800" cy="1143300"/>
          </a:xfrm>
          <a:prstGeom prst="rect">
            <a:avLst/>
          </a:prstGeom>
          <a:noFill/>
          <a:ln>
            <a:noFill/>
          </a:ln>
        </p:spPr>
        <p:txBody>
          <a:bodyPr spcFirstLastPara="1" wrap="square" lIns="121900" tIns="121900" rIns="121900" bIns="121900" anchor="ctr" anchorCtr="0">
            <a:noAutofit/>
          </a:bodyPr>
          <a:lstStyle>
            <a:lvl1pPr marR="0" lvl="0" algn="ctr">
              <a:lnSpc>
                <a:spcPct val="100000"/>
              </a:lnSpc>
              <a:spcBef>
                <a:spcPts val="0"/>
              </a:spcBef>
              <a:spcAft>
                <a:spcPts val="0"/>
              </a:spcAft>
              <a:buClr>
                <a:schemeClr val="dk1"/>
              </a:buClr>
              <a:buSzPts val="3700"/>
              <a:buFont typeface="Calibri"/>
              <a:buNone/>
              <a:defRPr sz="59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3700"/>
              <a:buNone/>
              <a:defRPr sz="2400"/>
            </a:lvl2pPr>
            <a:lvl3pPr lvl="2" algn="l">
              <a:lnSpc>
                <a:spcPct val="100000"/>
              </a:lnSpc>
              <a:spcBef>
                <a:spcPts val="0"/>
              </a:spcBef>
              <a:spcAft>
                <a:spcPts val="0"/>
              </a:spcAft>
              <a:buSzPts val="3700"/>
              <a:buNone/>
              <a:defRPr sz="2400"/>
            </a:lvl3pPr>
            <a:lvl4pPr lvl="3" algn="l">
              <a:lnSpc>
                <a:spcPct val="100000"/>
              </a:lnSpc>
              <a:spcBef>
                <a:spcPts val="0"/>
              </a:spcBef>
              <a:spcAft>
                <a:spcPts val="0"/>
              </a:spcAft>
              <a:buSzPts val="3700"/>
              <a:buNone/>
              <a:defRPr sz="2400"/>
            </a:lvl4pPr>
            <a:lvl5pPr lvl="4" algn="l">
              <a:lnSpc>
                <a:spcPct val="100000"/>
              </a:lnSpc>
              <a:spcBef>
                <a:spcPts val="0"/>
              </a:spcBef>
              <a:spcAft>
                <a:spcPts val="0"/>
              </a:spcAft>
              <a:buSzPts val="3700"/>
              <a:buNone/>
              <a:defRPr sz="2400"/>
            </a:lvl5pPr>
            <a:lvl6pPr lvl="5" algn="l">
              <a:lnSpc>
                <a:spcPct val="100000"/>
              </a:lnSpc>
              <a:spcBef>
                <a:spcPts val="0"/>
              </a:spcBef>
              <a:spcAft>
                <a:spcPts val="0"/>
              </a:spcAft>
              <a:buSzPts val="3700"/>
              <a:buNone/>
              <a:defRPr sz="2400"/>
            </a:lvl6pPr>
            <a:lvl7pPr lvl="6" algn="l">
              <a:lnSpc>
                <a:spcPct val="100000"/>
              </a:lnSpc>
              <a:spcBef>
                <a:spcPts val="0"/>
              </a:spcBef>
              <a:spcAft>
                <a:spcPts val="0"/>
              </a:spcAft>
              <a:buSzPts val="3700"/>
              <a:buNone/>
              <a:defRPr sz="2400"/>
            </a:lvl7pPr>
            <a:lvl8pPr lvl="7" algn="l">
              <a:lnSpc>
                <a:spcPct val="100000"/>
              </a:lnSpc>
              <a:spcBef>
                <a:spcPts val="0"/>
              </a:spcBef>
              <a:spcAft>
                <a:spcPts val="0"/>
              </a:spcAft>
              <a:buSzPts val="3700"/>
              <a:buNone/>
              <a:defRPr sz="2400"/>
            </a:lvl8pPr>
            <a:lvl9pPr lvl="8" algn="l">
              <a:lnSpc>
                <a:spcPct val="100000"/>
              </a:lnSpc>
              <a:spcBef>
                <a:spcPts val="0"/>
              </a:spcBef>
              <a:spcAft>
                <a:spcPts val="0"/>
              </a:spcAft>
              <a:buSzPts val="3700"/>
              <a:buNone/>
              <a:defRPr sz="2400"/>
            </a:lvl9pPr>
          </a:lstStyle>
          <a:p>
            <a:endParaRPr/>
          </a:p>
        </p:txBody>
      </p:sp>
      <p:sp>
        <p:nvSpPr>
          <p:cNvPr id="305" name="Google Shape;305;g149cf5fcbea_0_442"/>
          <p:cNvSpPr txBox="1">
            <a:spLocks noGrp="1"/>
          </p:cNvSpPr>
          <p:nvPr>
            <p:ph type="body" idx="1"/>
          </p:nvPr>
        </p:nvSpPr>
        <p:spPr>
          <a:xfrm>
            <a:off x="609600" y="1600200"/>
            <a:ext cx="10972800" cy="4526100"/>
          </a:xfrm>
          <a:prstGeom prst="rect">
            <a:avLst/>
          </a:prstGeom>
          <a:noFill/>
          <a:ln>
            <a:noFill/>
          </a:ln>
        </p:spPr>
        <p:txBody>
          <a:bodyPr spcFirstLastPara="1" wrap="square" lIns="121900" tIns="121900" rIns="121900" bIns="121900" anchor="t" anchorCtr="0">
            <a:noAutofit/>
          </a:bodyPr>
          <a:lstStyle>
            <a:lvl1pPr marL="457200" marR="0" lvl="0" indent="-501650" algn="l">
              <a:lnSpc>
                <a:spcPct val="115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L="914400" marR="0" lvl="1" indent="-463550" algn="l">
              <a:lnSpc>
                <a:spcPct val="115000"/>
              </a:lnSpc>
              <a:spcBef>
                <a:spcPts val="21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L="1371600" marR="0" lvl="2" indent="-431800" algn="l">
              <a:lnSpc>
                <a:spcPct val="115000"/>
              </a:lnSpc>
              <a:spcBef>
                <a:spcPts val="21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400050" algn="l">
              <a:lnSpc>
                <a:spcPct val="115000"/>
              </a:lnSpc>
              <a:spcBef>
                <a:spcPts val="21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a:lnSpc>
                <a:spcPct val="115000"/>
              </a:lnSpc>
              <a:spcBef>
                <a:spcPts val="21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a:lnSpc>
                <a:spcPct val="115000"/>
              </a:lnSpc>
              <a:spcBef>
                <a:spcPts val="21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a:lnSpc>
                <a:spcPct val="115000"/>
              </a:lnSpc>
              <a:spcBef>
                <a:spcPts val="21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a:lnSpc>
                <a:spcPct val="115000"/>
              </a:lnSpc>
              <a:spcBef>
                <a:spcPts val="21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a:lnSpc>
                <a:spcPct val="115000"/>
              </a:lnSpc>
              <a:spcBef>
                <a:spcPts val="2100"/>
              </a:spcBef>
              <a:spcAft>
                <a:spcPts val="210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306" name="Google Shape;306;g149cf5fcbea_0_442"/>
          <p:cNvSpPr txBox="1">
            <a:spLocks noGrp="1"/>
          </p:cNvSpPr>
          <p:nvPr>
            <p:ph type="dt" idx="10"/>
          </p:nvPr>
        </p:nvSpPr>
        <p:spPr>
          <a:xfrm>
            <a:off x="609600" y="6356350"/>
            <a:ext cx="2844900" cy="365100"/>
          </a:xfrm>
          <a:prstGeom prst="rect">
            <a:avLst/>
          </a:prstGeom>
          <a:noFill/>
          <a:ln>
            <a:noFill/>
          </a:ln>
        </p:spPr>
        <p:txBody>
          <a:bodyPr spcFirstLastPara="1" wrap="square" lIns="121900" tIns="121900" rIns="121900" bIns="121900" anchor="ctr" anchorCtr="0">
            <a:noAutofit/>
          </a:bodyPr>
          <a:lstStyle>
            <a:lvl1pPr marR="0" lvl="0" algn="l" rtl="0">
              <a:lnSpc>
                <a:spcPct val="100000"/>
              </a:lnSpc>
              <a:spcBef>
                <a:spcPts val="0"/>
              </a:spcBef>
              <a:spcAft>
                <a:spcPts val="0"/>
              </a:spcAft>
              <a:buClr>
                <a:srgbClr val="000000"/>
              </a:buClr>
              <a:buSzPts val="1900"/>
              <a:buFont typeface="Arial"/>
              <a:buNone/>
              <a:defRPr sz="1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307" name="Google Shape;307;g149cf5fcbea_0_442"/>
          <p:cNvSpPr txBox="1">
            <a:spLocks noGrp="1"/>
          </p:cNvSpPr>
          <p:nvPr>
            <p:ph type="ftr" idx="11"/>
          </p:nvPr>
        </p:nvSpPr>
        <p:spPr>
          <a:xfrm>
            <a:off x="4165600" y="6356350"/>
            <a:ext cx="3860700" cy="365100"/>
          </a:xfrm>
          <a:prstGeom prst="rect">
            <a:avLst/>
          </a:prstGeom>
          <a:noFill/>
          <a:ln>
            <a:noFill/>
          </a:ln>
        </p:spPr>
        <p:txBody>
          <a:bodyPr spcFirstLastPara="1" wrap="square" lIns="121900" tIns="121900" rIns="121900" bIns="121900" anchor="ctr" anchorCtr="0">
            <a:noAutofit/>
          </a:bodyPr>
          <a:lstStyle>
            <a:lvl1pPr marR="0" lvl="0" algn="ctr" rtl="0">
              <a:lnSpc>
                <a:spcPct val="100000"/>
              </a:lnSpc>
              <a:spcBef>
                <a:spcPts val="0"/>
              </a:spcBef>
              <a:spcAft>
                <a:spcPts val="0"/>
              </a:spcAft>
              <a:buClr>
                <a:srgbClr val="000000"/>
              </a:buClr>
              <a:buSzPts val="1900"/>
              <a:buFont typeface="Arial"/>
              <a:buNone/>
              <a:defRPr sz="1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308" name="Google Shape;308;g149cf5fcbea_0_442"/>
          <p:cNvSpPr txBox="1">
            <a:spLocks noGrp="1"/>
          </p:cNvSpPr>
          <p:nvPr>
            <p:ph type="sldNum" idx="12"/>
          </p:nvPr>
        </p:nvSpPr>
        <p:spPr>
          <a:xfrm>
            <a:off x="8737600" y="6356350"/>
            <a:ext cx="28449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3"/>
        <p:cNvGrpSpPr/>
        <p:nvPr/>
      </p:nvGrpSpPr>
      <p:grpSpPr>
        <a:xfrm>
          <a:off x="0" y="0"/>
          <a:ext cx="0" cy="0"/>
          <a:chOff x="0" y="0"/>
          <a:chExt cx="0" cy="0"/>
        </a:xfrm>
      </p:grpSpPr>
      <p:sp>
        <p:nvSpPr>
          <p:cNvPr id="314" name="Google Shape;314;g149cf5fcbea_0_52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15" name="Google Shape;315;g149cf5fcbea_0_525"/>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316" name="Google Shape;316;g149cf5fcbea_0_52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7"/>
        <p:cNvGrpSpPr/>
        <p:nvPr/>
      </p:nvGrpSpPr>
      <p:grpSpPr>
        <a:xfrm>
          <a:off x="0" y="0"/>
          <a:ext cx="0" cy="0"/>
          <a:chOff x="0" y="0"/>
          <a:chExt cx="0" cy="0"/>
        </a:xfrm>
      </p:grpSpPr>
      <p:sp>
        <p:nvSpPr>
          <p:cNvPr id="318" name="Google Shape;318;g149cf5fcbea_0_518"/>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319" name="Google Shape;319;g149cf5fcbea_0_518"/>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20" name="Google Shape;320;g149cf5fcbea_0_51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1"/>
        <p:cNvGrpSpPr/>
        <p:nvPr/>
      </p:nvGrpSpPr>
      <p:grpSpPr>
        <a:xfrm>
          <a:off x="0" y="0"/>
          <a:ext cx="0" cy="0"/>
          <a:chOff x="0" y="0"/>
          <a:chExt cx="0" cy="0"/>
        </a:xfrm>
      </p:grpSpPr>
      <p:sp>
        <p:nvSpPr>
          <p:cNvPr id="322" name="Google Shape;322;g149cf5fcbea_0_522"/>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323" name="Google Shape;323;g149cf5fcbea_0_52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4"/>
        <p:cNvGrpSpPr/>
        <p:nvPr/>
      </p:nvGrpSpPr>
      <p:grpSpPr>
        <a:xfrm>
          <a:off x="0" y="0"/>
          <a:ext cx="0" cy="0"/>
          <a:chOff x="0" y="0"/>
          <a:chExt cx="0" cy="0"/>
        </a:xfrm>
      </p:grpSpPr>
      <p:sp>
        <p:nvSpPr>
          <p:cNvPr id="325" name="Google Shape;325;g149cf5fcbea_0_52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26" name="Google Shape;326;g149cf5fcbea_0_529"/>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327" name="Google Shape;327;g149cf5fcbea_0_529"/>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328" name="Google Shape;328;g149cf5fcbea_0_52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9"/>
        <p:cNvGrpSpPr/>
        <p:nvPr/>
      </p:nvGrpSpPr>
      <p:grpSpPr>
        <a:xfrm>
          <a:off x="0" y="0"/>
          <a:ext cx="0" cy="0"/>
          <a:chOff x="0" y="0"/>
          <a:chExt cx="0" cy="0"/>
        </a:xfrm>
      </p:grpSpPr>
      <p:sp>
        <p:nvSpPr>
          <p:cNvPr id="330" name="Google Shape;330;g149cf5fcbea_0_53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31" name="Google Shape;331;g149cf5fcbea_0_53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2"/>
        <p:cNvGrpSpPr/>
        <p:nvPr/>
      </p:nvGrpSpPr>
      <p:grpSpPr>
        <a:xfrm>
          <a:off x="0" y="0"/>
          <a:ext cx="0" cy="0"/>
          <a:chOff x="0" y="0"/>
          <a:chExt cx="0" cy="0"/>
        </a:xfrm>
      </p:grpSpPr>
      <p:sp>
        <p:nvSpPr>
          <p:cNvPr id="333" name="Google Shape;333;g149cf5fcbea_0_537"/>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334" name="Google Shape;334;g149cf5fcbea_0_537"/>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335" name="Google Shape;335;g149cf5fcbea_0_53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6"/>
        <p:cNvGrpSpPr/>
        <p:nvPr/>
      </p:nvGrpSpPr>
      <p:grpSpPr>
        <a:xfrm>
          <a:off x="0" y="0"/>
          <a:ext cx="0" cy="0"/>
          <a:chOff x="0" y="0"/>
          <a:chExt cx="0" cy="0"/>
        </a:xfrm>
      </p:grpSpPr>
      <p:sp>
        <p:nvSpPr>
          <p:cNvPr id="337" name="Google Shape;337;g149cf5fcbea_0_541"/>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338" name="Google Shape;338;g149cf5fcbea_0_54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9"/>
        <p:cNvGrpSpPr/>
        <p:nvPr/>
      </p:nvGrpSpPr>
      <p:grpSpPr>
        <a:xfrm>
          <a:off x="0" y="0"/>
          <a:ext cx="0" cy="0"/>
          <a:chOff x="0" y="0"/>
          <a:chExt cx="0" cy="0"/>
        </a:xfrm>
      </p:grpSpPr>
      <p:sp>
        <p:nvSpPr>
          <p:cNvPr id="340" name="Google Shape;340;g149cf5fcbea_0_544"/>
          <p:cNvSpPr/>
          <p:nvPr/>
        </p:nvSpPr>
        <p:spPr>
          <a:xfrm>
            <a:off x="6096000" y="33"/>
            <a:ext cx="6096000" cy="68580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g149cf5fcbea_0_544"/>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342" name="Google Shape;342;g149cf5fcbea_0_544"/>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43" name="Google Shape;343;g149cf5fcbea_0_544"/>
          <p:cNvSpPr txBox="1">
            <a:spLocks noGrp="1"/>
          </p:cNvSpPr>
          <p:nvPr>
            <p:ph type="body" idx="2"/>
          </p:nvPr>
        </p:nvSpPr>
        <p:spPr>
          <a:xfrm>
            <a:off x="6586000" y="965600"/>
            <a:ext cx="5115900" cy="4926900"/>
          </a:xfrm>
          <a:prstGeom prst="rect">
            <a:avLst/>
          </a:prstGeom>
          <a:noFill/>
          <a:ln>
            <a:noFill/>
          </a:ln>
        </p:spPr>
        <p:txBody>
          <a:bodyPr spcFirstLastPara="1" wrap="square" lIns="121900" tIns="121900" rIns="121900" bIns="121900" anchor="ctr" anchorCtr="0">
            <a:noAutofit/>
          </a:bodyPr>
          <a:lstStyle>
            <a:lvl1pPr marL="457200" lvl="0" indent="-381000" algn="l">
              <a:lnSpc>
                <a:spcPct val="115000"/>
              </a:lnSpc>
              <a:spcBef>
                <a:spcPts val="0"/>
              </a:spcBef>
              <a:spcAft>
                <a:spcPts val="0"/>
              </a:spcAft>
              <a:buClr>
                <a:schemeClr val="dk1"/>
              </a:buClr>
              <a:buSzPts val="2400"/>
              <a:buChar char="●"/>
              <a:defRPr>
                <a:solidFill>
                  <a:schemeClr val="dk1"/>
                </a:solidFill>
              </a:defRPr>
            </a:lvl1pPr>
            <a:lvl2pPr marL="914400" lvl="1" indent="-349250" algn="l">
              <a:lnSpc>
                <a:spcPct val="115000"/>
              </a:lnSpc>
              <a:spcBef>
                <a:spcPts val="2100"/>
              </a:spcBef>
              <a:spcAft>
                <a:spcPts val="0"/>
              </a:spcAft>
              <a:buClr>
                <a:schemeClr val="dk1"/>
              </a:buClr>
              <a:buSzPts val="1900"/>
              <a:buChar char="○"/>
              <a:defRPr>
                <a:solidFill>
                  <a:schemeClr val="dk1"/>
                </a:solidFill>
              </a:defRPr>
            </a:lvl2pPr>
            <a:lvl3pPr marL="1371600" lvl="2" indent="-349250" algn="l">
              <a:lnSpc>
                <a:spcPct val="115000"/>
              </a:lnSpc>
              <a:spcBef>
                <a:spcPts val="2100"/>
              </a:spcBef>
              <a:spcAft>
                <a:spcPts val="0"/>
              </a:spcAft>
              <a:buClr>
                <a:schemeClr val="dk1"/>
              </a:buClr>
              <a:buSzPts val="1900"/>
              <a:buChar char="■"/>
              <a:defRPr>
                <a:solidFill>
                  <a:schemeClr val="dk1"/>
                </a:solidFill>
              </a:defRPr>
            </a:lvl3pPr>
            <a:lvl4pPr marL="1828800" lvl="3" indent="-349250" algn="l">
              <a:lnSpc>
                <a:spcPct val="115000"/>
              </a:lnSpc>
              <a:spcBef>
                <a:spcPts val="2100"/>
              </a:spcBef>
              <a:spcAft>
                <a:spcPts val="0"/>
              </a:spcAft>
              <a:buClr>
                <a:schemeClr val="dk1"/>
              </a:buClr>
              <a:buSzPts val="1900"/>
              <a:buChar char="●"/>
              <a:defRPr>
                <a:solidFill>
                  <a:schemeClr val="dk1"/>
                </a:solidFill>
              </a:defRPr>
            </a:lvl4pPr>
            <a:lvl5pPr marL="2286000" lvl="4" indent="-349250" algn="l">
              <a:lnSpc>
                <a:spcPct val="115000"/>
              </a:lnSpc>
              <a:spcBef>
                <a:spcPts val="2100"/>
              </a:spcBef>
              <a:spcAft>
                <a:spcPts val="0"/>
              </a:spcAft>
              <a:buClr>
                <a:schemeClr val="dk1"/>
              </a:buClr>
              <a:buSzPts val="1900"/>
              <a:buChar char="○"/>
              <a:defRPr>
                <a:solidFill>
                  <a:schemeClr val="dk1"/>
                </a:solidFill>
              </a:defRPr>
            </a:lvl5pPr>
            <a:lvl6pPr marL="2743200" lvl="5" indent="-349250" algn="l">
              <a:lnSpc>
                <a:spcPct val="115000"/>
              </a:lnSpc>
              <a:spcBef>
                <a:spcPts val="2100"/>
              </a:spcBef>
              <a:spcAft>
                <a:spcPts val="0"/>
              </a:spcAft>
              <a:buClr>
                <a:schemeClr val="dk1"/>
              </a:buClr>
              <a:buSzPts val="1900"/>
              <a:buChar char="■"/>
              <a:defRPr>
                <a:solidFill>
                  <a:schemeClr val="dk1"/>
                </a:solidFill>
              </a:defRPr>
            </a:lvl6pPr>
            <a:lvl7pPr marL="3200400" lvl="6" indent="-349250" algn="l">
              <a:lnSpc>
                <a:spcPct val="115000"/>
              </a:lnSpc>
              <a:spcBef>
                <a:spcPts val="2100"/>
              </a:spcBef>
              <a:spcAft>
                <a:spcPts val="0"/>
              </a:spcAft>
              <a:buClr>
                <a:schemeClr val="dk1"/>
              </a:buClr>
              <a:buSzPts val="1900"/>
              <a:buChar char="●"/>
              <a:defRPr>
                <a:solidFill>
                  <a:schemeClr val="dk1"/>
                </a:solidFill>
              </a:defRPr>
            </a:lvl7pPr>
            <a:lvl8pPr marL="3657600" lvl="7" indent="-349250" algn="l">
              <a:lnSpc>
                <a:spcPct val="115000"/>
              </a:lnSpc>
              <a:spcBef>
                <a:spcPts val="2100"/>
              </a:spcBef>
              <a:spcAft>
                <a:spcPts val="0"/>
              </a:spcAft>
              <a:buClr>
                <a:schemeClr val="dk1"/>
              </a:buClr>
              <a:buSzPts val="1900"/>
              <a:buChar char="○"/>
              <a:defRPr>
                <a:solidFill>
                  <a:schemeClr val="dk1"/>
                </a:solidFill>
              </a:defRPr>
            </a:lvl8pPr>
            <a:lvl9pPr marL="4114800" lvl="8" indent="-349250" algn="l">
              <a:lnSpc>
                <a:spcPct val="115000"/>
              </a:lnSpc>
              <a:spcBef>
                <a:spcPts val="2100"/>
              </a:spcBef>
              <a:spcAft>
                <a:spcPts val="2100"/>
              </a:spcAft>
              <a:buClr>
                <a:schemeClr val="dk1"/>
              </a:buClr>
              <a:buSzPts val="1900"/>
              <a:buChar char="■"/>
              <a:defRPr>
                <a:solidFill>
                  <a:schemeClr val="dk1"/>
                </a:solidFill>
              </a:defRPr>
            </a:lvl9pPr>
          </a:lstStyle>
          <a:p>
            <a:endParaRPr/>
          </a:p>
        </p:txBody>
      </p:sp>
      <p:sp>
        <p:nvSpPr>
          <p:cNvPr id="344" name="Google Shape;344;g149cf5fcbea_0_54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45"/>
        <p:cNvGrpSpPr/>
        <p:nvPr/>
      </p:nvGrpSpPr>
      <p:grpSpPr>
        <a:xfrm>
          <a:off x="0" y="0"/>
          <a:ext cx="0" cy="0"/>
          <a:chOff x="0" y="0"/>
          <a:chExt cx="0" cy="0"/>
        </a:xfrm>
      </p:grpSpPr>
      <p:sp>
        <p:nvSpPr>
          <p:cNvPr id="346" name="Google Shape;346;g149cf5fcbea_0_550"/>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Autofit/>
          </a:bodyPr>
          <a:lstStyle>
            <a:lvl1pPr marL="457200" lvl="0" indent="-228600" algn="l">
              <a:lnSpc>
                <a:spcPct val="100000"/>
              </a:lnSpc>
              <a:spcBef>
                <a:spcPts val="0"/>
              </a:spcBef>
              <a:spcAft>
                <a:spcPts val="0"/>
              </a:spcAft>
              <a:buSzPts val="2400"/>
              <a:buNone/>
              <a:defRPr/>
            </a:lvl1pPr>
          </a:lstStyle>
          <a:p>
            <a:endParaRPr/>
          </a:p>
        </p:txBody>
      </p:sp>
      <p:sp>
        <p:nvSpPr>
          <p:cNvPr id="347" name="Google Shape;347;g149cf5fcbea_0_55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9"/>
        <p:cNvGrpSpPr/>
        <p:nvPr/>
      </p:nvGrpSpPr>
      <p:grpSpPr>
        <a:xfrm>
          <a:off x="0" y="0"/>
          <a:ext cx="0" cy="0"/>
          <a:chOff x="0" y="0"/>
          <a:chExt cx="0" cy="0"/>
        </a:xfrm>
      </p:grpSpPr>
      <p:sp>
        <p:nvSpPr>
          <p:cNvPr id="40" name="Google Shape;40;g149cf5fcbea_0_788"/>
          <p:cNvSpPr txBox="1">
            <a:spLocks noGrp="1"/>
          </p:cNvSpPr>
          <p:nvPr>
            <p:ph type="title"/>
          </p:nvPr>
        </p:nvSpPr>
        <p:spPr>
          <a:xfrm>
            <a:off x="653667" y="701800"/>
            <a:ext cx="7730100" cy="54543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41" name="Google Shape;41;g149cf5fcbea_0_78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48"/>
        <p:cNvGrpSpPr/>
        <p:nvPr/>
      </p:nvGrpSpPr>
      <p:grpSpPr>
        <a:xfrm>
          <a:off x="0" y="0"/>
          <a:ext cx="0" cy="0"/>
          <a:chOff x="0" y="0"/>
          <a:chExt cx="0" cy="0"/>
        </a:xfrm>
      </p:grpSpPr>
      <p:sp>
        <p:nvSpPr>
          <p:cNvPr id="349" name="Google Shape;349;g149cf5fcbea_0_553"/>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350" name="Google Shape;350;g149cf5fcbea_0_553"/>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2100"/>
              </a:spcBef>
              <a:spcAft>
                <a:spcPts val="0"/>
              </a:spcAft>
              <a:buSzPts val="1900"/>
              <a:buChar char="○"/>
              <a:defRPr/>
            </a:lvl2pPr>
            <a:lvl3pPr marL="1371600" lvl="2" indent="-349250" algn="ctr">
              <a:lnSpc>
                <a:spcPct val="115000"/>
              </a:lnSpc>
              <a:spcBef>
                <a:spcPts val="2100"/>
              </a:spcBef>
              <a:spcAft>
                <a:spcPts val="0"/>
              </a:spcAft>
              <a:buSzPts val="1900"/>
              <a:buChar char="■"/>
              <a:defRPr/>
            </a:lvl3pPr>
            <a:lvl4pPr marL="1828800" lvl="3" indent="-349250" algn="ctr">
              <a:lnSpc>
                <a:spcPct val="115000"/>
              </a:lnSpc>
              <a:spcBef>
                <a:spcPts val="2100"/>
              </a:spcBef>
              <a:spcAft>
                <a:spcPts val="0"/>
              </a:spcAft>
              <a:buSzPts val="1900"/>
              <a:buChar char="●"/>
              <a:defRPr/>
            </a:lvl4pPr>
            <a:lvl5pPr marL="2286000" lvl="4" indent="-349250" algn="ctr">
              <a:lnSpc>
                <a:spcPct val="115000"/>
              </a:lnSpc>
              <a:spcBef>
                <a:spcPts val="2100"/>
              </a:spcBef>
              <a:spcAft>
                <a:spcPts val="0"/>
              </a:spcAft>
              <a:buSzPts val="1900"/>
              <a:buChar char="○"/>
              <a:defRPr/>
            </a:lvl5pPr>
            <a:lvl6pPr marL="2743200" lvl="5" indent="-349250" algn="ctr">
              <a:lnSpc>
                <a:spcPct val="115000"/>
              </a:lnSpc>
              <a:spcBef>
                <a:spcPts val="2100"/>
              </a:spcBef>
              <a:spcAft>
                <a:spcPts val="0"/>
              </a:spcAft>
              <a:buSzPts val="1900"/>
              <a:buChar char="■"/>
              <a:defRPr/>
            </a:lvl6pPr>
            <a:lvl7pPr marL="3200400" lvl="6" indent="-349250" algn="ctr">
              <a:lnSpc>
                <a:spcPct val="115000"/>
              </a:lnSpc>
              <a:spcBef>
                <a:spcPts val="2100"/>
              </a:spcBef>
              <a:spcAft>
                <a:spcPts val="0"/>
              </a:spcAft>
              <a:buSzPts val="1900"/>
              <a:buChar char="●"/>
              <a:defRPr/>
            </a:lvl7pPr>
            <a:lvl8pPr marL="3657600" lvl="7" indent="-349250" algn="ctr">
              <a:lnSpc>
                <a:spcPct val="115000"/>
              </a:lnSpc>
              <a:spcBef>
                <a:spcPts val="2100"/>
              </a:spcBef>
              <a:spcAft>
                <a:spcPts val="0"/>
              </a:spcAft>
              <a:buSzPts val="1900"/>
              <a:buChar char="○"/>
              <a:defRPr/>
            </a:lvl8pPr>
            <a:lvl9pPr marL="4114800" lvl="8" indent="-349250" algn="ctr">
              <a:lnSpc>
                <a:spcPct val="115000"/>
              </a:lnSpc>
              <a:spcBef>
                <a:spcPts val="2100"/>
              </a:spcBef>
              <a:spcAft>
                <a:spcPts val="2100"/>
              </a:spcAft>
              <a:buSzPts val="1900"/>
              <a:buChar char="■"/>
              <a:defRPr/>
            </a:lvl9pPr>
          </a:lstStyle>
          <a:p>
            <a:endParaRPr/>
          </a:p>
        </p:txBody>
      </p:sp>
      <p:sp>
        <p:nvSpPr>
          <p:cNvPr id="351" name="Google Shape;351;g149cf5fcbea_0_55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2"/>
        <p:cNvGrpSpPr/>
        <p:nvPr/>
      </p:nvGrpSpPr>
      <p:grpSpPr>
        <a:xfrm>
          <a:off x="0" y="0"/>
          <a:ext cx="0" cy="0"/>
          <a:chOff x="0" y="0"/>
          <a:chExt cx="0" cy="0"/>
        </a:xfrm>
      </p:grpSpPr>
      <p:sp>
        <p:nvSpPr>
          <p:cNvPr id="353" name="Google Shape;353;g149cf5fcbea_0_55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54"/>
        <p:cNvGrpSpPr/>
        <p:nvPr/>
      </p:nvGrpSpPr>
      <p:grpSpPr>
        <a:xfrm>
          <a:off x="0" y="0"/>
          <a:ext cx="0" cy="0"/>
          <a:chOff x="0" y="0"/>
          <a:chExt cx="0" cy="0"/>
        </a:xfrm>
      </p:grpSpPr>
      <p:sp>
        <p:nvSpPr>
          <p:cNvPr id="355" name="Google Shape;355;g149cf5fcbea_0_559"/>
          <p:cNvSpPr txBox="1">
            <a:spLocks noGrp="1"/>
          </p:cNvSpPr>
          <p:nvPr>
            <p:ph type="title"/>
          </p:nvPr>
        </p:nvSpPr>
        <p:spPr>
          <a:xfrm>
            <a:off x="609600" y="274637"/>
            <a:ext cx="10972800" cy="1143300"/>
          </a:xfrm>
          <a:prstGeom prst="rect">
            <a:avLst/>
          </a:prstGeom>
          <a:noFill/>
          <a:ln>
            <a:noFill/>
          </a:ln>
        </p:spPr>
        <p:txBody>
          <a:bodyPr spcFirstLastPara="1" wrap="square" lIns="121900" tIns="121900" rIns="121900" bIns="121900" anchor="ctr" anchorCtr="0">
            <a:noAutofit/>
          </a:bodyPr>
          <a:lstStyle>
            <a:lvl1pPr marR="0" lvl="0" algn="ctr">
              <a:lnSpc>
                <a:spcPct val="100000"/>
              </a:lnSpc>
              <a:spcBef>
                <a:spcPts val="0"/>
              </a:spcBef>
              <a:spcAft>
                <a:spcPts val="0"/>
              </a:spcAft>
              <a:buClr>
                <a:schemeClr val="dk1"/>
              </a:buClr>
              <a:buSzPts val="4000"/>
              <a:buFont typeface="Calibri"/>
              <a:buNone/>
              <a:defRPr sz="59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4000"/>
              <a:buNone/>
              <a:defRPr sz="2400"/>
            </a:lvl2pPr>
            <a:lvl3pPr lvl="2" algn="l">
              <a:lnSpc>
                <a:spcPct val="100000"/>
              </a:lnSpc>
              <a:spcBef>
                <a:spcPts val="0"/>
              </a:spcBef>
              <a:spcAft>
                <a:spcPts val="0"/>
              </a:spcAft>
              <a:buSzPts val="4000"/>
              <a:buNone/>
              <a:defRPr sz="2400"/>
            </a:lvl3pPr>
            <a:lvl4pPr lvl="3" algn="l">
              <a:lnSpc>
                <a:spcPct val="100000"/>
              </a:lnSpc>
              <a:spcBef>
                <a:spcPts val="0"/>
              </a:spcBef>
              <a:spcAft>
                <a:spcPts val="0"/>
              </a:spcAft>
              <a:buSzPts val="4000"/>
              <a:buNone/>
              <a:defRPr sz="2400"/>
            </a:lvl4pPr>
            <a:lvl5pPr lvl="4" algn="l">
              <a:lnSpc>
                <a:spcPct val="100000"/>
              </a:lnSpc>
              <a:spcBef>
                <a:spcPts val="0"/>
              </a:spcBef>
              <a:spcAft>
                <a:spcPts val="0"/>
              </a:spcAft>
              <a:buSzPts val="4000"/>
              <a:buNone/>
              <a:defRPr sz="2400"/>
            </a:lvl5pPr>
            <a:lvl6pPr lvl="5" algn="l">
              <a:lnSpc>
                <a:spcPct val="100000"/>
              </a:lnSpc>
              <a:spcBef>
                <a:spcPts val="0"/>
              </a:spcBef>
              <a:spcAft>
                <a:spcPts val="0"/>
              </a:spcAft>
              <a:buSzPts val="4000"/>
              <a:buNone/>
              <a:defRPr sz="2400"/>
            </a:lvl6pPr>
            <a:lvl7pPr lvl="6" algn="l">
              <a:lnSpc>
                <a:spcPct val="100000"/>
              </a:lnSpc>
              <a:spcBef>
                <a:spcPts val="0"/>
              </a:spcBef>
              <a:spcAft>
                <a:spcPts val="0"/>
              </a:spcAft>
              <a:buSzPts val="4000"/>
              <a:buNone/>
              <a:defRPr sz="2400"/>
            </a:lvl7pPr>
            <a:lvl8pPr lvl="7" algn="l">
              <a:lnSpc>
                <a:spcPct val="100000"/>
              </a:lnSpc>
              <a:spcBef>
                <a:spcPts val="0"/>
              </a:spcBef>
              <a:spcAft>
                <a:spcPts val="0"/>
              </a:spcAft>
              <a:buSzPts val="4000"/>
              <a:buNone/>
              <a:defRPr sz="2400"/>
            </a:lvl8pPr>
            <a:lvl9pPr lvl="8" algn="l">
              <a:lnSpc>
                <a:spcPct val="100000"/>
              </a:lnSpc>
              <a:spcBef>
                <a:spcPts val="0"/>
              </a:spcBef>
              <a:spcAft>
                <a:spcPts val="0"/>
              </a:spcAft>
              <a:buSzPts val="4000"/>
              <a:buNone/>
              <a:defRPr sz="2400"/>
            </a:lvl9pPr>
          </a:lstStyle>
          <a:p>
            <a:endParaRPr/>
          </a:p>
        </p:txBody>
      </p:sp>
      <p:sp>
        <p:nvSpPr>
          <p:cNvPr id="356" name="Google Shape;356;g149cf5fcbea_0_559"/>
          <p:cNvSpPr txBox="1">
            <a:spLocks noGrp="1"/>
          </p:cNvSpPr>
          <p:nvPr>
            <p:ph type="body" idx="1"/>
          </p:nvPr>
        </p:nvSpPr>
        <p:spPr>
          <a:xfrm>
            <a:off x="609600" y="1600200"/>
            <a:ext cx="10972800" cy="4526100"/>
          </a:xfrm>
          <a:prstGeom prst="rect">
            <a:avLst/>
          </a:prstGeom>
          <a:noFill/>
          <a:ln>
            <a:noFill/>
          </a:ln>
        </p:spPr>
        <p:txBody>
          <a:bodyPr spcFirstLastPara="1" wrap="square" lIns="121900" tIns="121900" rIns="121900" bIns="121900" anchor="t" anchorCtr="0">
            <a:noAutofit/>
          </a:bodyPr>
          <a:lstStyle>
            <a:lvl1pPr marL="457200" marR="0" lvl="0" indent="-501650" algn="l">
              <a:lnSpc>
                <a:spcPct val="115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L="914400" marR="0" lvl="1" indent="-463550" algn="l">
              <a:lnSpc>
                <a:spcPct val="115000"/>
              </a:lnSpc>
              <a:spcBef>
                <a:spcPts val="21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L="1371600" marR="0" lvl="2" indent="-431800" algn="l">
              <a:lnSpc>
                <a:spcPct val="115000"/>
              </a:lnSpc>
              <a:spcBef>
                <a:spcPts val="21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400050" algn="l">
              <a:lnSpc>
                <a:spcPct val="115000"/>
              </a:lnSpc>
              <a:spcBef>
                <a:spcPts val="21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a:lnSpc>
                <a:spcPct val="115000"/>
              </a:lnSpc>
              <a:spcBef>
                <a:spcPts val="21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a:lnSpc>
                <a:spcPct val="115000"/>
              </a:lnSpc>
              <a:spcBef>
                <a:spcPts val="21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a:lnSpc>
                <a:spcPct val="115000"/>
              </a:lnSpc>
              <a:spcBef>
                <a:spcPts val="21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a:lnSpc>
                <a:spcPct val="115000"/>
              </a:lnSpc>
              <a:spcBef>
                <a:spcPts val="21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a:lnSpc>
                <a:spcPct val="115000"/>
              </a:lnSpc>
              <a:spcBef>
                <a:spcPts val="2100"/>
              </a:spcBef>
              <a:spcAft>
                <a:spcPts val="210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357" name="Google Shape;357;g149cf5fcbea_0_559"/>
          <p:cNvSpPr txBox="1">
            <a:spLocks noGrp="1"/>
          </p:cNvSpPr>
          <p:nvPr>
            <p:ph type="dt" idx="10"/>
          </p:nvPr>
        </p:nvSpPr>
        <p:spPr>
          <a:xfrm>
            <a:off x="609600" y="6356351"/>
            <a:ext cx="2844900" cy="365100"/>
          </a:xfrm>
          <a:prstGeom prst="rect">
            <a:avLst/>
          </a:prstGeom>
          <a:noFill/>
          <a:ln>
            <a:noFill/>
          </a:ln>
        </p:spPr>
        <p:txBody>
          <a:bodyPr spcFirstLastPara="1" wrap="square" lIns="121900" tIns="121900" rIns="121900" bIns="121900" anchor="ctr" anchorCtr="0">
            <a:noAutofit/>
          </a:bodyPr>
          <a:lstStyle>
            <a:lvl1pPr marR="0" lvl="0" algn="l" rtl="0">
              <a:lnSpc>
                <a:spcPct val="100000"/>
              </a:lnSpc>
              <a:spcBef>
                <a:spcPts val="0"/>
              </a:spcBef>
              <a:spcAft>
                <a:spcPts val="0"/>
              </a:spcAft>
              <a:buClr>
                <a:srgbClr val="000000"/>
              </a:buClr>
              <a:buSzPts val="1900"/>
              <a:buFont typeface="Arial"/>
              <a:buNone/>
              <a:defRPr sz="1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358" name="Google Shape;358;g149cf5fcbea_0_559"/>
          <p:cNvSpPr txBox="1">
            <a:spLocks noGrp="1"/>
          </p:cNvSpPr>
          <p:nvPr>
            <p:ph type="ftr" idx="11"/>
          </p:nvPr>
        </p:nvSpPr>
        <p:spPr>
          <a:xfrm>
            <a:off x="4165600" y="6356351"/>
            <a:ext cx="3860700" cy="365100"/>
          </a:xfrm>
          <a:prstGeom prst="rect">
            <a:avLst/>
          </a:prstGeom>
          <a:noFill/>
          <a:ln>
            <a:noFill/>
          </a:ln>
        </p:spPr>
        <p:txBody>
          <a:bodyPr spcFirstLastPara="1" wrap="square" lIns="121900" tIns="121900" rIns="121900" bIns="121900" anchor="ctr" anchorCtr="0">
            <a:noAutofit/>
          </a:bodyPr>
          <a:lstStyle>
            <a:lvl1pPr marR="0" lvl="0" algn="ctr" rtl="0">
              <a:lnSpc>
                <a:spcPct val="100000"/>
              </a:lnSpc>
              <a:spcBef>
                <a:spcPts val="0"/>
              </a:spcBef>
              <a:spcAft>
                <a:spcPts val="0"/>
              </a:spcAft>
              <a:buClr>
                <a:srgbClr val="000000"/>
              </a:buClr>
              <a:buSzPts val="1900"/>
              <a:buFont typeface="Arial"/>
              <a:buNone/>
              <a:defRPr sz="1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359" name="Google Shape;359;g149cf5fcbea_0_559"/>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64"/>
        <p:cNvGrpSpPr/>
        <p:nvPr/>
      </p:nvGrpSpPr>
      <p:grpSpPr>
        <a:xfrm>
          <a:off x="0" y="0"/>
          <a:ext cx="0" cy="0"/>
          <a:chOff x="0" y="0"/>
          <a:chExt cx="0" cy="0"/>
        </a:xfrm>
      </p:grpSpPr>
      <p:sp>
        <p:nvSpPr>
          <p:cNvPr id="365" name="Google Shape;365;g149cf5fcbea_0_644"/>
          <p:cNvSpPr txBox="1">
            <a:spLocks noGrp="1"/>
          </p:cNvSpPr>
          <p:nvPr>
            <p:ph type="title"/>
          </p:nvPr>
        </p:nvSpPr>
        <p:spPr>
          <a:xfrm>
            <a:off x="415600" y="390467"/>
            <a:ext cx="11360700" cy="10680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366" name="Google Shape;366;g149cf5fcbea_0_644"/>
          <p:cNvSpPr txBox="1">
            <a:spLocks noGrp="1"/>
          </p:cNvSpPr>
          <p:nvPr>
            <p:ph type="body" idx="1"/>
          </p:nvPr>
        </p:nvSpPr>
        <p:spPr>
          <a:xfrm>
            <a:off x="415600" y="1638233"/>
            <a:ext cx="11360700" cy="44535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367" name="Google Shape;367;g149cf5fcbea_0_64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368"/>
        <p:cNvGrpSpPr/>
        <p:nvPr/>
      </p:nvGrpSpPr>
      <p:grpSpPr>
        <a:xfrm>
          <a:off x="0" y="0"/>
          <a:ext cx="0" cy="0"/>
          <a:chOff x="0" y="0"/>
          <a:chExt cx="0" cy="0"/>
        </a:xfrm>
      </p:grpSpPr>
      <p:sp>
        <p:nvSpPr>
          <p:cNvPr id="369" name="Google Shape;369;g149cf5fcbea_0_636"/>
          <p:cNvSpPr/>
          <p:nvPr/>
        </p:nvSpPr>
        <p:spPr>
          <a:xfrm>
            <a:off x="0" y="0"/>
            <a:ext cx="12192000" cy="4572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g149cf5fcbea_0_636"/>
          <p:cNvSpPr txBox="1">
            <a:spLocks noGrp="1"/>
          </p:cNvSpPr>
          <p:nvPr>
            <p:ph type="ctrTitle"/>
          </p:nvPr>
        </p:nvSpPr>
        <p:spPr>
          <a:xfrm>
            <a:off x="415600" y="522867"/>
            <a:ext cx="11360700" cy="35871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10700"/>
              <a:buNone/>
              <a:defRPr sz="10700"/>
            </a:lvl1pPr>
            <a:lvl2pPr lvl="1" algn="ctr">
              <a:lnSpc>
                <a:spcPct val="100000"/>
              </a:lnSpc>
              <a:spcBef>
                <a:spcPts val="0"/>
              </a:spcBef>
              <a:spcAft>
                <a:spcPts val="0"/>
              </a:spcAft>
              <a:buSzPts val="10700"/>
              <a:buNone/>
              <a:defRPr sz="10700"/>
            </a:lvl2pPr>
            <a:lvl3pPr lvl="2" algn="ctr">
              <a:lnSpc>
                <a:spcPct val="100000"/>
              </a:lnSpc>
              <a:spcBef>
                <a:spcPts val="0"/>
              </a:spcBef>
              <a:spcAft>
                <a:spcPts val="0"/>
              </a:spcAft>
              <a:buSzPts val="10700"/>
              <a:buNone/>
              <a:defRPr sz="10700"/>
            </a:lvl3pPr>
            <a:lvl4pPr lvl="3" algn="ctr">
              <a:lnSpc>
                <a:spcPct val="100000"/>
              </a:lnSpc>
              <a:spcBef>
                <a:spcPts val="0"/>
              </a:spcBef>
              <a:spcAft>
                <a:spcPts val="0"/>
              </a:spcAft>
              <a:buSzPts val="10700"/>
              <a:buNone/>
              <a:defRPr sz="10700"/>
            </a:lvl4pPr>
            <a:lvl5pPr lvl="4" algn="ctr">
              <a:lnSpc>
                <a:spcPct val="100000"/>
              </a:lnSpc>
              <a:spcBef>
                <a:spcPts val="0"/>
              </a:spcBef>
              <a:spcAft>
                <a:spcPts val="0"/>
              </a:spcAft>
              <a:buSzPts val="10700"/>
              <a:buNone/>
              <a:defRPr sz="10700"/>
            </a:lvl5pPr>
            <a:lvl6pPr lvl="5" algn="ctr">
              <a:lnSpc>
                <a:spcPct val="100000"/>
              </a:lnSpc>
              <a:spcBef>
                <a:spcPts val="0"/>
              </a:spcBef>
              <a:spcAft>
                <a:spcPts val="0"/>
              </a:spcAft>
              <a:buSzPts val="10700"/>
              <a:buNone/>
              <a:defRPr sz="10700"/>
            </a:lvl6pPr>
            <a:lvl7pPr lvl="6" algn="ctr">
              <a:lnSpc>
                <a:spcPct val="100000"/>
              </a:lnSpc>
              <a:spcBef>
                <a:spcPts val="0"/>
              </a:spcBef>
              <a:spcAft>
                <a:spcPts val="0"/>
              </a:spcAft>
              <a:buSzPts val="10700"/>
              <a:buNone/>
              <a:defRPr sz="10700"/>
            </a:lvl7pPr>
            <a:lvl8pPr lvl="7" algn="ctr">
              <a:lnSpc>
                <a:spcPct val="100000"/>
              </a:lnSpc>
              <a:spcBef>
                <a:spcPts val="0"/>
              </a:spcBef>
              <a:spcAft>
                <a:spcPts val="0"/>
              </a:spcAft>
              <a:buSzPts val="10700"/>
              <a:buNone/>
              <a:defRPr sz="10700"/>
            </a:lvl8pPr>
            <a:lvl9pPr lvl="8" algn="ctr">
              <a:lnSpc>
                <a:spcPct val="100000"/>
              </a:lnSpc>
              <a:spcBef>
                <a:spcPts val="0"/>
              </a:spcBef>
              <a:spcAft>
                <a:spcPts val="0"/>
              </a:spcAft>
              <a:buSzPts val="10700"/>
              <a:buNone/>
              <a:defRPr sz="10700"/>
            </a:lvl9pPr>
          </a:lstStyle>
          <a:p>
            <a:endParaRPr/>
          </a:p>
        </p:txBody>
      </p:sp>
      <p:sp>
        <p:nvSpPr>
          <p:cNvPr id="371" name="Google Shape;371;g149cf5fcbea_0_636"/>
          <p:cNvSpPr txBox="1">
            <a:spLocks noGrp="1"/>
          </p:cNvSpPr>
          <p:nvPr>
            <p:ph type="subTitle" idx="1"/>
          </p:nvPr>
        </p:nvSpPr>
        <p:spPr>
          <a:xfrm>
            <a:off x="415600" y="5187200"/>
            <a:ext cx="11360700" cy="9417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Clr>
                <a:schemeClr val="accent1"/>
              </a:buClr>
              <a:buSzPts val="2800"/>
              <a:buNone/>
              <a:defRPr sz="2800" b="1">
                <a:solidFill>
                  <a:schemeClr val="accent1"/>
                </a:solidFill>
              </a:defRPr>
            </a:lvl1pPr>
            <a:lvl2pPr lvl="1" algn="ctr">
              <a:lnSpc>
                <a:spcPct val="100000"/>
              </a:lnSpc>
              <a:spcBef>
                <a:spcPts val="0"/>
              </a:spcBef>
              <a:spcAft>
                <a:spcPts val="0"/>
              </a:spcAft>
              <a:buClr>
                <a:schemeClr val="accent1"/>
              </a:buClr>
              <a:buSzPts val="2800"/>
              <a:buNone/>
              <a:defRPr sz="2800" b="1">
                <a:solidFill>
                  <a:schemeClr val="accent1"/>
                </a:solidFill>
              </a:defRPr>
            </a:lvl2pPr>
            <a:lvl3pPr lvl="2" algn="ctr">
              <a:lnSpc>
                <a:spcPct val="100000"/>
              </a:lnSpc>
              <a:spcBef>
                <a:spcPts val="0"/>
              </a:spcBef>
              <a:spcAft>
                <a:spcPts val="0"/>
              </a:spcAft>
              <a:buClr>
                <a:schemeClr val="accent1"/>
              </a:buClr>
              <a:buSzPts val="2800"/>
              <a:buNone/>
              <a:defRPr sz="2800" b="1">
                <a:solidFill>
                  <a:schemeClr val="accent1"/>
                </a:solidFill>
              </a:defRPr>
            </a:lvl3pPr>
            <a:lvl4pPr lvl="3" algn="ctr">
              <a:lnSpc>
                <a:spcPct val="100000"/>
              </a:lnSpc>
              <a:spcBef>
                <a:spcPts val="0"/>
              </a:spcBef>
              <a:spcAft>
                <a:spcPts val="0"/>
              </a:spcAft>
              <a:buClr>
                <a:schemeClr val="accent1"/>
              </a:buClr>
              <a:buSzPts val="2800"/>
              <a:buNone/>
              <a:defRPr sz="2800" b="1">
                <a:solidFill>
                  <a:schemeClr val="accent1"/>
                </a:solidFill>
              </a:defRPr>
            </a:lvl4pPr>
            <a:lvl5pPr lvl="4" algn="ctr">
              <a:lnSpc>
                <a:spcPct val="100000"/>
              </a:lnSpc>
              <a:spcBef>
                <a:spcPts val="0"/>
              </a:spcBef>
              <a:spcAft>
                <a:spcPts val="0"/>
              </a:spcAft>
              <a:buClr>
                <a:schemeClr val="accent1"/>
              </a:buClr>
              <a:buSzPts val="2800"/>
              <a:buNone/>
              <a:defRPr sz="2800" b="1">
                <a:solidFill>
                  <a:schemeClr val="accent1"/>
                </a:solidFill>
              </a:defRPr>
            </a:lvl5pPr>
            <a:lvl6pPr lvl="5" algn="ctr">
              <a:lnSpc>
                <a:spcPct val="100000"/>
              </a:lnSpc>
              <a:spcBef>
                <a:spcPts val="0"/>
              </a:spcBef>
              <a:spcAft>
                <a:spcPts val="0"/>
              </a:spcAft>
              <a:buClr>
                <a:schemeClr val="accent1"/>
              </a:buClr>
              <a:buSzPts val="2800"/>
              <a:buNone/>
              <a:defRPr sz="2800" b="1">
                <a:solidFill>
                  <a:schemeClr val="accent1"/>
                </a:solidFill>
              </a:defRPr>
            </a:lvl6pPr>
            <a:lvl7pPr lvl="6" algn="ctr">
              <a:lnSpc>
                <a:spcPct val="100000"/>
              </a:lnSpc>
              <a:spcBef>
                <a:spcPts val="0"/>
              </a:spcBef>
              <a:spcAft>
                <a:spcPts val="0"/>
              </a:spcAft>
              <a:buClr>
                <a:schemeClr val="accent1"/>
              </a:buClr>
              <a:buSzPts val="2800"/>
              <a:buNone/>
              <a:defRPr sz="2800" b="1">
                <a:solidFill>
                  <a:schemeClr val="accent1"/>
                </a:solidFill>
              </a:defRPr>
            </a:lvl7pPr>
            <a:lvl8pPr lvl="7" algn="ctr">
              <a:lnSpc>
                <a:spcPct val="100000"/>
              </a:lnSpc>
              <a:spcBef>
                <a:spcPts val="0"/>
              </a:spcBef>
              <a:spcAft>
                <a:spcPts val="0"/>
              </a:spcAft>
              <a:buClr>
                <a:schemeClr val="accent1"/>
              </a:buClr>
              <a:buSzPts val="2800"/>
              <a:buNone/>
              <a:defRPr sz="2800" b="1">
                <a:solidFill>
                  <a:schemeClr val="accent1"/>
                </a:solidFill>
              </a:defRPr>
            </a:lvl8pPr>
            <a:lvl9pPr lvl="8" algn="ctr">
              <a:lnSpc>
                <a:spcPct val="100000"/>
              </a:lnSpc>
              <a:spcBef>
                <a:spcPts val="0"/>
              </a:spcBef>
              <a:spcAft>
                <a:spcPts val="0"/>
              </a:spcAft>
              <a:buClr>
                <a:schemeClr val="accent1"/>
              </a:buClr>
              <a:buSzPts val="2800"/>
              <a:buNone/>
              <a:defRPr sz="2800" b="1">
                <a:solidFill>
                  <a:schemeClr val="accent1"/>
                </a:solidFill>
              </a:defRPr>
            </a:lvl9pPr>
          </a:lstStyle>
          <a:p>
            <a:endParaRPr/>
          </a:p>
        </p:txBody>
      </p:sp>
      <p:sp>
        <p:nvSpPr>
          <p:cNvPr id="372" name="Google Shape;372;g149cf5fcbea_0_63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373"/>
        <p:cNvGrpSpPr/>
        <p:nvPr/>
      </p:nvGrpSpPr>
      <p:grpSpPr>
        <a:xfrm>
          <a:off x="0" y="0"/>
          <a:ext cx="0" cy="0"/>
          <a:chOff x="0" y="0"/>
          <a:chExt cx="0" cy="0"/>
        </a:xfrm>
      </p:grpSpPr>
      <p:sp>
        <p:nvSpPr>
          <p:cNvPr id="374" name="Google Shape;374;g149cf5fcbea_0_641"/>
          <p:cNvSpPr txBox="1">
            <a:spLocks noGrp="1"/>
          </p:cNvSpPr>
          <p:nvPr>
            <p:ph type="title"/>
          </p:nvPr>
        </p:nvSpPr>
        <p:spPr>
          <a:xfrm>
            <a:off x="3737000" y="1070000"/>
            <a:ext cx="4718100" cy="4718100"/>
          </a:xfrm>
          <a:prstGeom prst="rect">
            <a:avLst/>
          </a:prstGeom>
          <a:solidFill>
            <a:srgbClr val="FFFFFF"/>
          </a:solid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6400"/>
              <a:buNone/>
              <a:defRPr sz="6400"/>
            </a:lvl1pPr>
            <a:lvl2pPr lvl="1" algn="ctr">
              <a:lnSpc>
                <a:spcPct val="100000"/>
              </a:lnSpc>
              <a:spcBef>
                <a:spcPts val="0"/>
              </a:spcBef>
              <a:spcAft>
                <a:spcPts val="0"/>
              </a:spcAft>
              <a:buSzPts val="6400"/>
              <a:buNone/>
              <a:defRPr sz="6400"/>
            </a:lvl2pPr>
            <a:lvl3pPr lvl="2" algn="ctr">
              <a:lnSpc>
                <a:spcPct val="100000"/>
              </a:lnSpc>
              <a:spcBef>
                <a:spcPts val="0"/>
              </a:spcBef>
              <a:spcAft>
                <a:spcPts val="0"/>
              </a:spcAft>
              <a:buSzPts val="6400"/>
              <a:buNone/>
              <a:defRPr sz="6400"/>
            </a:lvl3pPr>
            <a:lvl4pPr lvl="3" algn="ctr">
              <a:lnSpc>
                <a:spcPct val="100000"/>
              </a:lnSpc>
              <a:spcBef>
                <a:spcPts val="0"/>
              </a:spcBef>
              <a:spcAft>
                <a:spcPts val="0"/>
              </a:spcAft>
              <a:buSzPts val="6400"/>
              <a:buNone/>
              <a:defRPr sz="6400"/>
            </a:lvl4pPr>
            <a:lvl5pPr lvl="4" algn="ctr">
              <a:lnSpc>
                <a:spcPct val="100000"/>
              </a:lnSpc>
              <a:spcBef>
                <a:spcPts val="0"/>
              </a:spcBef>
              <a:spcAft>
                <a:spcPts val="0"/>
              </a:spcAft>
              <a:buSzPts val="6400"/>
              <a:buNone/>
              <a:defRPr sz="6400"/>
            </a:lvl5pPr>
            <a:lvl6pPr lvl="5" algn="ctr">
              <a:lnSpc>
                <a:spcPct val="100000"/>
              </a:lnSpc>
              <a:spcBef>
                <a:spcPts val="0"/>
              </a:spcBef>
              <a:spcAft>
                <a:spcPts val="0"/>
              </a:spcAft>
              <a:buSzPts val="6400"/>
              <a:buNone/>
              <a:defRPr sz="6400"/>
            </a:lvl6pPr>
            <a:lvl7pPr lvl="6" algn="ctr">
              <a:lnSpc>
                <a:spcPct val="100000"/>
              </a:lnSpc>
              <a:spcBef>
                <a:spcPts val="0"/>
              </a:spcBef>
              <a:spcAft>
                <a:spcPts val="0"/>
              </a:spcAft>
              <a:buSzPts val="6400"/>
              <a:buNone/>
              <a:defRPr sz="6400"/>
            </a:lvl7pPr>
            <a:lvl8pPr lvl="7" algn="ctr">
              <a:lnSpc>
                <a:spcPct val="100000"/>
              </a:lnSpc>
              <a:spcBef>
                <a:spcPts val="0"/>
              </a:spcBef>
              <a:spcAft>
                <a:spcPts val="0"/>
              </a:spcAft>
              <a:buSzPts val="6400"/>
              <a:buNone/>
              <a:defRPr sz="6400"/>
            </a:lvl8pPr>
            <a:lvl9pPr lvl="8" algn="ctr">
              <a:lnSpc>
                <a:spcPct val="100000"/>
              </a:lnSpc>
              <a:spcBef>
                <a:spcPts val="0"/>
              </a:spcBef>
              <a:spcAft>
                <a:spcPts val="0"/>
              </a:spcAft>
              <a:buSzPts val="6400"/>
              <a:buNone/>
              <a:defRPr sz="6400"/>
            </a:lvl9pPr>
          </a:lstStyle>
          <a:p>
            <a:endParaRPr/>
          </a:p>
        </p:txBody>
      </p:sp>
      <p:sp>
        <p:nvSpPr>
          <p:cNvPr id="375" name="Google Shape;375;g149cf5fcbea_0_64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76"/>
        <p:cNvGrpSpPr/>
        <p:nvPr/>
      </p:nvGrpSpPr>
      <p:grpSpPr>
        <a:xfrm>
          <a:off x="0" y="0"/>
          <a:ext cx="0" cy="0"/>
          <a:chOff x="0" y="0"/>
          <a:chExt cx="0" cy="0"/>
        </a:xfrm>
      </p:grpSpPr>
      <p:sp>
        <p:nvSpPr>
          <p:cNvPr id="377" name="Google Shape;377;g149cf5fcbea_0_648"/>
          <p:cNvSpPr txBox="1">
            <a:spLocks noGrp="1"/>
          </p:cNvSpPr>
          <p:nvPr>
            <p:ph type="title"/>
          </p:nvPr>
        </p:nvSpPr>
        <p:spPr>
          <a:xfrm>
            <a:off x="415600" y="390467"/>
            <a:ext cx="11360700" cy="10680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378" name="Google Shape;378;g149cf5fcbea_0_648"/>
          <p:cNvSpPr txBox="1">
            <a:spLocks noGrp="1"/>
          </p:cNvSpPr>
          <p:nvPr>
            <p:ph type="body" idx="1"/>
          </p:nvPr>
        </p:nvSpPr>
        <p:spPr>
          <a:xfrm>
            <a:off x="415600" y="1638233"/>
            <a:ext cx="5333100" cy="44535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379" name="Google Shape;379;g149cf5fcbea_0_648"/>
          <p:cNvSpPr txBox="1">
            <a:spLocks noGrp="1"/>
          </p:cNvSpPr>
          <p:nvPr>
            <p:ph type="body" idx="2"/>
          </p:nvPr>
        </p:nvSpPr>
        <p:spPr>
          <a:xfrm>
            <a:off x="6443200" y="1638233"/>
            <a:ext cx="5333100" cy="44535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380" name="Google Shape;380;g149cf5fcbea_0_64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1"/>
        <p:cNvGrpSpPr/>
        <p:nvPr/>
      </p:nvGrpSpPr>
      <p:grpSpPr>
        <a:xfrm>
          <a:off x="0" y="0"/>
          <a:ext cx="0" cy="0"/>
          <a:chOff x="0" y="0"/>
          <a:chExt cx="0" cy="0"/>
        </a:xfrm>
      </p:grpSpPr>
      <p:sp>
        <p:nvSpPr>
          <p:cNvPr id="382" name="Google Shape;382;g149cf5fcbea_0_653"/>
          <p:cNvSpPr txBox="1">
            <a:spLocks noGrp="1"/>
          </p:cNvSpPr>
          <p:nvPr>
            <p:ph type="title"/>
          </p:nvPr>
        </p:nvSpPr>
        <p:spPr>
          <a:xfrm>
            <a:off x="406400" y="412467"/>
            <a:ext cx="11383500" cy="997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5300"/>
              <a:buNone/>
              <a:defRPr sz="5300"/>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383" name="Google Shape;383;g149cf5fcbea_0_65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4"/>
        <p:cNvGrpSpPr/>
        <p:nvPr/>
      </p:nvGrpSpPr>
      <p:grpSpPr>
        <a:xfrm>
          <a:off x="0" y="0"/>
          <a:ext cx="0" cy="0"/>
          <a:chOff x="0" y="0"/>
          <a:chExt cx="0" cy="0"/>
        </a:xfrm>
      </p:grpSpPr>
      <p:sp>
        <p:nvSpPr>
          <p:cNvPr id="385" name="Google Shape;385;g149cf5fcbea_0_656"/>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4000"/>
              <a:buNone/>
              <a:defRPr sz="4000">
                <a:highlight>
                  <a:schemeClr val="dk1"/>
                </a:highlight>
              </a:defRPr>
            </a:lvl1pPr>
            <a:lvl2pPr lvl="1" algn="l">
              <a:lnSpc>
                <a:spcPct val="100000"/>
              </a:lnSpc>
              <a:spcBef>
                <a:spcPts val="0"/>
              </a:spcBef>
              <a:spcAft>
                <a:spcPts val="0"/>
              </a:spcAft>
              <a:buSzPts val="4000"/>
              <a:buNone/>
              <a:defRPr sz="4000">
                <a:highlight>
                  <a:schemeClr val="dk1"/>
                </a:highlight>
              </a:defRPr>
            </a:lvl2pPr>
            <a:lvl3pPr lvl="2" algn="l">
              <a:lnSpc>
                <a:spcPct val="100000"/>
              </a:lnSpc>
              <a:spcBef>
                <a:spcPts val="0"/>
              </a:spcBef>
              <a:spcAft>
                <a:spcPts val="0"/>
              </a:spcAft>
              <a:buSzPts val="4000"/>
              <a:buNone/>
              <a:defRPr sz="4000">
                <a:highlight>
                  <a:schemeClr val="dk1"/>
                </a:highlight>
              </a:defRPr>
            </a:lvl3pPr>
            <a:lvl4pPr lvl="3" algn="l">
              <a:lnSpc>
                <a:spcPct val="100000"/>
              </a:lnSpc>
              <a:spcBef>
                <a:spcPts val="0"/>
              </a:spcBef>
              <a:spcAft>
                <a:spcPts val="0"/>
              </a:spcAft>
              <a:buSzPts val="4000"/>
              <a:buNone/>
              <a:defRPr sz="4000">
                <a:highlight>
                  <a:schemeClr val="dk1"/>
                </a:highlight>
              </a:defRPr>
            </a:lvl4pPr>
            <a:lvl5pPr lvl="4" algn="l">
              <a:lnSpc>
                <a:spcPct val="100000"/>
              </a:lnSpc>
              <a:spcBef>
                <a:spcPts val="0"/>
              </a:spcBef>
              <a:spcAft>
                <a:spcPts val="0"/>
              </a:spcAft>
              <a:buSzPts val="4000"/>
              <a:buNone/>
              <a:defRPr sz="4000">
                <a:highlight>
                  <a:schemeClr val="dk1"/>
                </a:highlight>
              </a:defRPr>
            </a:lvl5pPr>
            <a:lvl6pPr lvl="5" algn="l">
              <a:lnSpc>
                <a:spcPct val="100000"/>
              </a:lnSpc>
              <a:spcBef>
                <a:spcPts val="0"/>
              </a:spcBef>
              <a:spcAft>
                <a:spcPts val="0"/>
              </a:spcAft>
              <a:buSzPts val="4000"/>
              <a:buNone/>
              <a:defRPr sz="4000">
                <a:highlight>
                  <a:schemeClr val="dk1"/>
                </a:highlight>
              </a:defRPr>
            </a:lvl6pPr>
            <a:lvl7pPr lvl="6" algn="l">
              <a:lnSpc>
                <a:spcPct val="100000"/>
              </a:lnSpc>
              <a:spcBef>
                <a:spcPts val="0"/>
              </a:spcBef>
              <a:spcAft>
                <a:spcPts val="0"/>
              </a:spcAft>
              <a:buSzPts val="4000"/>
              <a:buNone/>
              <a:defRPr sz="4000">
                <a:highlight>
                  <a:schemeClr val="dk1"/>
                </a:highlight>
              </a:defRPr>
            </a:lvl7pPr>
            <a:lvl8pPr lvl="7" algn="l">
              <a:lnSpc>
                <a:spcPct val="100000"/>
              </a:lnSpc>
              <a:spcBef>
                <a:spcPts val="0"/>
              </a:spcBef>
              <a:spcAft>
                <a:spcPts val="0"/>
              </a:spcAft>
              <a:buSzPts val="4000"/>
              <a:buNone/>
              <a:defRPr sz="4000">
                <a:highlight>
                  <a:schemeClr val="dk1"/>
                </a:highlight>
              </a:defRPr>
            </a:lvl8pPr>
            <a:lvl9pPr lvl="8" algn="l">
              <a:lnSpc>
                <a:spcPct val="100000"/>
              </a:lnSpc>
              <a:spcBef>
                <a:spcPts val="0"/>
              </a:spcBef>
              <a:spcAft>
                <a:spcPts val="0"/>
              </a:spcAft>
              <a:buSzPts val="4000"/>
              <a:buNone/>
              <a:defRPr sz="4000">
                <a:highlight>
                  <a:schemeClr val="dk1"/>
                </a:highlight>
              </a:defRPr>
            </a:lvl9pPr>
          </a:lstStyle>
          <a:p>
            <a:endParaRPr/>
          </a:p>
        </p:txBody>
      </p:sp>
      <p:sp>
        <p:nvSpPr>
          <p:cNvPr id="386" name="Google Shape;386;g149cf5fcbea_0_656"/>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387" name="Google Shape;387;g149cf5fcbea_0_65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88"/>
        <p:cNvGrpSpPr/>
        <p:nvPr/>
      </p:nvGrpSpPr>
      <p:grpSpPr>
        <a:xfrm>
          <a:off x="0" y="0"/>
          <a:ext cx="0" cy="0"/>
          <a:chOff x="0" y="0"/>
          <a:chExt cx="0" cy="0"/>
        </a:xfrm>
      </p:grpSpPr>
      <p:sp>
        <p:nvSpPr>
          <p:cNvPr id="389" name="Google Shape;389;g149cf5fcbea_0_660"/>
          <p:cNvSpPr txBox="1">
            <a:spLocks noGrp="1"/>
          </p:cNvSpPr>
          <p:nvPr>
            <p:ph type="title"/>
          </p:nvPr>
        </p:nvSpPr>
        <p:spPr>
          <a:xfrm>
            <a:off x="653667" y="701800"/>
            <a:ext cx="7491600" cy="54543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Clr>
                <a:schemeClr val="lt1"/>
              </a:buClr>
              <a:buSzPts val="8000"/>
              <a:buNone/>
              <a:defRPr sz="8000">
                <a:solidFill>
                  <a:schemeClr val="lt1"/>
                </a:solidFill>
              </a:defRPr>
            </a:lvl1pPr>
            <a:lvl2pPr lvl="1" algn="l">
              <a:lnSpc>
                <a:spcPct val="100000"/>
              </a:lnSpc>
              <a:spcBef>
                <a:spcPts val="0"/>
              </a:spcBef>
              <a:spcAft>
                <a:spcPts val="0"/>
              </a:spcAft>
              <a:buClr>
                <a:schemeClr val="lt1"/>
              </a:buClr>
              <a:buSzPts val="8000"/>
              <a:buNone/>
              <a:defRPr sz="8000">
                <a:solidFill>
                  <a:schemeClr val="lt1"/>
                </a:solidFill>
              </a:defRPr>
            </a:lvl2pPr>
            <a:lvl3pPr lvl="2" algn="l">
              <a:lnSpc>
                <a:spcPct val="100000"/>
              </a:lnSpc>
              <a:spcBef>
                <a:spcPts val="0"/>
              </a:spcBef>
              <a:spcAft>
                <a:spcPts val="0"/>
              </a:spcAft>
              <a:buClr>
                <a:schemeClr val="lt1"/>
              </a:buClr>
              <a:buSzPts val="8000"/>
              <a:buNone/>
              <a:defRPr sz="8000">
                <a:solidFill>
                  <a:schemeClr val="lt1"/>
                </a:solidFill>
              </a:defRPr>
            </a:lvl3pPr>
            <a:lvl4pPr lvl="3" algn="l">
              <a:lnSpc>
                <a:spcPct val="100000"/>
              </a:lnSpc>
              <a:spcBef>
                <a:spcPts val="0"/>
              </a:spcBef>
              <a:spcAft>
                <a:spcPts val="0"/>
              </a:spcAft>
              <a:buClr>
                <a:schemeClr val="lt1"/>
              </a:buClr>
              <a:buSzPts val="8000"/>
              <a:buNone/>
              <a:defRPr sz="8000">
                <a:solidFill>
                  <a:schemeClr val="lt1"/>
                </a:solidFill>
              </a:defRPr>
            </a:lvl4pPr>
            <a:lvl5pPr lvl="4" algn="l">
              <a:lnSpc>
                <a:spcPct val="100000"/>
              </a:lnSpc>
              <a:spcBef>
                <a:spcPts val="0"/>
              </a:spcBef>
              <a:spcAft>
                <a:spcPts val="0"/>
              </a:spcAft>
              <a:buClr>
                <a:schemeClr val="lt1"/>
              </a:buClr>
              <a:buSzPts val="8000"/>
              <a:buNone/>
              <a:defRPr sz="8000">
                <a:solidFill>
                  <a:schemeClr val="lt1"/>
                </a:solidFill>
              </a:defRPr>
            </a:lvl5pPr>
            <a:lvl6pPr lvl="5" algn="l">
              <a:lnSpc>
                <a:spcPct val="100000"/>
              </a:lnSpc>
              <a:spcBef>
                <a:spcPts val="0"/>
              </a:spcBef>
              <a:spcAft>
                <a:spcPts val="0"/>
              </a:spcAft>
              <a:buClr>
                <a:schemeClr val="lt1"/>
              </a:buClr>
              <a:buSzPts val="8000"/>
              <a:buNone/>
              <a:defRPr sz="8000">
                <a:solidFill>
                  <a:schemeClr val="lt1"/>
                </a:solidFill>
              </a:defRPr>
            </a:lvl6pPr>
            <a:lvl7pPr lvl="6" algn="l">
              <a:lnSpc>
                <a:spcPct val="100000"/>
              </a:lnSpc>
              <a:spcBef>
                <a:spcPts val="0"/>
              </a:spcBef>
              <a:spcAft>
                <a:spcPts val="0"/>
              </a:spcAft>
              <a:buClr>
                <a:schemeClr val="lt1"/>
              </a:buClr>
              <a:buSzPts val="8000"/>
              <a:buNone/>
              <a:defRPr sz="8000">
                <a:solidFill>
                  <a:schemeClr val="lt1"/>
                </a:solidFill>
              </a:defRPr>
            </a:lvl7pPr>
            <a:lvl8pPr lvl="7" algn="l">
              <a:lnSpc>
                <a:spcPct val="100000"/>
              </a:lnSpc>
              <a:spcBef>
                <a:spcPts val="0"/>
              </a:spcBef>
              <a:spcAft>
                <a:spcPts val="0"/>
              </a:spcAft>
              <a:buClr>
                <a:schemeClr val="lt1"/>
              </a:buClr>
              <a:buSzPts val="8000"/>
              <a:buNone/>
              <a:defRPr sz="8000">
                <a:solidFill>
                  <a:schemeClr val="lt1"/>
                </a:solidFill>
              </a:defRPr>
            </a:lvl8pPr>
            <a:lvl9pPr lvl="8" algn="l">
              <a:lnSpc>
                <a:spcPct val="100000"/>
              </a:lnSpc>
              <a:spcBef>
                <a:spcPts val="0"/>
              </a:spcBef>
              <a:spcAft>
                <a:spcPts val="0"/>
              </a:spcAft>
              <a:buClr>
                <a:schemeClr val="lt1"/>
              </a:buClr>
              <a:buSzPts val="8000"/>
              <a:buNone/>
              <a:defRPr sz="8000">
                <a:solidFill>
                  <a:schemeClr val="lt1"/>
                </a:solidFill>
              </a:defRPr>
            </a:lvl9pPr>
          </a:lstStyle>
          <a:p>
            <a:endParaRPr/>
          </a:p>
        </p:txBody>
      </p:sp>
      <p:sp>
        <p:nvSpPr>
          <p:cNvPr id="390" name="Google Shape;390;g149cf5fcbea_0_66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g149cf5fcbea_0_791"/>
          <p:cNvSpPr/>
          <p:nvPr/>
        </p:nvSpPr>
        <p:spPr>
          <a:xfrm>
            <a:off x="6096000" y="10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4" name="Google Shape;44;g149cf5fcbea_0_791"/>
          <p:cNvCxnSpPr/>
          <p:nvPr/>
        </p:nvCxnSpPr>
        <p:spPr>
          <a:xfrm>
            <a:off x="6706233" y="5994000"/>
            <a:ext cx="624300" cy="0"/>
          </a:xfrm>
          <a:prstGeom prst="straightConnector1">
            <a:avLst/>
          </a:prstGeom>
          <a:noFill/>
          <a:ln w="19050" cap="flat" cmpd="sng">
            <a:solidFill>
              <a:schemeClr val="lt2"/>
            </a:solidFill>
            <a:prstDash val="solid"/>
            <a:round/>
            <a:headEnd type="none" w="sm" len="sm"/>
            <a:tailEnd type="none" w="sm" len="sm"/>
          </a:ln>
        </p:spPr>
      </p:cxnSp>
      <p:sp>
        <p:nvSpPr>
          <p:cNvPr id="45" name="Google Shape;45;g149cf5fcbea_0_791"/>
          <p:cNvSpPr txBox="1">
            <a:spLocks noGrp="1"/>
          </p:cNvSpPr>
          <p:nvPr>
            <p:ph type="title"/>
          </p:nvPr>
        </p:nvSpPr>
        <p:spPr>
          <a:xfrm>
            <a:off x="354000" y="1607767"/>
            <a:ext cx="5393700" cy="20127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46" name="Google Shape;46;g149cf5fcbea_0_791"/>
          <p:cNvSpPr txBox="1">
            <a:spLocks noGrp="1"/>
          </p:cNvSpPr>
          <p:nvPr>
            <p:ph type="subTitle" idx="1"/>
          </p:nvPr>
        </p:nvSpPr>
        <p:spPr>
          <a:xfrm>
            <a:off x="354000" y="3692001"/>
            <a:ext cx="5393700" cy="17940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7" name="Google Shape;47;g149cf5fcbea_0_791"/>
          <p:cNvSpPr txBox="1">
            <a:spLocks noGrp="1"/>
          </p:cNvSpPr>
          <p:nvPr>
            <p:ph type="body" idx="2"/>
          </p:nvPr>
        </p:nvSpPr>
        <p:spPr>
          <a:xfrm>
            <a:off x="6586000" y="965600"/>
            <a:ext cx="5115900" cy="4926900"/>
          </a:xfrm>
          <a:prstGeom prst="rect">
            <a:avLst/>
          </a:prstGeom>
          <a:noFill/>
          <a:ln>
            <a:noFill/>
          </a:ln>
        </p:spPr>
        <p:txBody>
          <a:bodyPr spcFirstLastPara="1" wrap="square" lIns="121900" tIns="121900" rIns="121900" bIns="121900" anchor="ctr" anchorCtr="0">
            <a:noAutofit/>
          </a:bodyPr>
          <a:lstStyle>
            <a:lvl1pPr marL="457200" lvl="0" indent="-381000" algn="l">
              <a:lnSpc>
                <a:spcPct val="115000"/>
              </a:lnSpc>
              <a:spcBef>
                <a:spcPts val="0"/>
              </a:spcBef>
              <a:spcAft>
                <a:spcPts val="0"/>
              </a:spcAft>
              <a:buClr>
                <a:schemeClr val="lt1"/>
              </a:buClr>
              <a:buSzPts val="2400"/>
              <a:buChar char="●"/>
              <a:defRPr>
                <a:solidFill>
                  <a:schemeClr val="lt1"/>
                </a:solidFill>
              </a:defRPr>
            </a:lvl1pPr>
            <a:lvl2pPr marL="914400" lvl="1" indent="-349250" algn="l">
              <a:lnSpc>
                <a:spcPct val="115000"/>
              </a:lnSpc>
              <a:spcBef>
                <a:spcPts val="2100"/>
              </a:spcBef>
              <a:spcAft>
                <a:spcPts val="0"/>
              </a:spcAft>
              <a:buClr>
                <a:schemeClr val="lt1"/>
              </a:buClr>
              <a:buSzPts val="1900"/>
              <a:buChar char="○"/>
              <a:defRPr>
                <a:solidFill>
                  <a:schemeClr val="lt1"/>
                </a:solidFill>
              </a:defRPr>
            </a:lvl2pPr>
            <a:lvl3pPr marL="1371600" lvl="2" indent="-349250" algn="l">
              <a:lnSpc>
                <a:spcPct val="115000"/>
              </a:lnSpc>
              <a:spcBef>
                <a:spcPts val="2100"/>
              </a:spcBef>
              <a:spcAft>
                <a:spcPts val="0"/>
              </a:spcAft>
              <a:buClr>
                <a:schemeClr val="lt1"/>
              </a:buClr>
              <a:buSzPts val="1900"/>
              <a:buChar char="■"/>
              <a:defRPr>
                <a:solidFill>
                  <a:schemeClr val="lt1"/>
                </a:solidFill>
              </a:defRPr>
            </a:lvl3pPr>
            <a:lvl4pPr marL="1828800" lvl="3" indent="-349250" algn="l">
              <a:lnSpc>
                <a:spcPct val="115000"/>
              </a:lnSpc>
              <a:spcBef>
                <a:spcPts val="2100"/>
              </a:spcBef>
              <a:spcAft>
                <a:spcPts val="0"/>
              </a:spcAft>
              <a:buClr>
                <a:schemeClr val="lt1"/>
              </a:buClr>
              <a:buSzPts val="1900"/>
              <a:buChar char="●"/>
              <a:defRPr>
                <a:solidFill>
                  <a:schemeClr val="lt1"/>
                </a:solidFill>
              </a:defRPr>
            </a:lvl4pPr>
            <a:lvl5pPr marL="2286000" lvl="4" indent="-349250" algn="l">
              <a:lnSpc>
                <a:spcPct val="115000"/>
              </a:lnSpc>
              <a:spcBef>
                <a:spcPts val="2100"/>
              </a:spcBef>
              <a:spcAft>
                <a:spcPts val="0"/>
              </a:spcAft>
              <a:buClr>
                <a:schemeClr val="lt1"/>
              </a:buClr>
              <a:buSzPts val="1900"/>
              <a:buChar char="○"/>
              <a:defRPr>
                <a:solidFill>
                  <a:schemeClr val="lt1"/>
                </a:solidFill>
              </a:defRPr>
            </a:lvl5pPr>
            <a:lvl6pPr marL="2743200" lvl="5" indent="-349250" algn="l">
              <a:lnSpc>
                <a:spcPct val="115000"/>
              </a:lnSpc>
              <a:spcBef>
                <a:spcPts val="2100"/>
              </a:spcBef>
              <a:spcAft>
                <a:spcPts val="0"/>
              </a:spcAft>
              <a:buClr>
                <a:schemeClr val="lt1"/>
              </a:buClr>
              <a:buSzPts val="1900"/>
              <a:buChar char="■"/>
              <a:defRPr>
                <a:solidFill>
                  <a:schemeClr val="lt1"/>
                </a:solidFill>
              </a:defRPr>
            </a:lvl6pPr>
            <a:lvl7pPr marL="3200400" lvl="6" indent="-349250" algn="l">
              <a:lnSpc>
                <a:spcPct val="115000"/>
              </a:lnSpc>
              <a:spcBef>
                <a:spcPts val="2100"/>
              </a:spcBef>
              <a:spcAft>
                <a:spcPts val="0"/>
              </a:spcAft>
              <a:buClr>
                <a:schemeClr val="lt1"/>
              </a:buClr>
              <a:buSzPts val="1900"/>
              <a:buChar char="●"/>
              <a:defRPr>
                <a:solidFill>
                  <a:schemeClr val="lt1"/>
                </a:solidFill>
              </a:defRPr>
            </a:lvl7pPr>
            <a:lvl8pPr marL="3657600" lvl="7" indent="-349250" algn="l">
              <a:lnSpc>
                <a:spcPct val="115000"/>
              </a:lnSpc>
              <a:spcBef>
                <a:spcPts val="2100"/>
              </a:spcBef>
              <a:spcAft>
                <a:spcPts val="0"/>
              </a:spcAft>
              <a:buClr>
                <a:schemeClr val="lt1"/>
              </a:buClr>
              <a:buSzPts val="1900"/>
              <a:buChar char="○"/>
              <a:defRPr>
                <a:solidFill>
                  <a:schemeClr val="lt1"/>
                </a:solidFill>
              </a:defRPr>
            </a:lvl8pPr>
            <a:lvl9pPr marL="4114800" lvl="8" indent="-349250" algn="l">
              <a:lnSpc>
                <a:spcPct val="115000"/>
              </a:lnSpc>
              <a:spcBef>
                <a:spcPts val="2100"/>
              </a:spcBef>
              <a:spcAft>
                <a:spcPts val="2100"/>
              </a:spcAft>
              <a:buClr>
                <a:schemeClr val="lt1"/>
              </a:buClr>
              <a:buSzPts val="1900"/>
              <a:buChar char="■"/>
              <a:defRPr>
                <a:solidFill>
                  <a:schemeClr val="lt1"/>
                </a:solidFill>
              </a:defRPr>
            </a:lvl9pPr>
          </a:lstStyle>
          <a:p>
            <a:endParaRPr/>
          </a:p>
        </p:txBody>
      </p:sp>
      <p:sp>
        <p:nvSpPr>
          <p:cNvPr id="48" name="Google Shape;48;g149cf5fcbea_0_79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1"/>
        <p:cNvGrpSpPr/>
        <p:nvPr/>
      </p:nvGrpSpPr>
      <p:grpSpPr>
        <a:xfrm>
          <a:off x="0" y="0"/>
          <a:ext cx="0" cy="0"/>
          <a:chOff x="0" y="0"/>
          <a:chExt cx="0" cy="0"/>
        </a:xfrm>
      </p:grpSpPr>
      <p:sp>
        <p:nvSpPr>
          <p:cNvPr id="392" name="Google Shape;392;g149cf5fcbea_0_663"/>
          <p:cNvSpPr/>
          <p:nvPr/>
        </p:nvSpPr>
        <p:spPr>
          <a:xfrm>
            <a:off x="6096000" y="-33"/>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93" name="Google Shape;393;g149cf5fcbea_0_663"/>
          <p:cNvCxnSpPr/>
          <p:nvPr/>
        </p:nvCxnSpPr>
        <p:spPr>
          <a:xfrm>
            <a:off x="6706233" y="5994000"/>
            <a:ext cx="624300" cy="0"/>
          </a:xfrm>
          <a:prstGeom prst="straightConnector1">
            <a:avLst/>
          </a:prstGeom>
          <a:noFill/>
          <a:ln w="28575" cap="flat" cmpd="sng">
            <a:solidFill>
              <a:schemeClr val="lt1"/>
            </a:solidFill>
            <a:prstDash val="solid"/>
            <a:round/>
            <a:headEnd type="none" w="sm" len="sm"/>
            <a:tailEnd type="none" w="sm" len="sm"/>
          </a:ln>
        </p:spPr>
      </p:cxnSp>
      <p:sp>
        <p:nvSpPr>
          <p:cNvPr id="394" name="Google Shape;394;g149cf5fcbea_0_663"/>
          <p:cNvSpPr txBox="1">
            <a:spLocks noGrp="1"/>
          </p:cNvSpPr>
          <p:nvPr>
            <p:ph type="title"/>
          </p:nvPr>
        </p:nvSpPr>
        <p:spPr>
          <a:xfrm>
            <a:off x="354000" y="1441867"/>
            <a:ext cx="5393700" cy="22803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7200"/>
              <a:buNone/>
              <a:defRPr sz="7200"/>
            </a:lvl1pPr>
            <a:lvl2pPr lvl="1" algn="ctr">
              <a:lnSpc>
                <a:spcPct val="100000"/>
              </a:lnSpc>
              <a:spcBef>
                <a:spcPts val="0"/>
              </a:spcBef>
              <a:spcAft>
                <a:spcPts val="0"/>
              </a:spcAft>
              <a:buSzPts val="7200"/>
              <a:buNone/>
              <a:defRPr sz="7200"/>
            </a:lvl2pPr>
            <a:lvl3pPr lvl="2" algn="ctr">
              <a:lnSpc>
                <a:spcPct val="100000"/>
              </a:lnSpc>
              <a:spcBef>
                <a:spcPts val="0"/>
              </a:spcBef>
              <a:spcAft>
                <a:spcPts val="0"/>
              </a:spcAft>
              <a:buSzPts val="7200"/>
              <a:buNone/>
              <a:defRPr sz="7200"/>
            </a:lvl3pPr>
            <a:lvl4pPr lvl="3" algn="ctr">
              <a:lnSpc>
                <a:spcPct val="100000"/>
              </a:lnSpc>
              <a:spcBef>
                <a:spcPts val="0"/>
              </a:spcBef>
              <a:spcAft>
                <a:spcPts val="0"/>
              </a:spcAft>
              <a:buSzPts val="7200"/>
              <a:buNone/>
              <a:defRPr sz="7200"/>
            </a:lvl4pPr>
            <a:lvl5pPr lvl="4" algn="ctr">
              <a:lnSpc>
                <a:spcPct val="100000"/>
              </a:lnSpc>
              <a:spcBef>
                <a:spcPts val="0"/>
              </a:spcBef>
              <a:spcAft>
                <a:spcPts val="0"/>
              </a:spcAft>
              <a:buSzPts val="7200"/>
              <a:buNone/>
              <a:defRPr sz="7200"/>
            </a:lvl5pPr>
            <a:lvl6pPr lvl="5" algn="ctr">
              <a:lnSpc>
                <a:spcPct val="100000"/>
              </a:lnSpc>
              <a:spcBef>
                <a:spcPts val="0"/>
              </a:spcBef>
              <a:spcAft>
                <a:spcPts val="0"/>
              </a:spcAft>
              <a:buSzPts val="7200"/>
              <a:buNone/>
              <a:defRPr sz="7200"/>
            </a:lvl6pPr>
            <a:lvl7pPr lvl="6" algn="ctr">
              <a:lnSpc>
                <a:spcPct val="100000"/>
              </a:lnSpc>
              <a:spcBef>
                <a:spcPts val="0"/>
              </a:spcBef>
              <a:spcAft>
                <a:spcPts val="0"/>
              </a:spcAft>
              <a:buSzPts val="7200"/>
              <a:buNone/>
              <a:defRPr sz="7200"/>
            </a:lvl7pPr>
            <a:lvl8pPr lvl="7" algn="ctr">
              <a:lnSpc>
                <a:spcPct val="100000"/>
              </a:lnSpc>
              <a:spcBef>
                <a:spcPts val="0"/>
              </a:spcBef>
              <a:spcAft>
                <a:spcPts val="0"/>
              </a:spcAft>
              <a:buSzPts val="7200"/>
              <a:buNone/>
              <a:defRPr sz="7200"/>
            </a:lvl8pPr>
            <a:lvl9pPr lvl="8" algn="ctr">
              <a:lnSpc>
                <a:spcPct val="100000"/>
              </a:lnSpc>
              <a:spcBef>
                <a:spcPts val="0"/>
              </a:spcBef>
              <a:spcAft>
                <a:spcPts val="0"/>
              </a:spcAft>
              <a:buSzPts val="7200"/>
              <a:buNone/>
              <a:defRPr sz="7200"/>
            </a:lvl9pPr>
          </a:lstStyle>
          <a:p>
            <a:endParaRPr/>
          </a:p>
        </p:txBody>
      </p:sp>
      <p:sp>
        <p:nvSpPr>
          <p:cNvPr id="395" name="Google Shape;395;g149cf5fcbea_0_663"/>
          <p:cNvSpPr txBox="1">
            <a:spLocks noGrp="1"/>
          </p:cNvSpPr>
          <p:nvPr>
            <p:ph type="subTitle" idx="1"/>
          </p:nvPr>
        </p:nvSpPr>
        <p:spPr>
          <a:xfrm>
            <a:off x="354000" y="3793630"/>
            <a:ext cx="5393700" cy="17940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2400"/>
              <a:buNone/>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396" name="Google Shape;396;g149cf5fcbea_0_663"/>
          <p:cNvSpPr txBox="1">
            <a:spLocks noGrp="1"/>
          </p:cNvSpPr>
          <p:nvPr>
            <p:ph type="body" idx="2"/>
          </p:nvPr>
        </p:nvSpPr>
        <p:spPr>
          <a:xfrm>
            <a:off x="6586000" y="965600"/>
            <a:ext cx="5115900" cy="4926900"/>
          </a:xfrm>
          <a:prstGeom prst="rect">
            <a:avLst/>
          </a:prstGeom>
          <a:noFill/>
          <a:ln>
            <a:noFill/>
          </a:ln>
        </p:spPr>
        <p:txBody>
          <a:bodyPr spcFirstLastPara="1" wrap="square" lIns="121900" tIns="121900" rIns="121900" bIns="121900" anchor="ctr" anchorCtr="0">
            <a:noAutofit/>
          </a:bodyPr>
          <a:lstStyle>
            <a:lvl1pPr marL="457200" lvl="0" indent="-381000" algn="l">
              <a:lnSpc>
                <a:spcPct val="115000"/>
              </a:lnSpc>
              <a:spcBef>
                <a:spcPts val="0"/>
              </a:spcBef>
              <a:spcAft>
                <a:spcPts val="0"/>
              </a:spcAft>
              <a:buClr>
                <a:schemeClr val="accent1"/>
              </a:buClr>
              <a:buSzPts val="2400"/>
              <a:buChar char="●"/>
              <a:defRPr>
                <a:solidFill>
                  <a:schemeClr val="accent1"/>
                </a:solidFill>
                <a:highlight>
                  <a:schemeClr val="lt1"/>
                </a:highlight>
              </a:defRPr>
            </a:lvl1pPr>
            <a:lvl2pPr marL="914400" lvl="1" indent="-349250" algn="l">
              <a:lnSpc>
                <a:spcPct val="115000"/>
              </a:lnSpc>
              <a:spcBef>
                <a:spcPts val="2100"/>
              </a:spcBef>
              <a:spcAft>
                <a:spcPts val="0"/>
              </a:spcAft>
              <a:buClr>
                <a:schemeClr val="accent1"/>
              </a:buClr>
              <a:buSzPts val="1900"/>
              <a:buChar char="○"/>
              <a:defRPr>
                <a:solidFill>
                  <a:schemeClr val="accent1"/>
                </a:solidFill>
                <a:highlight>
                  <a:schemeClr val="lt1"/>
                </a:highlight>
              </a:defRPr>
            </a:lvl2pPr>
            <a:lvl3pPr marL="1371600" lvl="2" indent="-349250" algn="l">
              <a:lnSpc>
                <a:spcPct val="115000"/>
              </a:lnSpc>
              <a:spcBef>
                <a:spcPts val="2100"/>
              </a:spcBef>
              <a:spcAft>
                <a:spcPts val="0"/>
              </a:spcAft>
              <a:buClr>
                <a:schemeClr val="accent1"/>
              </a:buClr>
              <a:buSzPts val="1900"/>
              <a:buChar char="■"/>
              <a:defRPr>
                <a:solidFill>
                  <a:schemeClr val="accent1"/>
                </a:solidFill>
                <a:highlight>
                  <a:schemeClr val="lt1"/>
                </a:highlight>
              </a:defRPr>
            </a:lvl3pPr>
            <a:lvl4pPr marL="1828800" lvl="3" indent="-349250" algn="l">
              <a:lnSpc>
                <a:spcPct val="115000"/>
              </a:lnSpc>
              <a:spcBef>
                <a:spcPts val="2100"/>
              </a:spcBef>
              <a:spcAft>
                <a:spcPts val="0"/>
              </a:spcAft>
              <a:buClr>
                <a:schemeClr val="accent1"/>
              </a:buClr>
              <a:buSzPts val="1900"/>
              <a:buChar char="●"/>
              <a:defRPr>
                <a:solidFill>
                  <a:schemeClr val="accent1"/>
                </a:solidFill>
                <a:highlight>
                  <a:schemeClr val="lt1"/>
                </a:highlight>
              </a:defRPr>
            </a:lvl4pPr>
            <a:lvl5pPr marL="2286000" lvl="4" indent="-349250" algn="l">
              <a:lnSpc>
                <a:spcPct val="115000"/>
              </a:lnSpc>
              <a:spcBef>
                <a:spcPts val="2100"/>
              </a:spcBef>
              <a:spcAft>
                <a:spcPts val="0"/>
              </a:spcAft>
              <a:buClr>
                <a:schemeClr val="accent1"/>
              </a:buClr>
              <a:buSzPts val="1900"/>
              <a:buChar char="○"/>
              <a:defRPr>
                <a:solidFill>
                  <a:schemeClr val="accent1"/>
                </a:solidFill>
                <a:highlight>
                  <a:schemeClr val="lt1"/>
                </a:highlight>
              </a:defRPr>
            </a:lvl5pPr>
            <a:lvl6pPr marL="2743200" lvl="5" indent="-349250" algn="l">
              <a:lnSpc>
                <a:spcPct val="115000"/>
              </a:lnSpc>
              <a:spcBef>
                <a:spcPts val="2100"/>
              </a:spcBef>
              <a:spcAft>
                <a:spcPts val="0"/>
              </a:spcAft>
              <a:buClr>
                <a:schemeClr val="accent1"/>
              </a:buClr>
              <a:buSzPts val="1900"/>
              <a:buChar char="■"/>
              <a:defRPr>
                <a:solidFill>
                  <a:schemeClr val="accent1"/>
                </a:solidFill>
                <a:highlight>
                  <a:schemeClr val="lt1"/>
                </a:highlight>
              </a:defRPr>
            </a:lvl6pPr>
            <a:lvl7pPr marL="3200400" lvl="6" indent="-349250" algn="l">
              <a:lnSpc>
                <a:spcPct val="115000"/>
              </a:lnSpc>
              <a:spcBef>
                <a:spcPts val="2100"/>
              </a:spcBef>
              <a:spcAft>
                <a:spcPts val="0"/>
              </a:spcAft>
              <a:buClr>
                <a:schemeClr val="accent1"/>
              </a:buClr>
              <a:buSzPts val="1900"/>
              <a:buChar char="●"/>
              <a:defRPr>
                <a:solidFill>
                  <a:schemeClr val="accent1"/>
                </a:solidFill>
                <a:highlight>
                  <a:schemeClr val="lt1"/>
                </a:highlight>
              </a:defRPr>
            </a:lvl7pPr>
            <a:lvl8pPr marL="3657600" lvl="7" indent="-349250" algn="l">
              <a:lnSpc>
                <a:spcPct val="115000"/>
              </a:lnSpc>
              <a:spcBef>
                <a:spcPts val="2100"/>
              </a:spcBef>
              <a:spcAft>
                <a:spcPts val="0"/>
              </a:spcAft>
              <a:buClr>
                <a:schemeClr val="accent1"/>
              </a:buClr>
              <a:buSzPts val="1900"/>
              <a:buChar char="○"/>
              <a:defRPr>
                <a:solidFill>
                  <a:schemeClr val="accent1"/>
                </a:solidFill>
                <a:highlight>
                  <a:schemeClr val="lt1"/>
                </a:highlight>
              </a:defRPr>
            </a:lvl8pPr>
            <a:lvl9pPr marL="4114800" lvl="8" indent="-349250" algn="l">
              <a:lnSpc>
                <a:spcPct val="115000"/>
              </a:lnSpc>
              <a:spcBef>
                <a:spcPts val="2100"/>
              </a:spcBef>
              <a:spcAft>
                <a:spcPts val="2100"/>
              </a:spcAft>
              <a:buClr>
                <a:schemeClr val="accent1"/>
              </a:buClr>
              <a:buSzPts val="1900"/>
              <a:buChar char="■"/>
              <a:defRPr>
                <a:solidFill>
                  <a:schemeClr val="accent1"/>
                </a:solidFill>
                <a:highlight>
                  <a:schemeClr val="lt1"/>
                </a:highlight>
              </a:defRPr>
            </a:lvl9pPr>
          </a:lstStyle>
          <a:p>
            <a:endParaRPr/>
          </a:p>
        </p:txBody>
      </p:sp>
      <p:sp>
        <p:nvSpPr>
          <p:cNvPr id="397" name="Google Shape;397;g149cf5fcbea_0_66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98"/>
        <p:cNvGrpSpPr/>
        <p:nvPr/>
      </p:nvGrpSpPr>
      <p:grpSpPr>
        <a:xfrm>
          <a:off x="0" y="0"/>
          <a:ext cx="0" cy="0"/>
          <a:chOff x="0" y="0"/>
          <a:chExt cx="0" cy="0"/>
        </a:xfrm>
      </p:grpSpPr>
      <p:sp>
        <p:nvSpPr>
          <p:cNvPr id="399" name="Google Shape;399;g149cf5fcbea_0_670"/>
          <p:cNvSpPr txBox="1">
            <a:spLocks noGrp="1"/>
          </p:cNvSpPr>
          <p:nvPr>
            <p:ph type="body" idx="1"/>
          </p:nvPr>
        </p:nvSpPr>
        <p:spPr>
          <a:xfrm>
            <a:off x="426000" y="5640767"/>
            <a:ext cx="7998300" cy="798300"/>
          </a:xfrm>
          <a:prstGeom prst="rect">
            <a:avLst/>
          </a:prstGeom>
          <a:noFill/>
          <a:ln>
            <a:noFill/>
          </a:ln>
        </p:spPr>
        <p:txBody>
          <a:bodyPr spcFirstLastPara="1" wrap="square" lIns="121900" tIns="121900" rIns="121900" bIns="121900" anchor="ctr" anchorCtr="0">
            <a:noAutofit/>
          </a:bodyPr>
          <a:lstStyle>
            <a:lvl1pPr marL="457200" lvl="0" indent="-228600" algn="l">
              <a:lnSpc>
                <a:spcPct val="100000"/>
              </a:lnSpc>
              <a:spcBef>
                <a:spcPts val="0"/>
              </a:spcBef>
              <a:spcAft>
                <a:spcPts val="0"/>
              </a:spcAft>
              <a:buClr>
                <a:schemeClr val="accent1"/>
              </a:buClr>
              <a:buSzPts val="3200"/>
              <a:buFont typeface="Amatic SC"/>
              <a:buNone/>
              <a:defRPr sz="3200" b="1">
                <a:solidFill>
                  <a:schemeClr val="accent1"/>
                </a:solidFill>
                <a:latin typeface="Amatic SC"/>
                <a:ea typeface="Amatic SC"/>
                <a:cs typeface="Amatic SC"/>
                <a:sym typeface="Amatic SC"/>
              </a:defRPr>
            </a:lvl1pPr>
          </a:lstStyle>
          <a:p>
            <a:endParaRPr/>
          </a:p>
        </p:txBody>
      </p:sp>
      <p:sp>
        <p:nvSpPr>
          <p:cNvPr id="400" name="Google Shape;400;g149cf5fcbea_0_67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01"/>
        <p:cNvGrpSpPr/>
        <p:nvPr/>
      </p:nvGrpSpPr>
      <p:grpSpPr>
        <a:xfrm>
          <a:off x="0" y="0"/>
          <a:ext cx="0" cy="0"/>
          <a:chOff x="0" y="0"/>
          <a:chExt cx="0" cy="0"/>
        </a:xfrm>
      </p:grpSpPr>
      <p:sp>
        <p:nvSpPr>
          <p:cNvPr id="402" name="Google Shape;402;g149cf5fcbea_0_673"/>
          <p:cNvSpPr txBox="1">
            <a:spLocks noGrp="1"/>
          </p:cNvSpPr>
          <p:nvPr>
            <p:ph type="title" hasCustomPrompt="1"/>
          </p:nvPr>
        </p:nvSpPr>
        <p:spPr>
          <a:xfrm>
            <a:off x="415600" y="1653700"/>
            <a:ext cx="11360700" cy="26424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Clr>
                <a:schemeClr val="lt1"/>
              </a:buClr>
              <a:buSzPts val="16000"/>
              <a:buNone/>
              <a:defRPr sz="16000">
                <a:solidFill>
                  <a:schemeClr val="lt1"/>
                </a:solidFill>
                <a:highlight>
                  <a:schemeClr val="accent1"/>
                </a:highlight>
              </a:defRPr>
            </a:lvl1pPr>
            <a:lvl2pPr lvl="1" algn="ctr">
              <a:lnSpc>
                <a:spcPct val="100000"/>
              </a:lnSpc>
              <a:spcBef>
                <a:spcPts val="0"/>
              </a:spcBef>
              <a:spcAft>
                <a:spcPts val="0"/>
              </a:spcAft>
              <a:buClr>
                <a:schemeClr val="lt1"/>
              </a:buClr>
              <a:buSzPts val="16000"/>
              <a:buNone/>
              <a:defRPr sz="16000">
                <a:solidFill>
                  <a:schemeClr val="lt1"/>
                </a:solidFill>
                <a:highlight>
                  <a:schemeClr val="accent1"/>
                </a:highlight>
              </a:defRPr>
            </a:lvl2pPr>
            <a:lvl3pPr lvl="2" algn="ctr">
              <a:lnSpc>
                <a:spcPct val="100000"/>
              </a:lnSpc>
              <a:spcBef>
                <a:spcPts val="0"/>
              </a:spcBef>
              <a:spcAft>
                <a:spcPts val="0"/>
              </a:spcAft>
              <a:buClr>
                <a:schemeClr val="lt1"/>
              </a:buClr>
              <a:buSzPts val="16000"/>
              <a:buNone/>
              <a:defRPr sz="16000">
                <a:solidFill>
                  <a:schemeClr val="lt1"/>
                </a:solidFill>
                <a:highlight>
                  <a:schemeClr val="accent1"/>
                </a:highlight>
              </a:defRPr>
            </a:lvl3pPr>
            <a:lvl4pPr lvl="3" algn="ctr">
              <a:lnSpc>
                <a:spcPct val="100000"/>
              </a:lnSpc>
              <a:spcBef>
                <a:spcPts val="0"/>
              </a:spcBef>
              <a:spcAft>
                <a:spcPts val="0"/>
              </a:spcAft>
              <a:buClr>
                <a:schemeClr val="lt1"/>
              </a:buClr>
              <a:buSzPts val="16000"/>
              <a:buNone/>
              <a:defRPr sz="16000">
                <a:solidFill>
                  <a:schemeClr val="lt1"/>
                </a:solidFill>
                <a:highlight>
                  <a:schemeClr val="accent1"/>
                </a:highlight>
              </a:defRPr>
            </a:lvl4pPr>
            <a:lvl5pPr lvl="4" algn="ctr">
              <a:lnSpc>
                <a:spcPct val="100000"/>
              </a:lnSpc>
              <a:spcBef>
                <a:spcPts val="0"/>
              </a:spcBef>
              <a:spcAft>
                <a:spcPts val="0"/>
              </a:spcAft>
              <a:buClr>
                <a:schemeClr val="lt1"/>
              </a:buClr>
              <a:buSzPts val="16000"/>
              <a:buNone/>
              <a:defRPr sz="16000">
                <a:solidFill>
                  <a:schemeClr val="lt1"/>
                </a:solidFill>
                <a:highlight>
                  <a:schemeClr val="accent1"/>
                </a:highlight>
              </a:defRPr>
            </a:lvl5pPr>
            <a:lvl6pPr lvl="5" algn="ctr">
              <a:lnSpc>
                <a:spcPct val="100000"/>
              </a:lnSpc>
              <a:spcBef>
                <a:spcPts val="0"/>
              </a:spcBef>
              <a:spcAft>
                <a:spcPts val="0"/>
              </a:spcAft>
              <a:buClr>
                <a:schemeClr val="lt1"/>
              </a:buClr>
              <a:buSzPts val="16000"/>
              <a:buNone/>
              <a:defRPr sz="16000">
                <a:solidFill>
                  <a:schemeClr val="lt1"/>
                </a:solidFill>
                <a:highlight>
                  <a:schemeClr val="accent1"/>
                </a:highlight>
              </a:defRPr>
            </a:lvl6pPr>
            <a:lvl7pPr lvl="6" algn="ctr">
              <a:lnSpc>
                <a:spcPct val="100000"/>
              </a:lnSpc>
              <a:spcBef>
                <a:spcPts val="0"/>
              </a:spcBef>
              <a:spcAft>
                <a:spcPts val="0"/>
              </a:spcAft>
              <a:buClr>
                <a:schemeClr val="lt1"/>
              </a:buClr>
              <a:buSzPts val="16000"/>
              <a:buNone/>
              <a:defRPr sz="16000">
                <a:solidFill>
                  <a:schemeClr val="lt1"/>
                </a:solidFill>
                <a:highlight>
                  <a:schemeClr val="accent1"/>
                </a:highlight>
              </a:defRPr>
            </a:lvl7pPr>
            <a:lvl8pPr lvl="7" algn="ctr">
              <a:lnSpc>
                <a:spcPct val="100000"/>
              </a:lnSpc>
              <a:spcBef>
                <a:spcPts val="0"/>
              </a:spcBef>
              <a:spcAft>
                <a:spcPts val="0"/>
              </a:spcAft>
              <a:buClr>
                <a:schemeClr val="lt1"/>
              </a:buClr>
              <a:buSzPts val="16000"/>
              <a:buNone/>
              <a:defRPr sz="16000">
                <a:solidFill>
                  <a:schemeClr val="lt1"/>
                </a:solidFill>
                <a:highlight>
                  <a:schemeClr val="accent1"/>
                </a:highlight>
              </a:defRPr>
            </a:lvl8pPr>
            <a:lvl9pPr lvl="8" algn="ctr">
              <a:lnSpc>
                <a:spcPct val="100000"/>
              </a:lnSpc>
              <a:spcBef>
                <a:spcPts val="0"/>
              </a:spcBef>
              <a:spcAft>
                <a:spcPts val="0"/>
              </a:spcAft>
              <a:buClr>
                <a:schemeClr val="lt1"/>
              </a:buClr>
              <a:buSzPts val="16000"/>
              <a:buNone/>
              <a:defRPr sz="16000">
                <a:solidFill>
                  <a:schemeClr val="lt1"/>
                </a:solidFill>
                <a:highlight>
                  <a:schemeClr val="accent1"/>
                </a:highlight>
              </a:defRPr>
            </a:lvl9pPr>
          </a:lstStyle>
          <a:p>
            <a:r>
              <a:t>xx%</a:t>
            </a:r>
          </a:p>
        </p:txBody>
      </p:sp>
      <p:sp>
        <p:nvSpPr>
          <p:cNvPr id="403" name="Google Shape;403;g149cf5fcbea_0_673"/>
          <p:cNvSpPr txBox="1">
            <a:spLocks noGrp="1"/>
          </p:cNvSpPr>
          <p:nvPr>
            <p:ph type="body" idx="1"/>
          </p:nvPr>
        </p:nvSpPr>
        <p:spPr>
          <a:xfrm>
            <a:off x="415600" y="4406167"/>
            <a:ext cx="11360700" cy="1734300"/>
          </a:xfrm>
          <a:prstGeom prst="rect">
            <a:avLst/>
          </a:prstGeom>
          <a:noFill/>
          <a:ln>
            <a:noFill/>
          </a:ln>
        </p:spPr>
        <p:txBody>
          <a:bodyPr spcFirstLastPara="1" wrap="square" lIns="121900" tIns="121900" rIns="121900" bIns="121900" anchor="t" anchorCtr="0">
            <a:noAutofit/>
          </a:bodyPr>
          <a:lstStyle>
            <a:lvl1pPr marL="457200" lvl="0" indent="-381000" algn="ctr">
              <a:lnSpc>
                <a:spcPct val="115000"/>
              </a:lnSpc>
              <a:spcBef>
                <a:spcPts val="0"/>
              </a:spcBef>
              <a:spcAft>
                <a:spcPts val="0"/>
              </a:spcAft>
              <a:buClr>
                <a:schemeClr val="accent1"/>
              </a:buClr>
              <a:buSzPts val="2400"/>
              <a:buChar char="●"/>
              <a:defRPr>
                <a:solidFill>
                  <a:schemeClr val="accent1"/>
                </a:solidFill>
                <a:highlight>
                  <a:schemeClr val="dk1"/>
                </a:highlight>
              </a:defRPr>
            </a:lvl1pPr>
            <a:lvl2pPr marL="914400" lvl="1" indent="-349250" algn="ctr">
              <a:lnSpc>
                <a:spcPct val="115000"/>
              </a:lnSpc>
              <a:spcBef>
                <a:spcPts val="2100"/>
              </a:spcBef>
              <a:spcAft>
                <a:spcPts val="0"/>
              </a:spcAft>
              <a:buClr>
                <a:schemeClr val="accent1"/>
              </a:buClr>
              <a:buSzPts val="1900"/>
              <a:buChar char="○"/>
              <a:defRPr>
                <a:solidFill>
                  <a:schemeClr val="accent1"/>
                </a:solidFill>
                <a:highlight>
                  <a:schemeClr val="dk1"/>
                </a:highlight>
              </a:defRPr>
            </a:lvl2pPr>
            <a:lvl3pPr marL="1371600" lvl="2" indent="-349250" algn="ctr">
              <a:lnSpc>
                <a:spcPct val="115000"/>
              </a:lnSpc>
              <a:spcBef>
                <a:spcPts val="2100"/>
              </a:spcBef>
              <a:spcAft>
                <a:spcPts val="0"/>
              </a:spcAft>
              <a:buClr>
                <a:schemeClr val="accent1"/>
              </a:buClr>
              <a:buSzPts val="1900"/>
              <a:buChar char="■"/>
              <a:defRPr>
                <a:solidFill>
                  <a:schemeClr val="accent1"/>
                </a:solidFill>
                <a:highlight>
                  <a:schemeClr val="dk1"/>
                </a:highlight>
              </a:defRPr>
            </a:lvl3pPr>
            <a:lvl4pPr marL="1828800" lvl="3" indent="-349250" algn="ctr">
              <a:lnSpc>
                <a:spcPct val="115000"/>
              </a:lnSpc>
              <a:spcBef>
                <a:spcPts val="2100"/>
              </a:spcBef>
              <a:spcAft>
                <a:spcPts val="0"/>
              </a:spcAft>
              <a:buClr>
                <a:schemeClr val="accent1"/>
              </a:buClr>
              <a:buSzPts val="1900"/>
              <a:buChar char="●"/>
              <a:defRPr>
                <a:solidFill>
                  <a:schemeClr val="accent1"/>
                </a:solidFill>
                <a:highlight>
                  <a:schemeClr val="dk1"/>
                </a:highlight>
              </a:defRPr>
            </a:lvl4pPr>
            <a:lvl5pPr marL="2286000" lvl="4" indent="-349250" algn="ctr">
              <a:lnSpc>
                <a:spcPct val="115000"/>
              </a:lnSpc>
              <a:spcBef>
                <a:spcPts val="2100"/>
              </a:spcBef>
              <a:spcAft>
                <a:spcPts val="0"/>
              </a:spcAft>
              <a:buClr>
                <a:schemeClr val="accent1"/>
              </a:buClr>
              <a:buSzPts val="1900"/>
              <a:buChar char="○"/>
              <a:defRPr>
                <a:solidFill>
                  <a:schemeClr val="accent1"/>
                </a:solidFill>
                <a:highlight>
                  <a:schemeClr val="dk1"/>
                </a:highlight>
              </a:defRPr>
            </a:lvl5pPr>
            <a:lvl6pPr marL="2743200" lvl="5" indent="-349250" algn="ctr">
              <a:lnSpc>
                <a:spcPct val="115000"/>
              </a:lnSpc>
              <a:spcBef>
                <a:spcPts val="2100"/>
              </a:spcBef>
              <a:spcAft>
                <a:spcPts val="0"/>
              </a:spcAft>
              <a:buClr>
                <a:schemeClr val="accent1"/>
              </a:buClr>
              <a:buSzPts val="1900"/>
              <a:buChar char="■"/>
              <a:defRPr>
                <a:solidFill>
                  <a:schemeClr val="accent1"/>
                </a:solidFill>
                <a:highlight>
                  <a:schemeClr val="dk1"/>
                </a:highlight>
              </a:defRPr>
            </a:lvl6pPr>
            <a:lvl7pPr marL="3200400" lvl="6" indent="-349250" algn="ctr">
              <a:lnSpc>
                <a:spcPct val="115000"/>
              </a:lnSpc>
              <a:spcBef>
                <a:spcPts val="2100"/>
              </a:spcBef>
              <a:spcAft>
                <a:spcPts val="0"/>
              </a:spcAft>
              <a:buClr>
                <a:schemeClr val="accent1"/>
              </a:buClr>
              <a:buSzPts val="1900"/>
              <a:buChar char="●"/>
              <a:defRPr>
                <a:solidFill>
                  <a:schemeClr val="accent1"/>
                </a:solidFill>
                <a:highlight>
                  <a:schemeClr val="dk1"/>
                </a:highlight>
              </a:defRPr>
            </a:lvl7pPr>
            <a:lvl8pPr marL="3657600" lvl="7" indent="-349250" algn="ctr">
              <a:lnSpc>
                <a:spcPct val="115000"/>
              </a:lnSpc>
              <a:spcBef>
                <a:spcPts val="2100"/>
              </a:spcBef>
              <a:spcAft>
                <a:spcPts val="0"/>
              </a:spcAft>
              <a:buClr>
                <a:schemeClr val="accent1"/>
              </a:buClr>
              <a:buSzPts val="1900"/>
              <a:buChar char="○"/>
              <a:defRPr>
                <a:solidFill>
                  <a:schemeClr val="accent1"/>
                </a:solidFill>
                <a:highlight>
                  <a:schemeClr val="dk1"/>
                </a:highlight>
              </a:defRPr>
            </a:lvl8pPr>
            <a:lvl9pPr marL="4114800" lvl="8" indent="-349250" algn="ctr">
              <a:lnSpc>
                <a:spcPct val="115000"/>
              </a:lnSpc>
              <a:spcBef>
                <a:spcPts val="2100"/>
              </a:spcBef>
              <a:spcAft>
                <a:spcPts val="2100"/>
              </a:spcAft>
              <a:buClr>
                <a:schemeClr val="accent1"/>
              </a:buClr>
              <a:buSzPts val="1900"/>
              <a:buChar char="■"/>
              <a:defRPr>
                <a:solidFill>
                  <a:schemeClr val="accent1"/>
                </a:solidFill>
                <a:highlight>
                  <a:schemeClr val="dk1"/>
                </a:highlight>
              </a:defRPr>
            </a:lvl9pPr>
          </a:lstStyle>
          <a:p>
            <a:endParaRPr/>
          </a:p>
        </p:txBody>
      </p:sp>
      <p:sp>
        <p:nvSpPr>
          <p:cNvPr id="404" name="Google Shape;404;g149cf5fcbea_0_67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5"/>
        <p:cNvGrpSpPr/>
        <p:nvPr/>
      </p:nvGrpSpPr>
      <p:grpSpPr>
        <a:xfrm>
          <a:off x="0" y="0"/>
          <a:ext cx="0" cy="0"/>
          <a:chOff x="0" y="0"/>
          <a:chExt cx="0" cy="0"/>
        </a:xfrm>
      </p:grpSpPr>
      <p:sp>
        <p:nvSpPr>
          <p:cNvPr id="406" name="Google Shape;406;g149cf5fcbea_0_67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07"/>
        <p:cNvGrpSpPr/>
        <p:nvPr/>
      </p:nvGrpSpPr>
      <p:grpSpPr>
        <a:xfrm>
          <a:off x="0" y="0"/>
          <a:ext cx="0" cy="0"/>
          <a:chOff x="0" y="0"/>
          <a:chExt cx="0" cy="0"/>
        </a:xfrm>
      </p:grpSpPr>
      <p:sp>
        <p:nvSpPr>
          <p:cNvPr id="408" name="Google Shape;408;g149cf5fcbea_0_679"/>
          <p:cNvSpPr txBox="1">
            <a:spLocks noGrp="1"/>
          </p:cNvSpPr>
          <p:nvPr>
            <p:ph type="title"/>
          </p:nvPr>
        </p:nvSpPr>
        <p:spPr>
          <a:xfrm>
            <a:off x="609600" y="274637"/>
            <a:ext cx="10972800" cy="1143300"/>
          </a:xfrm>
          <a:prstGeom prst="rect">
            <a:avLst/>
          </a:prstGeom>
          <a:noFill/>
          <a:ln>
            <a:noFill/>
          </a:ln>
        </p:spPr>
        <p:txBody>
          <a:bodyPr spcFirstLastPara="1" wrap="square" lIns="121900" tIns="121900" rIns="121900" bIns="121900" anchor="ctr" anchorCtr="0">
            <a:noAutofit/>
          </a:bodyPr>
          <a:lstStyle>
            <a:lvl1pPr marR="0" lvl="0" algn="ctr">
              <a:lnSpc>
                <a:spcPct val="100000"/>
              </a:lnSpc>
              <a:spcBef>
                <a:spcPts val="0"/>
              </a:spcBef>
              <a:spcAft>
                <a:spcPts val="0"/>
              </a:spcAft>
              <a:buClr>
                <a:schemeClr val="dk1"/>
              </a:buClr>
              <a:buSzPts val="4000"/>
              <a:buFont typeface="Calibri"/>
              <a:buNone/>
              <a:defRPr sz="59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4000"/>
              <a:buNone/>
              <a:defRPr sz="2400"/>
            </a:lvl2pPr>
            <a:lvl3pPr lvl="2" algn="l">
              <a:lnSpc>
                <a:spcPct val="100000"/>
              </a:lnSpc>
              <a:spcBef>
                <a:spcPts val="0"/>
              </a:spcBef>
              <a:spcAft>
                <a:spcPts val="0"/>
              </a:spcAft>
              <a:buSzPts val="4000"/>
              <a:buNone/>
              <a:defRPr sz="2400"/>
            </a:lvl3pPr>
            <a:lvl4pPr lvl="3" algn="l">
              <a:lnSpc>
                <a:spcPct val="100000"/>
              </a:lnSpc>
              <a:spcBef>
                <a:spcPts val="0"/>
              </a:spcBef>
              <a:spcAft>
                <a:spcPts val="0"/>
              </a:spcAft>
              <a:buSzPts val="4000"/>
              <a:buNone/>
              <a:defRPr sz="2400"/>
            </a:lvl4pPr>
            <a:lvl5pPr lvl="4" algn="l">
              <a:lnSpc>
                <a:spcPct val="100000"/>
              </a:lnSpc>
              <a:spcBef>
                <a:spcPts val="0"/>
              </a:spcBef>
              <a:spcAft>
                <a:spcPts val="0"/>
              </a:spcAft>
              <a:buSzPts val="4000"/>
              <a:buNone/>
              <a:defRPr sz="2400"/>
            </a:lvl5pPr>
            <a:lvl6pPr lvl="5" algn="l">
              <a:lnSpc>
                <a:spcPct val="100000"/>
              </a:lnSpc>
              <a:spcBef>
                <a:spcPts val="0"/>
              </a:spcBef>
              <a:spcAft>
                <a:spcPts val="0"/>
              </a:spcAft>
              <a:buSzPts val="4000"/>
              <a:buNone/>
              <a:defRPr sz="2400"/>
            </a:lvl6pPr>
            <a:lvl7pPr lvl="6" algn="l">
              <a:lnSpc>
                <a:spcPct val="100000"/>
              </a:lnSpc>
              <a:spcBef>
                <a:spcPts val="0"/>
              </a:spcBef>
              <a:spcAft>
                <a:spcPts val="0"/>
              </a:spcAft>
              <a:buSzPts val="4000"/>
              <a:buNone/>
              <a:defRPr sz="2400"/>
            </a:lvl7pPr>
            <a:lvl8pPr lvl="7" algn="l">
              <a:lnSpc>
                <a:spcPct val="100000"/>
              </a:lnSpc>
              <a:spcBef>
                <a:spcPts val="0"/>
              </a:spcBef>
              <a:spcAft>
                <a:spcPts val="0"/>
              </a:spcAft>
              <a:buSzPts val="4000"/>
              <a:buNone/>
              <a:defRPr sz="2400"/>
            </a:lvl8pPr>
            <a:lvl9pPr lvl="8" algn="l">
              <a:lnSpc>
                <a:spcPct val="100000"/>
              </a:lnSpc>
              <a:spcBef>
                <a:spcPts val="0"/>
              </a:spcBef>
              <a:spcAft>
                <a:spcPts val="0"/>
              </a:spcAft>
              <a:buSzPts val="4000"/>
              <a:buNone/>
              <a:defRPr sz="2400"/>
            </a:lvl9pPr>
          </a:lstStyle>
          <a:p>
            <a:endParaRPr/>
          </a:p>
        </p:txBody>
      </p:sp>
      <p:sp>
        <p:nvSpPr>
          <p:cNvPr id="409" name="Google Shape;409;g149cf5fcbea_0_679"/>
          <p:cNvSpPr txBox="1">
            <a:spLocks noGrp="1"/>
          </p:cNvSpPr>
          <p:nvPr>
            <p:ph type="body" idx="1"/>
          </p:nvPr>
        </p:nvSpPr>
        <p:spPr>
          <a:xfrm>
            <a:off x="609600" y="1600200"/>
            <a:ext cx="10972800" cy="4526100"/>
          </a:xfrm>
          <a:prstGeom prst="rect">
            <a:avLst/>
          </a:prstGeom>
          <a:noFill/>
          <a:ln>
            <a:noFill/>
          </a:ln>
        </p:spPr>
        <p:txBody>
          <a:bodyPr spcFirstLastPara="1" wrap="square" lIns="121900" tIns="121900" rIns="121900" bIns="121900" anchor="t" anchorCtr="0">
            <a:noAutofit/>
          </a:bodyPr>
          <a:lstStyle>
            <a:lvl1pPr marL="457200" marR="0" lvl="0" indent="-501650" algn="l">
              <a:lnSpc>
                <a:spcPct val="115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L="914400" marR="0" lvl="1" indent="-463550" algn="l">
              <a:lnSpc>
                <a:spcPct val="115000"/>
              </a:lnSpc>
              <a:spcBef>
                <a:spcPts val="21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L="1371600" marR="0" lvl="2" indent="-431800" algn="l">
              <a:lnSpc>
                <a:spcPct val="115000"/>
              </a:lnSpc>
              <a:spcBef>
                <a:spcPts val="21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400050" algn="l">
              <a:lnSpc>
                <a:spcPct val="115000"/>
              </a:lnSpc>
              <a:spcBef>
                <a:spcPts val="21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a:lnSpc>
                <a:spcPct val="115000"/>
              </a:lnSpc>
              <a:spcBef>
                <a:spcPts val="21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a:lnSpc>
                <a:spcPct val="115000"/>
              </a:lnSpc>
              <a:spcBef>
                <a:spcPts val="21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a:lnSpc>
                <a:spcPct val="115000"/>
              </a:lnSpc>
              <a:spcBef>
                <a:spcPts val="21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a:lnSpc>
                <a:spcPct val="115000"/>
              </a:lnSpc>
              <a:spcBef>
                <a:spcPts val="21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a:lnSpc>
                <a:spcPct val="115000"/>
              </a:lnSpc>
              <a:spcBef>
                <a:spcPts val="2100"/>
              </a:spcBef>
              <a:spcAft>
                <a:spcPts val="210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410" name="Google Shape;410;g149cf5fcbea_0_679"/>
          <p:cNvSpPr txBox="1">
            <a:spLocks noGrp="1"/>
          </p:cNvSpPr>
          <p:nvPr>
            <p:ph type="dt" idx="10"/>
          </p:nvPr>
        </p:nvSpPr>
        <p:spPr>
          <a:xfrm>
            <a:off x="609600" y="6356351"/>
            <a:ext cx="2844900" cy="365100"/>
          </a:xfrm>
          <a:prstGeom prst="rect">
            <a:avLst/>
          </a:prstGeom>
          <a:noFill/>
          <a:ln>
            <a:noFill/>
          </a:ln>
        </p:spPr>
        <p:txBody>
          <a:bodyPr spcFirstLastPara="1" wrap="square" lIns="121900" tIns="121900" rIns="121900" bIns="121900" anchor="ctr" anchorCtr="0">
            <a:noAutofit/>
          </a:bodyPr>
          <a:lstStyle>
            <a:lvl1pPr marR="0" lvl="0" algn="l" rtl="0">
              <a:lnSpc>
                <a:spcPct val="100000"/>
              </a:lnSpc>
              <a:spcBef>
                <a:spcPts val="0"/>
              </a:spcBef>
              <a:spcAft>
                <a:spcPts val="0"/>
              </a:spcAft>
              <a:buClr>
                <a:srgbClr val="000000"/>
              </a:buClr>
              <a:buSzPts val="1900"/>
              <a:buFont typeface="Arial"/>
              <a:buNone/>
              <a:defRPr sz="1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411" name="Google Shape;411;g149cf5fcbea_0_679"/>
          <p:cNvSpPr txBox="1">
            <a:spLocks noGrp="1"/>
          </p:cNvSpPr>
          <p:nvPr>
            <p:ph type="ftr" idx="11"/>
          </p:nvPr>
        </p:nvSpPr>
        <p:spPr>
          <a:xfrm>
            <a:off x="4165600" y="6356351"/>
            <a:ext cx="3860700" cy="365100"/>
          </a:xfrm>
          <a:prstGeom prst="rect">
            <a:avLst/>
          </a:prstGeom>
          <a:noFill/>
          <a:ln>
            <a:noFill/>
          </a:ln>
        </p:spPr>
        <p:txBody>
          <a:bodyPr spcFirstLastPara="1" wrap="square" lIns="121900" tIns="121900" rIns="121900" bIns="121900" anchor="ctr" anchorCtr="0">
            <a:noAutofit/>
          </a:bodyPr>
          <a:lstStyle>
            <a:lvl1pPr marR="0" lvl="0" algn="ctr" rtl="0">
              <a:lnSpc>
                <a:spcPct val="100000"/>
              </a:lnSpc>
              <a:spcBef>
                <a:spcPts val="0"/>
              </a:spcBef>
              <a:spcAft>
                <a:spcPts val="0"/>
              </a:spcAft>
              <a:buClr>
                <a:srgbClr val="000000"/>
              </a:buClr>
              <a:buSzPts val="1900"/>
              <a:buFont typeface="Arial"/>
              <a:buNone/>
              <a:defRPr sz="1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412" name="Google Shape;412;g149cf5fcbea_0_679"/>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9"/>
        <p:cNvGrpSpPr/>
        <p:nvPr/>
      </p:nvGrpSpPr>
      <p:grpSpPr>
        <a:xfrm>
          <a:off x="0" y="0"/>
          <a:ext cx="0" cy="0"/>
          <a:chOff x="0" y="0"/>
          <a:chExt cx="0" cy="0"/>
        </a:xfrm>
      </p:grpSpPr>
      <p:sp>
        <p:nvSpPr>
          <p:cNvPr id="420" name="Google Shape;420;p1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1" name="Google Shape;421;p13"/>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sz="2800"/>
            </a:lvl1pPr>
            <a:lvl2pPr marL="914400" lvl="1" indent="-406400" algn="l">
              <a:lnSpc>
                <a:spcPct val="100000"/>
              </a:lnSpc>
              <a:spcBef>
                <a:spcPts val="560"/>
              </a:spcBef>
              <a:spcAft>
                <a:spcPts val="0"/>
              </a:spcAft>
              <a:buSzPts val="2800"/>
              <a:buChar char="–"/>
              <a:defRPr sz="2400"/>
            </a:lvl2pPr>
            <a:lvl3pPr marL="1371600" lvl="2" indent="-381000" algn="l">
              <a:lnSpc>
                <a:spcPct val="100000"/>
              </a:lnSpc>
              <a:spcBef>
                <a:spcPts val="480"/>
              </a:spcBef>
              <a:spcAft>
                <a:spcPts val="0"/>
              </a:spcAft>
              <a:buSzPts val="2400"/>
              <a:buChar char="•"/>
              <a:defRPr sz="2000"/>
            </a:lvl3pPr>
            <a:lvl4pPr marL="1828800" lvl="3" indent="-355600" algn="l">
              <a:lnSpc>
                <a:spcPct val="100000"/>
              </a:lnSpc>
              <a:spcBef>
                <a:spcPts val="400"/>
              </a:spcBef>
              <a:spcAft>
                <a:spcPts val="0"/>
              </a:spcAft>
              <a:buSzPts val="2000"/>
              <a:buChar char="–"/>
              <a:defRPr sz="1800"/>
            </a:lvl4pPr>
            <a:lvl5pPr marL="2286000" lvl="4" indent="-355600" algn="l">
              <a:lnSpc>
                <a:spcPct val="100000"/>
              </a:lnSpc>
              <a:spcBef>
                <a:spcPts val="400"/>
              </a:spcBef>
              <a:spcAft>
                <a:spcPts val="0"/>
              </a:spcAft>
              <a:buSzPts val="2000"/>
              <a:buChar char="»"/>
              <a:defRPr sz="1800"/>
            </a:lvl5pPr>
            <a:lvl6pPr marL="2743200" lvl="5" indent="-355600" algn="l">
              <a:lnSpc>
                <a:spcPct val="100000"/>
              </a:lnSpc>
              <a:spcBef>
                <a:spcPts val="400"/>
              </a:spcBef>
              <a:spcAft>
                <a:spcPts val="0"/>
              </a:spcAft>
              <a:buSzPts val="2000"/>
              <a:buChar char="•"/>
              <a:defRPr sz="1800"/>
            </a:lvl6pPr>
            <a:lvl7pPr marL="3200400" lvl="6" indent="-355600" algn="l">
              <a:lnSpc>
                <a:spcPct val="100000"/>
              </a:lnSpc>
              <a:spcBef>
                <a:spcPts val="400"/>
              </a:spcBef>
              <a:spcAft>
                <a:spcPts val="0"/>
              </a:spcAft>
              <a:buSzPts val="2000"/>
              <a:buChar char="•"/>
              <a:defRPr sz="1800"/>
            </a:lvl7pPr>
            <a:lvl8pPr marL="3657600" lvl="7" indent="-355600" algn="l">
              <a:lnSpc>
                <a:spcPct val="100000"/>
              </a:lnSpc>
              <a:spcBef>
                <a:spcPts val="400"/>
              </a:spcBef>
              <a:spcAft>
                <a:spcPts val="0"/>
              </a:spcAft>
              <a:buSzPts val="2000"/>
              <a:buChar char="•"/>
              <a:defRPr sz="1800"/>
            </a:lvl8pPr>
            <a:lvl9pPr marL="4114800" lvl="8" indent="-355600" algn="l">
              <a:lnSpc>
                <a:spcPct val="100000"/>
              </a:lnSpc>
              <a:spcBef>
                <a:spcPts val="400"/>
              </a:spcBef>
              <a:spcAft>
                <a:spcPts val="0"/>
              </a:spcAft>
              <a:buSzPts val="2000"/>
              <a:buChar char="•"/>
              <a:defRPr sz="1800"/>
            </a:lvl9pPr>
          </a:lstStyle>
          <a:p>
            <a:endParaRPr/>
          </a:p>
        </p:txBody>
      </p:sp>
      <p:sp>
        <p:nvSpPr>
          <p:cNvPr id="422" name="Google Shape;422;p13"/>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sz="2800"/>
            </a:lvl1pPr>
            <a:lvl2pPr marL="914400" lvl="1" indent="-406400" algn="l">
              <a:lnSpc>
                <a:spcPct val="100000"/>
              </a:lnSpc>
              <a:spcBef>
                <a:spcPts val="560"/>
              </a:spcBef>
              <a:spcAft>
                <a:spcPts val="0"/>
              </a:spcAft>
              <a:buSzPts val="2800"/>
              <a:buChar char="–"/>
              <a:defRPr sz="2400"/>
            </a:lvl2pPr>
            <a:lvl3pPr marL="1371600" lvl="2" indent="-381000" algn="l">
              <a:lnSpc>
                <a:spcPct val="100000"/>
              </a:lnSpc>
              <a:spcBef>
                <a:spcPts val="480"/>
              </a:spcBef>
              <a:spcAft>
                <a:spcPts val="0"/>
              </a:spcAft>
              <a:buSzPts val="2400"/>
              <a:buChar char="•"/>
              <a:defRPr sz="2000"/>
            </a:lvl3pPr>
            <a:lvl4pPr marL="1828800" lvl="3" indent="-355600" algn="l">
              <a:lnSpc>
                <a:spcPct val="100000"/>
              </a:lnSpc>
              <a:spcBef>
                <a:spcPts val="400"/>
              </a:spcBef>
              <a:spcAft>
                <a:spcPts val="0"/>
              </a:spcAft>
              <a:buSzPts val="2000"/>
              <a:buChar char="–"/>
              <a:defRPr sz="1800"/>
            </a:lvl4pPr>
            <a:lvl5pPr marL="2286000" lvl="4" indent="-355600" algn="l">
              <a:lnSpc>
                <a:spcPct val="100000"/>
              </a:lnSpc>
              <a:spcBef>
                <a:spcPts val="400"/>
              </a:spcBef>
              <a:spcAft>
                <a:spcPts val="0"/>
              </a:spcAft>
              <a:buSzPts val="2000"/>
              <a:buChar char="»"/>
              <a:defRPr sz="1800"/>
            </a:lvl5pPr>
            <a:lvl6pPr marL="2743200" lvl="5" indent="-355600" algn="l">
              <a:lnSpc>
                <a:spcPct val="100000"/>
              </a:lnSpc>
              <a:spcBef>
                <a:spcPts val="400"/>
              </a:spcBef>
              <a:spcAft>
                <a:spcPts val="0"/>
              </a:spcAft>
              <a:buSzPts val="2000"/>
              <a:buChar char="•"/>
              <a:defRPr sz="1800"/>
            </a:lvl6pPr>
            <a:lvl7pPr marL="3200400" lvl="6" indent="-355600" algn="l">
              <a:lnSpc>
                <a:spcPct val="100000"/>
              </a:lnSpc>
              <a:spcBef>
                <a:spcPts val="400"/>
              </a:spcBef>
              <a:spcAft>
                <a:spcPts val="0"/>
              </a:spcAft>
              <a:buSzPts val="2000"/>
              <a:buChar char="•"/>
              <a:defRPr sz="1800"/>
            </a:lvl7pPr>
            <a:lvl8pPr marL="3657600" lvl="7" indent="-355600" algn="l">
              <a:lnSpc>
                <a:spcPct val="100000"/>
              </a:lnSpc>
              <a:spcBef>
                <a:spcPts val="400"/>
              </a:spcBef>
              <a:spcAft>
                <a:spcPts val="0"/>
              </a:spcAft>
              <a:buSzPts val="2000"/>
              <a:buChar char="•"/>
              <a:defRPr sz="1800"/>
            </a:lvl8pPr>
            <a:lvl9pPr marL="4114800" lvl="8" indent="-355600" algn="l">
              <a:lnSpc>
                <a:spcPct val="100000"/>
              </a:lnSpc>
              <a:spcBef>
                <a:spcPts val="400"/>
              </a:spcBef>
              <a:spcAft>
                <a:spcPts val="0"/>
              </a:spcAft>
              <a:buSzPts val="2000"/>
              <a:buChar char="•"/>
              <a:defRPr sz="1800"/>
            </a:lvl9pPr>
          </a:lstStyle>
          <a:p>
            <a:endParaRPr/>
          </a:p>
        </p:txBody>
      </p:sp>
      <p:sp>
        <p:nvSpPr>
          <p:cNvPr id="423" name="Google Shape;423;p13"/>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400"/>
              <a:buNone/>
              <a:defRPr/>
            </a:lvl1pPr>
            <a:lvl2pPr lvl="1" algn="l">
              <a:lnSpc>
                <a:spcPct val="100000"/>
              </a:lnSpc>
              <a:spcBef>
                <a:spcPts val="0"/>
              </a:spcBef>
              <a:spcAft>
                <a:spcPts val="0"/>
              </a:spcAft>
              <a:buClr>
                <a:schemeClr val="lt1"/>
              </a:buClr>
              <a:buSzPts val="1400"/>
              <a:buNone/>
              <a:defRPr/>
            </a:lvl2pPr>
            <a:lvl3pPr lvl="2" algn="l">
              <a:lnSpc>
                <a:spcPct val="100000"/>
              </a:lnSpc>
              <a:spcBef>
                <a:spcPts val="0"/>
              </a:spcBef>
              <a:spcAft>
                <a:spcPts val="0"/>
              </a:spcAft>
              <a:buClr>
                <a:schemeClr val="lt1"/>
              </a:buClr>
              <a:buSzPts val="1400"/>
              <a:buNone/>
              <a:defRPr/>
            </a:lvl3pPr>
            <a:lvl4pPr lvl="3" algn="l">
              <a:lnSpc>
                <a:spcPct val="100000"/>
              </a:lnSpc>
              <a:spcBef>
                <a:spcPts val="0"/>
              </a:spcBef>
              <a:spcAft>
                <a:spcPts val="0"/>
              </a:spcAft>
              <a:buClr>
                <a:schemeClr val="lt1"/>
              </a:buClr>
              <a:buSzPts val="1400"/>
              <a:buNone/>
              <a:defRPr/>
            </a:lvl4pPr>
            <a:lvl5pPr lvl="4" algn="l">
              <a:lnSpc>
                <a:spcPct val="100000"/>
              </a:lnSpc>
              <a:spcBef>
                <a:spcPts val="0"/>
              </a:spcBef>
              <a:spcAft>
                <a:spcPts val="0"/>
              </a:spcAft>
              <a:buClr>
                <a:schemeClr val="lt1"/>
              </a:buClr>
              <a:buSzPts val="1400"/>
              <a:buNone/>
              <a:defRPr/>
            </a:lvl5pPr>
            <a:lvl6pPr lvl="5" algn="l">
              <a:lnSpc>
                <a:spcPct val="100000"/>
              </a:lnSpc>
              <a:spcBef>
                <a:spcPts val="0"/>
              </a:spcBef>
              <a:spcAft>
                <a:spcPts val="0"/>
              </a:spcAft>
              <a:buClr>
                <a:schemeClr val="lt1"/>
              </a:buClr>
              <a:buSzPts val="1400"/>
              <a:buNone/>
              <a:defRPr/>
            </a:lvl6pPr>
            <a:lvl7pPr lvl="6" algn="l">
              <a:lnSpc>
                <a:spcPct val="100000"/>
              </a:lnSpc>
              <a:spcBef>
                <a:spcPts val="0"/>
              </a:spcBef>
              <a:spcAft>
                <a:spcPts val="0"/>
              </a:spcAft>
              <a:buClr>
                <a:schemeClr val="lt1"/>
              </a:buClr>
              <a:buSzPts val="1400"/>
              <a:buNone/>
              <a:defRPr/>
            </a:lvl7pPr>
            <a:lvl8pPr lvl="7" algn="l">
              <a:lnSpc>
                <a:spcPct val="100000"/>
              </a:lnSpc>
              <a:spcBef>
                <a:spcPts val="0"/>
              </a:spcBef>
              <a:spcAft>
                <a:spcPts val="0"/>
              </a:spcAft>
              <a:buClr>
                <a:schemeClr val="lt1"/>
              </a:buClr>
              <a:buSzPts val="1400"/>
              <a:buNone/>
              <a:defRPr/>
            </a:lvl8pPr>
            <a:lvl9pPr lvl="8" algn="l">
              <a:lnSpc>
                <a:spcPct val="100000"/>
              </a:lnSpc>
              <a:spcBef>
                <a:spcPts val="0"/>
              </a:spcBef>
              <a:spcAft>
                <a:spcPts val="0"/>
              </a:spcAft>
              <a:buClr>
                <a:schemeClr val="lt1"/>
              </a:buClr>
              <a:buSzPts val="1400"/>
              <a:buNone/>
              <a:defRPr/>
            </a:lvl9pPr>
          </a:lstStyle>
          <a:p>
            <a:endParaRPr/>
          </a:p>
        </p:txBody>
      </p:sp>
      <p:sp>
        <p:nvSpPr>
          <p:cNvPr id="424" name="Google Shape;424;p13"/>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1400"/>
              <a:buNone/>
              <a:defRPr/>
            </a:lvl1pPr>
            <a:lvl2pPr lvl="1" algn="l">
              <a:lnSpc>
                <a:spcPct val="100000"/>
              </a:lnSpc>
              <a:spcBef>
                <a:spcPts val="0"/>
              </a:spcBef>
              <a:spcAft>
                <a:spcPts val="0"/>
              </a:spcAft>
              <a:buClr>
                <a:schemeClr val="lt1"/>
              </a:buClr>
              <a:buSzPts val="1400"/>
              <a:buNone/>
              <a:defRPr/>
            </a:lvl2pPr>
            <a:lvl3pPr lvl="2" algn="l">
              <a:lnSpc>
                <a:spcPct val="100000"/>
              </a:lnSpc>
              <a:spcBef>
                <a:spcPts val="0"/>
              </a:spcBef>
              <a:spcAft>
                <a:spcPts val="0"/>
              </a:spcAft>
              <a:buClr>
                <a:schemeClr val="lt1"/>
              </a:buClr>
              <a:buSzPts val="1400"/>
              <a:buNone/>
              <a:defRPr/>
            </a:lvl3pPr>
            <a:lvl4pPr lvl="3" algn="l">
              <a:lnSpc>
                <a:spcPct val="100000"/>
              </a:lnSpc>
              <a:spcBef>
                <a:spcPts val="0"/>
              </a:spcBef>
              <a:spcAft>
                <a:spcPts val="0"/>
              </a:spcAft>
              <a:buClr>
                <a:schemeClr val="lt1"/>
              </a:buClr>
              <a:buSzPts val="1400"/>
              <a:buNone/>
              <a:defRPr/>
            </a:lvl4pPr>
            <a:lvl5pPr lvl="4" algn="l">
              <a:lnSpc>
                <a:spcPct val="100000"/>
              </a:lnSpc>
              <a:spcBef>
                <a:spcPts val="0"/>
              </a:spcBef>
              <a:spcAft>
                <a:spcPts val="0"/>
              </a:spcAft>
              <a:buClr>
                <a:schemeClr val="lt1"/>
              </a:buClr>
              <a:buSzPts val="1400"/>
              <a:buNone/>
              <a:defRPr/>
            </a:lvl5pPr>
            <a:lvl6pPr lvl="5" algn="l">
              <a:lnSpc>
                <a:spcPct val="100000"/>
              </a:lnSpc>
              <a:spcBef>
                <a:spcPts val="0"/>
              </a:spcBef>
              <a:spcAft>
                <a:spcPts val="0"/>
              </a:spcAft>
              <a:buClr>
                <a:schemeClr val="lt1"/>
              </a:buClr>
              <a:buSzPts val="1400"/>
              <a:buNone/>
              <a:defRPr/>
            </a:lvl6pPr>
            <a:lvl7pPr lvl="6" algn="l">
              <a:lnSpc>
                <a:spcPct val="100000"/>
              </a:lnSpc>
              <a:spcBef>
                <a:spcPts val="0"/>
              </a:spcBef>
              <a:spcAft>
                <a:spcPts val="0"/>
              </a:spcAft>
              <a:buClr>
                <a:schemeClr val="lt1"/>
              </a:buClr>
              <a:buSzPts val="1400"/>
              <a:buNone/>
              <a:defRPr/>
            </a:lvl7pPr>
            <a:lvl8pPr lvl="7" algn="l">
              <a:lnSpc>
                <a:spcPct val="100000"/>
              </a:lnSpc>
              <a:spcBef>
                <a:spcPts val="0"/>
              </a:spcBef>
              <a:spcAft>
                <a:spcPts val="0"/>
              </a:spcAft>
              <a:buClr>
                <a:schemeClr val="lt1"/>
              </a:buClr>
              <a:buSzPts val="1400"/>
              <a:buNone/>
              <a:defRPr/>
            </a:lvl8pPr>
            <a:lvl9pPr lvl="8" algn="l">
              <a:lnSpc>
                <a:spcPct val="100000"/>
              </a:lnSpc>
              <a:spcBef>
                <a:spcPts val="0"/>
              </a:spcBef>
              <a:spcAft>
                <a:spcPts val="0"/>
              </a:spcAft>
              <a:buClr>
                <a:schemeClr val="lt1"/>
              </a:buClr>
              <a:buSzPts val="1400"/>
              <a:buNone/>
              <a:defRPr/>
            </a:lvl9pPr>
          </a:lstStyle>
          <a:p>
            <a:endParaRPr/>
          </a:p>
        </p:txBody>
      </p:sp>
      <p:sp>
        <p:nvSpPr>
          <p:cNvPr id="425" name="Google Shape;425;p13"/>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_HEADER_1">
  <p:cSld name="SECTION_HEADER_1">
    <p:spTree>
      <p:nvGrpSpPr>
        <p:cNvPr id="1" name="Shape 426"/>
        <p:cNvGrpSpPr/>
        <p:nvPr/>
      </p:nvGrpSpPr>
      <p:grpSpPr>
        <a:xfrm>
          <a:off x="0" y="0"/>
          <a:ext cx="0" cy="0"/>
          <a:chOff x="0" y="0"/>
          <a:chExt cx="0" cy="0"/>
        </a:xfrm>
      </p:grpSpPr>
      <p:sp>
        <p:nvSpPr>
          <p:cNvPr id="427" name="Google Shape;427;g149cf5fcbea_0_934"/>
          <p:cNvSpPr txBox="1">
            <a:spLocks noGrp="1"/>
          </p:cNvSpPr>
          <p:nvPr>
            <p:ph type="title"/>
          </p:nvPr>
        </p:nvSpPr>
        <p:spPr>
          <a:xfrm>
            <a:off x="415600" y="2867800"/>
            <a:ext cx="11360700" cy="11223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428" name="Google Shape;428;g149cf5fcbea_0_934"/>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29"/>
        <p:cNvGrpSpPr/>
        <p:nvPr/>
      </p:nvGrpSpPr>
      <p:grpSpPr>
        <a:xfrm>
          <a:off x="0" y="0"/>
          <a:ext cx="0" cy="0"/>
          <a:chOff x="0" y="0"/>
          <a:chExt cx="0" cy="0"/>
        </a:xfrm>
      </p:grpSpPr>
      <p:sp>
        <p:nvSpPr>
          <p:cNvPr id="430" name="Google Shape;430;p23"/>
          <p:cNvSpPr txBox="1">
            <a:spLocks noGrp="1"/>
          </p:cNvSpPr>
          <p:nvPr>
            <p:ph type="ctrTitle"/>
          </p:nvPr>
        </p:nvSpPr>
        <p:spPr>
          <a:xfrm>
            <a:off x="914400" y="2130428"/>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1" name="Google Shape;431;p23"/>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chemeClr val="lt1"/>
              </a:buClr>
              <a:buSzPts val="3200"/>
              <a:buNone/>
              <a:defRPr>
                <a:solidFill>
                  <a:schemeClr val="lt1"/>
                </a:solidFill>
              </a:defRPr>
            </a:lvl1pPr>
            <a:lvl2pPr lvl="1" algn="ctr">
              <a:lnSpc>
                <a:spcPct val="100000"/>
              </a:lnSpc>
              <a:spcBef>
                <a:spcPts val="560"/>
              </a:spcBef>
              <a:spcAft>
                <a:spcPts val="0"/>
              </a:spcAft>
              <a:buClr>
                <a:schemeClr val="lt1"/>
              </a:buClr>
              <a:buSzPts val="2800"/>
              <a:buNone/>
              <a:defRPr>
                <a:solidFill>
                  <a:schemeClr val="lt1"/>
                </a:solidFill>
              </a:defRPr>
            </a:lvl2pPr>
            <a:lvl3pPr lvl="2" algn="ctr">
              <a:lnSpc>
                <a:spcPct val="100000"/>
              </a:lnSpc>
              <a:spcBef>
                <a:spcPts val="480"/>
              </a:spcBef>
              <a:spcAft>
                <a:spcPts val="0"/>
              </a:spcAft>
              <a:buClr>
                <a:schemeClr val="lt1"/>
              </a:buClr>
              <a:buSzPts val="2400"/>
              <a:buNone/>
              <a:defRPr>
                <a:solidFill>
                  <a:schemeClr val="lt1"/>
                </a:solidFill>
              </a:defRPr>
            </a:lvl3pPr>
            <a:lvl4pPr lvl="3" algn="ctr">
              <a:lnSpc>
                <a:spcPct val="100000"/>
              </a:lnSpc>
              <a:spcBef>
                <a:spcPts val="400"/>
              </a:spcBef>
              <a:spcAft>
                <a:spcPts val="0"/>
              </a:spcAft>
              <a:buClr>
                <a:schemeClr val="lt1"/>
              </a:buClr>
              <a:buSzPts val="2000"/>
              <a:buNone/>
              <a:defRPr>
                <a:solidFill>
                  <a:schemeClr val="lt1"/>
                </a:solidFill>
              </a:defRPr>
            </a:lvl4pPr>
            <a:lvl5pPr lvl="4" algn="ctr">
              <a:lnSpc>
                <a:spcPct val="100000"/>
              </a:lnSpc>
              <a:spcBef>
                <a:spcPts val="400"/>
              </a:spcBef>
              <a:spcAft>
                <a:spcPts val="0"/>
              </a:spcAft>
              <a:buClr>
                <a:schemeClr val="lt1"/>
              </a:buClr>
              <a:buSzPts val="2000"/>
              <a:buNone/>
              <a:defRPr>
                <a:solidFill>
                  <a:schemeClr val="lt1"/>
                </a:solidFill>
              </a:defRPr>
            </a:lvl5pPr>
            <a:lvl6pPr lvl="5" algn="ctr">
              <a:lnSpc>
                <a:spcPct val="100000"/>
              </a:lnSpc>
              <a:spcBef>
                <a:spcPts val="400"/>
              </a:spcBef>
              <a:spcAft>
                <a:spcPts val="0"/>
              </a:spcAft>
              <a:buClr>
                <a:schemeClr val="lt1"/>
              </a:buClr>
              <a:buSzPts val="2000"/>
              <a:buNone/>
              <a:defRPr>
                <a:solidFill>
                  <a:schemeClr val="lt1"/>
                </a:solidFill>
              </a:defRPr>
            </a:lvl6pPr>
            <a:lvl7pPr lvl="6" algn="ctr">
              <a:lnSpc>
                <a:spcPct val="100000"/>
              </a:lnSpc>
              <a:spcBef>
                <a:spcPts val="400"/>
              </a:spcBef>
              <a:spcAft>
                <a:spcPts val="0"/>
              </a:spcAft>
              <a:buClr>
                <a:schemeClr val="lt1"/>
              </a:buClr>
              <a:buSzPts val="2000"/>
              <a:buNone/>
              <a:defRPr>
                <a:solidFill>
                  <a:schemeClr val="lt1"/>
                </a:solidFill>
              </a:defRPr>
            </a:lvl7pPr>
            <a:lvl8pPr lvl="7" algn="ctr">
              <a:lnSpc>
                <a:spcPct val="100000"/>
              </a:lnSpc>
              <a:spcBef>
                <a:spcPts val="400"/>
              </a:spcBef>
              <a:spcAft>
                <a:spcPts val="0"/>
              </a:spcAft>
              <a:buClr>
                <a:schemeClr val="lt1"/>
              </a:buClr>
              <a:buSzPts val="2000"/>
              <a:buNone/>
              <a:defRPr>
                <a:solidFill>
                  <a:schemeClr val="lt1"/>
                </a:solidFill>
              </a:defRPr>
            </a:lvl8pPr>
            <a:lvl9pPr lvl="8" algn="ctr">
              <a:lnSpc>
                <a:spcPct val="100000"/>
              </a:lnSpc>
              <a:spcBef>
                <a:spcPts val="400"/>
              </a:spcBef>
              <a:spcAft>
                <a:spcPts val="0"/>
              </a:spcAft>
              <a:buClr>
                <a:schemeClr val="lt1"/>
              </a:buClr>
              <a:buSzPts val="2000"/>
              <a:buNone/>
              <a:defRPr>
                <a:solidFill>
                  <a:schemeClr val="lt1"/>
                </a:solidFill>
              </a:defRPr>
            </a:lvl9pPr>
          </a:lstStyle>
          <a:p>
            <a:endParaRPr/>
          </a:p>
        </p:txBody>
      </p:sp>
      <p:sp>
        <p:nvSpPr>
          <p:cNvPr id="432" name="Google Shape;432;p23"/>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400"/>
              <a:buFont typeface="Calibri"/>
              <a:buNone/>
              <a:defRPr/>
            </a:lvl1pPr>
            <a:lvl2pPr lvl="1" algn="l">
              <a:lnSpc>
                <a:spcPct val="100000"/>
              </a:lnSpc>
              <a:spcBef>
                <a:spcPts val="0"/>
              </a:spcBef>
              <a:spcAft>
                <a:spcPts val="0"/>
              </a:spcAft>
              <a:buClr>
                <a:schemeClr val="lt1"/>
              </a:buClr>
              <a:buSzPts val="1400"/>
              <a:buFont typeface="Calibri"/>
              <a:buNone/>
              <a:defRPr/>
            </a:lvl2pPr>
            <a:lvl3pPr lvl="2" algn="l">
              <a:lnSpc>
                <a:spcPct val="100000"/>
              </a:lnSpc>
              <a:spcBef>
                <a:spcPts val="0"/>
              </a:spcBef>
              <a:spcAft>
                <a:spcPts val="0"/>
              </a:spcAft>
              <a:buClr>
                <a:schemeClr val="lt1"/>
              </a:buClr>
              <a:buSzPts val="1400"/>
              <a:buFont typeface="Calibri"/>
              <a:buNone/>
              <a:defRPr/>
            </a:lvl3pPr>
            <a:lvl4pPr lvl="3" algn="l">
              <a:lnSpc>
                <a:spcPct val="100000"/>
              </a:lnSpc>
              <a:spcBef>
                <a:spcPts val="0"/>
              </a:spcBef>
              <a:spcAft>
                <a:spcPts val="0"/>
              </a:spcAft>
              <a:buClr>
                <a:schemeClr val="lt1"/>
              </a:buClr>
              <a:buSzPts val="1400"/>
              <a:buFont typeface="Calibri"/>
              <a:buNone/>
              <a:defRPr/>
            </a:lvl4pPr>
            <a:lvl5pPr lvl="4" algn="l">
              <a:lnSpc>
                <a:spcPct val="100000"/>
              </a:lnSpc>
              <a:spcBef>
                <a:spcPts val="0"/>
              </a:spcBef>
              <a:spcAft>
                <a:spcPts val="0"/>
              </a:spcAft>
              <a:buClr>
                <a:schemeClr val="lt1"/>
              </a:buClr>
              <a:buSzPts val="1400"/>
              <a:buFont typeface="Calibri"/>
              <a:buNone/>
              <a:defRPr/>
            </a:lvl5pPr>
            <a:lvl6pPr lvl="5" algn="l">
              <a:lnSpc>
                <a:spcPct val="100000"/>
              </a:lnSpc>
              <a:spcBef>
                <a:spcPts val="0"/>
              </a:spcBef>
              <a:spcAft>
                <a:spcPts val="0"/>
              </a:spcAft>
              <a:buClr>
                <a:schemeClr val="lt1"/>
              </a:buClr>
              <a:buSzPts val="1400"/>
              <a:buFont typeface="Calibri"/>
              <a:buNone/>
              <a:defRPr/>
            </a:lvl6pPr>
            <a:lvl7pPr lvl="6" algn="l">
              <a:lnSpc>
                <a:spcPct val="100000"/>
              </a:lnSpc>
              <a:spcBef>
                <a:spcPts val="0"/>
              </a:spcBef>
              <a:spcAft>
                <a:spcPts val="0"/>
              </a:spcAft>
              <a:buClr>
                <a:schemeClr val="lt1"/>
              </a:buClr>
              <a:buSzPts val="1400"/>
              <a:buFont typeface="Calibri"/>
              <a:buNone/>
              <a:defRPr/>
            </a:lvl7pPr>
            <a:lvl8pPr lvl="7" algn="l">
              <a:lnSpc>
                <a:spcPct val="100000"/>
              </a:lnSpc>
              <a:spcBef>
                <a:spcPts val="0"/>
              </a:spcBef>
              <a:spcAft>
                <a:spcPts val="0"/>
              </a:spcAft>
              <a:buClr>
                <a:schemeClr val="lt1"/>
              </a:buClr>
              <a:buSzPts val="1400"/>
              <a:buFont typeface="Calibri"/>
              <a:buNone/>
              <a:defRPr/>
            </a:lvl8pPr>
            <a:lvl9pPr lvl="8" algn="l">
              <a:lnSpc>
                <a:spcPct val="100000"/>
              </a:lnSpc>
              <a:spcBef>
                <a:spcPts val="0"/>
              </a:spcBef>
              <a:spcAft>
                <a:spcPts val="0"/>
              </a:spcAft>
              <a:buClr>
                <a:schemeClr val="lt1"/>
              </a:buClr>
              <a:buSzPts val="1400"/>
              <a:buFont typeface="Calibri"/>
              <a:buNone/>
              <a:defRPr/>
            </a:lvl9pPr>
          </a:lstStyle>
          <a:p>
            <a:endParaRPr/>
          </a:p>
        </p:txBody>
      </p:sp>
      <p:sp>
        <p:nvSpPr>
          <p:cNvPr id="433" name="Google Shape;433;p23"/>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1400"/>
              <a:buFont typeface="Calibri"/>
              <a:buNone/>
              <a:defRPr/>
            </a:lvl1pPr>
            <a:lvl2pPr lvl="1" algn="l">
              <a:lnSpc>
                <a:spcPct val="100000"/>
              </a:lnSpc>
              <a:spcBef>
                <a:spcPts val="0"/>
              </a:spcBef>
              <a:spcAft>
                <a:spcPts val="0"/>
              </a:spcAft>
              <a:buClr>
                <a:schemeClr val="lt1"/>
              </a:buClr>
              <a:buSzPts val="1400"/>
              <a:buFont typeface="Calibri"/>
              <a:buNone/>
              <a:defRPr/>
            </a:lvl2pPr>
            <a:lvl3pPr lvl="2" algn="l">
              <a:lnSpc>
                <a:spcPct val="100000"/>
              </a:lnSpc>
              <a:spcBef>
                <a:spcPts val="0"/>
              </a:spcBef>
              <a:spcAft>
                <a:spcPts val="0"/>
              </a:spcAft>
              <a:buClr>
                <a:schemeClr val="lt1"/>
              </a:buClr>
              <a:buSzPts val="1400"/>
              <a:buFont typeface="Calibri"/>
              <a:buNone/>
              <a:defRPr/>
            </a:lvl3pPr>
            <a:lvl4pPr lvl="3" algn="l">
              <a:lnSpc>
                <a:spcPct val="100000"/>
              </a:lnSpc>
              <a:spcBef>
                <a:spcPts val="0"/>
              </a:spcBef>
              <a:spcAft>
                <a:spcPts val="0"/>
              </a:spcAft>
              <a:buClr>
                <a:schemeClr val="lt1"/>
              </a:buClr>
              <a:buSzPts val="1400"/>
              <a:buFont typeface="Calibri"/>
              <a:buNone/>
              <a:defRPr/>
            </a:lvl4pPr>
            <a:lvl5pPr lvl="4" algn="l">
              <a:lnSpc>
                <a:spcPct val="100000"/>
              </a:lnSpc>
              <a:spcBef>
                <a:spcPts val="0"/>
              </a:spcBef>
              <a:spcAft>
                <a:spcPts val="0"/>
              </a:spcAft>
              <a:buClr>
                <a:schemeClr val="lt1"/>
              </a:buClr>
              <a:buSzPts val="1400"/>
              <a:buFont typeface="Calibri"/>
              <a:buNone/>
              <a:defRPr/>
            </a:lvl5pPr>
            <a:lvl6pPr lvl="5" algn="l">
              <a:lnSpc>
                <a:spcPct val="100000"/>
              </a:lnSpc>
              <a:spcBef>
                <a:spcPts val="0"/>
              </a:spcBef>
              <a:spcAft>
                <a:spcPts val="0"/>
              </a:spcAft>
              <a:buClr>
                <a:schemeClr val="lt1"/>
              </a:buClr>
              <a:buSzPts val="1400"/>
              <a:buFont typeface="Calibri"/>
              <a:buNone/>
              <a:defRPr/>
            </a:lvl6pPr>
            <a:lvl7pPr lvl="6" algn="l">
              <a:lnSpc>
                <a:spcPct val="100000"/>
              </a:lnSpc>
              <a:spcBef>
                <a:spcPts val="0"/>
              </a:spcBef>
              <a:spcAft>
                <a:spcPts val="0"/>
              </a:spcAft>
              <a:buClr>
                <a:schemeClr val="lt1"/>
              </a:buClr>
              <a:buSzPts val="1400"/>
              <a:buFont typeface="Calibri"/>
              <a:buNone/>
              <a:defRPr/>
            </a:lvl7pPr>
            <a:lvl8pPr lvl="7" algn="l">
              <a:lnSpc>
                <a:spcPct val="100000"/>
              </a:lnSpc>
              <a:spcBef>
                <a:spcPts val="0"/>
              </a:spcBef>
              <a:spcAft>
                <a:spcPts val="0"/>
              </a:spcAft>
              <a:buClr>
                <a:schemeClr val="lt1"/>
              </a:buClr>
              <a:buSzPts val="1400"/>
              <a:buFont typeface="Calibri"/>
              <a:buNone/>
              <a:defRPr/>
            </a:lvl8pPr>
            <a:lvl9pPr lvl="8" algn="l">
              <a:lnSpc>
                <a:spcPct val="100000"/>
              </a:lnSpc>
              <a:spcBef>
                <a:spcPts val="0"/>
              </a:spcBef>
              <a:spcAft>
                <a:spcPts val="0"/>
              </a:spcAft>
              <a:buClr>
                <a:schemeClr val="lt1"/>
              </a:buClr>
              <a:buSzPts val="1400"/>
              <a:buFont typeface="Calibri"/>
              <a:buNone/>
              <a:defRPr/>
            </a:lvl9pPr>
          </a:lstStyle>
          <a:p>
            <a:endParaRPr/>
          </a:p>
        </p:txBody>
      </p:sp>
      <p:sp>
        <p:nvSpPr>
          <p:cNvPr id="434" name="Google Shape;434;p23"/>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35"/>
        <p:cNvGrpSpPr/>
        <p:nvPr/>
      </p:nvGrpSpPr>
      <p:grpSpPr>
        <a:xfrm>
          <a:off x="0" y="0"/>
          <a:ext cx="0" cy="0"/>
          <a:chOff x="0" y="0"/>
          <a:chExt cx="0" cy="0"/>
        </a:xfrm>
      </p:grpSpPr>
      <p:sp>
        <p:nvSpPr>
          <p:cNvPr id="436" name="Google Shape;436;p2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7" name="Google Shape;437;p24"/>
          <p:cNvSpPr txBox="1">
            <a:spLocks noGrp="1"/>
          </p:cNvSpPr>
          <p:nvPr>
            <p:ph type="body" idx="1"/>
          </p:nvPr>
        </p:nvSpPr>
        <p:spPr>
          <a:xfrm>
            <a:off x="609600" y="1600203"/>
            <a:ext cx="109728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lt1"/>
              </a:buClr>
              <a:buSzPts val="1800"/>
              <a:buChar char="•"/>
              <a:defRPr/>
            </a:lvl1pPr>
            <a:lvl2pPr marL="914400" lvl="1" indent="-342900" algn="l">
              <a:lnSpc>
                <a:spcPct val="100000"/>
              </a:lnSpc>
              <a:spcBef>
                <a:spcPts val="360"/>
              </a:spcBef>
              <a:spcAft>
                <a:spcPts val="0"/>
              </a:spcAft>
              <a:buClr>
                <a:schemeClr val="lt1"/>
              </a:buClr>
              <a:buSzPts val="1800"/>
              <a:buChar char="–"/>
              <a:defRPr/>
            </a:lvl2pPr>
            <a:lvl3pPr marL="1371600" lvl="2" indent="-342900" algn="l">
              <a:lnSpc>
                <a:spcPct val="100000"/>
              </a:lnSpc>
              <a:spcBef>
                <a:spcPts val="360"/>
              </a:spcBef>
              <a:spcAft>
                <a:spcPts val="0"/>
              </a:spcAft>
              <a:buClr>
                <a:schemeClr val="lt1"/>
              </a:buClr>
              <a:buSzPts val="1800"/>
              <a:buChar char="•"/>
              <a:defRPr/>
            </a:lvl3pPr>
            <a:lvl4pPr marL="1828800" lvl="3" indent="-342900" algn="l">
              <a:lnSpc>
                <a:spcPct val="100000"/>
              </a:lnSpc>
              <a:spcBef>
                <a:spcPts val="360"/>
              </a:spcBef>
              <a:spcAft>
                <a:spcPts val="0"/>
              </a:spcAft>
              <a:buClr>
                <a:schemeClr val="lt1"/>
              </a:buClr>
              <a:buSzPts val="1800"/>
              <a:buChar char="–"/>
              <a:defRPr/>
            </a:lvl4pPr>
            <a:lvl5pPr marL="2286000" lvl="4" indent="-342900" algn="l">
              <a:lnSpc>
                <a:spcPct val="100000"/>
              </a:lnSpc>
              <a:spcBef>
                <a:spcPts val="360"/>
              </a:spcBef>
              <a:spcAft>
                <a:spcPts val="0"/>
              </a:spcAft>
              <a:buClr>
                <a:schemeClr val="lt1"/>
              </a:buClr>
              <a:buSzPts val="1800"/>
              <a:buChar char="»"/>
              <a:defRPr/>
            </a:lvl5pPr>
            <a:lvl6pPr marL="2743200" lvl="5" indent="-342900" algn="l">
              <a:lnSpc>
                <a:spcPct val="100000"/>
              </a:lnSpc>
              <a:spcBef>
                <a:spcPts val="360"/>
              </a:spcBef>
              <a:spcAft>
                <a:spcPts val="0"/>
              </a:spcAft>
              <a:buClr>
                <a:schemeClr val="lt1"/>
              </a:buClr>
              <a:buSzPts val="1800"/>
              <a:buChar char="•"/>
              <a:defRPr/>
            </a:lvl6pPr>
            <a:lvl7pPr marL="3200400" lvl="6" indent="-342900" algn="l">
              <a:lnSpc>
                <a:spcPct val="100000"/>
              </a:lnSpc>
              <a:spcBef>
                <a:spcPts val="360"/>
              </a:spcBef>
              <a:spcAft>
                <a:spcPts val="0"/>
              </a:spcAft>
              <a:buClr>
                <a:schemeClr val="lt1"/>
              </a:buClr>
              <a:buSzPts val="1800"/>
              <a:buChar char="•"/>
              <a:defRPr/>
            </a:lvl7pPr>
            <a:lvl8pPr marL="3657600" lvl="7" indent="-342900" algn="l">
              <a:lnSpc>
                <a:spcPct val="100000"/>
              </a:lnSpc>
              <a:spcBef>
                <a:spcPts val="360"/>
              </a:spcBef>
              <a:spcAft>
                <a:spcPts val="0"/>
              </a:spcAft>
              <a:buClr>
                <a:schemeClr val="lt1"/>
              </a:buClr>
              <a:buSzPts val="1800"/>
              <a:buChar char="•"/>
              <a:defRPr/>
            </a:lvl8pPr>
            <a:lvl9pPr marL="4114800" lvl="8" indent="-342900" algn="l">
              <a:lnSpc>
                <a:spcPct val="100000"/>
              </a:lnSpc>
              <a:spcBef>
                <a:spcPts val="360"/>
              </a:spcBef>
              <a:spcAft>
                <a:spcPts val="0"/>
              </a:spcAft>
              <a:buClr>
                <a:schemeClr val="lt1"/>
              </a:buClr>
              <a:buSzPts val="1800"/>
              <a:buChar char="•"/>
              <a:defRPr/>
            </a:lvl9pPr>
          </a:lstStyle>
          <a:p>
            <a:endParaRPr/>
          </a:p>
        </p:txBody>
      </p:sp>
      <p:sp>
        <p:nvSpPr>
          <p:cNvPr id="438" name="Google Shape;438;p24"/>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400"/>
              <a:buFont typeface="Calibri"/>
              <a:buNone/>
              <a:defRPr/>
            </a:lvl1pPr>
            <a:lvl2pPr lvl="1" algn="l">
              <a:lnSpc>
                <a:spcPct val="100000"/>
              </a:lnSpc>
              <a:spcBef>
                <a:spcPts val="0"/>
              </a:spcBef>
              <a:spcAft>
                <a:spcPts val="0"/>
              </a:spcAft>
              <a:buClr>
                <a:schemeClr val="lt1"/>
              </a:buClr>
              <a:buSzPts val="1400"/>
              <a:buFont typeface="Calibri"/>
              <a:buNone/>
              <a:defRPr/>
            </a:lvl2pPr>
            <a:lvl3pPr lvl="2" algn="l">
              <a:lnSpc>
                <a:spcPct val="100000"/>
              </a:lnSpc>
              <a:spcBef>
                <a:spcPts val="0"/>
              </a:spcBef>
              <a:spcAft>
                <a:spcPts val="0"/>
              </a:spcAft>
              <a:buClr>
                <a:schemeClr val="lt1"/>
              </a:buClr>
              <a:buSzPts val="1400"/>
              <a:buFont typeface="Calibri"/>
              <a:buNone/>
              <a:defRPr/>
            </a:lvl3pPr>
            <a:lvl4pPr lvl="3" algn="l">
              <a:lnSpc>
                <a:spcPct val="100000"/>
              </a:lnSpc>
              <a:spcBef>
                <a:spcPts val="0"/>
              </a:spcBef>
              <a:spcAft>
                <a:spcPts val="0"/>
              </a:spcAft>
              <a:buClr>
                <a:schemeClr val="lt1"/>
              </a:buClr>
              <a:buSzPts val="1400"/>
              <a:buFont typeface="Calibri"/>
              <a:buNone/>
              <a:defRPr/>
            </a:lvl4pPr>
            <a:lvl5pPr lvl="4" algn="l">
              <a:lnSpc>
                <a:spcPct val="100000"/>
              </a:lnSpc>
              <a:spcBef>
                <a:spcPts val="0"/>
              </a:spcBef>
              <a:spcAft>
                <a:spcPts val="0"/>
              </a:spcAft>
              <a:buClr>
                <a:schemeClr val="lt1"/>
              </a:buClr>
              <a:buSzPts val="1400"/>
              <a:buFont typeface="Calibri"/>
              <a:buNone/>
              <a:defRPr/>
            </a:lvl5pPr>
            <a:lvl6pPr lvl="5" algn="l">
              <a:lnSpc>
                <a:spcPct val="100000"/>
              </a:lnSpc>
              <a:spcBef>
                <a:spcPts val="0"/>
              </a:spcBef>
              <a:spcAft>
                <a:spcPts val="0"/>
              </a:spcAft>
              <a:buClr>
                <a:schemeClr val="lt1"/>
              </a:buClr>
              <a:buSzPts val="1400"/>
              <a:buFont typeface="Calibri"/>
              <a:buNone/>
              <a:defRPr/>
            </a:lvl6pPr>
            <a:lvl7pPr lvl="6" algn="l">
              <a:lnSpc>
                <a:spcPct val="100000"/>
              </a:lnSpc>
              <a:spcBef>
                <a:spcPts val="0"/>
              </a:spcBef>
              <a:spcAft>
                <a:spcPts val="0"/>
              </a:spcAft>
              <a:buClr>
                <a:schemeClr val="lt1"/>
              </a:buClr>
              <a:buSzPts val="1400"/>
              <a:buFont typeface="Calibri"/>
              <a:buNone/>
              <a:defRPr/>
            </a:lvl7pPr>
            <a:lvl8pPr lvl="7" algn="l">
              <a:lnSpc>
                <a:spcPct val="100000"/>
              </a:lnSpc>
              <a:spcBef>
                <a:spcPts val="0"/>
              </a:spcBef>
              <a:spcAft>
                <a:spcPts val="0"/>
              </a:spcAft>
              <a:buClr>
                <a:schemeClr val="lt1"/>
              </a:buClr>
              <a:buSzPts val="1400"/>
              <a:buFont typeface="Calibri"/>
              <a:buNone/>
              <a:defRPr/>
            </a:lvl8pPr>
            <a:lvl9pPr lvl="8" algn="l">
              <a:lnSpc>
                <a:spcPct val="100000"/>
              </a:lnSpc>
              <a:spcBef>
                <a:spcPts val="0"/>
              </a:spcBef>
              <a:spcAft>
                <a:spcPts val="0"/>
              </a:spcAft>
              <a:buClr>
                <a:schemeClr val="lt1"/>
              </a:buClr>
              <a:buSzPts val="1400"/>
              <a:buFont typeface="Calibri"/>
              <a:buNone/>
              <a:defRPr/>
            </a:lvl9pPr>
          </a:lstStyle>
          <a:p>
            <a:endParaRPr/>
          </a:p>
        </p:txBody>
      </p:sp>
      <p:sp>
        <p:nvSpPr>
          <p:cNvPr id="439" name="Google Shape;439;p24"/>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1400"/>
              <a:buFont typeface="Calibri"/>
              <a:buNone/>
              <a:defRPr/>
            </a:lvl1pPr>
            <a:lvl2pPr lvl="1" algn="l">
              <a:lnSpc>
                <a:spcPct val="100000"/>
              </a:lnSpc>
              <a:spcBef>
                <a:spcPts val="0"/>
              </a:spcBef>
              <a:spcAft>
                <a:spcPts val="0"/>
              </a:spcAft>
              <a:buClr>
                <a:schemeClr val="lt1"/>
              </a:buClr>
              <a:buSzPts val="1400"/>
              <a:buFont typeface="Calibri"/>
              <a:buNone/>
              <a:defRPr/>
            </a:lvl2pPr>
            <a:lvl3pPr lvl="2" algn="l">
              <a:lnSpc>
                <a:spcPct val="100000"/>
              </a:lnSpc>
              <a:spcBef>
                <a:spcPts val="0"/>
              </a:spcBef>
              <a:spcAft>
                <a:spcPts val="0"/>
              </a:spcAft>
              <a:buClr>
                <a:schemeClr val="lt1"/>
              </a:buClr>
              <a:buSzPts val="1400"/>
              <a:buFont typeface="Calibri"/>
              <a:buNone/>
              <a:defRPr/>
            </a:lvl3pPr>
            <a:lvl4pPr lvl="3" algn="l">
              <a:lnSpc>
                <a:spcPct val="100000"/>
              </a:lnSpc>
              <a:spcBef>
                <a:spcPts val="0"/>
              </a:spcBef>
              <a:spcAft>
                <a:spcPts val="0"/>
              </a:spcAft>
              <a:buClr>
                <a:schemeClr val="lt1"/>
              </a:buClr>
              <a:buSzPts val="1400"/>
              <a:buFont typeface="Calibri"/>
              <a:buNone/>
              <a:defRPr/>
            </a:lvl4pPr>
            <a:lvl5pPr lvl="4" algn="l">
              <a:lnSpc>
                <a:spcPct val="100000"/>
              </a:lnSpc>
              <a:spcBef>
                <a:spcPts val="0"/>
              </a:spcBef>
              <a:spcAft>
                <a:spcPts val="0"/>
              </a:spcAft>
              <a:buClr>
                <a:schemeClr val="lt1"/>
              </a:buClr>
              <a:buSzPts val="1400"/>
              <a:buFont typeface="Calibri"/>
              <a:buNone/>
              <a:defRPr/>
            </a:lvl5pPr>
            <a:lvl6pPr lvl="5" algn="l">
              <a:lnSpc>
                <a:spcPct val="100000"/>
              </a:lnSpc>
              <a:spcBef>
                <a:spcPts val="0"/>
              </a:spcBef>
              <a:spcAft>
                <a:spcPts val="0"/>
              </a:spcAft>
              <a:buClr>
                <a:schemeClr val="lt1"/>
              </a:buClr>
              <a:buSzPts val="1400"/>
              <a:buFont typeface="Calibri"/>
              <a:buNone/>
              <a:defRPr/>
            </a:lvl6pPr>
            <a:lvl7pPr lvl="6" algn="l">
              <a:lnSpc>
                <a:spcPct val="100000"/>
              </a:lnSpc>
              <a:spcBef>
                <a:spcPts val="0"/>
              </a:spcBef>
              <a:spcAft>
                <a:spcPts val="0"/>
              </a:spcAft>
              <a:buClr>
                <a:schemeClr val="lt1"/>
              </a:buClr>
              <a:buSzPts val="1400"/>
              <a:buFont typeface="Calibri"/>
              <a:buNone/>
              <a:defRPr/>
            </a:lvl7pPr>
            <a:lvl8pPr lvl="7" algn="l">
              <a:lnSpc>
                <a:spcPct val="100000"/>
              </a:lnSpc>
              <a:spcBef>
                <a:spcPts val="0"/>
              </a:spcBef>
              <a:spcAft>
                <a:spcPts val="0"/>
              </a:spcAft>
              <a:buClr>
                <a:schemeClr val="lt1"/>
              </a:buClr>
              <a:buSzPts val="1400"/>
              <a:buFont typeface="Calibri"/>
              <a:buNone/>
              <a:defRPr/>
            </a:lvl8pPr>
            <a:lvl9pPr lvl="8" algn="l">
              <a:lnSpc>
                <a:spcPct val="100000"/>
              </a:lnSpc>
              <a:spcBef>
                <a:spcPts val="0"/>
              </a:spcBef>
              <a:spcAft>
                <a:spcPts val="0"/>
              </a:spcAft>
              <a:buClr>
                <a:schemeClr val="lt1"/>
              </a:buClr>
              <a:buSzPts val="1400"/>
              <a:buFont typeface="Calibri"/>
              <a:buNone/>
              <a:defRPr/>
            </a:lvl9pPr>
          </a:lstStyle>
          <a:p>
            <a:endParaRPr/>
          </a:p>
        </p:txBody>
      </p:sp>
      <p:sp>
        <p:nvSpPr>
          <p:cNvPr id="440" name="Google Shape;440;p24"/>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41"/>
        <p:cNvGrpSpPr/>
        <p:nvPr/>
      </p:nvGrpSpPr>
      <p:grpSpPr>
        <a:xfrm>
          <a:off x="0" y="0"/>
          <a:ext cx="0" cy="0"/>
          <a:chOff x="0" y="0"/>
          <a:chExt cx="0" cy="0"/>
        </a:xfrm>
      </p:grpSpPr>
      <p:sp>
        <p:nvSpPr>
          <p:cNvPr id="442" name="Google Shape;442;p25"/>
          <p:cNvSpPr txBox="1">
            <a:spLocks noGrp="1"/>
          </p:cNvSpPr>
          <p:nvPr>
            <p:ph type="title"/>
          </p:nvPr>
        </p:nvSpPr>
        <p:spPr>
          <a:xfrm>
            <a:off x="963084" y="4406903"/>
            <a:ext cx="103632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lt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3" name="Google Shape;443;p25"/>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chemeClr val="lt1"/>
              </a:buClr>
              <a:buSzPts val="2000"/>
              <a:buNone/>
              <a:defRPr sz="2000">
                <a:solidFill>
                  <a:schemeClr val="lt1"/>
                </a:solidFill>
              </a:defRPr>
            </a:lvl1pPr>
            <a:lvl2pPr marL="914400" lvl="1" indent="-228600" algn="l">
              <a:lnSpc>
                <a:spcPct val="100000"/>
              </a:lnSpc>
              <a:spcBef>
                <a:spcPts val="360"/>
              </a:spcBef>
              <a:spcAft>
                <a:spcPts val="0"/>
              </a:spcAft>
              <a:buClr>
                <a:schemeClr val="lt1"/>
              </a:buClr>
              <a:buSzPts val="1800"/>
              <a:buNone/>
              <a:defRPr sz="1800">
                <a:solidFill>
                  <a:schemeClr val="lt1"/>
                </a:solidFill>
              </a:defRPr>
            </a:lvl2pPr>
            <a:lvl3pPr marL="1371600" lvl="2" indent="-228600" algn="l">
              <a:lnSpc>
                <a:spcPct val="100000"/>
              </a:lnSpc>
              <a:spcBef>
                <a:spcPts val="32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80"/>
              </a:spcBef>
              <a:spcAft>
                <a:spcPts val="0"/>
              </a:spcAft>
              <a:buClr>
                <a:schemeClr val="lt1"/>
              </a:buClr>
              <a:buSzPts val="1400"/>
              <a:buNone/>
              <a:defRPr sz="1400">
                <a:solidFill>
                  <a:schemeClr val="lt1"/>
                </a:solidFill>
              </a:defRPr>
            </a:lvl5pPr>
            <a:lvl6pPr marL="2743200" lvl="5" indent="-228600" algn="l">
              <a:lnSpc>
                <a:spcPct val="100000"/>
              </a:lnSpc>
              <a:spcBef>
                <a:spcPts val="280"/>
              </a:spcBef>
              <a:spcAft>
                <a:spcPts val="0"/>
              </a:spcAft>
              <a:buClr>
                <a:schemeClr val="lt1"/>
              </a:buClr>
              <a:buSzPts val="1400"/>
              <a:buNone/>
              <a:defRPr sz="1400">
                <a:solidFill>
                  <a:schemeClr val="lt1"/>
                </a:solidFill>
              </a:defRPr>
            </a:lvl6pPr>
            <a:lvl7pPr marL="3200400" lvl="6" indent="-228600" algn="l">
              <a:lnSpc>
                <a:spcPct val="100000"/>
              </a:lnSpc>
              <a:spcBef>
                <a:spcPts val="280"/>
              </a:spcBef>
              <a:spcAft>
                <a:spcPts val="0"/>
              </a:spcAft>
              <a:buClr>
                <a:schemeClr val="lt1"/>
              </a:buClr>
              <a:buSzPts val="1400"/>
              <a:buNone/>
              <a:defRPr sz="1400">
                <a:solidFill>
                  <a:schemeClr val="lt1"/>
                </a:solidFill>
              </a:defRPr>
            </a:lvl7pPr>
            <a:lvl8pPr marL="3657600" lvl="7" indent="-228600" algn="l">
              <a:lnSpc>
                <a:spcPct val="100000"/>
              </a:lnSpc>
              <a:spcBef>
                <a:spcPts val="280"/>
              </a:spcBef>
              <a:spcAft>
                <a:spcPts val="0"/>
              </a:spcAft>
              <a:buClr>
                <a:schemeClr val="lt1"/>
              </a:buClr>
              <a:buSzPts val="1400"/>
              <a:buNone/>
              <a:defRPr sz="1400">
                <a:solidFill>
                  <a:schemeClr val="lt1"/>
                </a:solidFill>
              </a:defRPr>
            </a:lvl8pPr>
            <a:lvl9pPr marL="4114800" lvl="8" indent="-228600" algn="l">
              <a:lnSpc>
                <a:spcPct val="100000"/>
              </a:lnSpc>
              <a:spcBef>
                <a:spcPts val="280"/>
              </a:spcBef>
              <a:spcAft>
                <a:spcPts val="0"/>
              </a:spcAft>
              <a:buClr>
                <a:schemeClr val="lt1"/>
              </a:buClr>
              <a:buSzPts val="1400"/>
              <a:buNone/>
              <a:defRPr sz="1400">
                <a:solidFill>
                  <a:schemeClr val="lt1"/>
                </a:solidFill>
              </a:defRPr>
            </a:lvl9pPr>
          </a:lstStyle>
          <a:p>
            <a:endParaRPr/>
          </a:p>
        </p:txBody>
      </p:sp>
      <p:sp>
        <p:nvSpPr>
          <p:cNvPr id="444" name="Google Shape;444;p25"/>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400"/>
              <a:buFont typeface="Calibri"/>
              <a:buNone/>
              <a:defRPr/>
            </a:lvl1pPr>
            <a:lvl2pPr lvl="1" algn="l">
              <a:lnSpc>
                <a:spcPct val="100000"/>
              </a:lnSpc>
              <a:spcBef>
                <a:spcPts val="0"/>
              </a:spcBef>
              <a:spcAft>
                <a:spcPts val="0"/>
              </a:spcAft>
              <a:buClr>
                <a:schemeClr val="lt1"/>
              </a:buClr>
              <a:buSzPts val="1400"/>
              <a:buFont typeface="Calibri"/>
              <a:buNone/>
              <a:defRPr/>
            </a:lvl2pPr>
            <a:lvl3pPr lvl="2" algn="l">
              <a:lnSpc>
                <a:spcPct val="100000"/>
              </a:lnSpc>
              <a:spcBef>
                <a:spcPts val="0"/>
              </a:spcBef>
              <a:spcAft>
                <a:spcPts val="0"/>
              </a:spcAft>
              <a:buClr>
                <a:schemeClr val="lt1"/>
              </a:buClr>
              <a:buSzPts val="1400"/>
              <a:buFont typeface="Calibri"/>
              <a:buNone/>
              <a:defRPr/>
            </a:lvl3pPr>
            <a:lvl4pPr lvl="3" algn="l">
              <a:lnSpc>
                <a:spcPct val="100000"/>
              </a:lnSpc>
              <a:spcBef>
                <a:spcPts val="0"/>
              </a:spcBef>
              <a:spcAft>
                <a:spcPts val="0"/>
              </a:spcAft>
              <a:buClr>
                <a:schemeClr val="lt1"/>
              </a:buClr>
              <a:buSzPts val="1400"/>
              <a:buFont typeface="Calibri"/>
              <a:buNone/>
              <a:defRPr/>
            </a:lvl4pPr>
            <a:lvl5pPr lvl="4" algn="l">
              <a:lnSpc>
                <a:spcPct val="100000"/>
              </a:lnSpc>
              <a:spcBef>
                <a:spcPts val="0"/>
              </a:spcBef>
              <a:spcAft>
                <a:spcPts val="0"/>
              </a:spcAft>
              <a:buClr>
                <a:schemeClr val="lt1"/>
              </a:buClr>
              <a:buSzPts val="1400"/>
              <a:buFont typeface="Calibri"/>
              <a:buNone/>
              <a:defRPr/>
            </a:lvl5pPr>
            <a:lvl6pPr lvl="5" algn="l">
              <a:lnSpc>
                <a:spcPct val="100000"/>
              </a:lnSpc>
              <a:spcBef>
                <a:spcPts val="0"/>
              </a:spcBef>
              <a:spcAft>
                <a:spcPts val="0"/>
              </a:spcAft>
              <a:buClr>
                <a:schemeClr val="lt1"/>
              </a:buClr>
              <a:buSzPts val="1400"/>
              <a:buFont typeface="Calibri"/>
              <a:buNone/>
              <a:defRPr/>
            </a:lvl6pPr>
            <a:lvl7pPr lvl="6" algn="l">
              <a:lnSpc>
                <a:spcPct val="100000"/>
              </a:lnSpc>
              <a:spcBef>
                <a:spcPts val="0"/>
              </a:spcBef>
              <a:spcAft>
                <a:spcPts val="0"/>
              </a:spcAft>
              <a:buClr>
                <a:schemeClr val="lt1"/>
              </a:buClr>
              <a:buSzPts val="1400"/>
              <a:buFont typeface="Calibri"/>
              <a:buNone/>
              <a:defRPr/>
            </a:lvl7pPr>
            <a:lvl8pPr lvl="7" algn="l">
              <a:lnSpc>
                <a:spcPct val="100000"/>
              </a:lnSpc>
              <a:spcBef>
                <a:spcPts val="0"/>
              </a:spcBef>
              <a:spcAft>
                <a:spcPts val="0"/>
              </a:spcAft>
              <a:buClr>
                <a:schemeClr val="lt1"/>
              </a:buClr>
              <a:buSzPts val="1400"/>
              <a:buFont typeface="Calibri"/>
              <a:buNone/>
              <a:defRPr/>
            </a:lvl8pPr>
            <a:lvl9pPr lvl="8" algn="l">
              <a:lnSpc>
                <a:spcPct val="100000"/>
              </a:lnSpc>
              <a:spcBef>
                <a:spcPts val="0"/>
              </a:spcBef>
              <a:spcAft>
                <a:spcPts val="0"/>
              </a:spcAft>
              <a:buClr>
                <a:schemeClr val="lt1"/>
              </a:buClr>
              <a:buSzPts val="1400"/>
              <a:buFont typeface="Calibri"/>
              <a:buNone/>
              <a:defRPr/>
            </a:lvl9pPr>
          </a:lstStyle>
          <a:p>
            <a:endParaRPr/>
          </a:p>
        </p:txBody>
      </p:sp>
      <p:sp>
        <p:nvSpPr>
          <p:cNvPr id="445" name="Google Shape;445;p25"/>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1400"/>
              <a:buFont typeface="Calibri"/>
              <a:buNone/>
              <a:defRPr/>
            </a:lvl1pPr>
            <a:lvl2pPr lvl="1" algn="l">
              <a:lnSpc>
                <a:spcPct val="100000"/>
              </a:lnSpc>
              <a:spcBef>
                <a:spcPts val="0"/>
              </a:spcBef>
              <a:spcAft>
                <a:spcPts val="0"/>
              </a:spcAft>
              <a:buClr>
                <a:schemeClr val="lt1"/>
              </a:buClr>
              <a:buSzPts val="1400"/>
              <a:buFont typeface="Calibri"/>
              <a:buNone/>
              <a:defRPr/>
            </a:lvl2pPr>
            <a:lvl3pPr lvl="2" algn="l">
              <a:lnSpc>
                <a:spcPct val="100000"/>
              </a:lnSpc>
              <a:spcBef>
                <a:spcPts val="0"/>
              </a:spcBef>
              <a:spcAft>
                <a:spcPts val="0"/>
              </a:spcAft>
              <a:buClr>
                <a:schemeClr val="lt1"/>
              </a:buClr>
              <a:buSzPts val="1400"/>
              <a:buFont typeface="Calibri"/>
              <a:buNone/>
              <a:defRPr/>
            </a:lvl3pPr>
            <a:lvl4pPr lvl="3" algn="l">
              <a:lnSpc>
                <a:spcPct val="100000"/>
              </a:lnSpc>
              <a:spcBef>
                <a:spcPts val="0"/>
              </a:spcBef>
              <a:spcAft>
                <a:spcPts val="0"/>
              </a:spcAft>
              <a:buClr>
                <a:schemeClr val="lt1"/>
              </a:buClr>
              <a:buSzPts val="1400"/>
              <a:buFont typeface="Calibri"/>
              <a:buNone/>
              <a:defRPr/>
            </a:lvl4pPr>
            <a:lvl5pPr lvl="4" algn="l">
              <a:lnSpc>
                <a:spcPct val="100000"/>
              </a:lnSpc>
              <a:spcBef>
                <a:spcPts val="0"/>
              </a:spcBef>
              <a:spcAft>
                <a:spcPts val="0"/>
              </a:spcAft>
              <a:buClr>
                <a:schemeClr val="lt1"/>
              </a:buClr>
              <a:buSzPts val="1400"/>
              <a:buFont typeface="Calibri"/>
              <a:buNone/>
              <a:defRPr/>
            </a:lvl5pPr>
            <a:lvl6pPr lvl="5" algn="l">
              <a:lnSpc>
                <a:spcPct val="100000"/>
              </a:lnSpc>
              <a:spcBef>
                <a:spcPts val="0"/>
              </a:spcBef>
              <a:spcAft>
                <a:spcPts val="0"/>
              </a:spcAft>
              <a:buClr>
                <a:schemeClr val="lt1"/>
              </a:buClr>
              <a:buSzPts val="1400"/>
              <a:buFont typeface="Calibri"/>
              <a:buNone/>
              <a:defRPr/>
            </a:lvl6pPr>
            <a:lvl7pPr lvl="6" algn="l">
              <a:lnSpc>
                <a:spcPct val="100000"/>
              </a:lnSpc>
              <a:spcBef>
                <a:spcPts val="0"/>
              </a:spcBef>
              <a:spcAft>
                <a:spcPts val="0"/>
              </a:spcAft>
              <a:buClr>
                <a:schemeClr val="lt1"/>
              </a:buClr>
              <a:buSzPts val="1400"/>
              <a:buFont typeface="Calibri"/>
              <a:buNone/>
              <a:defRPr/>
            </a:lvl7pPr>
            <a:lvl8pPr lvl="7" algn="l">
              <a:lnSpc>
                <a:spcPct val="100000"/>
              </a:lnSpc>
              <a:spcBef>
                <a:spcPts val="0"/>
              </a:spcBef>
              <a:spcAft>
                <a:spcPts val="0"/>
              </a:spcAft>
              <a:buClr>
                <a:schemeClr val="lt1"/>
              </a:buClr>
              <a:buSzPts val="1400"/>
              <a:buFont typeface="Calibri"/>
              <a:buNone/>
              <a:defRPr/>
            </a:lvl8pPr>
            <a:lvl9pPr lvl="8" algn="l">
              <a:lnSpc>
                <a:spcPct val="100000"/>
              </a:lnSpc>
              <a:spcBef>
                <a:spcPts val="0"/>
              </a:spcBef>
              <a:spcAft>
                <a:spcPts val="0"/>
              </a:spcAft>
              <a:buClr>
                <a:schemeClr val="lt1"/>
              </a:buClr>
              <a:buSzPts val="1400"/>
              <a:buFont typeface="Calibri"/>
              <a:buNone/>
              <a:defRPr/>
            </a:lvl9pPr>
          </a:lstStyle>
          <a:p>
            <a:endParaRPr/>
          </a:p>
        </p:txBody>
      </p:sp>
      <p:sp>
        <p:nvSpPr>
          <p:cNvPr id="446" name="Google Shape;446;p25"/>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g149cf5fcbea_0_798"/>
          <p:cNvSpPr txBox="1">
            <a:spLocks noGrp="1"/>
          </p:cNvSpPr>
          <p:nvPr>
            <p:ph type="body" idx="1"/>
          </p:nvPr>
        </p:nvSpPr>
        <p:spPr>
          <a:xfrm>
            <a:off x="415600" y="5649100"/>
            <a:ext cx="7998300" cy="798300"/>
          </a:xfrm>
          <a:prstGeom prst="rect">
            <a:avLst/>
          </a:prstGeom>
          <a:noFill/>
          <a:ln>
            <a:noFill/>
          </a:ln>
        </p:spPr>
        <p:txBody>
          <a:bodyPr spcFirstLastPara="1" wrap="square" lIns="121900" tIns="121900" rIns="121900" bIns="121900" anchor="ctr" anchorCtr="0">
            <a:noAutofit/>
          </a:bodyPr>
          <a:lstStyle>
            <a:lvl1pPr marL="457200" lvl="0" indent="-228600" algn="l">
              <a:lnSpc>
                <a:spcPct val="100000"/>
              </a:lnSpc>
              <a:spcBef>
                <a:spcPts val="0"/>
              </a:spcBef>
              <a:spcAft>
                <a:spcPts val="0"/>
              </a:spcAft>
              <a:buSzPts val="2800"/>
              <a:buNone/>
              <a:defRPr sz="2800"/>
            </a:lvl1pPr>
          </a:lstStyle>
          <a:p>
            <a:endParaRPr/>
          </a:p>
        </p:txBody>
      </p:sp>
      <p:sp>
        <p:nvSpPr>
          <p:cNvPr id="51" name="Google Shape;51;g149cf5fcbea_0_79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47"/>
        <p:cNvGrpSpPr/>
        <p:nvPr/>
      </p:nvGrpSpPr>
      <p:grpSpPr>
        <a:xfrm>
          <a:off x="0" y="0"/>
          <a:ext cx="0" cy="0"/>
          <a:chOff x="0" y="0"/>
          <a:chExt cx="0" cy="0"/>
        </a:xfrm>
      </p:grpSpPr>
      <p:sp>
        <p:nvSpPr>
          <p:cNvPr id="448" name="Google Shape;448;p26"/>
          <p:cNvSpPr txBox="1">
            <a:spLocks noGrp="1"/>
          </p:cNvSpPr>
          <p:nvPr>
            <p:ph type="title"/>
          </p:nvPr>
        </p:nvSpPr>
        <p:spPr>
          <a:xfrm>
            <a:off x="609602" y="273050"/>
            <a:ext cx="4011084"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9" name="Google Shape;449;p26"/>
          <p:cNvSpPr txBox="1">
            <a:spLocks noGrp="1"/>
          </p:cNvSpPr>
          <p:nvPr>
            <p:ph type="body" idx="1"/>
          </p:nvPr>
        </p:nvSpPr>
        <p:spPr>
          <a:xfrm>
            <a:off x="4766733" y="273053"/>
            <a:ext cx="6815667"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lt1"/>
              </a:buClr>
              <a:buSzPts val="3200"/>
              <a:buChar char="•"/>
              <a:defRPr sz="3200"/>
            </a:lvl1pPr>
            <a:lvl2pPr marL="914400" lvl="1" indent="-406400" algn="l">
              <a:lnSpc>
                <a:spcPct val="100000"/>
              </a:lnSpc>
              <a:spcBef>
                <a:spcPts val="560"/>
              </a:spcBef>
              <a:spcAft>
                <a:spcPts val="0"/>
              </a:spcAft>
              <a:buClr>
                <a:schemeClr val="lt1"/>
              </a:buClr>
              <a:buSzPts val="2800"/>
              <a:buChar char="–"/>
              <a:defRPr sz="2800"/>
            </a:lvl2pPr>
            <a:lvl3pPr marL="1371600" lvl="2" indent="-381000" algn="l">
              <a:lnSpc>
                <a:spcPct val="100000"/>
              </a:lnSpc>
              <a:spcBef>
                <a:spcPts val="480"/>
              </a:spcBef>
              <a:spcAft>
                <a:spcPts val="0"/>
              </a:spcAft>
              <a:buClr>
                <a:schemeClr val="lt1"/>
              </a:buClr>
              <a:buSzPts val="2400"/>
              <a:buChar char="•"/>
              <a:defRPr sz="2400"/>
            </a:lvl3pPr>
            <a:lvl4pPr marL="1828800" lvl="3" indent="-355600" algn="l">
              <a:lnSpc>
                <a:spcPct val="100000"/>
              </a:lnSpc>
              <a:spcBef>
                <a:spcPts val="400"/>
              </a:spcBef>
              <a:spcAft>
                <a:spcPts val="0"/>
              </a:spcAft>
              <a:buClr>
                <a:schemeClr val="lt1"/>
              </a:buClr>
              <a:buSzPts val="2000"/>
              <a:buChar char="–"/>
              <a:defRPr sz="2000"/>
            </a:lvl4pPr>
            <a:lvl5pPr marL="2286000" lvl="4" indent="-355600" algn="l">
              <a:lnSpc>
                <a:spcPct val="100000"/>
              </a:lnSpc>
              <a:spcBef>
                <a:spcPts val="400"/>
              </a:spcBef>
              <a:spcAft>
                <a:spcPts val="0"/>
              </a:spcAft>
              <a:buClr>
                <a:schemeClr val="lt1"/>
              </a:buClr>
              <a:buSzPts val="2000"/>
              <a:buChar char="»"/>
              <a:defRPr sz="2000"/>
            </a:lvl5pPr>
            <a:lvl6pPr marL="2743200" lvl="5" indent="-355600" algn="l">
              <a:lnSpc>
                <a:spcPct val="100000"/>
              </a:lnSpc>
              <a:spcBef>
                <a:spcPts val="400"/>
              </a:spcBef>
              <a:spcAft>
                <a:spcPts val="0"/>
              </a:spcAft>
              <a:buClr>
                <a:schemeClr val="lt1"/>
              </a:buClr>
              <a:buSzPts val="2000"/>
              <a:buChar char="•"/>
              <a:defRPr sz="2000"/>
            </a:lvl6pPr>
            <a:lvl7pPr marL="3200400" lvl="6" indent="-355600" algn="l">
              <a:lnSpc>
                <a:spcPct val="100000"/>
              </a:lnSpc>
              <a:spcBef>
                <a:spcPts val="400"/>
              </a:spcBef>
              <a:spcAft>
                <a:spcPts val="0"/>
              </a:spcAft>
              <a:buClr>
                <a:schemeClr val="lt1"/>
              </a:buClr>
              <a:buSzPts val="2000"/>
              <a:buChar char="•"/>
              <a:defRPr sz="2000"/>
            </a:lvl7pPr>
            <a:lvl8pPr marL="3657600" lvl="7" indent="-355600" algn="l">
              <a:lnSpc>
                <a:spcPct val="100000"/>
              </a:lnSpc>
              <a:spcBef>
                <a:spcPts val="400"/>
              </a:spcBef>
              <a:spcAft>
                <a:spcPts val="0"/>
              </a:spcAft>
              <a:buClr>
                <a:schemeClr val="lt1"/>
              </a:buClr>
              <a:buSzPts val="2000"/>
              <a:buChar char="•"/>
              <a:defRPr sz="2000"/>
            </a:lvl8pPr>
            <a:lvl9pPr marL="4114800" lvl="8" indent="-355600" algn="l">
              <a:lnSpc>
                <a:spcPct val="100000"/>
              </a:lnSpc>
              <a:spcBef>
                <a:spcPts val="400"/>
              </a:spcBef>
              <a:spcAft>
                <a:spcPts val="0"/>
              </a:spcAft>
              <a:buClr>
                <a:schemeClr val="lt1"/>
              </a:buClr>
              <a:buSzPts val="2000"/>
              <a:buChar char="•"/>
              <a:defRPr sz="2000"/>
            </a:lvl9pPr>
          </a:lstStyle>
          <a:p>
            <a:endParaRPr/>
          </a:p>
        </p:txBody>
      </p:sp>
      <p:sp>
        <p:nvSpPr>
          <p:cNvPr id="450" name="Google Shape;450;p26"/>
          <p:cNvSpPr txBox="1">
            <a:spLocks noGrp="1"/>
          </p:cNvSpPr>
          <p:nvPr>
            <p:ph type="body" idx="2"/>
          </p:nvPr>
        </p:nvSpPr>
        <p:spPr>
          <a:xfrm>
            <a:off x="609602" y="1435103"/>
            <a:ext cx="4011084"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lt1"/>
              </a:buClr>
              <a:buSzPts val="1400"/>
              <a:buNone/>
              <a:defRPr sz="1400"/>
            </a:lvl1pPr>
            <a:lvl2pPr marL="914400" lvl="1" indent="-228600" algn="l">
              <a:lnSpc>
                <a:spcPct val="100000"/>
              </a:lnSpc>
              <a:spcBef>
                <a:spcPts val="240"/>
              </a:spcBef>
              <a:spcAft>
                <a:spcPts val="0"/>
              </a:spcAft>
              <a:buClr>
                <a:schemeClr val="lt1"/>
              </a:buClr>
              <a:buSzPts val="1200"/>
              <a:buNone/>
              <a:defRPr sz="1200"/>
            </a:lvl2pPr>
            <a:lvl3pPr marL="1371600" lvl="2" indent="-228600" algn="l">
              <a:lnSpc>
                <a:spcPct val="100000"/>
              </a:lnSpc>
              <a:spcBef>
                <a:spcPts val="200"/>
              </a:spcBef>
              <a:spcAft>
                <a:spcPts val="0"/>
              </a:spcAft>
              <a:buClr>
                <a:schemeClr val="lt1"/>
              </a:buClr>
              <a:buSzPts val="1000"/>
              <a:buNone/>
              <a:defRPr sz="1000"/>
            </a:lvl3pPr>
            <a:lvl4pPr marL="1828800" lvl="3" indent="-228600" algn="l">
              <a:lnSpc>
                <a:spcPct val="100000"/>
              </a:lnSpc>
              <a:spcBef>
                <a:spcPts val="180"/>
              </a:spcBef>
              <a:spcAft>
                <a:spcPts val="0"/>
              </a:spcAft>
              <a:buClr>
                <a:schemeClr val="lt1"/>
              </a:buClr>
              <a:buSzPts val="900"/>
              <a:buNone/>
              <a:defRPr sz="900"/>
            </a:lvl4pPr>
            <a:lvl5pPr marL="2286000" lvl="4" indent="-228600" algn="l">
              <a:lnSpc>
                <a:spcPct val="100000"/>
              </a:lnSpc>
              <a:spcBef>
                <a:spcPts val="180"/>
              </a:spcBef>
              <a:spcAft>
                <a:spcPts val="0"/>
              </a:spcAft>
              <a:buClr>
                <a:schemeClr val="lt1"/>
              </a:buClr>
              <a:buSzPts val="900"/>
              <a:buNone/>
              <a:defRPr sz="900"/>
            </a:lvl5pPr>
            <a:lvl6pPr marL="2743200" lvl="5" indent="-228600" algn="l">
              <a:lnSpc>
                <a:spcPct val="100000"/>
              </a:lnSpc>
              <a:spcBef>
                <a:spcPts val="180"/>
              </a:spcBef>
              <a:spcAft>
                <a:spcPts val="0"/>
              </a:spcAft>
              <a:buClr>
                <a:schemeClr val="lt1"/>
              </a:buClr>
              <a:buSzPts val="900"/>
              <a:buNone/>
              <a:defRPr sz="900"/>
            </a:lvl6pPr>
            <a:lvl7pPr marL="3200400" lvl="6" indent="-228600" algn="l">
              <a:lnSpc>
                <a:spcPct val="100000"/>
              </a:lnSpc>
              <a:spcBef>
                <a:spcPts val="180"/>
              </a:spcBef>
              <a:spcAft>
                <a:spcPts val="0"/>
              </a:spcAft>
              <a:buClr>
                <a:schemeClr val="lt1"/>
              </a:buClr>
              <a:buSzPts val="900"/>
              <a:buNone/>
              <a:defRPr sz="900"/>
            </a:lvl7pPr>
            <a:lvl8pPr marL="3657600" lvl="7" indent="-228600" algn="l">
              <a:lnSpc>
                <a:spcPct val="100000"/>
              </a:lnSpc>
              <a:spcBef>
                <a:spcPts val="180"/>
              </a:spcBef>
              <a:spcAft>
                <a:spcPts val="0"/>
              </a:spcAft>
              <a:buClr>
                <a:schemeClr val="lt1"/>
              </a:buClr>
              <a:buSzPts val="900"/>
              <a:buNone/>
              <a:defRPr sz="900"/>
            </a:lvl8pPr>
            <a:lvl9pPr marL="4114800" lvl="8" indent="-228600" algn="l">
              <a:lnSpc>
                <a:spcPct val="100000"/>
              </a:lnSpc>
              <a:spcBef>
                <a:spcPts val="180"/>
              </a:spcBef>
              <a:spcAft>
                <a:spcPts val="0"/>
              </a:spcAft>
              <a:buClr>
                <a:schemeClr val="lt1"/>
              </a:buClr>
              <a:buSzPts val="900"/>
              <a:buNone/>
              <a:defRPr sz="900"/>
            </a:lvl9pPr>
          </a:lstStyle>
          <a:p>
            <a:endParaRPr/>
          </a:p>
        </p:txBody>
      </p:sp>
      <p:sp>
        <p:nvSpPr>
          <p:cNvPr id="451" name="Google Shape;451;p26"/>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400"/>
              <a:buFont typeface="Calibri"/>
              <a:buNone/>
              <a:defRPr/>
            </a:lvl1pPr>
            <a:lvl2pPr lvl="1" algn="l">
              <a:lnSpc>
                <a:spcPct val="100000"/>
              </a:lnSpc>
              <a:spcBef>
                <a:spcPts val="0"/>
              </a:spcBef>
              <a:spcAft>
                <a:spcPts val="0"/>
              </a:spcAft>
              <a:buClr>
                <a:schemeClr val="lt1"/>
              </a:buClr>
              <a:buSzPts val="1400"/>
              <a:buFont typeface="Calibri"/>
              <a:buNone/>
              <a:defRPr/>
            </a:lvl2pPr>
            <a:lvl3pPr lvl="2" algn="l">
              <a:lnSpc>
                <a:spcPct val="100000"/>
              </a:lnSpc>
              <a:spcBef>
                <a:spcPts val="0"/>
              </a:spcBef>
              <a:spcAft>
                <a:spcPts val="0"/>
              </a:spcAft>
              <a:buClr>
                <a:schemeClr val="lt1"/>
              </a:buClr>
              <a:buSzPts val="1400"/>
              <a:buFont typeface="Calibri"/>
              <a:buNone/>
              <a:defRPr/>
            </a:lvl3pPr>
            <a:lvl4pPr lvl="3" algn="l">
              <a:lnSpc>
                <a:spcPct val="100000"/>
              </a:lnSpc>
              <a:spcBef>
                <a:spcPts val="0"/>
              </a:spcBef>
              <a:spcAft>
                <a:spcPts val="0"/>
              </a:spcAft>
              <a:buClr>
                <a:schemeClr val="lt1"/>
              </a:buClr>
              <a:buSzPts val="1400"/>
              <a:buFont typeface="Calibri"/>
              <a:buNone/>
              <a:defRPr/>
            </a:lvl4pPr>
            <a:lvl5pPr lvl="4" algn="l">
              <a:lnSpc>
                <a:spcPct val="100000"/>
              </a:lnSpc>
              <a:spcBef>
                <a:spcPts val="0"/>
              </a:spcBef>
              <a:spcAft>
                <a:spcPts val="0"/>
              </a:spcAft>
              <a:buClr>
                <a:schemeClr val="lt1"/>
              </a:buClr>
              <a:buSzPts val="1400"/>
              <a:buFont typeface="Calibri"/>
              <a:buNone/>
              <a:defRPr/>
            </a:lvl5pPr>
            <a:lvl6pPr lvl="5" algn="l">
              <a:lnSpc>
                <a:spcPct val="100000"/>
              </a:lnSpc>
              <a:spcBef>
                <a:spcPts val="0"/>
              </a:spcBef>
              <a:spcAft>
                <a:spcPts val="0"/>
              </a:spcAft>
              <a:buClr>
                <a:schemeClr val="lt1"/>
              </a:buClr>
              <a:buSzPts val="1400"/>
              <a:buFont typeface="Calibri"/>
              <a:buNone/>
              <a:defRPr/>
            </a:lvl6pPr>
            <a:lvl7pPr lvl="6" algn="l">
              <a:lnSpc>
                <a:spcPct val="100000"/>
              </a:lnSpc>
              <a:spcBef>
                <a:spcPts val="0"/>
              </a:spcBef>
              <a:spcAft>
                <a:spcPts val="0"/>
              </a:spcAft>
              <a:buClr>
                <a:schemeClr val="lt1"/>
              </a:buClr>
              <a:buSzPts val="1400"/>
              <a:buFont typeface="Calibri"/>
              <a:buNone/>
              <a:defRPr/>
            </a:lvl7pPr>
            <a:lvl8pPr lvl="7" algn="l">
              <a:lnSpc>
                <a:spcPct val="100000"/>
              </a:lnSpc>
              <a:spcBef>
                <a:spcPts val="0"/>
              </a:spcBef>
              <a:spcAft>
                <a:spcPts val="0"/>
              </a:spcAft>
              <a:buClr>
                <a:schemeClr val="lt1"/>
              </a:buClr>
              <a:buSzPts val="1400"/>
              <a:buFont typeface="Calibri"/>
              <a:buNone/>
              <a:defRPr/>
            </a:lvl8pPr>
            <a:lvl9pPr lvl="8" algn="l">
              <a:lnSpc>
                <a:spcPct val="100000"/>
              </a:lnSpc>
              <a:spcBef>
                <a:spcPts val="0"/>
              </a:spcBef>
              <a:spcAft>
                <a:spcPts val="0"/>
              </a:spcAft>
              <a:buClr>
                <a:schemeClr val="lt1"/>
              </a:buClr>
              <a:buSzPts val="1400"/>
              <a:buFont typeface="Calibri"/>
              <a:buNone/>
              <a:defRPr/>
            </a:lvl9pPr>
          </a:lstStyle>
          <a:p>
            <a:endParaRPr/>
          </a:p>
        </p:txBody>
      </p:sp>
      <p:sp>
        <p:nvSpPr>
          <p:cNvPr id="452" name="Google Shape;452;p26"/>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1400"/>
              <a:buFont typeface="Calibri"/>
              <a:buNone/>
              <a:defRPr/>
            </a:lvl1pPr>
            <a:lvl2pPr lvl="1" algn="l">
              <a:lnSpc>
                <a:spcPct val="100000"/>
              </a:lnSpc>
              <a:spcBef>
                <a:spcPts val="0"/>
              </a:spcBef>
              <a:spcAft>
                <a:spcPts val="0"/>
              </a:spcAft>
              <a:buClr>
                <a:schemeClr val="lt1"/>
              </a:buClr>
              <a:buSzPts val="1400"/>
              <a:buFont typeface="Calibri"/>
              <a:buNone/>
              <a:defRPr/>
            </a:lvl2pPr>
            <a:lvl3pPr lvl="2" algn="l">
              <a:lnSpc>
                <a:spcPct val="100000"/>
              </a:lnSpc>
              <a:spcBef>
                <a:spcPts val="0"/>
              </a:spcBef>
              <a:spcAft>
                <a:spcPts val="0"/>
              </a:spcAft>
              <a:buClr>
                <a:schemeClr val="lt1"/>
              </a:buClr>
              <a:buSzPts val="1400"/>
              <a:buFont typeface="Calibri"/>
              <a:buNone/>
              <a:defRPr/>
            </a:lvl3pPr>
            <a:lvl4pPr lvl="3" algn="l">
              <a:lnSpc>
                <a:spcPct val="100000"/>
              </a:lnSpc>
              <a:spcBef>
                <a:spcPts val="0"/>
              </a:spcBef>
              <a:spcAft>
                <a:spcPts val="0"/>
              </a:spcAft>
              <a:buClr>
                <a:schemeClr val="lt1"/>
              </a:buClr>
              <a:buSzPts val="1400"/>
              <a:buFont typeface="Calibri"/>
              <a:buNone/>
              <a:defRPr/>
            </a:lvl4pPr>
            <a:lvl5pPr lvl="4" algn="l">
              <a:lnSpc>
                <a:spcPct val="100000"/>
              </a:lnSpc>
              <a:spcBef>
                <a:spcPts val="0"/>
              </a:spcBef>
              <a:spcAft>
                <a:spcPts val="0"/>
              </a:spcAft>
              <a:buClr>
                <a:schemeClr val="lt1"/>
              </a:buClr>
              <a:buSzPts val="1400"/>
              <a:buFont typeface="Calibri"/>
              <a:buNone/>
              <a:defRPr/>
            </a:lvl5pPr>
            <a:lvl6pPr lvl="5" algn="l">
              <a:lnSpc>
                <a:spcPct val="100000"/>
              </a:lnSpc>
              <a:spcBef>
                <a:spcPts val="0"/>
              </a:spcBef>
              <a:spcAft>
                <a:spcPts val="0"/>
              </a:spcAft>
              <a:buClr>
                <a:schemeClr val="lt1"/>
              </a:buClr>
              <a:buSzPts val="1400"/>
              <a:buFont typeface="Calibri"/>
              <a:buNone/>
              <a:defRPr/>
            </a:lvl6pPr>
            <a:lvl7pPr lvl="6" algn="l">
              <a:lnSpc>
                <a:spcPct val="100000"/>
              </a:lnSpc>
              <a:spcBef>
                <a:spcPts val="0"/>
              </a:spcBef>
              <a:spcAft>
                <a:spcPts val="0"/>
              </a:spcAft>
              <a:buClr>
                <a:schemeClr val="lt1"/>
              </a:buClr>
              <a:buSzPts val="1400"/>
              <a:buFont typeface="Calibri"/>
              <a:buNone/>
              <a:defRPr/>
            </a:lvl7pPr>
            <a:lvl8pPr lvl="7" algn="l">
              <a:lnSpc>
                <a:spcPct val="100000"/>
              </a:lnSpc>
              <a:spcBef>
                <a:spcPts val="0"/>
              </a:spcBef>
              <a:spcAft>
                <a:spcPts val="0"/>
              </a:spcAft>
              <a:buClr>
                <a:schemeClr val="lt1"/>
              </a:buClr>
              <a:buSzPts val="1400"/>
              <a:buFont typeface="Calibri"/>
              <a:buNone/>
              <a:defRPr/>
            </a:lvl8pPr>
            <a:lvl9pPr lvl="8" algn="l">
              <a:lnSpc>
                <a:spcPct val="100000"/>
              </a:lnSpc>
              <a:spcBef>
                <a:spcPts val="0"/>
              </a:spcBef>
              <a:spcAft>
                <a:spcPts val="0"/>
              </a:spcAft>
              <a:buClr>
                <a:schemeClr val="lt1"/>
              </a:buClr>
              <a:buSzPts val="1400"/>
              <a:buFont typeface="Calibri"/>
              <a:buNone/>
              <a:defRPr/>
            </a:lvl9pPr>
          </a:lstStyle>
          <a:p>
            <a:endParaRPr/>
          </a:p>
        </p:txBody>
      </p:sp>
      <p:sp>
        <p:nvSpPr>
          <p:cNvPr id="453" name="Google Shape;453;p26"/>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54"/>
        <p:cNvGrpSpPr/>
        <p:nvPr/>
      </p:nvGrpSpPr>
      <p:grpSpPr>
        <a:xfrm>
          <a:off x="0" y="0"/>
          <a:ext cx="0" cy="0"/>
          <a:chOff x="0" y="0"/>
          <a:chExt cx="0" cy="0"/>
        </a:xfrm>
      </p:grpSpPr>
      <p:sp>
        <p:nvSpPr>
          <p:cNvPr id="455" name="Google Shape;455;p27"/>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6" name="Google Shape;456;p27"/>
          <p:cNvSpPr>
            <a:spLocks noGrp="1"/>
          </p:cNvSpPr>
          <p:nvPr>
            <p:ph type="pic" idx="2"/>
          </p:nvPr>
        </p:nvSpPr>
        <p:spPr>
          <a:xfrm>
            <a:off x="2389717" y="612775"/>
            <a:ext cx="7315200" cy="4114800"/>
          </a:xfrm>
          <a:prstGeom prst="rect">
            <a:avLst/>
          </a:prstGeom>
          <a:noFill/>
          <a:ln>
            <a:noFill/>
          </a:ln>
        </p:spPr>
      </p:sp>
      <p:sp>
        <p:nvSpPr>
          <p:cNvPr id="457" name="Google Shape;457;p27"/>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lt1"/>
              </a:buClr>
              <a:buSzPts val="1400"/>
              <a:buNone/>
              <a:defRPr sz="1400"/>
            </a:lvl1pPr>
            <a:lvl2pPr marL="914400" lvl="1" indent="-228600" algn="l">
              <a:lnSpc>
                <a:spcPct val="100000"/>
              </a:lnSpc>
              <a:spcBef>
                <a:spcPts val="240"/>
              </a:spcBef>
              <a:spcAft>
                <a:spcPts val="0"/>
              </a:spcAft>
              <a:buClr>
                <a:schemeClr val="lt1"/>
              </a:buClr>
              <a:buSzPts val="1200"/>
              <a:buNone/>
              <a:defRPr sz="1200"/>
            </a:lvl2pPr>
            <a:lvl3pPr marL="1371600" lvl="2" indent="-228600" algn="l">
              <a:lnSpc>
                <a:spcPct val="100000"/>
              </a:lnSpc>
              <a:spcBef>
                <a:spcPts val="200"/>
              </a:spcBef>
              <a:spcAft>
                <a:spcPts val="0"/>
              </a:spcAft>
              <a:buClr>
                <a:schemeClr val="lt1"/>
              </a:buClr>
              <a:buSzPts val="1000"/>
              <a:buNone/>
              <a:defRPr sz="1000"/>
            </a:lvl3pPr>
            <a:lvl4pPr marL="1828800" lvl="3" indent="-228600" algn="l">
              <a:lnSpc>
                <a:spcPct val="100000"/>
              </a:lnSpc>
              <a:spcBef>
                <a:spcPts val="180"/>
              </a:spcBef>
              <a:spcAft>
                <a:spcPts val="0"/>
              </a:spcAft>
              <a:buClr>
                <a:schemeClr val="lt1"/>
              </a:buClr>
              <a:buSzPts val="900"/>
              <a:buNone/>
              <a:defRPr sz="900"/>
            </a:lvl4pPr>
            <a:lvl5pPr marL="2286000" lvl="4" indent="-228600" algn="l">
              <a:lnSpc>
                <a:spcPct val="100000"/>
              </a:lnSpc>
              <a:spcBef>
                <a:spcPts val="180"/>
              </a:spcBef>
              <a:spcAft>
                <a:spcPts val="0"/>
              </a:spcAft>
              <a:buClr>
                <a:schemeClr val="lt1"/>
              </a:buClr>
              <a:buSzPts val="900"/>
              <a:buNone/>
              <a:defRPr sz="900"/>
            </a:lvl5pPr>
            <a:lvl6pPr marL="2743200" lvl="5" indent="-228600" algn="l">
              <a:lnSpc>
                <a:spcPct val="100000"/>
              </a:lnSpc>
              <a:spcBef>
                <a:spcPts val="180"/>
              </a:spcBef>
              <a:spcAft>
                <a:spcPts val="0"/>
              </a:spcAft>
              <a:buClr>
                <a:schemeClr val="lt1"/>
              </a:buClr>
              <a:buSzPts val="900"/>
              <a:buNone/>
              <a:defRPr sz="900"/>
            </a:lvl6pPr>
            <a:lvl7pPr marL="3200400" lvl="6" indent="-228600" algn="l">
              <a:lnSpc>
                <a:spcPct val="100000"/>
              </a:lnSpc>
              <a:spcBef>
                <a:spcPts val="180"/>
              </a:spcBef>
              <a:spcAft>
                <a:spcPts val="0"/>
              </a:spcAft>
              <a:buClr>
                <a:schemeClr val="lt1"/>
              </a:buClr>
              <a:buSzPts val="900"/>
              <a:buNone/>
              <a:defRPr sz="900"/>
            </a:lvl7pPr>
            <a:lvl8pPr marL="3657600" lvl="7" indent="-228600" algn="l">
              <a:lnSpc>
                <a:spcPct val="100000"/>
              </a:lnSpc>
              <a:spcBef>
                <a:spcPts val="180"/>
              </a:spcBef>
              <a:spcAft>
                <a:spcPts val="0"/>
              </a:spcAft>
              <a:buClr>
                <a:schemeClr val="lt1"/>
              </a:buClr>
              <a:buSzPts val="900"/>
              <a:buNone/>
              <a:defRPr sz="900"/>
            </a:lvl8pPr>
            <a:lvl9pPr marL="4114800" lvl="8" indent="-228600" algn="l">
              <a:lnSpc>
                <a:spcPct val="100000"/>
              </a:lnSpc>
              <a:spcBef>
                <a:spcPts val="180"/>
              </a:spcBef>
              <a:spcAft>
                <a:spcPts val="0"/>
              </a:spcAft>
              <a:buClr>
                <a:schemeClr val="lt1"/>
              </a:buClr>
              <a:buSzPts val="900"/>
              <a:buNone/>
              <a:defRPr sz="900"/>
            </a:lvl9pPr>
          </a:lstStyle>
          <a:p>
            <a:endParaRPr/>
          </a:p>
        </p:txBody>
      </p:sp>
      <p:sp>
        <p:nvSpPr>
          <p:cNvPr id="458" name="Google Shape;458;p27"/>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400"/>
              <a:buFont typeface="Calibri"/>
              <a:buNone/>
              <a:defRPr/>
            </a:lvl1pPr>
            <a:lvl2pPr lvl="1" algn="l">
              <a:lnSpc>
                <a:spcPct val="100000"/>
              </a:lnSpc>
              <a:spcBef>
                <a:spcPts val="0"/>
              </a:spcBef>
              <a:spcAft>
                <a:spcPts val="0"/>
              </a:spcAft>
              <a:buClr>
                <a:schemeClr val="lt1"/>
              </a:buClr>
              <a:buSzPts val="1400"/>
              <a:buFont typeface="Calibri"/>
              <a:buNone/>
              <a:defRPr/>
            </a:lvl2pPr>
            <a:lvl3pPr lvl="2" algn="l">
              <a:lnSpc>
                <a:spcPct val="100000"/>
              </a:lnSpc>
              <a:spcBef>
                <a:spcPts val="0"/>
              </a:spcBef>
              <a:spcAft>
                <a:spcPts val="0"/>
              </a:spcAft>
              <a:buClr>
                <a:schemeClr val="lt1"/>
              </a:buClr>
              <a:buSzPts val="1400"/>
              <a:buFont typeface="Calibri"/>
              <a:buNone/>
              <a:defRPr/>
            </a:lvl3pPr>
            <a:lvl4pPr lvl="3" algn="l">
              <a:lnSpc>
                <a:spcPct val="100000"/>
              </a:lnSpc>
              <a:spcBef>
                <a:spcPts val="0"/>
              </a:spcBef>
              <a:spcAft>
                <a:spcPts val="0"/>
              </a:spcAft>
              <a:buClr>
                <a:schemeClr val="lt1"/>
              </a:buClr>
              <a:buSzPts val="1400"/>
              <a:buFont typeface="Calibri"/>
              <a:buNone/>
              <a:defRPr/>
            </a:lvl4pPr>
            <a:lvl5pPr lvl="4" algn="l">
              <a:lnSpc>
                <a:spcPct val="100000"/>
              </a:lnSpc>
              <a:spcBef>
                <a:spcPts val="0"/>
              </a:spcBef>
              <a:spcAft>
                <a:spcPts val="0"/>
              </a:spcAft>
              <a:buClr>
                <a:schemeClr val="lt1"/>
              </a:buClr>
              <a:buSzPts val="1400"/>
              <a:buFont typeface="Calibri"/>
              <a:buNone/>
              <a:defRPr/>
            </a:lvl5pPr>
            <a:lvl6pPr lvl="5" algn="l">
              <a:lnSpc>
                <a:spcPct val="100000"/>
              </a:lnSpc>
              <a:spcBef>
                <a:spcPts val="0"/>
              </a:spcBef>
              <a:spcAft>
                <a:spcPts val="0"/>
              </a:spcAft>
              <a:buClr>
                <a:schemeClr val="lt1"/>
              </a:buClr>
              <a:buSzPts val="1400"/>
              <a:buFont typeface="Calibri"/>
              <a:buNone/>
              <a:defRPr/>
            </a:lvl6pPr>
            <a:lvl7pPr lvl="6" algn="l">
              <a:lnSpc>
                <a:spcPct val="100000"/>
              </a:lnSpc>
              <a:spcBef>
                <a:spcPts val="0"/>
              </a:spcBef>
              <a:spcAft>
                <a:spcPts val="0"/>
              </a:spcAft>
              <a:buClr>
                <a:schemeClr val="lt1"/>
              </a:buClr>
              <a:buSzPts val="1400"/>
              <a:buFont typeface="Calibri"/>
              <a:buNone/>
              <a:defRPr/>
            </a:lvl7pPr>
            <a:lvl8pPr lvl="7" algn="l">
              <a:lnSpc>
                <a:spcPct val="100000"/>
              </a:lnSpc>
              <a:spcBef>
                <a:spcPts val="0"/>
              </a:spcBef>
              <a:spcAft>
                <a:spcPts val="0"/>
              </a:spcAft>
              <a:buClr>
                <a:schemeClr val="lt1"/>
              </a:buClr>
              <a:buSzPts val="1400"/>
              <a:buFont typeface="Calibri"/>
              <a:buNone/>
              <a:defRPr/>
            </a:lvl8pPr>
            <a:lvl9pPr lvl="8" algn="l">
              <a:lnSpc>
                <a:spcPct val="100000"/>
              </a:lnSpc>
              <a:spcBef>
                <a:spcPts val="0"/>
              </a:spcBef>
              <a:spcAft>
                <a:spcPts val="0"/>
              </a:spcAft>
              <a:buClr>
                <a:schemeClr val="lt1"/>
              </a:buClr>
              <a:buSzPts val="1400"/>
              <a:buFont typeface="Calibri"/>
              <a:buNone/>
              <a:defRPr/>
            </a:lvl9pPr>
          </a:lstStyle>
          <a:p>
            <a:endParaRPr/>
          </a:p>
        </p:txBody>
      </p:sp>
      <p:sp>
        <p:nvSpPr>
          <p:cNvPr id="459" name="Google Shape;459;p27"/>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1400"/>
              <a:buFont typeface="Calibri"/>
              <a:buNone/>
              <a:defRPr/>
            </a:lvl1pPr>
            <a:lvl2pPr lvl="1" algn="l">
              <a:lnSpc>
                <a:spcPct val="100000"/>
              </a:lnSpc>
              <a:spcBef>
                <a:spcPts val="0"/>
              </a:spcBef>
              <a:spcAft>
                <a:spcPts val="0"/>
              </a:spcAft>
              <a:buClr>
                <a:schemeClr val="lt1"/>
              </a:buClr>
              <a:buSzPts val="1400"/>
              <a:buFont typeface="Calibri"/>
              <a:buNone/>
              <a:defRPr/>
            </a:lvl2pPr>
            <a:lvl3pPr lvl="2" algn="l">
              <a:lnSpc>
                <a:spcPct val="100000"/>
              </a:lnSpc>
              <a:spcBef>
                <a:spcPts val="0"/>
              </a:spcBef>
              <a:spcAft>
                <a:spcPts val="0"/>
              </a:spcAft>
              <a:buClr>
                <a:schemeClr val="lt1"/>
              </a:buClr>
              <a:buSzPts val="1400"/>
              <a:buFont typeface="Calibri"/>
              <a:buNone/>
              <a:defRPr/>
            </a:lvl3pPr>
            <a:lvl4pPr lvl="3" algn="l">
              <a:lnSpc>
                <a:spcPct val="100000"/>
              </a:lnSpc>
              <a:spcBef>
                <a:spcPts val="0"/>
              </a:spcBef>
              <a:spcAft>
                <a:spcPts val="0"/>
              </a:spcAft>
              <a:buClr>
                <a:schemeClr val="lt1"/>
              </a:buClr>
              <a:buSzPts val="1400"/>
              <a:buFont typeface="Calibri"/>
              <a:buNone/>
              <a:defRPr/>
            </a:lvl4pPr>
            <a:lvl5pPr lvl="4" algn="l">
              <a:lnSpc>
                <a:spcPct val="100000"/>
              </a:lnSpc>
              <a:spcBef>
                <a:spcPts val="0"/>
              </a:spcBef>
              <a:spcAft>
                <a:spcPts val="0"/>
              </a:spcAft>
              <a:buClr>
                <a:schemeClr val="lt1"/>
              </a:buClr>
              <a:buSzPts val="1400"/>
              <a:buFont typeface="Calibri"/>
              <a:buNone/>
              <a:defRPr/>
            </a:lvl5pPr>
            <a:lvl6pPr lvl="5" algn="l">
              <a:lnSpc>
                <a:spcPct val="100000"/>
              </a:lnSpc>
              <a:spcBef>
                <a:spcPts val="0"/>
              </a:spcBef>
              <a:spcAft>
                <a:spcPts val="0"/>
              </a:spcAft>
              <a:buClr>
                <a:schemeClr val="lt1"/>
              </a:buClr>
              <a:buSzPts val="1400"/>
              <a:buFont typeface="Calibri"/>
              <a:buNone/>
              <a:defRPr/>
            </a:lvl6pPr>
            <a:lvl7pPr lvl="6" algn="l">
              <a:lnSpc>
                <a:spcPct val="100000"/>
              </a:lnSpc>
              <a:spcBef>
                <a:spcPts val="0"/>
              </a:spcBef>
              <a:spcAft>
                <a:spcPts val="0"/>
              </a:spcAft>
              <a:buClr>
                <a:schemeClr val="lt1"/>
              </a:buClr>
              <a:buSzPts val="1400"/>
              <a:buFont typeface="Calibri"/>
              <a:buNone/>
              <a:defRPr/>
            </a:lvl7pPr>
            <a:lvl8pPr lvl="7" algn="l">
              <a:lnSpc>
                <a:spcPct val="100000"/>
              </a:lnSpc>
              <a:spcBef>
                <a:spcPts val="0"/>
              </a:spcBef>
              <a:spcAft>
                <a:spcPts val="0"/>
              </a:spcAft>
              <a:buClr>
                <a:schemeClr val="lt1"/>
              </a:buClr>
              <a:buSzPts val="1400"/>
              <a:buFont typeface="Calibri"/>
              <a:buNone/>
              <a:defRPr/>
            </a:lvl8pPr>
            <a:lvl9pPr lvl="8" algn="l">
              <a:lnSpc>
                <a:spcPct val="100000"/>
              </a:lnSpc>
              <a:spcBef>
                <a:spcPts val="0"/>
              </a:spcBef>
              <a:spcAft>
                <a:spcPts val="0"/>
              </a:spcAft>
              <a:buClr>
                <a:schemeClr val="lt1"/>
              </a:buClr>
              <a:buSzPts val="1400"/>
              <a:buFont typeface="Calibri"/>
              <a:buNone/>
              <a:defRPr/>
            </a:lvl9pPr>
          </a:lstStyle>
          <a:p>
            <a:endParaRPr/>
          </a:p>
        </p:txBody>
      </p:sp>
      <p:sp>
        <p:nvSpPr>
          <p:cNvPr id="460" name="Google Shape;460;p27"/>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61"/>
        <p:cNvGrpSpPr/>
        <p:nvPr/>
      </p:nvGrpSpPr>
      <p:grpSpPr>
        <a:xfrm>
          <a:off x="0" y="0"/>
          <a:ext cx="0" cy="0"/>
          <a:chOff x="0" y="0"/>
          <a:chExt cx="0" cy="0"/>
        </a:xfrm>
      </p:grpSpPr>
      <p:sp>
        <p:nvSpPr>
          <p:cNvPr id="462" name="Google Shape;462;p2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3" name="Google Shape;463;p28"/>
          <p:cNvSpPr txBox="1">
            <a:spLocks noGrp="1"/>
          </p:cNvSpPr>
          <p:nvPr>
            <p:ph type="body" idx="1"/>
          </p:nvPr>
        </p:nvSpPr>
        <p:spPr>
          <a:xfrm rot="5400000">
            <a:off x="3833019" y="-1623215"/>
            <a:ext cx="4525963" cy="10972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lt1"/>
              </a:buClr>
              <a:buSzPts val="1800"/>
              <a:buChar char="•"/>
              <a:defRPr/>
            </a:lvl1pPr>
            <a:lvl2pPr marL="914400" lvl="1" indent="-342900" algn="l">
              <a:lnSpc>
                <a:spcPct val="100000"/>
              </a:lnSpc>
              <a:spcBef>
                <a:spcPts val="360"/>
              </a:spcBef>
              <a:spcAft>
                <a:spcPts val="0"/>
              </a:spcAft>
              <a:buClr>
                <a:schemeClr val="lt1"/>
              </a:buClr>
              <a:buSzPts val="1800"/>
              <a:buChar char="–"/>
              <a:defRPr/>
            </a:lvl2pPr>
            <a:lvl3pPr marL="1371600" lvl="2" indent="-342900" algn="l">
              <a:lnSpc>
                <a:spcPct val="100000"/>
              </a:lnSpc>
              <a:spcBef>
                <a:spcPts val="360"/>
              </a:spcBef>
              <a:spcAft>
                <a:spcPts val="0"/>
              </a:spcAft>
              <a:buClr>
                <a:schemeClr val="lt1"/>
              </a:buClr>
              <a:buSzPts val="1800"/>
              <a:buChar char="•"/>
              <a:defRPr/>
            </a:lvl3pPr>
            <a:lvl4pPr marL="1828800" lvl="3" indent="-342900" algn="l">
              <a:lnSpc>
                <a:spcPct val="100000"/>
              </a:lnSpc>
              <a:spcBef>
                <a:spcPts val="360"/>
              </a:spcBef>
              <a:spcAft>
                <a:spcPts val="0"/>
              </a:spcAft>
              <a:buClr>
                <a:schemeClr val="lt1"/>
              </a:buClr>
              <a:buSzPts val="1800"/>
              <a:buChar char="–"/>
              <a:defRPr/>
            </a:lvl4pPr>
            <a:lvl5pPr marL="2286000" lvl="4" indent="-342900" algn="l">
              <a:lnSpc>
                <a:spcPct val="100000"/>
              </a:lnSpc>
              <a:spcBef>
                <a:spcPts val="360"/>
              </a:spcBef>
              <a:spcAft>
                <a:spcPts val="0"/>
              </a:spcAft>
              <a:buClr>
                <a:schemeClr val="lt1"/>
              </a:buClr>
              <a:buSzPts val="1800"/>
              <a:buChar char="»"/>
              <a:defRPr/>
            </a:lvl5pPr>
            <a:lvl6pPr marL="2743200" lvl="5" indent="-342900" algn="l">
              <a:lnSpc>
                <a:spcPct val="100000"/>
              </a:lnSpc>
              <a:spcBef>
                <a:spcPts val="360"/>
              </a:spcBef>
              <a:spcAft>
                <a:spcPts val="0"/>
              </a:spcAft>
              <a:buClr>
                <a:schemeClr val="lt1"/>
              </a:buClr>
              <a:buSzPts val="1800"/>
              <a:buChar char="•"/>
              <a:defRPr/>
            </a:lvl6pPr>
            <a:lvl7pPr marL="3200400" lvl="6" indent="-342900" algn="l">
              <a:lnSpc>
                <a:spcPct val="100000"/>
              </a:lnSpc>
              <a:spcBef>
                <a:spcPts val="360"/>
              </a:spcBef>
              <a:spcAft>
                <a:spcPts val="0"/>
              </a:spcAft>
              <a:buClr>
                <a:schemeClr val="lt1"/>
              </a:buClr>
              <a:buSzPts val="1800"/>
              <a:buChar char="•"/>
              <a:defRPr/>
            </a:lvl7pPr>
            <a:lvl8pPr marL="3657600" lvl="7" indent="-342900" algn="l">
              <a:lnSpc>
                <a:spcPct val="100000"/>
              </a:lnSpc>
              <a:spcBef>
                <a:spcPts val="360"/>
              </a:spcBef>
              <a:spcAft>
                <a:spcPts val="0"/>
              </a:spcAft>
              <a:buClr>
                <a:schemeClr val="lt1"/>
              </a:buClr>
              <a:buSzPts val="1800"/>
              <a:buChar char="•"/>
              <a:defRPr/>
            </a:lvl8pPr>
            <a:lvl9pPr marL="4114800" lvl="8" indent="-342900" algn="l">
              <a:lnSpc>
                <a:spcPct val="100000"/>
              </a:lnSpc>
              <a:spcBef>
                <a:spcPts val="360"/>
              </a:spcBef>
              <a:spcAft>
                <a:spcPts val="0"/>
              </a:spcAft>
              <a:buClr>
                <a:schemeClr val="lt1"/>
              </a:buClr>
              <a:buSzPts val="1800"/>
              <a:buChar char="•"/>
              <a:defRPr/>
            </a:lvl9pPr>
          </a:lstStyle>
          <a:p>
            <a:endParaRPr/>
          </a:p>
        </p:txBody>
      </p:sp>
      <p:sp>
        <p:nvSpPr>
          <p:cNvPr id="464" name="Google Shape;464;p28"/>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400"/>
              <a:buFont typeface="Calibri"/>
              <a:buNone/>
              <a:defRPr/>
            </a:lvl1pPr>
            <a:lvl2pPr lvl="1" algn="l">
              <a:lnSpc>
                <a:spcPct val="100000"/>
              </a:lnSpc>
              <a:spcBef>
                <a:spcPts val="0"/>
              </a:spcBef>
              <a:spcAft>
                <a:spcPts val="0"/>
              </a:spcAft>
              <a:buClr>
                <a:schemeClr val="lt1"/>
              </a:buClr>
              <a:buSzPts val="1400"/>
              <a:buFont typeface="Calibri"/>
              <a:buNone/>
              <a:defRPr/>
            </a:lvl2pPr>
            <a:lvl3pPr lvl="2" algn="l">
              <a:lnSpc>
                <a:spcPct val="100000"/>
              </a:lnSpc>
              <a:spcBef>
                <a:spcPts val="0"/>
              </a:spcBef>
              <a:spcAft>
                <a:spcPts val="0"/>
              </a:spcAft>
              <a:buClr>
                <a:schemeClr val="lt1"/>
              </a:buClr>
              <a:buSzPts val="1400"/>
              <a:buFont typeface="Calibri"/>
              <a:buNone/>
              <a:defRPr/>
            </a:lvl3pPr>
            <a:lvl4pPr lvl="3" algn="l">
              <a:lnSpc>
                <a:spcPct val="100000"/>
              </a:lnSpc>
              <a:spcBef>
                <a:spcPts val="0"/>
              </a:spcBef>
              <a:spcAft>
                <a:spcPts val="0"/>
              </a:spcAft>
              <a:buClr>
                <a:schemeClr val="lt1"/>
              </a:buClr>
              <a:buSzPts val="1400"/>
              <a:buFont typeface="Calibri"/>
              <a:buNone/>
              <a:defRPr/>
            </a:lvl4pPr>
            <a:lvl5pPr lvl="4" algn="l">
              <a:lnSpc>
                <a:spcPct val="100000"/>
              </a:lnSpc>
              <a:spcBef>
                <a:spcPts val="0"/>
              </a:spcBef>
              <a:spcAft>
                <a:spcPts val="0"/>
              </a:spcAft>
              <a:buClr>
                <a:schemeClr val="lt1"/>
              </a:buClr>
              <a:buSzPts val="1400"/>
              <a:buFont typeface="Calibri"/>
              <a:buNone/>
              <a:defRPr/>
            </a:lvl5pPr>
            <a:lvl6pPr lvl="5" algn="l">
              <a:lnSpc>
                <a:spcPct val="100000"/>
              </a:lnSpc>
              <a:spcBef>
                <a:spcPts val="0"/>
              </a:spcBef>
              <a:spcAft>
                <a:spcPts val="0"/>
              </a:spcAft>
              <a:buClr>
                <a:schemeClr val="lt1"/>
              </a:buClr>
              <a:buSzPts val="1400"/>
              <a:buFont typeface="Calibri"/>
              <a:buNone/>
              <a:defRPr/>
            </a:lvl6pPr>
            <a:lvl7pPr lvl="6" algn="l">
              <a:lnSpc>
                <a:spcPct val="100000"/>
              </a:lnSpc>
              <a:spcBef>
                <a:spcPts val="0"/>
              </a:spcBef>
              <a:spcAft>
                <a:spcPts val="0"/>
              </a:spcAft>
              <a:buClr>
                <a:schemeClr val="lt1"/>
              </a:buClr>
              <a:buSzPts val="1400"/>
              <a:buFont typeface="Calibri"/>
              <a:buNone/>
              <a:defRPr/>
            </a:lvl7pPr>
            <a:lvl8pPr lvl="7" algn="l">
              <a:lnSpc>
                <a:spcPct val="100000"/>
              </a:lnSpc>
              <a:spcBef>
                <a:spcPts val="0"/>
              </a:spcBef>
              <a:spcAft>
                <a:spcPts val="0"/>
              </a:spcAft>
              <a:buClr>
                <a:schemeClr val="lt1"/>
              </a:buClr>
              <a:buSzPts val="1400"/>
              <a:buFont typeface="Calibri"/>
              <a:buNone/>
              <a:defRPr/>
            </a:lvl8pPr>
            <a:lvl9pPr lvl="8" algn="l">
              <a:lnSpc>
                <a:spcPct val="100000"/>
              </a:lnSpc>
              <a:spcBef>
                <a:spcPts val="0"/>
              </a:spcBef>
              <a:spcAft>
                <a:spcPts val="0"/>
              </a:spcAft>
              <a:buClr>
                <a:schemeClr val="lt1"/>
              </a:buClr>
              <a:buSzPts val="1400"/>
              <a:buFont typeface="Calibri"/>
              <a:buNone/>
              <a:defRPr/>
            </a:lvl9pPr>
          </a:lstStyle>
          <a:p>
            <a:endParaRPr/>
          </a:p>
        </p:txBody>
      </p:sp>
      <p:sp>
        <p:nvSpPr>
          <p:cNvPr id="465" name="Google Shape;465;p28"/>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1400"/>
              <a:buFont typeface="Calibri"/>
              <a:buNone/>
              <a:defRPr/>
            </a:lvl1pPr>
            <a:lvl2pPr lvl="1" algn="l">
              <a:lnSpc>
                <a:spcPct val="100000"/>
              </a:lnSpc>
              <a:spcBef>
                <a:spcPts val="0"/>
              </a:spcBef>
              <a:spcAft>
                <a:spcPts val="0"/>
              </a:spcAft>
              <a:buClr>
                <a:schemeClr val="lt1"/>
              </a:buClr>
              <a:buSzPts val="1400"/>
              <a:buFont typeface="Calibri"/>
              <a:buNone/>
              <a:defRPr/>
            </a:lvl2pPr>
            <a:lvl3pPr lvl="2" algn="l">
              <a:lnSpc>
                <a:spcPct val="100000"/>
              </a:lnSpc>
              <a:spcBef>
                <a:spcPts val="0"/>
              </a:spcBef>
              <a:spcAft>
                <a:spcPts val="0"/>
              </a:spcAft>
              <a:buClr>
                <a:schemeClr val="lt1"/>
              </a:buClr>
              <a:buSzPts val="1400"/>
              <a:buFont typeface="Calibri"/>
              <a:buNone/>
              <a:defRPr/>
            </a:lvl3pPr>
            <a:lvl4pPr lvl="3" algn="l">
              <a:lnSpc>
                <a:spcPct val="100000"/>
              </a:lnSpc>
              <a:spcBef>
                <a:spcPts val="0"/>
              </a:spcBef>
              <a:spcAft>
                <a:spcPts val="0"/>
              </a:spcAft>
              <a:buClr>
                <a:schemeClr val="lt1"/>
              </a:buClr>
              <a:buSzPts val="1400"/>
              <a:buFont typeface="Calibri"/>
              <a:buNone/>
              <a:defRPr/>
            </a:lvl4pPr>
            <a:lvl5pPr lvl="4" algn="l">
              <a:lnSpc>
                <a:spcPct val="100000"/>
              </a:lnSpc>
              <a:spcBef>
                <a:spcPts val="0"/>
              </a:spcBef>
              <a:spcAft>
                <a:spcPts val="0"/>
              </a:spcAft>
              <a:buClr>
                <a:schemeClr val="lt1"/>
              </a:buClr>
              <a:buSzPts val="1400"/>
              <a:buFont typeface="Calibri"/>
              <a:buNone/>
              <a:defRPr/>
            </a:lvl5pPr>
            <a:lvl6pPr lvl="5" algn="l">
              <a:lnSpc>
                <a:spcPct val="100000"/>
              </a:lnSpc>
              <a:spcBef>
                <a:spcPts val="0"/>
              </a:spcBef>
              <a:spcAft>
                <a:spcPts val="0"/>
              </a:spcAft>
              <a:buClr>
                <a:schemeClr val="lt1"/>
              </a:buClr>
              <a:buSzPts val="1400"/>
              <a:buFont typeface="Calibri"/>
              <a:buNone/>
              <a:defRPr/>
            </a:lvl6pPr>
            <a:lvl7pPr lvl="6" algn="l">
              <a:lnSpc>
                <a:spcPct val="100000"/>
              </a:lnSpc>
              <a:spcBef>
                <a:spcPts val="0"/>
              </a:spcBef>
              <a:spcAft>
                <a:spcPts val="0"/>
              </a:spcAft>
              <a:buClr>
                <a:schemeClr val="lt1"/>
              </a:buClr>
              <a:buSzPts val="1400"/>
              <a:buFont typeface="Calibri"/>
              <a:buNone/>
              <a:defRPr/>
            </a:lvl7pPr>
            <a:lvl8pPr lvl="7" algn="l">
              <a:lnSpc>
                <a:spcPct val="100000"/>
              </a:lnSpc>
              <a:spcBef>
                <a:spcPts val="0"/>
              </a:spcBef>
              <a:spcAft>
                <a:spcPts val="0"/>
              </a:spcAft>
              <a:buClr>
                <a:schemeClr val="lt1"/>
              </a:buClr>
              <a:buSzPts val="1400"/>
              <a:buFont typeface="Calibri"/>
              <a:buNone/>
              <a:defRPr/>
            </a:lvl8pPr>
            <a:lvl9pPr lvl="8" algn="l">
              <a:lnSpc>
                <a:spcPct val="100000"/>
              </a:lnSpc>
              <a:spcBef>
                <a:spcPts val="0"/>
              </a:spcBef>
              <a:spcAft>
                <a:spcPts val="0"/>
              </a:spcAft>
              <a:buClr>
                <a:schemeClr val="lt1"/>
              </a:buClr>
              <a:buSzPts val="1400"/>
              <a:buFont typeface="Calibri"/>
              <a:buNone/>
              <a:defRPr/>
            </a:lvl9pPr>
          </a:lstStyle>
          <a:p>
            <a:endParaRPr/>
          </a:p>
        </p:txBody>
      </p:sp>
      <p:sp>
        <p:nvSpPr>
          <p:cNvPr id="466" name="Google Shape;466;p28"/>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67"/>
        <p:cNvGrpSpPr/>
        <p:nvPr/>
      </p:nvGrpSpPr>
      <p:grpSpPr>
        <a:xfrm>
          <a:off x="0" y="0"/>
          <a:ext cx="0" cy="0"/>
          <a:chOff x="0" y="0"/>
          <a:chExt cx="0" cy="0"/>
        </a:xfrm>
      </p:grpSpPr>
      <p:sp>
        <p:nvSpPr>
          <p:cNvPr id="468" name="Google Shape;468;p29"/>
          <p:cNvSpPr txBox="1">
            <a:spLocks noGrp="1"/>
          </p:cNvSpPr>
          <p:nvPr>
            <p:ph type="title"/>
          </p:nvPr>
        </p:nvSpPr>
        <p:spPr>
          <a:xfrm rot="5400000">
            <a:off x="7285037" y="1828804"/>
            <a:ext cx="5851525" cy="2743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9" name="Google Shape;469;p29"/>
          <p:cNvSpPr txBox="1">
            <a:spLocks noGrp="1"/>
          </p:cNvSpPr>
          <p:nvPr>
            <p:ph type="body" idx="1"/>
          </p:nvPr>
        </p:nvSpPr>
        <p:spPr>
          <a:xfrm rot="5400000">
            <a:off x="1697037" y="-812797"/>
            <a:ext cx="5851525" cy="8026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lt1"/>
              </a:buClr>
              <a:buSzPts val="1800"/>
              <a:buChar char="•"/>
              <a:defRPr/>
            </a:lvl1pPr>
            <a:lvl2pPr marL="914400" lvl="1" indent="-342900" algn="l">
              <a:lnSpc>
                <a:spcPct val="100000"/>
              </a:lnSpc>
              <a:spcBef>
                <a:spcPts val="360"/>
              </a:spcBef>
              <a:spcAft>
                <a:spcPts val="0"/>
              </a:spcAft>
              <a:buClr>
                <a:schemeClr val="lt1"/>
              </a:buClr>
              <a:buSzPts val="1800"/>
              <a:buChar char="–"/>
              <a:defRPr/>
            </a:lvl2pPr>
            <a:lvl3pPr marL="1371600" lvl="2" indent="-342900" algn="l">
              <a:lnSpc>
                <a:spcPct val="100000"/>
              </a:lnSpc>
              <a:spcBef>
                <a:spcPts val="360"/>
              </a:spcBef>
              <a:spcAft>
                <a:spcPts val="0"/>
              </a:spcAft>
              <a:buClr>
                <a:schemeClr val="lt1"/>
              </a:buClr>
              <a:buSzPts val="1800"/>
              <a:buChar char="•"/>
              <a:defRPr/>
            </a:lvl3pPr>
            <a:lvl4pPr marL="1828800" lvl="3" indent="-342900" algn="l">
              <a:lnSpc>
                <a:spcPct val="100000"/>
              </a:lnSpc>
              <a:spcBef>
                <a:spcPts val="360"/>
              </a:spcBef>
              <a:spcAft>
                <a:spcPts val="0"/>
              </a:spcAft>
              <a:buClr>
                <a:schemeClr val="lt1"/>
              </a:buClr>
              <a:buSzPts val="1800"/>
              <a:buChar char="–"/>
              <a:defRPr/>
            </a:lvl4pPr>
            <a:lvl5pPr marL="2286000" lvl="4" indent="-342900" algn="l">
              <a:lnSpc>
                <a:spcPct val="100000"/>
              </a:lnSpc>
              <a:spcBef>
                <a:spcPts val="360"/>
              </a:spcBef>
              <a:spcAft>
                <a:spcPts val="0"/>
              </a:spcAft>
              <a:buClr>
                <a:schemeClr val="lt1"/>
              </a:buClr>
              <a:buSzPts val="1800"/>
              <a:buChar char="»"/>
              <a:defRPr/>
            </a:lvl5pPr>
            <a:lvl6pPr marL="2743200" lvl="5" indent="-342900" algn="l">
              <a:lnSpc>
                <a:spcPct val="100000"/>
              </a:lnSpc>
              <a:spcBef>
                <a:spcPts val="360"/>
              </a:spcBef>
              <a:spcAft>
                <a:spcPts val="0"/>
              </a:spcAft>
              <a:buClr>
                <a:schemeClr val="lt1"/>
              </a:buClr>
              <a:buSzPts val="1800"/>
              <a:buChar char="•"/>
              <a:defRPr/>
            </a:lvl6pPr>
            <a:lvl7pPr marL="3200400" lvl="6" indent="-342900" algn="l">
              <a:lnSpc>
                <a:spcPct val="100000"/>
              </a:lnSpc>
              <a:spcBef>
                <a:spcPts val="360"/>
              </a:spcBef>
              <a:spcAft>
                <a:spcPts val="0"/>
              </a:spcAft>
              <a:buClr>
                <a:schemeClr val="lt1"/>
              </a:buClr>
              <a:buSzPts val="1800"/>
              <a:buChar char="•"/>
              <a:defRPr/>
            </a:lvl7pPr>
            <a:lvl8pPr marL="3657600" lvl="7" indent="-342900" algn="l">
              <a:lnSpc>
                <a:spcPct val="100000"/>
              </a:lnSpc>
              <a:spcBef>
                <a:spcPts val="360"/>
              </a:spcBef>
              <a:spcAft>
                <a:spcPts val="0"/>
              </a:spcAft>
              <a:buClr>
                <a:schemeClr val="lt1"/>
              </a:buClr>
              <a:buSzPts val="1800"/>
              <a:buChar char="•"/>
              <a:defRPr/>
            </a:lvl8pPr>
            <a:lvl9pPr marL="4114800" lvl="8" indent="-342900" algn="l">
              <a:lnSpc>
                <a:spcPct val="100000"/>
              </a:lnSpc>
              <a:spcBef>
                <a:spcPts val="360"/>
              </a:spcBef>
              <a:spcAft>
                <a:spcPts val="0"/>
              </a:spcAft>
              <a:buClr>
                <a:schemeClr val="lt1"/>
              </a:buClr>
              <a:buSzPts val="1800"/>
              <a:buChar char="•"/>
              <a:defRPr/>
            </a:lvl9pPr>
          </a:lstStyle>
          <a:p>
            <a:endParaRPr/>
          </a:p>
        </p:txBody>
      </p:sp>
      <p:sp>
        <p:nvSpPr>
          <p:cNvPr id="470" name="Google Shape;470;p29"/>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400"/>
              <a:buFont typeface="Calibri"/>
              <a:buNone/>
              <a:defRPr/>
            </a:lvl1pPr>
            <a:lvl2pPr lvl="1" algn="l">
              <a:lnSpc>
                <a:spcPct val="100000"/>
              </a:lnSpc>
              <a:spcBef>
                <a:spcPts val="0"/>
              </a:spcBef>
              <a:spcAft>
                <a:spcPts val="0"/>
              </a:spcAft>
              <a:buClr>
                <a:schemeClr val="lt1"/>
              </a:buClr>
              <a:buSzPts val="1400"/>
              <a:buFont typeface="Calibri"/>
              <a:buNone/>
              <a:defRPr/>
            </a:lvl2pPr>
            <a:lvl3pPr lvl="2" algn="l">
              <a:lnSpc>
                <a:spcPct val="100000"/>
              </a:lnSpc>
              <a:spcBef>
                <a:spcPts val="0"/>
              </a:spcBef>
              <a:spcAft>
                <a:spcPts val="0"/>
              </a:spcAft>
              <a:buClr>
                <a:schemeClr val="lt1"/>
              </a:buClr>
              <a:buSzPts val="1400"/>
              <a:buFont typeface="Calibri"/>
              <a:buNone/>
              <a:defRPr/>
            </a:lvl3pPr>
            <a:lvl4pPr lvl="3" algn="l">
              <a:lnSpc>
                <a:spcPct val="100000"/>
              </a:lnSpc>
              <a:spcBef>
                <a:spcPts val="0"/>
              </a:spcBef>
              <a:spcAft>
                <a:spcPts val="0"/>
              </a:spcAft>
              <a:buClr>
                <a:schemeClr val="lt1"/>
              </a:buClr>
              <a:buSzPts val="1400"/>
              <a:buFont typeface="Calibri"/>
              <a:buNone/>
              <a:defRPr/>
            </a:lvl4pPr>
            <a:lvl5pPr lvl="4" algn="l">
              <a:lnSpc>
                <a:spcPct val="100000"/>
              </a:lnSpc>
              <a:spcBef>
                <a:spcPts val="0"/>
              </a:spcBef>
              <a:spcAft>
                <a:spcPts val="0"/>
              </a:spcAft>
              <a:buClr>
                <a:schemeClr val="lt1"/>
              </a:buClr>
              <a:buSzPts val="1400"/>
              <a:buFont typeface="Calibri"/>
              <a:buNone/>
              <a:defRPr/>
            </a:lvl5pPr>
            <a:lvl6pPr lvl="5" algn="l">
              <a:lnSpc>
                <a:spcPct val="100000"/>
              </a:lnSpc>
              <a:spcBef>
                <a:spcPts val="0"/>
              </a:spcBef>
              <a:spcAft>
                <a:spcPts val="0"/>
              </a:spcAft>
              <a:buClr>
                <a:schemeClr val="lt1"/>
              </a:buClr>
              <a:buSzPts val="1400"/>
              <a:buFont typeface="Calibri"/>
              <a:buNone/>
              <a:defRPr/>
            </a:lvl6pPr>
            <a:lvl7pPr lvl="6" algn="l">
              <a:lnSpc>
                <a:spcPct val="100000"/>
              </a:lnSpc>
              <a:spcBef>
                <a:spcPts val="0"/>
              </a:spcBef>
              <a:spcAft>
                <a:spcPts val="0"/>
              </a:spcAft>
              <a:buClr>
                <a:schemeClr val="lt1"/>
              </a:buClr>
              <a:buSzPts val="1400"/>
              <a:buFont typeface="Calibri"/>
              <a:buNone/>
              <a:defRPr/>
            </a:lvl7pPr>
            <a:lvl8pPr lvl="7" algn="l">
              <a:lnSpc>
                <a:spcPct val="100000"/>
              </a:lnSpc>
              <a:spcBef>
                <a:spcPts val="0"/>
              </a:spcBef>
              <a:spcAft>
                <a:spcPts val="0"/>
              </a:spcAft>
              <a:buClr>
                <a:schemeClr val="lt1"/>
              </a:buClr>
              <a:buSzPts val="1400"/>
              <a:buFont typeface="Calibri"/>
              <a:buNone/>
              <a:defRPr/>
            </a:lvl8pPr>
            <a:lvl9pPr lvl="8" algn="l">
              <a:lnSpc>
                <a:spcPct val="100000"/>
              </a:lnSpc>
              <a:spcBef>
                <a:spcPts val="0"/>
              </a:spcBef>
              <a:spcAft>
                <a:spcPts val="0"/>
              </a:spcAft>
              <a:buClr>
                <a:schemeClr val="lt1"/>
              </a:buClr>
              <a:buSzPts val="1400"/>
              <a:buFont typeface="Calibri"/>
              <a:buNone/>
              <a:defRPr/>
            </a:lvl9pPr>
          </a:lstStyle>
          <a:p>
            <a:endParaRPr/>
          </a:p>
        </p:txBody>
      </p:sp>
      <p:sp>
        <p:nvSpPr>
          <p:cNvPr id="471" name="Google Shape;471;p29"/>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1400"/>
              <a:buFont typeface="Calibri"/>
              <a:buNone/>
              <a:defRPr/>
            </a:lvl1pPr>
            <a:lvl2pPr lvl="1" algn="l">
              <a:lnSpc>
                <a:spcPct val="100000"/>
              </a:lnSpc>
              <a:spcBef>
                <a:spcPts val="0"/>
              </a:spcBef>
              <a:spcAft>
                <a:spcPts val="0"/>
              </a:spcAft>
              <a:buClr>
                <a:schemeClr val="lt1"/>
              </a:buClr>
              <a:buSzPts val="1400"/>
              <a:buFont typeface="Calibri"/>
              <a:buNone/>
              <a:defRPr/>
            </a:lvl2pPr>
            <a:lvl3pPr lvl="2" algn="l">
              <a:lnSpc>
                <a:spcPct val="100000"/>
              </a:lnSpc>
              <a:spcBef>
                <a:spcPts val="0"/>
              </a:spcBef>
              <a:spcAft>
                <a:spcPts val="0"/>
              </a:spcAft>
              <a:buClr>
                <a:schemeClr val="lt1"/>
              </a:buClr>
              <a:buSzPts val="1400"/>
              <a:buFont typeface="Calibri"/>
              <a:buNone/>
              <a:defRPr/>
            </a:lvl3pPr>
            <a:lvl4pPr lvl="3" algn="l">
              <a:lnSpc>
                <a:spcPct val="100000"/>
              </a:lnSpc>
              <a:spcBef>
                <a:spcPts val="0"/>
              </a:spcBef>
              <a:spcAft>
                <a:spcPts val="0"/>
              </a:spcAft>
              <a:buClr>
                <a:schemeClr val="lt1"/>
              </a:buClr>
              <a:buSzPts val="1400"/>
              <a:buFont typeface="Calibri"/>
              <a:buNone/>
              <a:defRPr/>
            </a:lvl4pPr>
            <a:lvl5pPr lvl="4" algn="l">
              <a:lnSpc>
                <a:spcPct val="100000"/>
              </a:lnSpc>
              <a:spcBef>
                <a:spcPts val="0"/>
              </a:spcBef>
              <a:spcAft>
                <a:spcPts val="0"/>
              </a:spcAft>
              <a:buClr>
                <a:schemeClr val="lt1"/>
              </a:buClr>
              <a:buSzPts val="1400"/>
              <a:buFont typeface="Calibri"/>
              <a:buNone/>
              <a:defRPr/>
            </a:lvl5pPr>
            <a:lvl6pPr lvl="5" algn="l">
              <a:lnSpc>
                <a:spcPct val="100000"/>
              </a:lnSpc>
              <a:spcBef>
                <a:spcPts val="0"/>
              </a:spcBef>
              <a:spcAft>
                <a:spcPts val="0"/>
              </a:spcAft>
              <a:buClr>
                <a:schemeClr val="lt1"/>
              </a:buClr>
              <a:buSzPts val="1400"/>
              <a:buFont typeface="Calibri"/>
              <a:buNone/>
              <a:defRPr/>
            </a:lvl6pPr>
            <a:lvl7pPr lvl="6" algn="l">
              <a:lnSpc>
                <a:spcPct val="100000"/>
              </a:lnSpc>
              <a:spcBef>
                <a:spcPts val="0"/>
              </a:spcBef>
              <a:spcAft>
                <a:spcPts val="0"/>
              </a:spcAft>
              <a:buClr>
                <a:schemeClr val="lt1"/>
              </a:buClr>
              <a:buSzPts val="1400"/>
              <a:buFont typeface="Calibri"/>
              <a:buNone/>
              <a:defRPr/>
            </a:lvl7pPr>
            <a:lvl8pPr lvl="7" algn="l">
              <a:lnSpc>
                <a:spcPct val="100000"/>
              </a:lnSpc>
              <a:spcBef>
                <a:spcPts val="0"/>
              </a:spcBef>
              <a:spcAft>
                <a:spcPts val="0"/>
              </a:spcAft>
              <a:buClr>
                <a:schemeClr val="lt1"/>
              </a:buClr>
              <a:buSzPts val="1400"/>
              <a:buFont typeface="Calibri"/>
              <a:buNone/>
              <a:defRPr/>
            </a:lvl8pPr>
            <a:lvl9pPr lvl="8" algn="l">
              <a:lnSpc>
                <a:spcPct val="100000"/>
              </a:lnSpc>
              <a:spcBef>
                <a:spcPts val="0"/>
              </a:spcBef>
              <a:spcAft>
                <a:spcPts val="0"/>
              </a:spcAft>
              <a:buClr>
                <a:schemeClr val="lt1"/>
              </a:buClr>
              <a:buSzPts val="1400"/>
              <a:buFont typeface="Calibri"/>
              <a:buNone/>
              <a:defRPr/>
            </a:lvl9pPr>
          </a:lstStyle>
          <a:p>
            <a:endParaRPr/>
          </a:p>
        </p:txBody>
      </p:sp>
      <p:sp>
        <p:nvSpPr>
          <p:cNvPr id="472" name="Google Shape;472;p29"/>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73"/>
        <p:cNvGrpSpPr/>
        <p:nvPr/>
      </p:nvGrpSpPr>
      <p:grpSpPr>
        <a:xfrm>
          <a:off x="0" y="0"/>
          <a:ext cx="0" cy="0"/>
          <a:chOff x="0" y="0"/>
          <a:chExt cx="0" cy="0"/>
        </a:xfrm>
      </p:grpSpPr>
      <p:sp>
        <p:nvSpPr>
          <p:cNvPr id="474" name="Google Shape;474;p30"/>
          <p:cNvSpPr txBox="1">
            <a:spLocks noGrp="1"/>
          </p:cNvSpPr>
          <p:nvPr>
            <p:ph type="title"/>
          </p:nvPr>
        </p:nvSpPr>
        <p:spPr>
          <a:xfrm>
            <a:off x="838971" y="365593"/>
            <a:ext cx="10514060" cy="1325096"/>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75"/>
        <p:cNvGrpSpPr/>
        <p:nvPr/>
      </p:nvGrpSpPr>
      <p:grpSpPr>
        <a:xfrm>
          <a:off x="0" y="0"/>
          <a:ext cx="0" cy="0"/>
          <a:chOff x="0" y="0"/>
          <a:chExt cx="0" cy="0"/>
        </a:xfrm>
      </p:grpSpPr>
      <p:sp>
        <p:nvSpPr>
          <p:cNvPr id="476" name="Google Shape;476;p3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7" name="Google Shape;477;p31"/>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400"/>
              <a:buNone/>
              <a:defRPr/>
            </a:lvl1pPr>
            <a:lvl2pPr lvl="1" algn="l">
              <a:lnSpc>
                <a:spcPct val="100000"/>
              </a:lnSpc>
              <a:spcBef>
                <a:spcPts val="0"/>
              </a:spcBef>
              <a:spcAft>
                <a:spcPts val="0"/>
              </a:spcAft>
              <a:buClr>
                <a:schemeClr val="lt1"/>
              </a:buClr>
              <a:buSzPts val="1400"/>
              <a:buNone/>
              <a:defRPr/>
            </a:lvl2pPr>
            <a:lvl3pPr lvl="2" algn="l">
              <a:lnSpc>
                <a:spcPct val="100000"/>
              </a:lnSpc>
              <a:spcBef>
                <a:spcPts val="0"/>
              </a:spcBef>
              <a:spcAft>
                <a:spcPts val="0"/>
              </a:spcAft>
              <a:buClr>
                <a:schemeClr val="lt1"/>
              </a:buClr>
              <a:buSzPts val="1400"/>
              <a:buNone/>
              <a:defRPr/>
            </a:lvl3pPr>
            <a:lvl4pPr lvl="3" algn="l">
              <a:lnSpc>
                <a:spcPct val="100000"/>
              </a:lnSpc>
              <a:spcBef>
                <a:spcPts val="0"/>
              </a:spcBef>
              <a:spcAft>
                <a:spcPts val="0"/>
              </a:spcAft>
              <a:buClr>
                <a:schemeClr val="lt1"/>
              </a:buClr>
              <a:buSzPts val="1400"/>
              <a:buNone/>
              <a:defRPr/>
            </a:lvl4pPr>
            <a:lvl5pPr lvl="4" algn="l">
              <a:lnSpc>
                <a:spcPct val="100000"/>
              </a:lnSpc>
              <a:spcBef>
                <a:spcPts val="0"/>
              </a:spcBef>
              <a:spcAft>
                <a:spcPts val="0"/>
              </a:spcAft>
              <a:buClr>
                <a:schemeClr val="lt1"/>
              </a:buClr>
              <a:buSzPts val="1400"/>
              <a:buNone/>
              <a:defRPr/>
            </a:lvl5pPr>
            <a:lvl6pPr lvl="5" algn="l">
              <a:lnSpc>
                <a:spcPct val="100000"/>
              </a:lnSpc>
              <a:spcBef>
                <a:spcPts val="0"/>
              </a:spcBef>
              <a:spcAft>
                <a:spcPts val="0"/>
              </a:spcAft>
              <a:buClr>
                <a:schemeClr val="lt1"/>
              </a:buClr>
              <a:buSzPts val="1400"/>
              <a:buNone/>
              <a:defRPr/>
            </a:lvl6pPr>
            <a:lvl7pPr lvl="6" algn="l">
              <a:lnSpc>
                <a:spcPct val="100000"/>
              </a:lnSpc>
              <a:spcBef>
                <a:spcPts val="0"/>
              </a:spcBef>
              <a:spcAft>
                <a:spcPts val="0"/>
              </a:spcAft>
              <a:buClr>
                <a:schemeClr val="lt1"/>
              </a:buClr>
              <a:buSzPts val="1400"/>
              <a:buNone/>
              <a:defRPr/>
            </a:lvl7pPr>
            <a:lvl8pPr lvl="7" algn="l">
              <a:lnSpc>
                <a:spcPct val="100000"/>
              </a:lnSpc>
              <a:spcBef>
                <a:spcPts val="0"/>
              </a:spcBef>
              <a:spcAft>
                <a:spcPts val="0"/>
              </a:spcAft>
              <a:buClr>
                <a:schemeClr val="lt1"/>
              </a:buClr>
              <a:buSzPts val="1400"/>
              <a:buNone/>
              <a:defRPr/>
            </a:lvl8pPr>
            <a:lvl9pPr lvl="8" algn="l">
              <a:lnSpc>
                <a:spcPct val="100000"/>
              </a:lnSpc>
              <a:spcBef>
                <a:spcPts val="0"/>
              </a:spcBef>
              <a:spcAft>
                <a:spcPts val="0"/>
              </a:spcAft>
              <a:buClr>
                <a:schemeClr val="lt1"/>
              </a:buClr>
              <a:buSzPts val="1400"/>
              <a:buNone/>
              <a:defRPr/>
            </a:lvl9pPr>
          </a:lstStyle>
          <a:p>
            <a:endParaRPr/>
          </a:p>
        </p:txBody>
      </p:sp>
      <p:sp>
        <p:nvSpPr>
          <p:cNvPr id="478" name="Google Shape;478;p31"/>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1400"/>
              <a:buNone/>
              <a:defRPr/>
            </a:lvl1pPr>
            <a:lvl2pPr lvl="1" algn="l">
              <a:lnSpc>
                <a:spcPct val="100000"/>
              </a:lnSpc>
              <a:spcBef>
                <a:spcPts val="0"/>
              </a:spcBef>
              <a:spcAft>
                <a:spcPts val="0"/>
              </a:spcAft>
              <a:buClr>
                <a:schemeClr val="lt1"/>
              </a:buClr>
              <a:buSzPts val="1400"/>
              <a:buNone/>
              <a:defRPr/>
            </a:lvl2pPr>
            <a:lvl3pPr lvl="2" algn="l">
              <a:lnSpc>
                <a:spcPct val="100000"/>
              </a:lnSpc>
              <a:spcBef>
                <a:spcPts val="0"/>
              </a:spcBef>
              <a:spcAft>
                <a:spcPts val="0"/>
              </a:spcAft>
              <a:buClr>
                <a:schemeClr val="lt1"/>
              </a:buClr>
              <a:buSzPts val="1400"/>
              <a:buNone/>
              <a:defRPr/>
            </a:lvl3pPr>
            <a:lvl4pPr lvl="3" algn="l">
              <a:lnSpc>
                <a:spcPct val="100000"/>
              </a:lnSpc>
              <a:spcBef>
                <a:spcPts val="0"/>
              </a:spcBef>
              <a:spcAft>
                <a:spcPts val="0"/>
              </a:spcAft>
              <a:buClr>
                <a:schemeClr val="lt1"/>
              </a:buClr>
              <a:buSzPts val="1400"/>
              <a:buNone/>
              <a:defRPr/>
            </a:lvl4pPr>
            <a:lvl5pPr lvl="4" algn="l">
              <a:lnSpc>
                <a:spcPct val="100000"/>
              </a:lnSpc>
              <a:spcBef>
                <a:spcPts val="0"/>
              </a:spcBef>
              <a:spcAft>
                <a:spcPts val="0"/>
              </a:spcAft>
              <a:buClr>
                <a:schemeClr val="lt1"/>
              </a:buClr>
              <a:buSzPts val="1400"/>
              <a:buNone/>
              <a:defRPr/>
            </a:lvl5pPr>
            <a:lvl6pPr lvl="5" algn="l">
              <a:lnSpc>
                <a:spcPct val="100000"/>
              </a:lnSpc>
              <a:spcBef>
                <a:spcPts val="0"/>
              </a:spcBef>
              <a:spcAft>
                <a:spcPts val="0"/>
              </a:spcAft>
              <a:buClr>
                <a:schemeClr val="lt1"/>
              </a:buClr>
              <a:buSzPts val="1400"/>
              <a:buNone/>
              <a:defRPr/>
            </a:lvl6pPr>
            <a:lvl7pPr lvl="6" algn="l">
              <a:lnSpc>
                <a:spcPct val="100000"/>
              </a:lnSpc>
              <a:spcBef>
                <a:spcPts val="0"/>
              </a:spcBef>
              <a:spcAft>
                <a:spcPts val="0"/>
              </a:spcAft>
              <a:buClr>
                <a:schemeClr val="lt1"/>
              </a:buClr>
              <a:buSzPts val="1400"/>
              <a:buNone/>
              <a:defRPr/>
            </a:lvl7pPr>
            <a:lvl8pPr lvl="7" algn="l">
              <a:lnSpc>
                <a:spcPct val="100000"/>
              </a:lnSpc>
              <a:spcBef>
                <a:spcPts val="0"/>
              </a:spcBef>
              <a:spcAft>
                <a:spcPts val="0"/>
              </a:spcAft>
              <a:buClr>
                <a:schemeClr val="lt1"/>
              </a:buClr>
              <a:buSzPts val="1400"/>
              <a:buNone/>
              <a:defRPr/>
            </a:lvl8pPr>
            <a:lvl9pPr lvl="8" algn="l">
              <a:lnSpc>
                <a:spcPct val="100000"/>
              </a:lnSpc>
              <a:spcBef>
                <a:spcPts val="0"/>
              </a:spcBef>
              <a:spcAft>
                <a:spcPts val="0"/>
              </a:spcAft>
              <a:buClr>
                <a:schemeClr val="lt1"/>
              </a:buClr>
              <a:buSzPts val="1400"/>
              <a:buNone/>
              <a:defRPr/>
            </a:lvl9pPr>
          </a:lstStyle>
          <a:p>
            <a:endParaRPr/>
          </a:p>
        </p:txBody>
      </p:sp>
      <p:sp>
        <p:nvSpPr>
          <p:cNvPr id="479" name="Google Shape;479;p31"/>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0"/>
        <p:cNvGrpSpPr/>
        <p:nvPr/>
      </p:nvGrpSpPr>
      <p:grpSpPr>
        <a:xfrm>
          <a:off x="0" y="0"/>
          <a:ext cx="0" cy="0"/>
          <a:chOff x="0" y="0"/>
          <a:chExt cx="0" cy="0"/>
        </a:xfrm>
      </p:grpSpPr>
      <p:sp>
        <p:nvSpPr>
          <p:cNvPr id="481" name="Google Shape;481;p32"/>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400"/>
              <a:buNone/>
              <a:defRPr/>
            </a:lvl1pPr>
            <a:lvl2pPr lvl="1" algn="l">
              <a:lnSpc>
                <a:spcPct val="100000"/>
              </a:lnSpc>
              <a:spcBef>
                <a:spcPts val="0"/>
              </a:spcBef>
              <a:spcAft>
                <a:spcPts val="0"/>
              </a:spcAft>
              <a:buClr>
                <a:schemeClr val="lt1"/>
              </a:buClr>
              <a:buSzPts val="1400"/>
              <a:buNone/>
              <a:defRPr/>
            </a:lvl2pPr>
            <a:lvl3pPr lvl="2" algn="l">
              <a:lnSpc>
                <a:spcPct val="100000"/>
              </a:lnSpc>
              <a:spcBef>
                <a:spcPts val="0"/>
              </a:spcBef>
              <a:spcAft>
                <a:spcPts val="0"/>
              </a:spcAft>
              <a:buClr>
                <a:schemeClr val="lt1"/>
              </a:buClr>
              <a:buSzPts val="1400"/>
              <a:buNone/>
              <a:defRPr/>
            </a:lvl3pPr>
            <a:lvl4pPr lvl="3" algn="l">
              <a:lnSpc>
                <a:spcPct val="100000"/>
              </a:lnSpc>
              <a:spcBef>
                <a:spcPts val="0"/>
              </a:spcBef>
              <a:spcAft>
                <a:spcPts val="0"/>
              </a:spcAft>
              <a:buClr>
                <a:schemeClr val="lt1"/>
              </a:buClr>
              <a:buSzPts val="1400"/>
              <a:buNone/>
              <a:defRPr/>
            </a:lvl4pPr>
            <a:lvl5pPr lvl="4" algn="l">
              <a:lnSpc>
                <a:spcPct val="100000"/>
              </a:lnSpc>
              <a:spcBef>
                <a:spcPts val="0"/>
              </a:spcBef>
              <a:spcAft>
                <a:spcPts val="0"/>
              </a:spcAft>
              <a:buClr>
                <a:schemeClr val="lt1"/>
              </a:buClr>
              <a:buSzPts val="1400"/>
              <a:buNone/>
              <a:defRPr/>
            </a:lvl5pPr>
            <a:lvl6pPr lvl="5" algn="l">
              <a:lnSpc>
                <a:spcPct val="100000"/>
              </a:lnSpc>
              <a:spcBef>
                <a:spcPts val="0"/>
              </a:spcBef>
              <a:spcAft>
                <a:spcPts val="0"/>
              </a:spcAft>
              <a:buClr>
                <a:schemeClr val="lt1"/>
              </a:buClr>
              <a:buSzPts val="1400"/>
              <a:buNone/>
              <a:defRPr/>
            </a:lvl6pPr>
            <a:lvl7pPr lvl="6" algn="l">
              <a:lnSpc>
                <a:spcPct val="100000"/>
              </a:lnSpc>
              <a:spcBef>
                <a:spcPts val="0"/>
              </a:spcBef>
              <a:spcAft>
                <a:spcPts val="0"/>
              </a:spcAft>
              <a:buClr>
                <a:schemeClr val="lt1"/>
              </a:buClr>
              <a:buSzPts val="1400"/>
              <a:buNone/>
              <a:defRPr/>
            </a:lvl7pPr>
            <a:lvl8pPr lvl="7" algn="l">
              <a:lnSpc>
                <a:spcPct val="100000"/>
              </a:lnSpc>
              <a:spcBef>
                <a:spcPts val="0"/>
              </a:spcBef>
              <a:spcAft>
                <a:spcPts val="0"/>
              </a:spcAft>
              <a:buClr>
                <a:schemeClr val="lt1"/>
              </a:buClr>
              <a:buSzPts val="1400"/>
              <a:buNone/>
              <a:defRPr/>
            </a:lvl8pPr>
            <a:lvl9pPr lvl="8" algn="l">
              <a:lnSpc>
                <a:spcPct val="100000"/>
              </a:lnSpc>
              <a:spcBef>
                <a:spcPts val="0"/>
              </a:spcBef>
              <a:spcAft>
                <a:spcPts val="0"/>
              </a:spcAft>
              <a:buClr>
                <a:schemeClr val="lt1"/>
              </a:buClr>
              <a:buSzPts val="1400"/>
              <a:buNone/>
              <a:defRPr/>
            </a:lvl9pPr>
          </a:lstStyle>
          <a:p>
            <a:endParaRPr/>
          </a:p>
        </p:txBody>
      </p:sp>
      <p:sp>
        <p:nvSpPr>
          <p:cNvPr id="482" name="Google Shape;482;p32"/>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1400"/>
              <a:buNone/>
              <a:defRPr/>
            </a:lvl1pPr>
            <a:lvl2pPr lvl="1" algn="l">
              <a:lnSpc>
                <a:spcPct val="100000"/>
              </a:lnSpc>
              <a:spcBef>
                <a:spcPts val="0"/>
              </a:spcBef>
              <a:spcAft>
                <a:spcPts val="0"/>
              </a:spcAft>
              <a:buClr>
                <a:schemeClr val="lt1"/>
              </a:buClr>
              <a:buSzPts val="1400"/>
              <a:buNone/>
              <a:defRPr/>
            </a:lvl2pPr>
            <a:lvl3pPr lvl="2" algn="l">
              <a:lnSpc>
                <a:spcPct val="100000"/>
              </a:lnSpc>
              <a:spcBef>
                <a:spcPts val="0"/>
              </a:spcBef>
              <a:spcAft>
                <a:spcPts val="0"/>
              </a:spcAft>
              <a:buClr>
                <a:schemeClr val="lt1"/>
              </a:buClr>
              <a:buSzPts val="1400"/>
              <a:buNone/>
              <a:defRPr/>
            </a:lvl3pPr>
            <a:lvl4pPr lvl="3" algn="l">
              <a:lnSpc>
                <a:spcPct val="100000"/>
              </a:lnSpc>
              <a:spcBef>
                <a:spcPts val="0"/>
              </a:spcBef>
              <a:spcAft>
                <a:spcPts val="0"/>
              </a:spcAft>
              <a:buClr>
                <a:schemeClr val="lt1"/>
              </a:buClr>
              <a:buSzPts val="1400"/>
              <a:buNone/>
              <a:defRPr/>
            </a:lvl4pPr>
            <a:lvl5pPr lvl="4" algn="l">
              <a:lnSpc>
                <a:spcPct val="100000"/>
              </a:lnSpc>
              <a:spcBef>
                <a:spcPts val="0"/>
              </a:spcBef>
              <a:spcAft>
                <a:spcPts val="0"/>
              </a:spcAft>
              <a:buClr>
                <a:schemeClr val="lt1"/>
              </a:buClr>
              <a:buSzPts val="1400"/>
              <a:buNone/>
              <a:defRPr/>
            </a:lvl5pPr>
            <a:lvl6pPr lvl="5" algn="l">
              <a:lnSpc>
                <a:spcPct val="100000"/>
              </a:lnSpc>
              <a:spcBef>
                <a:spcPts val="0"/>
              </a:spcBef>
              <a:spcAft>
                <a:spcPts val="0"/>
              </a:spcAft>
              <a:buClr>
                <a:schemeClr val="lt1"/>
              </a:buClr>
              <a:buSzPts val="1400"/>
              <a:buNone/>
              <a:defRPr/>
            </a:lvl6pPr>
            <a:lvl7pPr lvl="6" algn="l">
              <a:lnSpc>
                <a:spcPct val="100000"/>
              </a:lnSpc>
              <a:spcBef>
                <a:spcPts val="0"/>
              </a:spcBef>
              <a:spcAft>
                <a:spcPts val="0"/>
              </a:spcAft>
              <a:buClr>
                <a:schemeClr val="lt1"/>
              </a:buClr>
              <a:buSzPts val="1400"/>
              <a:buNone/>
              <a:defRPr/>
            </a:lvl7pPr>
            <a:lvl8pPr lvl="7" algn="l">
              <a:lnSpc>
                <a:spcPct val="100000"/>
              </a:lnSpc>
              <a:spcBef>
                <a:spcPts val="0"/>
              </a:spcBef>
              <a:spcAft>
                <a:spcPts val="0"/>
              </a:spcAft>
              <a:buClr>
                <a:schemeClr val="lt1"/>
              </a:buClr>
              <a:buSzPts val="1400"/>
              <a:buNone/>
              <a:defRPr/>
            </a:lvl8pPr>
            <a:lvl9pPr lvl="8" algn="l">
              <a:lnSpc>
                <a:spcPct val="100000"/>
              </a:lnSpc>
              <a:spcBef>
                <a:spcPts val="0"/>
              </a:spcBef>
              <a:spcAft>
                <a:spcPts val="0"/>
              </a:spcAft>
              <a:buClr>
                <a:schemeClr val="lt1"/>
              </a:buClr>
              <a:buSzPts val="1400"/>
              <a:buNone/>
              <a:defRPr/>
            </a:lvl9pPr>
          </a:lstStyle>
          <a:p>
            <a:endParaRPr/>
          </a:p>
        </p:txBody>
      </p:sp>
      <p:sp>
        <p:nvSpPr>
          <p:cNvPr id="483" name="Google Shape;483;p32"/>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484"/>
        <p:cNvGrpSpPr/>
        <p:nvPr/>
      </p:nvGrpSpPr>
      <p:grpSpPr>
        <a:xfrm>
          <a:off x="0" y="0"/>
          <a:ext cx="0" cy="0"/>
          <a:chOff x="0" y="0"/>
          <a:chExt cx="0" cy="0"/>
        </a:xfrm>
      </p:grpSpPr>
      <p:sp>
        <p:nvSpPr>
          <p:cNvPr id="485" name="Google Shape;485;p3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6" name="Google Shape;486;p33"/>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400"/>
              <a:buFont typeface="Calibri"/>
              <a:buNone/>
              <a:defRPr/>
            </a:lvl1pPr>
            <a:lvl2pPr lvl="1" algn="l">
              <a:lnSpc>
                <a:spcPct val="100000"/>
              </a:lnSpc>
              <a:spcBef>
                <a:spcPts val="0"/>
              </a:spcBef>
              <a:spcAft>
                <a:spcPts val="0"/>
              </a:spcAft>
              <a:buClr>
                <a:schemeClr val="lt1"/>
              </a:buClr>
              <a:buSzPts val="1400"/>
              <a:buFont typeface="Calibri"/>
              <a:buNone/>
              <a:defRPr/>
            </a:lvl2pPr>
            <a:lvl3pPr lvl="2" algn="l">
              <a:lnSpc>
                <a:spcPct val="100000"/>
              </a:lnSpc>
              <a:spcBef>
                <a:spcPts val="0"/>
              </a:spcBef>
              <a:spcAft>
                <a:spcPts val="0"/>
              </a:spcAft>
              <a:buClr>
                <a:schemeClr val="lt1"/>
              </a:buClr>
              <a:buSzPts val="1400"/>
              <a:buFont typeface="Calibri"/>
              <a:buNone/>
              <a:defRPr/>
            </a:lvl3pPr>
            <a:lvl4pPr lvl="3" algn="l">
              <a:lnSpc>
                <a:spcPct val="100000"/>
              </a:lnSpc>
              <a:spcBef>
                <a:spcPts val="0"/>
              </a:spcBef>
              <a:spcAft>
                <a:spcPts val="0"/>
              </a:spcAft>
              <a:buClr>
                <a:schemeClr val="lt1"/>
              </a:buClr>
              <a:buSzPts val="1400"/>
              <a:buFont typeface="Calibri"/>
              <a:buNone/>
              <a:defRPr/>
            </a:lvl4pPr>
            <a:lvl5pPr lvl="4" algn="l">
              <a:lnSpc>
                <a:spcPct val="100000"/>
              </a:lnSpc>
              <a:spcBef>
                <a:spcPts val="0"/>
              </a:spcBef>
              <a:spcAft>
                <a:spcPts val="0"/>
              </a:spcAft>
              <a:buClr>
                <a:schemeClr val="lt1"/>
              </a:buClr>
              <a:buSzPts val="1400"/>
              <a:buFont typeface="Calibri"/>
              <a:buNone/>
              <a:defRPr/>
            </a:lvl5pPr>
            <a:lvl6pPr lvl="5" algn="l">
              <a:lnSpc>
                <a:spcPct val="100000"/>
              </a:lnSpc>
              <a:spcBef>
                <a:spcPts val="0"/>
              </a:spcBef>
              <a:spcAft>
                <a:spcPts val="0"/>
              </a:spcAft>
              <a:buClr>
                <a:schemeClr val="lt1"/>
              </a:buClr>
              <a:buSzPts val="1400"/>
              <a:buFont typeface="Calibri"/>
              <a:buNone/>
              <a:defRPr/>
            </a:lvl6pPr>
            <a:lvl7pPr lvl="6" algn="l">
              <a:lnSpc>
                <a:spcPct val="100000"/>
              </a:lnSpc>
              <a:spcBef>
                <a:spcPts val="0"/>
              </a:spcBef>
              <a:spcAft>
                <a:spcPts val="0"/>
              </a:spcAft>
              <a:buClr>
                <a:schemeClr val="lt1"/>
              </a:buClr>
              <a:buSzPts val="1400"/>
              <a:buFont typeface="Calibri"/>
              <a:buNone/>
              <a:defRPr/>
            </a:lvl7pPr>
            <a:lvl8pPr lvl="7" algn="l">
              <a:lnSpc>
                <a:spcPct val="100000"/>
              </a:lnSpc>
              <a:spcBef>
                <a:spcPts val="0"/>
              </a:spcBef>
              <a:spcAft>
                <a:spcPts val="0"/>
              </a:spcAft>
              <a:buClr>
                <a:schemeClr val="lt1"/>
              </a:buClr>
              <a:buSzPts val="1400"/>
              <a:buFont typeface="Calibri"/>
              <a:buNone/>
              <a:defRPr/>
            </a:lvl8pPr>
            <a:lvl9pPr lvl="8" algn="l">
              <a:lnSpc>
                <a:spcPct val="100000"/>
              </a:lnSpc>
              <a:spcBef>
                <a:spcPts val="0"/>
              </a:spcBef>
              <a:spcAft>
                <a:spcPts val="0"/>
              </a:spcAft>
              <a:buClr>
                <a:schemeClr val="lt1"/>
              </a:buClr>
              <a:buSzPts val="1400"/>
              <a:buFont typeface="Calibri"/>
              <a:buNone/>
              <a:defRPr/>
            </a:lvl9pPr>
          </a:lstStyle>
          <a:p>
            <a:endParaRPr/>
          </a:p>
        </p:txBody>
      </p:sp>
      <p:sp>
        <p:nvSpPr>
          <p:cNvPr id="487" name="Google Shape;487;p33"/>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1400"/>
              <a:buFont typeface="Calibri"/>
              <a:buNone/>
              <a:defRPr/>
            </a:lvl1pPr>
            <a:lvl2pPr lvl="1" algn="l">
              <a:lnSpc>
                <a:spcPct val="100000"/>
              </a:lnSpc>
              <a:spcBef>
                <a:spcPts val="0"/>
              </a:spcBef>
              <a:spcAft>
                <a:spcPts val="0"/>
              </a:spcAft>
              <a:buClr>
                <a:schemeClr val="lt1"/>
              </a:buClr>
              <a:buSzPts val="1400"/>
              <a:buFont typeface="Calibri"/>
              <a:buNone/>
              <a:defRPr/>
            </a:lvl2pPr>
            <a:lvl3pPr lvl="2" algn="l">
              <a:lnSpc>
                <a:spcPct val="100000"/>
              </a:lnSpc>
              <a:spcBef>
                <a:spcPts val="0"/>
              </a:spcBef>
              <a:spcAft>
                <a:spcPts val="0"/>
              </a:spcAft>
              <a:buClr>
                <a:schemeClr val="lt1"/>
              </a:buClr>
              <a:buSzPts val="1400"/>
              <a:buFont typeface="Calibri"/>
              <a:buNone/>
              <a:defRPr/>
            </a:lvl3pPr>
            <a:lvl4pPr lvl="3" algn="l">
              <a:lnSpc>
                <a:spcPct val="100000"/>
              </a:lnSpc>
              <a:spcBef>
                <a:spcPts val="0"/>
              </a:spcBef>
              <a:spcAft>
                <a:spcPts val="0"/>
              </a:spcAft>
              <a:buClr>
                <a:schemeClr val="lt1"/>
              </a:buClr>
              <a:buSzPts val="1400"/>
              <a:buFont typeface="Calibri"/>
              <a:buNone/>
              <a:defRPr/>
            </a:lvl4pPr>
            <a:lvl5pPr lvl="4" algn="l">
              <a:lnSpc>
                <a:spcPct val="100000"/>
              </a:lnSpc>
              <a:spcBef>
                <a:spcPts val="0"/>
              </a:spcBef>
              <a:spcAft>
                <a:spcPts val="0"/>
              </a:spcAft>
              <a:buClr>
                <a:schemeClr val="lt1"/>
              </a:buClr>
              <a:buSzPts val="1400"/>
              <a:buFont typeface="Calibri"/>
              <a:buNone/>
              <a:defRPr/>
            </a:lvl5pPr>
            <a:lvl6pPr lvl="5" algn="l">
              <a:lnSpc>
                <a:spcPct val="100000"/>
              </a:lnSpc>
              <a:spcBef>
                <a:spcPts val="0"/>
              </a:spcBef>
              <a:spcAft>
                <a:spcPts val="0"/>
              </a:spcAft>
              <a:buClr>
                <a:schemeClr val="lt1"/>
              </a:buClr>
              <a:buSzPts val="1400"/>
              <a:buFont typeface="Calibri"/>
              <a:buNone/>
              <a:defRPr/>
            </a:lvl6pPr>
            <a:lvl7pPr lvl="6" algn="l">
              <a:lnSpc>
                <a:spcPct val="100000"/>
              </a:lnSpc>
              <a:spcBef>
                <a:spcPts val="0"/>
              </a:spcBef>
              <a:spcAft>
                <a:spcPts val="0"/>
              </a:spcAft>
              <a:buClr>
                <a:schemeClr val="lt1"/>
              </a:buClr>
              <a:buSzPts val="1400"/>
              <a:buFont typeface="Calibri"/>
              <a:buNone/>
              <a:defRPr/>
            </a:lvl7pPr>
            <a:lvl8pPr lvl="7" algn="l">
              <a:lnSpc>
                <a:spcPct val="100000"/>
              </a:lnSpc>
              <a:spcBef>
                <a:spcPts val="0"/>
              </a:spcBef>
              <a:spcAft>
                <a:spcPts val="0"/>
              </a:spcAft>
              <a:buClr>
                <a:schemeClr val="lt1"/>
              </a:buClr>
              <a:buSzPts val="1400"/>
              <a:buFont typeface="Calibri"/>
              <a:buNone/>
              <a:defRPr/>
            </a:lvl8pPr>
            <a:lvl9pPr lvl="8" algn="l">
              <a:lnSpc>
                <a:spcPct val="100000"/>
              </a:lnSpc>
              <a:spcBef>
                <a:spcPts val="0"/>
              </a:spcBef>
              <a:spcAft>
                <a:spcPts val="0"/>
              </a:spcAft>
              <a:buClr>
                <a:schemeClr val="lt1"/>
              </a:buClr>
              <a:buSzPts val="1400"/>
              <a:buFont typeface="Calibri"/>
              <a:buNone/>
              <a:defRPr/>
            </a:lvl9pPr>
          </a:lstStyle>
          <a:p>
            <a:endParaRPr/>
          </a:p>
        </p:txBody>
      </p:sp>
      <p:sp>
        <p:nvSpPr>
          <p:cNvPr id="488" name="Google Shape;488;p33"/>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3F08C-0475-CE93-4DFE-10D0156F17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1B0B57-965A-2611-D39F-646F612D83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2EF442-0E7E-12D0-3BE2-5C76927589DE}"/>
              </a:ext>
            </a:extLst>
          </p:cNvPr>
          <p:cNvSpPr>
            <a:spLocks noGrp="1"/>
          </p:cNvSpPr>
          <p:nvPr>
            <p:ph type="dt" sz="half" idx="10"/>
          </p:nvPr>
        </p:nvSpPr>
        <p:spPr/>
        <p:txBody>
          <a:bodyPr/>
          <a:lstStyle/>
          <a:p>
            <a:fld id="{3F0B62CA-A1A2-47FA-8F33-48985FD810B9}" type="datetimeFigureOut">
              <a:rPr lang="en-US" smtClean="0"/>
              <a:t>11/11/22</a:t>
            </a:fld>
            <a:endParaRPr lang="en-US"/>
          </a:p>
        </p:txBody>
      </p:sp>
      <p:sp>
        <p:nvSpPr>
          <p:cNvPr id="5" name="Footer Placeholder 4">
            <a:extLst>
              <a:ext uri="{FF2B5EF4-FFF2-40B4-BE49-F238E27FC236}">
                <a16:creationId xmlns:a16="http://schemas.microsoft.com/office/drawing/2014/main" id="{D9996057-A25A-1F5E-4160-014CFA4966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33BE3E-E8C1-E027-3419-04FFC3B604C4}"/>
              </a:ext>
            </a:extLst>
          </p:cNvPr>
          <p:cNvSpPr>
            <a:spLocks noGrp="1"/>
          </p:cNvSpPr>
          <p:nvPr>
            <p:ph type="sldNum" sz="quarter" idx="12"/>
          </p:nvPr>
        </p:nvSpPr>
        <p:spPr/>
        <p:txBody>
          <a:bodyPr/>
          <a:lstStyle/>
          <a:p>
            <a:fld id="{CC6EDF0F-3CF3-4A62-83E9-707D76973955}" type="slidenum">
              <a:rPr lang="en-US" smtClean="0"/>
              <a:t>‹#›</a:t>
            </a:fld>
            <a:endParaRPr lang="en-US"/>
          </a:p>
        </p:txBody>
      </p:sp>
    </p:spTree>
    <p:extLst>
      <p:ext uri="{BB962C8B-B14F-4D97-AF65-F5344CB8AC3E}">
        <p14:creationId xmlns:p14="http://schemas.microsoft.com/office/powerpoint/2010/main" val="8520108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B6BE9-4A7A-D97A-3FB6-D34E39F2A1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F98F9-452D-2186-B06D-F10DB0AE8A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C5C138-90AE-BBA4-9238-1F5E5190B0E2}"/>
              </a:ext>
            </a:extLst>
          </p:cNvPr>
          <p:cNvSpPr>
            <a:spLocks noGrp="1"/>
          </p:cNvSpPr>
          <p:nvPr>
            <p:ph type="dt" sz="half" idx="10"/>
          </p:nvPr>
        </p:nvSpPr>
        <p:spPr/>
        <p:txBody>
          <a:bodyPr/>
          <a:lstStyle/>
          <a:p>
            <a:fld id="{3F0B62CA-A1A2-47FA-8F33-48985FD810B9}" type="datetimeFigureOut">
              <a:rPr lang="en-US" smtClean="0"/>
              <a:t>11/11/22</a:t>
            </a:fld>
            <a:endParaRPr lang="en-US"/>
          </a:p>
        </p:txBody>
      </p:sp>
      <p:sp>
        <p:nvSpPr>
          <p:cNvPr id="5" name="Footer Placeholder 4">
            <a:extLst>
              <a:ext uri="{FF2B5EF4-FFF2-40B4-BE49-F238E27FC236}">
                <a16:creationId xmlns:a16="http://schemas.microsoft.com/office/drawing/2014/main" id="{20D48BAF-FCC0-CC47-74FB-1559D4604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42FE03-DCB9-9F20-3DE2-5F239E4501B7}"/>
              </a:ext>
            </a:extLst>
          </p:cNvPr>
          <p:cNvSpPr>
            <a:spLocks noGrp="1"/>
          </p:cNvSpPr>
          <p:nvPr>
            <p:ph type="sldNum" sz="quarter" idx="12"/>
          </p:nvPr>
        </p:nvSpPr>
        <p:spPr/>
        <p:txBody>
          <a:bodyPr/>
          <a:lstStyle/>
          <a:p>
            <a:fld id="{CC6EDF0F-3CF3-4A62-83E9-707D76973955}" type="slidenum">
              <a:rPr lang="en-US" smtClean="0"/>
              <a:t>‹#›</a:t>
            </a:fld>
            <a:endParaRPr lang="en-US"/>
          </a:p>
        </p:txBody>
      </p:sp>
    </p:spTree>
    <p:extLst>
      <p:ext uri="{BB962C8B-B14F-4D97-AF65-F5344CB8AC3E}">
        <p14:creationId xmlns:p14="http://schemas.microsoft.com/office/powerpoint/2010/main" val="308780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11.xml"/><Relationship Id="rId7"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5" Type="http://schemas.openxmlformats.org/officeDocument/2006/relationships/slideLayout" Target="../slideLayouts/slideLayout113.xml"/><Relationship Id="rId4"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pearmint">
    <p:bg>
      <p:bgPr>
        <a:solidFill>
          <a:schemeClr val="lt1"/>
        </a:solidFill>
        <a:effectLst/>
      </p:bgPr>
    </p:bg>
    <p:spTree>
      <p:nvGrpSpPr>
        <p:cNvPr id="1" name="Shape 9"/>
        <p:cNvGrpSpPr/>
        <p:nvPr/>
      </p:nvGrpSpPr>
      <p:grpSpPr>
        <a:xfrm>
          <a:off x="0" y="0"/>
          <a:ext cx="0" cy="0"/>
          <a:chOff x="0" y="0"/>
          <a:chExt cx="0" cy="0"/>
        </a:xfrm>
      </p:grpSpPr>
      <p:sp>
        <p:nvSpPr>
          <p:cNvPr id="10" name="Google Shape;10;g149cf5fcbea_0_75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3700"/>
              <a:buFont typeface="Proxima Nova"/>
              <a:buNone/>
              <a:defRPr sz="3700" b="0" i="0" u="none" strike="noStrike" cap="none">
                <a:solidFill>
                  <a:schemeClr val="dk1"/>
                </a:solidFill>
                <a:latin typeface="Proxima Nova"/>
                <a:ea typeface="Proxima Nova"/>
                <a:cs typeface="Proxima Nova"/>
                <a:sym typeface="Proxima Nova"/>
              </a:defRPr>
            </a:lvl1pPr>
            <a:lvl2pPr marR="0" lvl="1" algn="l" rtl="0">
              <a:lnSpc>
                <a:spcPct val="100000"/>
              </a:lnSpc>
              <a:spcBef>
                <a:spcPts val="0"/>
              </a:spcBef>
              <a:spcAft>
                <a:spcPts val="0"/>
              </a:spcAft>
              <a:buClr>
                <a:schemeClr val="dk1"/>
              </a:buClr>
              <a:buSzPts val="3700"/>
              <a:buFont typeface="Proxima Nova"/>
              <a:buNone/>
              <a:defRPr sz="37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chemeClr val="dk1"/>
              </a:buClr>
              <a:buSzPts val="3700"/>
              <a:buFont typeface="Proxima Nova"/>
              <a:buNone/>
              <a:defRPr sz="37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chemeClr val="dk1"/>
              </a:buClr>
              <a:buSzPts val="3700"/>
              <a:buFont typeface="Proxima Nova"/>
              <a:buNone/>
              <a:defRPr sz="37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chemeClr val="dk1"/>
              </a:buClr>
              <a:buSzPts val="3700"/>
              <a:buFont typeface="Proxima Nova"/>
              <a:buNone/>
              <a:defRPr sz="37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chemeClr val="dk1"/>
              </a:buClr>
              <a:buSzPts val="3700"/>
              <a:buFont typeface="Proxima Nova"/>
              <a:buNone/>
              <a:defRPr sz="37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chemeClr val="dk1"/>
              </a:buClr>
              <a:buSzPts val="3700"/>
              <a:buFont typeface="Proxima Nova"/>
              <a:buNone/>
              <a:defRPr sz="37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chemeClr val="dk1"/>
              </a:buClr>
              <a:buSzPts val="3700"/>
              <a:buFont typeface="Proxima Nova"/>
              <a:buNone/>
              <a:defRPr sz="37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chemeClr val="dk1"/>
              </a:buClr>
              <a:buSzPts val="3700"/>
              <a:buFont typeface="Proxima Nova"/>
              <a:buNone/>
              <a:defRPr sz="3700" b="0" i="0" u="none" strike="noStrike" cap="none">
                <a:solidFill>
                  <a:schemeClr val="dk1"/>
                </a:solidFill>
                <a:latin typeface="Proxima Nova"/>
                <a:ea typeface="Proxima Nova"/>
                <a:cs typeface="Proxima Nova"/>
                <a:sym typeface="Proxima Nova"/>
              </a:defRPr>
            </a:lvl9pPr>
          </a:lstStyle>
          <a:p>
            <a:endParaRPr/>
          </a:p>
        </p:txBody>
      </p:sp>
      <p:sp>
        <p:nvSpPr>
          <p:cNvPr id="11" name="Google Shape;11;g149cf5fcbea_0_758"/>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15000"/>
              </a:lnSpc>
              <a:spcBef>
                <a:spcPts val="0"/>
              </a:spcBef>
              <a:spcAft>
                <a:spcPts val="0"/>
              </a:spcAft>
              <a:buClr>
                <a:schemeClr val="accent3"/>
              </a:buClr>
              <a:buSzPts val="2400"/>
              <a:buFont typeface="Proxima Nova"/>
              <a:buChar char="●"/>
              <a:defRPr sz="2400" b="0" i="0" u="none" strike="noStrike" cap="none">
                <a:solidFill>
                  <a:schemeClr val="accent3"/>
                </a:solidFill>
                <a:latin typeface="Proxima Nova"/>
                <a:ea typeface="Proxima Nova"/>
                <a:cs typeface="Proxima Nova"/>
                <a:sym typeface="Proxima Nova"/>
              </a:defRPr>
            </a:lvl1pPr>
            <a:lvl2pPr marL="914400" marR="0" lvl="1" indent="-349250" algn="l" rtl="0">
              <a:lnSpc>
                <a:spcPct val="115000"/>
              </a:lnSpc>
              <a:spcBef>
                <a:spcPts val="2100"/>
              </a:spcBef>
              <a:spcAft>
                <a:spcPts val="0"/>
              </a:spcAft>
              <a:buClr>
                <a:schemeClr val="accent3"/>
              </a:buClr>
              <a:buSzPts val="1900"/>
              <a:buFont typeface="Proxima Nova"/>
              <a:buChar char="○"/>
              <a:defRPr sz="1900" b="0" i="0" u="none" strike="noStrike" cap="none">
                <a:solidFill>
                  <a:schemeClr val="accent3"/>
                </a:solidFill>
                <a:latin typeface="Proxima Nova"/>
                <a:ea typeface="Proxima Nova"/>
                <a:cs typeface="Proxima Nova"/>
                <a:sym typeface="Proxima Nova"/>
              </a:defRPr>
            </a:lvl2pPr>
            <a:lvl3pPr marL="1371600" marR="0" lvl="2" indent="-349250" algn="l" rtl="0">
              <a:lnSpc>
                <a:spcPct val="115000"/>
              </a:lnSpc>
              <a:spcBef>
                <a:spcPts val="2100"/>
              </a:spcBef>
              <a:spcAft>
                <a:spcPts val="0"/>
              </a:spcAft>
              <a:buClr>
                <a:schemeClr val="accent3"/>
              </a:buClr>
              <a:buSzPts val="1900"/>
              <a:buFont typeface="Proxima Nova"/>
              <a:buChar char="■"/>
              <a:defRPr sz="1900" b="0" i="0" u="none" strike="noStrike" cap="none">
                <a:solidFill>
                  <a:schemeClr val="accent3"/>
                </a:solidFill>
                <a:latin typeface="Proxima Nova"/>
                <a:ea typeface="Proxima Nova"/>
                <a:cs typeface="Proxima Nova"/>
                <a:sym typeface="Proxima Nova"/>
              </a:defRPr>
            </a:lvl3pPr>
            <a:lvl4pPr marL="1828800" marR="0" lvl="3" indent="-349250" algn="l" rtl="0">
              <a:lnSpc>
                <a:spcPct val="115000"/>
              </a:lnSpc>
              <a:spcBef>
                <a:spcPts val="2100"/>
              </a:spcBef>
              <a:spcAft>
                <a:spcPts val="0"/>
              </a:spcAft>
              <a:buClr>
                <a:schemeClr val="accent3"/>
              </a:buClr>
              <a:buSzPts val="1900"/>
              <a:buFont typeface="Proxima Nova"/>
              <a:buChar char="●"/>
              <a:defRPr sz="1900" b="0" i="0" u="none" strike="noStrike" cap="none">
                <a:solidFill>
                  <a:schemeClr val="accent3"/>
                </a:solidFill>
                <a:latin typeface="Proxima Nova"/>
                <a:ea typeface="Proxima Nova"/>
                <a:cs typeface="Proxima Nova"/>
                <a:sym typeface="Proxima Nova"/>
              </a:defRPr>
            </a:lvl4pPr>
            <a:lvl5pPr marL="2286000" marR="0" lvl="4" indent="-349250" algn="l" rtl="0">
              <a:lnSpc>
                <a:spcPct val="115000"/>
              </a:lnSpc>
              <a:spcBef>
                <a:spcPts val="2100"/>
              </a:spcBef>
              <a:spcAft>
                <a:spcPts val="0"/>
              </a:spcAft>
              <a:buClr>
                <a:schemeClr val="accent3"/>
              </a:buClr>
              <a:buSzPts val="1900"/>
              <a:buFont typeface="Proxima Nova"/>
              <a:buChar char="○"/>
              <a:defRPr sz="1900" b="0" i="0" u="none" strike="noStrike" cap="none">
                <a:solidFill>
                  <a:schemeClr val="accent3"/>
                </a:solidFill>
                <a:latin typeface="Proxima Nova"/>
                <a:ea typeface="Proxima Nova"/>
                <a:cs typeface="Proxima Nova"/>
                <a:sym typeface="Proxima Nova"/>
              </a:defRPr>
            </a:lvl5pPr>
            <a:lvl6pPr marL="2743200" marR="0" lvl="5" indent="-349250" algn="l" rtl="0">
              <a:lnSpc>
                <a:spcPct val="115000"/>
              </a:lnSpc>
              <a:spcBef>
                <a:spcPts val="2100"/>
              </a:spcBef>
              <a:spcAft>
                <a:spcPts val="0"/>
              </a:spcAft>
              <a:buClr>
                <a:schemeClr val="accent3"/>
              </a:buClr>
              <a:buSzPts val="1900"/>
              <a:buFont typeface="Proxima Nova"/>
              <a:buChar char="■"/>
              <a:defRPr sz="1900" b="0" i="0" u="none" strike="noStrike" cap="none">
                <a:solidFill>
                  <a:schemeClr val="accent3"/>
                </a:solidFill>
                <a:latin typeface="Proxima Nova"/>
                <a:ea typeface="Proxima Nova"/>
                <a:cs typeface="Proxima Nova"/>
                <a:sym typeface="Proxima Nova"/>
              </a:defRPr>
            </a:lvl6pPr>
            <a:lvl7pPr marL="3200400" marR="0" lvl="6" indent="-349250" algn="l" rtl="0">
              <a:lnSpc>
                <a:spcPct val="115000"/>
              </a:lnSpc>
              <a:spcBef>
                <a:spcPts val="2100"/>
              </a:spcBef>
              <a:spcAft>
                <a:spcPts val="0"/>
              </a:spcAft>
              <a:buClr>
                <a:schemeClr val="accent3"/>
              </a:buClr>
              <a:buSzPts val="1900"/>
              <a:buFont typeface="Proxima Nova"/>
              <a:buChar char="●"/>
              <a:defRPr sz="1900" b="0" i="0" u="none" strike="noStrike" cap="none">
                <a:solidFill>
                  <a:schemeClr val="accent3"/>
                </a:solidFill>
                <a:latin typeface="Proxima Nova"/>
                <a:ea typeface="Proxima Nova"/>
                <a:cs typeface="Proxima Nova"/>
                <a:sym typeface="Proxima Nova"/>
              </a:defRPr>
            </a:lvl7pPr>
            <a:lvl8pPr marL="3657600" marR="0" lvl="7" indent="-349250" algn="l" rtl="0">
              <a:lnSpc>
                <a:spcPct val="115000"/>
              </a:lnSpc>
              <a:spcBef>
                <a:spcPts val="2100"/>
              </a:spcBef>
              <a:spcAft>
                <a:spcPts val="0"/>
              </a:spcAft>
              <a:buClr>
                <a:schemeClr val="accent3"/>
              </a:buClr>
              <a:buSzPts val="1900"/>
              <a:buFont typeface="Proxima Nova"/>
              <a:buChar char="○"/>
              <a:defRPr sz="1900" b="0" i="0" u="none" strike="noStrike" cap="none">
                <a:solidFill>
                  <a:schemeClr val="accent3"/>
                </a:solidFill>
                <a:latin typeface="Proxima Nova"/>
                <a:ea typeface="Proxima Nova"/>
                <a:cs typeface="Proxima Nova"/>
                <a:sym typeface="Proxima Nova"/>
              </a:defRPr>
            </a:lvl8pPr>
            <a:lvl9pPr marL="4114800" marR="0" lvl="8" indent="-349250" algn="l" rtl="0">
              <a:lnSpc>
                <a:spcPct val="115000"/>
              </a:lnSpc>
              <a:spcBef>
                <a:spcPts val="2100"/>
              </a:spcBef>
              <a:spcAft>
                <a:spcPts val="2100"/>
              </a:spcAft>
              <a:buClr>
                <a:schemeClr val="accent3"/>
              </a:buClr>
              <a:buSzPts val="1900"/>
              <a:buFont typeface="Proxima Nova"/>
              <a:buChar char="■"/>
              <a:defRPr sz="1900" b="0" i="0" u="none" strike="noStrike" cap="none">
                <a:solidFill>
                  <a:schemeClr val="accent3"/>
                </a:solidFill>
                <a:latin typeface="Proxima Nova"/>
                <a:ea typeface="Proxima Nova"/>
                <a:cs typeface="Proxima Nova"/>
                <a:sym typeface="Proxima Nova"/>
              </a:defRPr>
            </a:lvl9pPr>
          </a:lstStyle>
          <a:p>
            <a:endParaRPr/>
          </a:p>
        </p:txBody>
      </p:sp>
      <p:sp>
        <p:nvSpPr>
          <p:cNvPr id="12" name="Google Shape;12;g149cf5fcbea_0_75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C478A7-A019-47D9-8D9C-0BE92BD18F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CA46D39-B332-49F2-ADC3-17B91DCFD4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72EBD8D-1495-4983-A89D-D3A8D8DDFB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AA5B778D-A60C-42DB-A8FA-B3C40DF3E6C9}" type="datetimeFigureOut">
              <a:rPr lang="en-US" smtClean="0"/>
              <a:pPr/>
              <a:t>11/11/22</a:t>
            </a:fld>
            <a:endParaRPr lang="en-US"/>
          </a:p>
        </p:txBody>
      </p:sp>
      <p:sp>
        <p:nvSpPr>
          <p:cNvPr id="5" name="Footer Placeholder 4">
            <a:extLst>
              <a:ext uri="{FF2B5EF4-FFF2-40B4-BE49-F238E27FC236}">
                <a16:creationId xmlns:a16="http://schemas.microsoft.com/office/drawing/2014/main" id="{1E3BC3DF-5ADB-4AE1-A55F-5DDDDA162F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F12DADF8-425D-44AC-A37F-906463FDCD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9B239432-44F2-4F11-BCA1-226E7DE2DA30}" type="slidenum">
              <a:rPr lang="en-US" smtClean="0"/>
              <a:pPr/>
              <a:t>‹#›</a:t>
            </a:fld>
            <a:endParaRPr lang="en-US"/>
          </a:p>
        </p:txBody>
      </p:sp>
    </p:spTree>
    <p:extLst>
      <p:ext uri="{BB962C8B-B14F-4D97-AF65-F5344CB8AC3E}">
        <p14:creationId xmlns:p14="http://schemas.microsoft.com/office/powerpoint/2010/main" val="348148348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Lst>
  <p:txStyles>
    <p:titleStyle>
      <a:lvl1pPr algn="l" defTabSz="914400" rtl="0" eaLnBrk="1" latinLnBrk="0" hangingPunct="1">
        <a:lnSpc>
          <a:spcPct val="90000"/>
        </a:lnSpc>
        <a:spcBef>
          <a:spcPct val="0"/>
        </a:spcBef>
        <a:buNone/>
        <a:defRPr sz="4400" b="1" kern="1200">
          <a:solidFill>
            <a:srgbClr val="8A233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EB Garamond ExtraBold"/>
              <a:buNone/>
              <a:defRPr sz="2800">
                <a:solidFill>
                  <a:schemeClr val="dk1"/>
                </a:solidFill>
                <a:latin typeface="EB Garamond ExtraBold"/>
                <a:ea typeface="EB Garamond ExtraBold"/>
                <a:cs typeface="EB Garamond ExtraBold"/>
                <a:sym typeface="EB Garamond ExtraBold"/>
              </a:defRPr>
            </a:lvl1pPr>
            <a:lvl2pPr lvl="1">
              <a:spcBef>
                <a:spcPts val="0"/>
              </a:spcBef>
              <a:spcAft>
                <a:spcPts val="0"/>
              </a:spcAft>
              <a:buClr>
                <a:schemeClr val="dk1"/>
              </a:buClr>
              <a:buSzPts val="2800"/>
              <a:buFont typeface="EB Garamond"/>
              <a:buNone/>
              <a:defRPr sz="2800" b="1" u="sng">
                <a:solidFill>
                  <a:schemeClr val="dk1"/>
                </a:solidFill>
                <a:latin typeface="EB Garamond"/>
                <a:ea typeface="EB Garamond"/>
                <a:cs typeface="EB Garamond"/>
                <a:sym typeface="EB Garamond"/>
              </a:defRPr>
            </a:lvl2pPr>
            <a:lvl3pPr lvl="2">
              <a:spcBef>
                <a:spcPts val="0"/>
              </a:spcBef>
              <a:spcAft>
                <a:spcPts val="0"/>
              </a:spcAft>
              <a:buClr>
                <a:schemeClr val="dk1"/>
              </a:buClr>
              <a:buSzPts val="2800"/>
              <a:buFont typeface="EB Garamond"/>
              <a:buNone/>
              <a:defRPr sz="2800" b="1" u="sng">
                <a:solidFill>
                  <a:schemeClr val="dk1"/>
                </a:solidFill>
                <a:latin typeface="EB Garamond"/>
                <a:ea typeface="EB Garamond"/>
                <a:cs typeface="EB Garamond"/>
                <a:sym typeface="EB Garamond"/>
              </a:defRPr>
            </a:lvl3pPr>
            <a:lvl4pPr lvl="3">
              <a:spcBef>
                <a:spcPts val="0"/>
              </a:spcBef>
              <a:spcAft>
                <a:spcPts val="0"/>
              </a:spcAft>
              <a:buClr>
                <a:schemeClr val="dk1"/>
              </a:buClr>
              <a:buSzPts val="2800"/>
              <a:buFont typeface="EB Garamond"/>
              <a:buNone/>
              <a:defRPr sz="2800" b="1" u="sng">
                <a:solidFill>
                  <a:schemeClr val="dk1"/>
                </a:solidFill>
                <a:latin typeface="EB Garamond"/>
                <a:ea typeface="EB Garamond"/>
                <a:cs typeface="EB Garamond"/>
                <a:sym typeface="EB Garamond"/>
              </a:defRPr>
            </a:lvl4pPr>
            <a:lvl5pPr lvl="4">
              <a:spcBef>
                <a:spcPts val="0"/>
              </a:spcBef>
              <a:spcAft>
                <a:spcPts val="0"/>
              </a:spcAft>
              <a:buClr>
                <a:schemeClr val="dk1"/>
              </a:buClr>
              <a:buSzPts val="2800"/>
              <a:buFont typeface="EB Garamond"/>
              <a:buNone/>
              <a:defRPr sz="2800" b="1" u="sng">
                <a:solidFill>
                  <a:schemeClr val="dk1"/>
                </a:solidFill>
                <a:latin typeface="EB Garamond"/>
                <a:ea typeface="EB Garamond"/>
                <a:cs typeface="EB Garamond"/>
                <a:sym typeface="EB Garamond"/>
              </a:defRPr>
            </a:lvl5pPr>
            <a:lvl6pPr lvl="5">
              <a:spcBef>
                <a:spcPts val="0"/>
              </a:spcBef>
              <a:spcAft>
                <a:spcPts val="0"/>
              </a:spcAft>
              <a:buClr>
                <a:schemeClr val="dk1"/>
              </a:buClr>
              <a:buSzPts val="2800"/>
              <a:buFont typeface="EB Garamond"/>
              <a:buNone/>
              <a:defRPr sz="2800" b="1" u="sng">
                <a:solidFill>
                  <a:schemeClr val="dk1"/>
                </a:solidFill>
                <a:latin typeface="EB Garamond"/>
                <a:ea typeface="EB Garamond"/>
                <a:cs typeface="EB Garamond"/>
                <a:sym typeface="EB Garamond"/>
              </a:defRPr>
            </a:lvl6pPr>
            <a:lvl7pPr lvl="6">
              <a:spcBef>
                <a:spcPts val="0"/>
              </a:spcBef>
              <a:spcAft>
                <a:spcPts val="0"/>
              </a:spcAft>
              <a:buClr>
                <a:schemeClr val="dk1"/>
              </a:buClr>
              <a:buSzPts val="2800"/>
              <a:buFont typeface="EB Garamond"/>
              <a:buNone/>
              <a:defRPr sz="2800" b="1" u="sng">
                <a:solidFill>
                  <a:schemeClr val="dk1"/>
                </a:solidFill>
                <a:latin typeface="EB Garamond"/>
                <a:ea typeface="EB Garamond"/>
                <a:cs typeface="EB Garamond"/>
                <a:sym typeface="EB Garamond"/>
              </a:defRPr>
            </a:lvl7pPr>
            <a:lvl8pPr lvl="7">
              <a:spcBef>
                <a:spcPts val="0"/>
              </a:spcBef>
              <a:spcAft>
                <a:spcPts val="0"/>
              </a:spcAft>
              <a:buClr>
                <a:schemeClr val="dk1"/>
              </a:buClr>
              <a:buSzPts val="2800"/>
              <a:buFont typeface="EB Garamond"/>
              <a:buNone/>
              <a:defRPr sz="2800" b="1" u="sng">
                <a:solidFill>
                  <a:schemeClr val="dk1"/>
                </a:solidFill>
                <a:latin typeface="EB Garamond"/>
                <a:ea typeface="EB Garamond"/>
                <a:cs typeface="EB Garamond"/>
                <a:sym typeface="EB Garamond"/>
              </a:defRPr>
            </a:lvl8pPr>
            <a:lvl9pPr lvl="8">
              <a:spcBef>
                <a:spcPts val="0"/>
              </a:spcBef>
              <a:spcAft>
                <a:spcPts val="0"/>
              </a:spcAft>
              <a:buClr>
                <a:schemeClr val="dk1"/>
              </a:buClr>
              <a:buSzPts val="2800"/>
              <a:buFont typeface="EB Garamond"/>
              <a:buNone/>
              <a:defRPr sz="2800" b="1" u="sng">
                <a:solidFill>
                  <a:schemeClr val="dk1"/>
                </a:solidFill>
                <a:latin typeface="EB Garamond"/>
                <a:ea typeface="EB Garamond"/>
                <a:cs typeface="EB Garamond"/>
                <a:sym typeface="EB Garamon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5"/>
              </a:buClr>
              <a:buSzPts val="1800"/>
              <a:buFont typeface="Source Sans Pro"/>
              <a:buChar char="●"/>
              <a:defRPr sz="1800">
                <a:solidFill>
                  <a:schemeClr val="accent5"/>
                </a:solidFill>
                <a:latin typeface="Source Sans Pro"/>
                <a:ea typeface="Source Sans Pro"/>
                <a:cs typeface="Source Sans Pro"/>
                <a:sym typeface="Source Sans Pro"/>
              </a:defRPr>
            </a:lvl1pPr>
            <a:lvl2pPr marL="914400" lvl="1" indent="-317500">
              <a:lnSpc>
                <a:spcPct val="115000"/>
              </a:lnSpc>
              <a:spcBef>
                <a:spcPts val="1600"/>
              </a:spcBef>
              <a:spcAft>
                <a:spcPts val="0"/>
              </a:spcAft>
              <a:buClr>
                <a:schemeClr val="accent5"/>
              </a:buClr>
              <a:buSzPts val="1400"/>
              <a:buFont typeface="Source Sans Pro"/>
              <a:buChar char="○"/>
              <a:defRPr>
                <a:solidFill>
                  <a:schemeClr val="accent5"/>
                </a:solidFill>
                <a:latin typeface="Source Sans Pro"/>
                <a:ea typeface="Source Sans Pro"/>
                <a:cs typeface="Source Sans Pro"/>
                <a:sym typeface="Source Sans Pro"/>
              </a:defRPr>
            </a:lvl2pPr>
            <a:lvl3pPr marL="1371600" lvl="2" indent="-317500">
              <a:lnSpc>
                <a:spcPct val="115000"/>
              </a:lnSpc>
              <a:spcBef>
                <a:spcPts val="1600"/>
              </a:spcBef>
              <a:spcAft>
                <a:spcPts val="0"/>
              </a:spcAft>
              <a:buClr>
                <a:schemeClr val="accent5"/>
              </a:buClr>
              <a:buSzPts val="1400"/>
              <a:buFont typeface="Source Sans Pro"/>
              <a:buChar char="■"/>
              <a:defRPr>
                <a:solidFill>
                  <a:schemeClr val="accent5"/>
                </a:solidFill>
                <a:latin typeface="Source Sans Pro"/>
                <a:ea typeface="Source Sans Pro"/>
                <a:cs typeface="Source Sans Pro"/>
                <a:sym typeface="Source Sans Pro"/>
              </a:defRPr>
            </a:lvl3pPr>
            <a:lvl4pPr marL="1828800" lvl="3" indent="-317500">
              <a:lnSpc>
                <a:spcPct val="115000"/>
              </a:lnSpc>
              <a:spcBef>
                <a:spcPts val="1600"/>
              </a:spcBef>
              <a:spcAft>
                <a:spcPts val="0"/>
              </a:spcAft>
              <a:buClr>
                <a:schemeClr val="accent5"/>
              </a:buClr>
              <a:buSzPts val="1400"/>
              <a:buFont typeface="Source Sans Pro"/>
              <a:buChar char="●"/>
              <a:defRPr>
                <a:solidFill>
                  <a:schemeClr val="accent5"/>
                </a:solidFill>
                <a:latin typeface="Source Sans Pro"/>
                <a:ea typeface="Source Sans Pro"/>
                <a:cs typeface="Source Sans Pro"/>
                <a:sym typeface="Source Sans Pro"/>
              </a:defRPr>
            </a:lvl4pPr>
            <a:lvl5pPr marL="2286000" lvl="4" indent="-317500">
              <a:lnSpc>
                <a:spcPct val="115000"/>
              </a:lnSpc>
              <a:spcBef>
                <a:spcPts val="1600"/>
              </a:spcBef>
              <a:spcAft>
                <a:spcPts val="0"/>
              </a:spcAft>
              <a:buClr>
                <a:schemeClr val="accent5"/>
              </a:buClr>
              <a:buSzPts val="1400"/>
              <a:buFont typeface="Source Sans Pro"/>
              <a:buChar char="○"/>
              <a:defRPr>
                <a:solidFill>
                  <a:schemeClr val="accent5"/>
                </a:solidFill>
                <a:latin typeface="Source Sans Pro"/>
                <a:ea typeface="Source Sans Pro"/>
                <a:cs typeface="Source Sans Pro"/>
                <a:sym typeface="Source Sans Pro"/>
              </a:defRPr>
            </a:lvl5pPr>
            <a:lvl6pPr marL="2743200" lvl="5" indent="-317500">
              <a:lnSpc>
                <a:spcPct val="115000"/>
              </a:lnSpc>
              <a:spcBef>
                <a:spcPts val="1600"/>
              </a:spcBef>
              <a:spcAft>
                <a:spcPts val="0"/>
              </a:spcAft>
              <a:buClr>
                <a:schemeClr val="accent5"/>
              </a:buClr>
              <a:buSzPts val="1400"/>
              <a:buFont typeface="Source Sans Pro"/>
              <a:buChar char="■"/>
              <a:defRPr>
                <a:solidFill>
                  <a:schemeClr val="accent5"/>
                </a:solidFill>
                <a:latin typeface="Source Sans Pro"/>
                <a:ea typeface="Source Sans Pro"/>
                <a:cs typeface="Source Sans Pro"/>
                <a:sym typeface="Source Sans Pro"/>
              </a:defRPr>
            </a:lvl6pPr>
            <a:lvl7pPr marL="3200400" lvl="6" indent="-317500">
              <a:lnSpc>
                <a:spcPct val="115000"/>
              </a:lnSpc>
              <a:spcBef>
                <a:spcPts val="1600"/>
              </a:spcBef>
              <a:spcAft>
                <a:spcPts val="0"/>
              </a:spcAft>
              <a:buClr>
                <a:schemeClr val="accent5"/>
              </a:buClr>
              <a:buSzPts val="1400"/>
              <a:buFont typeface="Source Sans Pro"/>
              <a:buChar char="●"/>
              <a:defRPr>
                <a:solidFill>
                  <a:schemeClr val="accent5"/>
                </a:solidFill>
                <a:latin typeface="Source Sans Pro"/>
                <a:ea typeface="Source Sans Pro"/>
                <a:cs typeface="Source Sans Pro"/>
                <a:sym typeface="Source Sans Pro"/>
              </a:defRPr>
            </a:lvl7pPr>
            <a:lvl8pPr marL="3657600" lvl="7" indent="-317500">
              <a:lnSpc>
                <a:spcPct val="115000"/>
              </a:lnSpc>
              <a:spcBef>
                <a:spcPts val="1600"/>
              </a:spcBef>
              <a:spcAft>
                <a:spcPts val="0"/>
              </a:spcAft>
              <a:buClr>
                <a:schemeClr val="accent5"/>
              </a:buClr>
              <a:buSzPts val="1400"/>
              <a:buFont typeface="Source Sans Pro"/>
              <a:buChar char="○"/>
              <a:defRPr>
                <a:solidFill>
                  <a:schemeClr val="accent5"/>
                </a:solidFill>
                <a:latin typeface="Source Sans Pro"/>
                <a:ea typeface="Source Sans Pro"/>
                <a:cs typeface="Source Sans Pro"/>
                <a:sym typeface="Source Sans Pro"/>
              </a:defRPr>
            </a:lvl8pPr>
            <a:lvl9pPr marL="4114800" lvl="8" indent="-317500">
              <a:lnSpc>
                <a:spcPct val="115000"/>
              </a:lnSpc>
              <a:spcBef>
                <a:spcPts val="1600"/>
              </a:spcBef>
              <a:spcAft>
                <a:spcPts val="1600"/>
              </a:spcAft>
              <a:buClr>
                <a:schemeClr val="accent5"/>
              </a:buClr>
              <a:buSzPts val="1400"/>
              <a:buFont typeface="Source Sans Pro"/>
              <a:buChar char="■"/>
              <a:defRPr>
                <a:solidFill>
                  <a:schemeClr val="accent5"/>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2927190037"/>
      </p:ext>
    </p:extLst>
  </p:cSld>
  <p:clrMap bg1="lt1" tx1="dk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1" name="Google Shape;61;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pearmint">
    <p:bg>
      <p:bgPr>
        <a:solidFill>
          <a:srgbClr val="351C75"/>
        </a:solidFill>
        <a:effectLst/>
      </p:bgPr>
    </p:bg>
    <p:spTree>
      <p:nvGrpSpPr>
        <p:cNvPr id="1" name="Shape 146"/>
        <p:cNvGrpSpPr/>
        <p:nvPr/>
      </p:nvGrpSpPr>
      <p:grpSpPr>
        <a:xfrm>
          <a:off x="0" y="0"/>
          <a:ext cx="0" cy="0"/>
          <a:chOff x="0" y="0"/>
          <a:chExt cx="0" cy="0"/>
        </a:xfrm>
      </p:grpSpPr>
      <p:sp>
        <p:nvSpPr>
          <p:cNvPr id="147" name="Google Shape;147;g149cf5fcbea_0_26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3700"/>
              <a:buFont typeface="Proxima Nova"/>
              <a:buNone/>
              <a:defRPr sz="3700" b="0" i="0" u="none" strike="noStrike" cap="none">
                <a:solidFill>
                  <a:schemeClr val="dk1"/>
                </a:solidFill>
                <a:latin typeface="Proxima Nova"/>
                <a:ea typeface="Proxima Nova"/>
                <a:cs typeface="Proxima Nova"/>
                <a:sym typeface="Proxima Nova"/>
              </a:defRPr>
            </a:lvl1pPr>
            <a:lvl2pPr marR="0" lvl="1" algn="l" rtl="0">
              <a:lnSpc>
                <a:spcPct val="100000"/>
              </a:lnSpc>
              <a:spcBef>
                <a:spcPts val="0"/>
              </a:spcBef>
              <a:spcAft>
                <a:spcPts val="0"/>
              </a:spcAft>
              <a:buClr>
                <a:schemeClr val="dk1"/>
              </a:buClr>
              <a:buSzPts val="3700"/>
              <a:buFont typeface="Proxima Nova"/>
              <a:buNone/>
              <a:defRPr sz="3700" b="0" i="0" u="none" strike="noStrike" cap="none">
                <a:solidFill>
                  <a:schemeClr val="dk1"/>
                </a:solidFill>
                <a:latin typeface="Proxima Nova"/>
                <a:ea typeface="Proxima Nova"/>
                <a:cs typeface="Proxima Nova"/>
                <a:sym typeface="Proxima Nova"/>
              </a:defRPr>
            </a:lvl2pPr>
            <a:lvl3pPr marR="0" lvl="2" algn="l" rtl="0">
              <a:lnSpc>
                <a:spcPct val="100000"/>
              </a:lnSpc>
              <a:spcBef>
                <a:spcPts val="0"/>
              </a:spcBef>
              <a:spcAft>
                <a:spcPts val="0"/>
              </a:spcAft>
              <a:buClr>
                <a:schemeClr val="dk1"/>
              </a:buClr>
              <a:buSzPts val="3700"/>
              <a:buFont typeface="Proxima Nova"/>
              <a:buNone/>
              <a:defRPr sz="3700" b="0" i="0" u="none" strike="noStrike" cap="none">
                <a:solidFill>
                  <a:schemeClr val="dk1"/>
                </a:solidFill>
                <a:latin typeface="Proxima Nova"/>
                <a:ea typeface="Proxima Nova"/>
                <a:cs typeface="Proxima Nova"/>
                <a:sym typeface="Proxima Nova"/>
              </a:defRPr>
            </a:lvl3pPr>
            <a:lvl4pPr marR="0" lvl="3" algn="l" rtl="0">
              <a:lnSpc>
                <a:spcPct val="100000"/>
              </a:lnSpc>
              <a:spcBef>
                <a:spcPts val="0"/>
              </a:spcBef>
              <a:spcAft>
                <a:spcPts val="0"/>
              </a:spcAft>
              <a:buClr>
                <a:schemeClr val="dk1"/>
              </a:buClr>
              <a:buSzPts val="3700"/>
              <a:buFont typeface="Proxima Nova"/>
              <a:buNone/>
              <a:defRPr sz="3700" b="0" i="0" u="none" strike="noStrike" cap="none">
                <a:solidFill>
                  <a:schemeClr val="dk1"/>
                </a:solidFill>
                <a:latin typeface="Proxima Nova"/>
                <a:ea typeface="Proxima Nova"/>
                <a:cs typeface="Proxima Nova"/>
                <a:sym typeface="Proxima Nova"/>
              </a:defRPr>
            </a:lvl4pPr>
            <a:lvl5pPr marR="0" lvl="4" algn="l" rtl="0">
              <a:lnSpc>
                <a:spcPct val="100000"/>
              </a:lnSpc>
              <a:spcBef>
                <a:spcPts val="0"/>
              </a:spcBef>
              <a:spcAft>
                <a:spcPts val="0"/>
              </a:spcAft>
              <a:buClr>
                <a:schemeClr val="dk1"/>
              </a:buClr>
              <a:buSzPts val="3700"/>
              <a:buFont typeface="Proxima Nova"/>
              <a:buNone/>
              <a:defRPr sz="3700" b="0" i="0" u="none" strike="noStrike" cap="none">
                <a:solidFill>
                  <a:schemeClr val="dk1"/>
                </a:solidFill>
                <a:latin typeface="Proxima Nova"/>
                <a:ea typeface="Proxima Nova"/>
                <a:cs typeface="Proxima Nova"/>
                <a:sym typeface="Proxima Nova"/>
              </a:defRPr>
            </a:lvl5pPr>
            <a:lvl6pPr marR="0" lvl="5" algn="l" rtl="0">
              <a:lnSpc>
                <a:spcPct val="100000"/>
              </a:lnSpc>
              <a:spcBef>
                <a:spcPts val="0"/>
              </a:spcBef>
              <a:spcAft>
                <a:spcPts val="0"/>
              </a:spcAft>
              <a:buClr>
                <a:schemeClr val="dk1"/>
              </a:buClr>
              <a:buSzPts val="3700"/>
              <a:buFont typeface="Proxima Nova"/>
              <a:buNone/>
              <a:defRPr sz="3700" b="0" i="0" u="none" strike="noStrike" cap="none">
                <a:solidFill>
                  <a:schemeClr val="dk1"/>
                </a:solidFill>
                <a:latin typeface="Proxima Nova"/>
                <a:ea typeface="Proxima Nova"/>
                <a:cs typeface="Proxima Nova"/>
                <a:sym typeface="Proxima Nova"/>
              </a:defRPr>
            </a:lvl6pPr>
            <a:lvl7pPr marR="0" lvl="6" algn="l" rtl="0">
              <a:lnSpc>
                <a:spcPct val="100000"/>
              </a:lnSpc>
              <a:spcBef>
                <a:spcPts val="0"/>
              </a:spcBef>
              <a:spcAft>
                <a:spcPts val="0"/>
              </a:spcAft>
              <a:buClr>
                <a:schemeClr val="dk1"/>
              </a:buClr>
              <a:buSzPts val="3700"/>
              <a:buFont typeface="Proxima Nova"/>
              <a:buNone/>
              <a:defRPr sz="3700" b="0" i="0" u="none" strike="noStrike" cap="none">
                <a:solidFill>
                  <a:schemeClr val="dk1"/>
                </a:solidFill>
                <a:latin typeface="Proxima Nova"/>
                <a:ea typeface="Proxima Nova"/>
                <a:cs typeface="Proxima Nova"/>
                <a:sym typeface="Proxima Nova"/>
              </a:defRPr>
            </a:lvl7pPr>
            <a:lvl8pPr marR="0" lvl="7" algn="l" rtl="0">
              <a:lnSpc>
                <a:spcPct val="100000"/>
              </a:lnSpc>
              <a:spcBef>
                <a:spcPts val="0"/>
              </a:spcBef>
              <a:spcAft>
                <a:spcPts val="0"/>
              </a:spcAft>
              <a:buClr>
                <a:schemeClr val="dk1"/>
              </a:buClr>
              <a:buSzPts val="3700"/>
              <a:buFont typeface="Proxima Nova"/>
              <a:buNone/>
              <a:defRPr sz="3700" b="0" i="0" u="none" strike="noStrike" cap="none">
                <a:solidFill>
                  <a:schemeClr val="dk1"/>
                </a:solidFill>
                <a:latin typeface="Proxima Nova"/>
                <a:ea typeface="Proxima Nova"/>
                <a:cs typeface="Proxima Nova"/>
                <a:sym typeface="Proxima Nova"/>
              </a:defRPr>
            </a:lvl8pPr>
            <a:lvl9pPr marR="0" lvl="8" algn="l" rtl="0">
              <a:lnSpc>
                <a:spcPct val="100000"/>
              </a:lnSpc>
              <a:spcBef>
                <a:spcPts val="0"/>
              </a:spcBef>
              <a:spcAft>
                <a:spcPts val="0"/>
              </a:spcAft>
              <a:buClr>
                <a:schemeClr val="dk1"/>
              </a:buClr>
              <a:buSzPts val="3700"/>
              <a:buFont typeface="Proxima Nova"/>
              <a:buNone/>
              <a:defRPr sz="3700" b="0" i="0" u="none" strike="noStrike" cap="none">
                <a:solidFill>
                  <a:schemeClr val="dk1"/>
                </a:solidFill>
                <a:latin typeface="Proxima Nova"/>
                <a:ea typeface="Proxima Nova"/>
                <a:cs typeface="Proxima Nova"/>
                <a:sym typeface="Proxima Nova"/>
              </a:defRPr>
            </a:lvl9pPr>
          </a:lstStyle>
          <a:p>
            <a:endParaRPr/>
          </a:p>
        </p:txBody>
      </p:sp>
      <p:sp>
        <p:nvSpPr>
          <p:cNvPr id="148" name="Google Shape;148;g149cf5fcbea_0_26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15000"/>
              </a:lnSpc>
              <a:spcBef>
                <a:spcPts val="0"/>
              </a:spcBef>
              <a:spcAft>
                <a:spcPts val="0"/>
              </a:spcAft>
              <a:buClr>
                <a:schemeClr val="accent3"/>
              </a:buClr>
              <a:buSzPts val="2400"/>
              <a:buFont typeface="Proxima Nova"/>
              <a:buChar char="●"/>
              <a:defRPr sz="2400" b="0" i="0" u="none" strike="noStrike" cap="none">
                <a:solidFill>
                  <a:schemeClr val="accent3"/>
                </a:solidFill>
                <a:latin typeface="Proxima Nova"/>
                <a:ea typeface="Proxima Nova"/>
                <a:cs typeface="Proxima Nova"/>
                <a:sym typeface="Proxima Nova"/>
              </a:defRPr>
            </a:lvl1pPr>
            <a:lvl2pPr marL="914400" marR="0" lvl="1" indent="-349250" algn="l" rtl="0">
              <a:lnSpc>
                <a:spcPct val="115000"/>
              </a:lnSpc>
              <a:spcBef>
                <a:spcPts val="2100"/>
              </a:spcBef>
              <a:spcAft>
                <a:spcPts val="0"/>
              </a:spcAft>
              <a:buClr>
                <a:schemeClr val="accent3"/>
              </a:buClr>
              <a:buSzPts val="1900"/>
              <a:buFont typeface="Proxima Nova"/>
              <a:buChar char="○"/>
              <a:defRPr sz="1900" b="0" i="0" u="none" strike="noStrike" cap="none">
                <a:solidFill>
                  <a:schemeClr val="accent3"/>
                </a:solidFill>
                <a:latin typeface="Proxima Nova"/>
                <a:ea typeface="Proxima Nova"/>
                <a:cs typeface="Proxima Nova"/>
                <a:sym typeface="Proxima Nova"/>
              </a:defRPr>
            </a:lvl2pPr>
            <a:lvl3pPr marL="1371600" marR="0" lvl="2" indent="-349250" algn="l" rtl="0">
              <a:lnSpc>
                <a:spcPct val="115000"/>
              </a:lnSpc>
              <a:spcBef>
                <a:spcPts val="2100"/>
              </a:spcBef>
              <a:spcAft>
                <a:spcPts val="0"/>
              </a:spcAft>
              <a:buClr>
                <a:schemeClr val="accent3"/>
              </a:buClr>
              <a:buSzPts val="1900"/>
              <a:buFont typeface="Proxima Nova"/>
              <a:buChar char="■"/>
              <a:defRPr sz="1900" b="0" i="0" u="none" strike="noStrike" cap="none">
                <a:solidFill>
                  <a:schemeClr val="accent3"/>
                </a:solidFill>
                <a:latin typeface="Proxima Nova"/>
                <a:ea typeface="Proxima Nova"/>
                <a:cs typeface="Proxima Nova"/>
                <a:sym typeface="Proxima Nova"/>
              </a:defRPr>
            </a:lvl3pPr>
            <a:lvl4pPr marL="1828800" marR="0" lvl="3" indent="-349250" algn="l" rtl="0">
              <a:lnSpc>
                <a:spcPct val="115000"/>
              </a:lnSpc>
              <a:spcBef>
                <a:spcPts val="2100"/>
              </a:spcBef>
              <a:spcAft>
                <a:spcPts val="0"/>
              </a:spcAft>
              <a:buClr>
                <a:schemeClr val="accent3"/>
              </a:buClr>
              <a:buSzPts val="1900"/>
              <a:buFont typeface="Proxima Nova"/>
              <a:buChar char="●"/>
              <a:defRPr sz="1900" b="0" i="0" u="none" strike="noStrike" cap="none">
                <a:solidFill>
                  <a:schemeClr val="accent3"/>
                </a:solidFill>
                <a:latin typeface="Proxima Nova"/>
                <a:ea typeface="Proxima Nova"/>
                <a:cs typeface="Proxima Nova"/>
                <a:sym typeface="Proxima Nova"/>
              </a:defRPr>
            </a:lvl4pPr>
            <a:lvl5pPr marL="2286000" marR="0" lvl="4" indent="-349250" algn="l" rtl="0">
              <a:lnSpc>
                <a:spcPct val="115000"/>
              </a:lnSpc>
              <a:spcBef>
                <a:spcPts val="2100"/>
              </a:spcBef>
              <a:spcAft>
                <a:spcPts val="0"/>
              </a:spcAft>
              <a:buClr>
                <a:schemeClr val="accent3"/>
              </a:buClr>
              <a:buSzPts val="1900"/>
              <a:buFont typeface="Proxima Nova"/>
              <a:buChar char="○"/>
              <a:defRPr sz="1900" b="0" i="0" u="none" strike="noStrike" cap="none">
                <a:solidFill>
                  <a:schemeClr val="accent3"/>
                </a:solidFill>
                <a:latin typeface="Proxima Nova"/>
                <a:ea typeface="Proxima Nova"/>
                <a:cs typeface="Proxima Nova"/>
                <a:sym typeface="Proxima Nova"/>
              </a:defRPr>
            </a:lvl5pPr>
            <a:lvl6pPr marL="2743200" marR="0" lvl="5" indent="-349250" algn="l" rtl="0">
              <a:lnSpc>
                <a:spcPct val="115000"/>
              </a:lnSpc>
              <a:spcBef>
                <a:spcPts val="2100"/>
              </a:spcBef>
              <a:spcAft>
                <a:spcPts val="0"/>
              </a:spcAft>
              <a:buClr>
                <a:schemeClr val="accent3"/>
              </a:buClr>
              <a:buSzPts val="1900"/>
              <a:buFont typeface="Proxima Nova"/>
              <a:buChar char="■"/>
              <a:defRPr sz="1900" b="0" i="0" u="none" strike="noStrike" cap="none">
                <a:solidFill>
                  <a:schemeClr val="accent3"/>
                </a:solidFill>
                <a:latin typeface="Proxima Nova"/>
                <a:ea typeface="Proxima Nova"/>
                <a:cs typeface="Proxima Nova"/>
                <a:sym typeface="Proxima Nova"/>
              </a:defRPr>
            </a:lvl6pPr>
            <a:lvl7pPr marL="3200400" marR="0" lvl="6" indent="-349250" algn="l" rtl="0">
              <a:lnSpc>
                <a:spcPct val="115000"/>
              </a:lnSpc>
              <a:spcBef>
                <a:spcPts val="2100"/>
              </a:spcBef>
              <a:spcAft>
                <a:spcPts val="0"/>
              </a:spcAft>
              <a:buClr>
                <a:schemeClr val="accent3"/>
              </a:buClr>
              <a:buSzPts val="1900"/>
              <a:buFont typeface="Proxima Nova"/>
              <a:buChar char="●"/>
              <a:defRPr sz="1900" b="0" i="0" u="none" strike="noStrike" cap="none">
                <a:solidFill>
                  <a:schemeClr val="accent3"/>
                </a:solidFill>
                <a:latin typeface="Proxima Nova"/>
                <a:ea typeface="Proxima Nova"/>
                <a:cs typeface="Proxima Nova"/>
                <a:sym typeface="Proxima Nova"/>
              </a:defRPr>
            </a:lvl7pPr>
            <a:lvl8pPr marL="3657600" marR="0" lvl="7" indent="-349250" algn="l" rtl="0">
              <a:lnSpc>
                <a:spcPct val="115000"/>
              </a:lnSpc>
              <a:spcBef>
                <a:spcPts val="2100"/>
              </a:spcBef>
              <a:spcAft>
                <a:spcPts val="0"/>
              </a:spcAft>
              <a:buClr>
                <a:schemeClr val="accent3"/>
              </a:buClr>
              <a:buSzPts val="1900"/>
              <a:buFont typeface="Proxima Nova"/>
              <a:buChar char="○"/>
              <a:defRPr sz="1900" b="0" i="0" u="none" strike="noStrike" cap="none">
                <a:solidFill>
                  <a:schemeClr val="accent3"/>
                </a:solidFill>
                <a:latin typeface="Proxima Nova"/>
                <a:ea typeface="Proxima Nova"/>
                <a:cs typeface="Proxima Nova"/>
                <a:sym typeface="Proxima Nova"/>
              </a:defRPr>
            </a:lvl8pPr>
            <a:lvl9pPr marL="4114800" marR="0" lvl="8" indent="-349250" algn="l" rtl="0">
              <a:lnSpc>
                <a:spcPct val="115000"/>
              </a:lnSpc>
              <a:spcBef>
                <a:spcPts val="2100"/>
              </a:spcBef>
              <a:spcAft>
                <a:spcPts val="2100"/>
              </a:spcAft>
              <a:buClr>
                <a:schemeClr val="accent3"/>
              </a:buClr>
              <a:buSzPts val="1900"/>
              <a:buFont typeface="Proxima Nova"/>
              <a:buChar char="■"/>
              <a:defRPr sz="1900" b="0" i="0" u="none" strike="noStrike" cap="none">
                <a:solidFill>
                  <a:schemeClr val="accent3"/>
                </a:solidFill>
                <a:latin typeface="Proxima Nova"/>
                <a:ea typeface="Proxima Nova"/>
                <a:cs typeface="Proxima Nova"/>
                <a:sym typeface="Proxima Nova"/>
              </a:defRPr>
            </a:lvl9pPr>
          </a:lstStyle>
          <a:p>
            <a:endParaRPr/>
          </a:p>
        </p:txBody>
      </p:sp>
      <p:sp>
        <p:nvSpPr>
          <p:cNvPr id="149" name="Google Shape;149;g149cf5fcbea_0_26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mc:AlternateContent xmlns:mc="http://schemas.openxmlformats.org/markup-compatibility/2006" xmlns:p14="http://schemas.microsoft.com/office/powerpoint/2010/main">
    <mc:Choice Requires="p14">
      <p:transition spd="slow">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197"/>
        <p:cNvGrpSpPr/>
        <p:nvPr/>
      </p:nvGrpSpPr>
      <p:grpSpPr>
        <a:xfrm>
          <a:off x="0" y="0"/>
          <a:ext cx="0" cy="0"/>
          <a:chOff x="0" y="0"/>
          <a:chExt cx="0" cy="0"/>
        </a:xfrm>
      </p:grpSpPr>
      <p:sp>
        <p:nvSpPr>
          <p:cNvPr id="198" name="Google Shape;198;g149cf5fcbea_0_14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99" name="Google Shape;199;g149cf5fcbea_0_147"/>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15000"/>
              </a:lnSpc>
              <a:spcBef>
                <a:spcPts val="0"/>
              </a:spcBef>
              <a:spcAft>
                <a:spcPts val="0"/>
              </a:spcAft>
              <a:buClr>
                <a:schemeClr val="lt2"/>
              </a:buClr>
              <a:buSzPts val="2400"/>
              <a:buFont typeface="Arial"/>
              <a:buChar char="●"/>
              <a:defRPr sz="2400" b="0" i="0" u="none" strike="noStrike" cap="none">
                <a:solidFill>
                  <a:schemeClr val="lt2"/>
                </a:solidFill>
                <a:latin typeface="Arial"/>
                <a:ea typeface="Arial"/>
                <a:cs typeface="Arial"/>
                <a:sym typeface="Arial"/>
              </a:defRPr>
            </a:lvl1pPr>
            <a:lvl2pPr marL="914400" marR="0" lvl="1" indent="-349250" algn="l" rtl="0">
              <a:lnSpc>
                <a:spcPct val="115000"/>
              </a:lnSpc>
              <a:spcBef>
                <a:spcPts val="2100"/>
              </a:spcBef>
              <a:spcAft>
                <a:spcPts val="0"/>
              </a:spcAft>
              <a:buClr>
                <a:schemeClr val="lt2"/>
              </a:buClr>
              <a:buSzPts val="1900"/>
              <a:buFont typeface="Arial"/>
              <a:buChar char="○"/>
              <a:defRPr sz="1900" b="0" i="0" u="none" strike="noStrike" cap="none">
                <a:solidFill>
                  <a:schemeClr val="lt2"/>
                </a:solidFill>
                <a:latin typeface="Arial"/>
                <a:ea typeface="Arial"/>
                <a:cs typeface="Arial"/>
                <a:sym typeface="Arial"/>
              </a:defRPr>
            </a:lvl2pPr>
            <a:lvl3pPr marL="1371600" marR="0" lvl="2" indent="-349250" algn="l" rtl="0">
              <a:lnSpc>
                <a:spcPct val="115000"/>
              </a:lnSpc>
              <a:spcBef>
                <a:spcPts val="2100"/>
              </a:spcBef>
              <a:spcAft>
                <a:spcPts val="0"/>
              </a:spcAft>
              <a:buClr>
                <a:schemeClr val="lt2"/>
              </a:buClr>
              <a:buSzPts val="1900"/>
              <a:buFont typeface="Arial"/>
              <a:buChar char="■"/>
              <a:defRPr sz="1900" b="0" i="0" u="none" strike="noStrike" cap="none">
                <a:solidFill>
                  <a:schemeClr val="lt2"/>
                </a:solidFill>
                <a:latin typeface="Arial"/>
                <a:ea typeface="Arial"/>
                <a:cs typeface="Arial"/>
                <a:sym typeface="Arial"/>
              </a:defRPr>
            </a:lvl3pPr>
            <a:lvl4pPr marL="1828800" marR="0" lvl="3" indent="-349250" algn="l" rtl="0">
              <a:lnSpc>
                <a:spcPct val="115000"/>
              </a:lnSpc>
              <a:spcBef>
                <a:spcPts val="2100"/>
              </a:spcBef>
              <a:spcAft>
                <a:spcPts val="0"/>
              </a:spcAft>
              <a:buClr>
                <a:schemeClr val="lt2"/>
              </a:buClr>
              <a:buSzPts val="1900"/>
              <a:buFont typeface="Arial"/>
              <a:buChar char="●"/>
              <a:defRPr sz="1900" b="0" i="0" u="none" strike="noStrike" cap="none">
                <a:solidFill>
                  <a:schemeClr val="lt2"/>
                </a:solidFill>
                <a:latin typeface="Arial"/>
                <a:ea typeface="Arial"/>
                <a:cs typeface="Arial"/>
                <a:sym typeface="Arial"/>
              </a:defRPr>
            </a:lvl4pPr>
            <a:lvl5pPr marL="2286000" marR="0" lvl="4" indent="-349250" algn="l" rtl="0">
              <a:lnSpc>
                <a:spcPct val="115000"/>
              </a:lnSpc>
              <a:spcBef>
                <a:spcPts val="2100"/>
              </a:spcBef>
              <a:spcAft>
                <a:spcPts val="0"/>
              </a:spcAft>
              <a:buClr>
                <a:schemeClr val="lt2"/>
              </a:buClr>
              <a:buSzPts val="1900"/>
              <a:buFont typeface="Arial"/>
              <a:buChar char="○"/>
              <a:defRPr sz="1900" b="0" i="0" u="none" strike="noStrike" cap="none">
                <a:solidFill>
                  <a:schemeClr val="lt2"/>
                </a:solidFill>
                <a:latin typeface="Arial"/>
                <a:ea typeface="Arial"/>
                <a:cs typeface="Arial"/>
                <a:sym typeface="Arial"/>
              </a:defRPr>
            </a:lvl5pPr>
            <a:lvl6pPr marL="2743200" marR="0" lvl="5" indent="-349250" algn="l" rtl="0">
              <a:lnSpc>
                <a:spcPct val="115000"/>
              </a:lnSpc>
              <a:spcBef>
                <a:spcPts val="2100"/>
              </a:spcBef>
              <a:spcAft>
                <a:spcPts val="0"/>
              </a:spcAft>
              <a:buClr>
                <a:schemeClr val="lt2"/>
              </a:buClr>
              <a:buSzPts val="1900"/>
              <a:buFont typeface="Arial"/>
              <a:buChar char="■"/>
              <a:defRPr sz="1900" b="0" i="0" u="none" strike="noStrike" cap="none">
                <a:solidFill>
                  <a:schemeClr val="lt2"/>
                </a:solidFill>
                <a:latin typeface="Arial"/>
                <a:ea typeface="Arial"/>
                <a:cs typeface="Arial"/>
                <a:sym typeface="Arial"/>
              </a:defRPr>
            </a:lvl6pPr>
            <a:lvl7pPr marL="3200400" marR="0" lvl="6" indent="-349250" algn="l" rtl="0">
              <a:lnSpc>
                <a:spcPct val="115000"/>
              </a:lnSpc>
              <a:spcBef>
                <a:spcPts val="2100"/>
              </a:spcBef>
              <a:spcAft>
                <a:spcPts val="0"/>
              </a:spcAft>
              <a:buClr>
                <a:schemeClr val="lt2"/>
              </a:buClr>
              <a:buSzPts val="1900"/>
              <a:buFont typeface="Arial"/>
              <a:buChar char="●"/>
              <a:defRPr sz="1900" b="0" i="0" u="none" strike="noStrike" cap="none">
                <a:solidFill>
                  <a:schemeClr val="lt2"/>
                </a:solidFill>
                <a:latin typeface="Arial"/>
                <a:ea typeface="Arial"/>
                <a:cs typeface="Arial"/>
                <a:sym typeface="Arial"/>
              </a:defRPr>
            </a:lvl7pPr>
            <a:lvl8pPr marL="3657600" marR="0" lvl="7" indent="-349250" algn="l" rtl="0">
              <a:lnSpc>
                <a:spcPct val="115000"/>
              </a:lnSpc>
              <a:spcBef>
                <a:spcPts val="2100"/>
              </a:spcBef>
              <a:spcAft>
                <a:spcPts val="0"/>
              </a:spcAft>
              <a:buClr>
                <a:schemeClr val="lt2"/>
              </a:buClr>
              <a:buSzPts val="1900"/>
              <a:buFont typeface="Arial"/>
              <a:buChar char="○"/>
              <a:defRPr sz="1900" b="0" i="0" u="none" strike="noStrike" cap="none">
                <a:solidFill>
                  <a:schemeClr val="lt2"/>
                </a:solidFill>
                <a:latin typeface="Arial"/>
                <a:ea typeface="Arial"/>
                <a:cs typeface="Arial"/>
                <a:sym typeface="Arial"/>
              </a:defRPr>
            </a:lvl8pPr>
            <a:lvl9pPr marL="4114800" marR="0" lvl="8" indent="-349250" algn="l" rtl="0">
              <a:lnSpc>
                <a:spcPct val="115000"/>
              </a:lnSpc>
              <a:spcBef>
                <a:spcPts val="2100"/>
              </a:spcBef>
              <a:spcAft>
                <a:spcPts val="2100"/>
              </a:spcAft>
              <a:buClr>
                <a:schemeClr val="lt2"/>
              </a:buClr>
              <a:buSzPts val="1900"/>
              <a:buFont typeface="Arial"/>
              <a:buChar char="■"/>
              <a:defRPr sz="1900" b="0" i="0" u="none" strike="noStrike" cap="none">
                <a:solidFill>
                  <a:schemeClr val="lt2"/>
                </a:solidFill>
                <a:latin typeface="Arial"/>
                <a:ea typeface="Arial"/>
                <a:cs typeface="Arial"/>
                <a:sym typeface="Arial"/>
              </a:defRPr>
            </a:lvl9pPr>
          </a:lstStyle>
          <a:p>
            <a:endParaRPr/>
          </a:p>
        </p:txBody>
      </p:sp>
      <p:sp>
        <p:nvSpPr>
          <p:cNvPr id="200" name="Google Shape;200;g149cf5fcbea_0_14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248"/>
        <p:cNvGrpSpPr/>
        <p:nvPr/>
      </p:nvGrpSpPr>
      <p:grpSpPr>
        <a:xfrm>
          <a:off x="0" y="0"/>
          <a:ext cx="0" cy="0"/>
          <a:chOff x="0" y="0"/>
          <a:chExt cx="0" cy="0"/>
        </a:xfrm>
      </p:grpSpPr>
      <p:sp>
        <p:nvSpPr>
          <p:cNvPr id="249" name="Google Shape;249;g149cf5fcbea_0_38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accent1"/>
              </a:buClr>
              <a:buSzPts val="3700"/>
              <a:buFont typeface="Merriweather"/>
              <a:buNone/>
              <a:defRPr sz="37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700"/>
              <a:buFont typeface="Merriweather"/>
              <a:buNone/>
              <a:defRPr sz="37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700"/>
              <a:buFont typeface="Merriweather"/>
              <a:buNone/>
              <a:defRPr sz="37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700"/>
              <a:buFont typeface="Merriweather"/>
              <a:buNone/>
              <a:defRPr sz="37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700"/>
              <a:buFont typeface="Merriweather"/>
              <a:buNone/>
              <a:defRPr sz="37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700"/>
              <a:buFont typeface="Merriweather"/>
              <a:buNone/>
              <a:defRPr sz="37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700"/>
              <a:buFont typeface="Merriweather"/>
              <a:buNone/>
              <a:defRPr sz="37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700"/>
              <a:buFont typeface="Merriweather"/>
              <a:buNone/>
              <a:defRPr sz="37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700"/>
              <a:buFont typeface="Merriweather"/>
              <a:buNone/>
              <a:defRPr sz="3700" b="0" i="0" u="none" strike="noStrike" cap="none">
                <a:solidFill>
                  <a:schemeClr val="accent1"/>
                </a:solidFill>
                <a:latin typeface="Merriweather"/>
                <a:ea typeface="Merriweather"/>
                <a:cs typeface="Merriweather"/>
                <a:sym typeface="Merriweather"/>
              </a:defRPr>
            </a:lvl9pPr>
          </a:lstStyle>
          <a:p>
            <a:endParaRPr/>
          </a:p>
        </p:txBody>
      </p:sp>
      <p:sp>
        <p:nvSpPr>
          <p:cNvPr id="250" name="Google Shape;250;g149cf5fcbea_0_387"/>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36550" algn="l" rtl="0">
              <a:lnSpc>
                <a:spcPct val="115000"/>
              </a:lnSpc>
              <a:spcBef>
                <a:spcPts val="0"/>
              </a:spcBef>
              <a:spcAft>
                <a:spcPts val="0"/>
              </a:spcAft>
              <a:buClr>
                <a:schemeClr val="dk2"/>
              </a:buClr>
              <a:buSzPts val="1700"/>
              <a:buFont typeface="Roboto"/>
              <a:buChar char="●"/>
              <a:defRPr sz="1700" b="0" i="0" u="none" strike="noStrike" cap="none">
                <a:solidFill>
                  <a:schemeClr val="dk2"/>
                </a:solidFill>
                <a:latin typeface="Roboto"/>
                <a:ea typeface="Roboto"/>
                <a:cs typeface="Roboto"/>
                <a:sym typeface="Roboto"/>
              </a:defRPr>
            </a:lvl1pPr>
            <a:lvl2pPr marL="914400" marR="0" lvl="1" indent="-323850" algn="l" rtl="0">
              <a:lnSpc>
                <a:spcPct val="115000"/>
              </a:lnSpc>
              <a:spcBef>
                <a:spcPts val="2100"/>
              </a:spcBef>
              <a:spcAft>
                <a:spcPts val="0"/>
              </a:spcAft>
              <a:buClr>
                <a:schemeClr val="dk2"/>
              </a:buClr>
              <a:buSzPts val="1500"/>
              <a:buFont typeface="Roboto"/>
              <a:buChar char="○"/>
              <a:defRPr sz="1500" b="0" i="0" u="none" strike="noStrike" cap="none">
                <a:solidFill>
                  <a:schemeClr val="dk2"/>
                </a:solidFill>
                <a:latin typeface="Roboto"/>
                <a:ea typeface="Roboto"/>
                <a:cs typeface="Roboto"/>
                <a:sym typeface="Roboto"/>
              </a:defRPr>
            </a:lvl2pPr>
            <a:lvl3pPr marL="1371600" marR="0" lvl="2" indent="-323850" algn="l" rtl="0">
              <a:lnSpc>
                <a:spcPct val="115000"/>
              </a:lnSpc>
              <a:spcBef>
                <a:spcPts val="2100"/>
              </a:spcBef>
              <a:spcAft>
                <a:spcPts val="0"/>
              </a:spcAft>
              <a:buClr>
                <a:schemeClr val="dk2"/>
              </a:buClr>
              <a:buSzPts val="1500"/>
              <a:buFont typeface="Roboto"/>
              <a:buChar char="■"/>
              <a:defRPr sz="1500" b="0" i="0" u="none" strike="noStrike" cap="none">
                <a:solidFill>
                  <a:schemeClr val="dk2"/>
                </a:solidFill>
                <a:latin typeface="Roboto"/>
                <a:ea typeface="Roboto"/>
                <a:cs typeface="Roboto"/>
                <a:sym typeface="Roboto"/>
              </a:defRPr>
            </a:lvl3pPr>
            <a:lvl4pPr marL="1828800" marR="0" lvl="3" indent="-323850" algn="l" rtl="0">
              <a:lnSpc>
                <a:spcPct val="115000"/>
              </a:lnSpc>
              <a:spcBef>
                <a:spcPts val="2100"/>
              </a:spcBef>
              <a:spcAft>
                <a:spcPts val="0"/>
              </a:spcAft>
              <a:buClr>
                <a:schemeClr val="dk2"/>
              </a:buClr>
              <a:buSzPts val="1500"/>
              <a:buFont typeface="Roboto"/>
              <a:buChar char="●"/>
              <a:defRPr sz="1500" b="0" i="0" u="none" strike="noStrike" cap="none">
                <a:solidFill>
                  <a:schemeClr val="dk2"/>
                </a:solidFill>
                <a:latin typeface="Roboto"/>
                <a:ea typeface="Roboto"/>
                <a:cs typeface="Roboto"/>
                <a:sym typeface="Roboto"/>
              </a:defRPr>
            </a:lvl4pPr>
            <a:lvl5pPr marL="2286000" marR="0" lvl="4" indent="-323850" algn="l" rtl="0">
              <a:lnSpc>
                <a:spcPct val="115000"/>
              </a:lnSpc>
              <a:spcBef>
                <a:spcPts val="2100"/>
              </a:spcBef>
              <a:spcAft>
                <a:spcPts val="0"/>
              </a:spcAft>
              <a:buClr>
                <a:schemeClr val="dk2"/>
              </a:buClr>
              <a:buSzPts val="1500"/>
              <a:buFont typeface="Roboto"/>
              <a:buChar char="○"/>
              <a:defRPr sz="1500" b="0" i="0" u="none" strike="noStrike" cap="none">
                <a:solidFill>
                  <a:schemeClr val="dk2"/>
                </a:solidFill>
                <a:latin typeface="Roboto"/>
                <a:ea typeface="Roboto"/>
                <a:cs typeface="Roboto"/>
                <a:sym typeface="Roboto"/>
              </a:defRPr>
            </a:lvl5pPr>
            <a:lvl6pPr marL="2743200" marR="0" lvl="5" indent="-323850" algn="l" rtl="0">
              <a:lnSpc>
                <a:spcPct val="115000"/>
              </a:lnSpc>
              <a:spcBef>
                <a:spcPts val="2100"/>
              </a:spcBef>
              <a:spcAft>
                <a:spcPts val="0"/>
              </a:spcAft>
              <a:buClr>
                <a:schemeClr val="dk2"/>
              </a:buClr>
              <a:buSzPts val="1500"/>
              <a:buFont typeface="Roboto"/>
              <a:buChar char="■"/>
              <a:defRPr sz="1500" b="0" i="0" u="none" strike="noStrike" cap="none">
                <a:solidFill>
                  <a:schemeClr val="dk2"/>
                </a:solidFill>
                <a:latin typeface="Roboto"/>
                <a:ea typeface="Roboto"/>
                <a:cs typeface="Roboto"/>
                <a:sym typeface="Roboto"/>
              </a:defRPr>
            </a:lvl6pPr>
            <a:lvl7pPr marL="3200400" marR="0" lvl="6" indent="-323850" algn="l" rtl="0">
              <a:lnSpc>
                <a:spcPct val="115000"/>
              </a:lnSpc>
              <a:spcBef>
                <a:spcPts val="2100"/>
              </a:spcBef>
              <a:spcAft>
                <a:spcPts val="0"/>
              </a:spcAft>
              <a:buClr>
                <a:schemeClr val="dk2"/>
              </a:buClr>
              <a:buSzPts val="1500"/>
              <a:buFont typeface="Roboto"/>
              <a:buChar char="●"/>
              <a:defRPr sz="1500" b="0" i="0" u="none" strike="noStrike" cap="none">
                <a:solidFill>
                  <a:schemeClr val="dk2"/>
                </a:solidFill>
                <a:latin typeface="Roboto"/>
                <a:ea typeface="Roboto"/>
                <a:cs typeface="Roboto"/>
                <a:sym typeface="Roboto"/>
              </a:defRPr>
            </a:lvl7pPr>
            <a:lvl8pPr marL="3657600" marR="0" lvl="7" indent="-323850" algn="l" rtl="0">
              <a:lnSpc>
                <a:spcPct val="115000"/>
              </a:lnSpc>
              <a:spcBef>
                <a:spcPts val="2100"/>
              </a:spcBef>
              <a:spcAft>
                <a:spcPts val="0"/>
              </a:spcAft>
              <a:buClr>
                <a:schemeClr val="dk2"/>
              </a:buClr>
              <a:buSzPts val="1500"/>
              <a:buFont typeface="Roboto"/>
              <a:buChar char="○"/>
              <a:defRPr sz="1500" b="0" i="0" u="none" strike="noStrike" cap="none">
                <a:solidFill>
                  <a:schemeClr val="dk2"/>
                </a:solidFill>
                <a:latin typeface="Roboto"/>
                <a:ea typeface="Roboto"/>
                <a:cs typeface="Roboto"/>
                <a:sym typeface="Roboto"/>
              </a:defRPr>
            </a:lvl8pPr>
            <a:lvl9pPr marL="4114800" marR="0" lvl="8" indent="-323850" algn="l" rtl="0">
              <a:lnSpc>
                <a:spcPct val="115000"/>
              </a:lnSpc>
              <a:spcBef>
                <a:spcPts val="2100"/>
              </a:spcBef>
              <a:spcAft>
                <a:spcPts val="2100"/>
              </a:spcAft>
              <a:buClr>
                <a:schemeClr val="dk2"/>
              </a:buClr>
              <a:buSzPts val="1500"/>
              <a:buFont typeface="Roboto"/>
              <a:buChar char="■"/>
              <a:defRPr sz="1500" b="0" i="0" u="none" strike="noStrike" cap="none">
                <a:solidFill>
                  <a:schemeClr val="dk2"/>
                </a:solidFill>
                <a:latin typeface="Roboto"/>
                <a:ea typeface="Roboto"/>
                <a:cs typeface="Roboto"/>
                <a:sym typeface="Roboto"/>
              </a:defRPr>
            </a:lvl9pPr>
          </a:lstStyle>
          <a:p>
            <a:endParaRPr/>
          </a:p>
        </p:txBody>
      </p:sp>
      <p:sp>
        <p:nvSpPr>
          <p:cNvPr id="251" name="Google Shape;251;g149cf5fcbea_0_38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309"/>
        <p:cNvGrpSpPr/>
        <p:nvPr/>
      </p:nvGrpSpPr>
      <p:grpSpPr>
        <a:xfrm>
          <a:off x="0" y="0"/>
          <a:ext cx="0" cy="0"/>
          <a:chOff x="0" y="0"/>
          <a:chExt cx="0" cy="0"/>
        </a:xfrm>
      </p:grpSpPr>
      <p:sp>
        <p:nvSpPr>
          <p:cNvPr id="310" name="Google Shape;310;g149cf5fcbea_0_51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311" name="Google Shape;311;g149cf5fcbea_0_51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15000"/>
              </a:lnSpc>
              <a:spcBef>
                <a:spcPts val="0"/>
              </a:spcBef>
              <a:spcAft>
                <a:spcPts val="0"/>
              </a:spcAft>
              <a:buClr>
                <a:schemeClr val="lt2"/>
              </a:buClr>
              <a:buSzPts val="2400"/>
              <a:buFont typeface="Arial"/>
              <a:buChar char="●"/>
              <a:defRPr sz="2400" b="0" i="0" u="none" strike="noStrike" cap="none">
                <a:solidFill>
                  <a:schemeClr val="lt2"/>
                </a:solidFill>
                <a:latin typeface="Arial"/>
                <a:ea typeface="Arial"/>
                <a:cs typeface="Arial"/>
                <a:sym typeface="Arial"/>
              </a:defRPr>
            </a:lvl1pPr>
            <a:lvl2pPr marL="914400" marR="0" lvl="1" indent="-349250" algn="l" rtl="0">
              <a:lnSpc>
                <a:spcPct val="115000"/>
              </a:lnSpc>
              <a:spcBef>
                <a:spcPts val="2100"/>
              </a:spcBef>
              <a:spcAft>
                <a:spcPts val="0"/>
              </a:spcAft>
              <a:buClr>
                <a:schemeClr val="lt2"/>
              </a:buClr>
              <a:buSzPts val="1900"/>
              <a:buFont typeface="Arial"/>
              <a:buChar char="○"/>
              <a:defRPr sz="1900" b="0" i="0" u="none" strike="noStrike" cap="none">
                <a:solidFill>
                  <a:schemeClr val="lt2"/>
                </a:solidFill>
                <a:latin typeface="Arial"/>
                <a:ea typeface="Arial"/>
                <a:cs typeface="Arial"/>
                <a:sym typeface="Arial"/>
              </a:defRPr>
            </a:lvl2pPr>
            <a:lvl3pPr marL="1371600" marR="0" lvl="2" indent="-349250" algn="l" rtl="0">
              <a:lnSpc>
                <a:spcPct val="115000"/>
              </a:lnSpc>
              <a:spcBef>
                <a:spcPts val="2100"/>
              </a:spcBef>
              <a:spcAft>
                <a:spcPts val="0"/>
              </a:spcAft>
              <a:buClr>
                <a:schemeClr val="lt2"/>
              </a:buClr>
              <a:buSzPts val="1900"/>
              <a:buFont typeface="Arial"/>
              <a:buChar char="■"/>
              <a:defRPr sz="1900" b="0" i="0" u="none" strike="noStrike" cap="none">
                <a:solidFill>
                  <a:schemeClr val="lt2"/>
                </a:solidFill>
                <a:latin typeface="Arial"/>
                <a:ea typeface="Arial"/>
                <a:cs typeface="Arial"/>
                <a:sym typeface="Arial"/>
              </a:defRPr>
            </a:lvl3pPr>
            <a:lvl4pPr marL="1828800" marR="0" lvl="3" indent="-349250" algn="l" rtl="0">
              <a:lnSpc>
                <a:spcPct val="115000"/>
              </a:lnSpc>
              <a:spcBef>
                <a:spcPts val="2100"/>
              </a:spcBef>
              <a:spcAft>
                <a:spcPts val="0"/>
              </a:spcAft>
              <a:buClr>
                <a:schemeClr val="lt2"/>
              </a:buClr>
              <a:buSzPts val="1900"/>
              <a:buFont typeface="Arial"/>
              <a:buChar char="●"/>
              <a:defRPr sz="1900" b="0" i="0" u="none" strike="noStrike" cap="none">
                <a:solidFill>
                  <a:schemeClr val="lt2"/>
                </a:solidFill>
                <a:latin typeface="Arial"/>
                <a:ea typeface="Arial"/>
                <a:cs typeface="Arial"/>
                <a:sym typeface="Arial"/>
              </a:defRPr>
            </a:lvl4pPr>
            <a:lvl5pPr marL="2286000" marR="0" lvl="4" indent="-349250" algn="l" rtl="0">
              <a:lnSpc>
                <a:spcPct val="115000"/>
              </a:lnSpc>
              <a:spcBef>
                <a:spcPts val="2100"/>
              </a:spcBef>
              <a:spcAft>
                <a:spcPts val="0"/>
              </a:spcAft>
              <a:buClr>
                <a:schemeClr val="lt2"/>
              </a:buClr>
              <a:buSzPts val="1900"/>
              <a:buFont typeface="Arial"/>
              <a:buChar char="○"/>
              <a:defRPr sz="1900" b="0" i="0" u="none" strike="noStrike" cap="none">
                <a:solidFill>
                  <a:schemeClr val="lt2"/>
                </a:solidFill>
                <a:latin typeface="Arial"/>
                <a:ea typeface="Arial"/>
                <a:cs typeface="Arial"/>
                <a:sym typeface="Arial"/>
              </a:defRPr>
            </a:lvl5pPr>
            <a:lvl6pPr marL="2743200" marR="0" lvl="5" indent="-349250" algn="l" rtl="0">
              <a:lnSpc>
                <a:spcPct val="115000"/>
              </a:lnSpc>
              <a:spcBef>
                <a:spcPts val="2100"/>
              </a:spcBef>
              <a:spcAft>
                <a:spcPts val="0"/>
              </a:spcAft>
              <a:buClr>
                <a:schemeClr val="lt2"/>
              </a:buClr>
              <a:buSzPts val="1900"/>
              <a:buFont typeface="Arial"/>
              <a:buChar char="■"/>
              <a:defRPr sz="1900" b="0" i="0" u="none" strike="noStrike" cap="none">
                <a:solidFill>
                  <a:schemeClr val="lt2"/>
                </a:solidFill>
                <a:latin typeface="Arial"/>
                <a:ea typeface="Arial"/>
                <a:cs typeface="Arial"/>
                <a:sym typeface="Arial"/>
              </a:defRPr>
            </a:lvl6pPr>
            <a:lvl7pPr marL="3200400" marR="0" lvl="6" indent="-349250" algn="l" rtl="0">
              <a:lnSpc>
                <a:spcPct val="115000"/>
              </a:lnSpc>
              <a:spcBef>
                <a:spcPts val="2100"/>
              </a:spcBef>
              <a:spcAft>
                <a:spcPts val="0"/>
              </a:spcAft>
              <a:buClr>
                <a:schemeClr val="lt2"/>
              </a:buClr>
              <a:buSzPts val="1900"/>
              <a:buFont typeface="Arial"/>
              <a:buChar char="●"/>
              <a:defRPr sz="1900" b="0" i="0" u="none" strike="noStrike" cap="none">
                <a:solidFill>
                  <a:schemeClr val="lt2"/>
                </a:solidFill>
                <a:latin typeface="Arial"/>
                <a:ea typeface="Arial"/>
                <a:cs typeface="Arial"/>
                <a:sym typeface="Arial"/>
              </a:defRPr>
            </a:lvl7pPr>
            <a:lvl8pPr marL="3657600" marR="0" lvl="7" indent="-349250" algn="l" rtl="0">
              <a:lnSpc>
                <a:spcPct val="115000"/>
              </a:lnSpc>
              <a:spcBef>
                <a:spcPts val="2100"/>
              </a:spcBef>
              <a:spcAft>
                <a:spcPts val="0"/>
              </a:spcAft>
              <a:buClr>
                <a:schemeClr val="lt2"/>
              </a:buClr>
              <a:buSzPts val="1900"/>
              <a:buFont typeface="Arial"/>
              <a:buChar char="○"/>
              <a:defRPr sz="1900" b="0" i="0" u="none" strike="noStrike" cap="none">
                <a:solidFill>
                  <a:schemeClr val="lt2"/>
                </a:solidFill>
                <a:latin typeface="Arial"/>
                <a:ea typeface="Arial"/>
                <a:cs typeface="Arial"/>
                <a:sym typeface="Arial"/>
              </a:defRPr>
            </a:lvl8pPr>
            <a:lvl9pPr marL="4114800" marR="0" lvl="8" indent="-349250" algn="l" rtl="0">
              <a:lnSpc>
                <a:spcPct val="115000"/>
              </a:lnSpc>
              <a:spcBef>
                <a:spcPts val="2100"/>
              </a:spcBef>
              <a:spcAft>
                <a:spcPts val="2100"/>
              </a:spcAft>
              <a:buClr>
                <a:schemeClr val="lt2"/>
              </a:buClr>
              <a:buSzPts val="1900"/>
              <a:buFont typeface="Arial"/>
              <a:buChar char="■"/>
              <a:defRPr sz="1900" b="0" i="0" u="none" strike="noStrike" cap="none">
                <a:solidFill>
                  <a:schemeClr val="lt2"/>
                </a:solidFill>
                <a:latin typeface="Arial"/>
                <a:ea typeface="Arial"/>
                <a:cs typeface="Arial"/>
                <a:sym typeface="Arial"/>
              </a:defRPr>
            </a:lvl9pPr>
          </a:lstStyle>
          <a:p>
            <a:endParaRPr/>
          </a:p>
        </p:txBody>
      </p:sp>
      <p:sp>
        <p:nvSpPr>
          <p:cNvPr id="312" name="Google Shape;312;g149cf5fcbea_0_51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360"/>
        <p:cNvGrpSpPr/>
        <p:nvPr/>
      </p:nvGrpSpPr>
      <p:grpSpPr>
        <a:xfrm>
          <a:off x="0" y="0"/>
          <a:ext cx="0" cy="0"/>
          <a:chOff x="0" y="0"/>
          <a:chExt cx="0" cy="0"/>
        </a:xfrm>
      </p:grpSpPr>
      <p:sp>
        <p:nvSpPr>
          <p:cNvPr id="361" name="Google Shape;361;g149cf5fcbea_0_632"/>
          <p:cNvSpPr txBox="1">
            <a:spLocks noGrp="1"/>
          </p:cNvSpPr>
          <p:nvPr>
            <p:ph type="title"/>
          </p:nvPr>
        </p:nvSpPr>
        <p:spPr>
          <a:xfrm>
            <a:off x="415600" y="390467"/>
            <a:ext cx="11360700" cy="10680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accent1"/>
              </a:buClr>
              <a:buSzPts val="5600"/>
              <a:buFont typeface="Amatic SC"/>
              <a:buNone/>
              <a:defRPr sz="5600" b="1" i="0" u="none" strike="noStrike" cap="none">
                <a:solidFill>
                  <a:schemeClr val="accent1"/>
                </a:solidFill>
                <a:latin typeface="Amatic SC"/>
                <a:ea typeface="Amatic SC"/>
                <a:cs typeface="Amatic SC"/>
                <a:sym typeface="Amatic SC"/>
              </a:defRPr>
            </a:lvl1pPr>
            <a:lvl2pPr marR="0" lvl="1" algn="l" rtl="0">
              <a:lnSpc>
                <a:spcPct val="100000"/>
              </a:lnSpc>
              <a:spcBef>
                <a:spcPts val="0"/>
              </a:spcBef>
              <a:spcAft>
                <a:spcPts val="0"/>
              </a:spcAft>
              <a:buClr>
                <a:schemeClr val="accent1"/>
              </a:buClr>
              <a:buSzPts val="5600"/>
              <a:buFont typeface="Amatic SC"/>
              <a:buNone/>
              <a:defRPr sz="5600" b="1" i="0" u="none" strike="noStrike" cap="none">
                <a:solidFill>
                  <a:schemeClr val="accent1"/>
                </a:solidFill>
                <a:latin typeface="Amatic SC"/>
                <a:ea typeface="Amatic SC"/>
                <a:cs typeface="Amatic SC"/>
                <a:sym typeface="Amatic SC"/>
              </a:defRPr>
            </a:lvl2pPr>
            <a:lvl3pPr marR="0" lvl="2" algn="l" rtl="0">
              <a:lnSpc>
                <a:spcPct val="100000"/>
              </a:lnSpc>
              <a:spcBef>
                <a:spcPts val="0"/>
              </a:spcBef>
              <a:spcAft>
                <a:spcPts val="0"/>
              </a:spcAft>
              <a:buClr>
                <a:schemeClr val="accent1"/>
              </a:buClr>
              <a:buSzPts val="5600"/>
              <a:buFont typeface="Amatic SC"/>
              <a:buNone/>
              <a:defRPr sz="5600" b="1" i="0" u="none" strike="noStrike" cap="none">
                <a:solidFill>
                  <a:schemeClr val="accent1"/>
                </a:solidFill>
                <a:latin typeface="Amatic SC"/>
                <a:ea typeface="Amatic SC"/>
                <a:cs typeface="Amatic SC"/>
                <a:sym typeface="Amatic SC"/>
              </a:defRPr>
            </a:lvl3pPr>
            <a:lvl4pPr marR="0" lvl="3" algn="l" rtl="0">
              <a:lnSpc>
                <a:spcPct val="100000"/>
              </a:lnSpc>
              <a:spcBef>
                <a:spcPts val="0"/>
              </a:spcBef>
              <a:spcAft>
                <a:spcPts val="0"/>
              </a:spcAft>
              <a:buClr>
                <a:schemeClr val="accent1"/>
              </a:buClr>
              <a:buSzPts val="5600"/>
              <a:buFont typeface="Amatic SC"/>
              <a:buNone/>
              <a:defRPr sz="5600" b="1" i="0" u="none" strike="noStrike" cap="none">
                <a:solidFill>
                  <a:schemeClr val="accent1"/>
                </a:solidFill>
                <a:latin typeface="Amatic SC"/>
                <a:ea typeface="Amatic SC"/>
                <a:cs typeface="Amatic SC"/>
                <a:sym typeface="Amatic SC"/>
              </a:defRPr>
            </a:lvl4pPr>
            <a:lvl5pPr marR="0" lvl="4" algn="l" rtl="0">
              <a:lnSpc>
                <a:spcPct val="100000"/>
              </a:lnSpc>
              <a:spcBef>
                <a:spcPts val="0"/>
              </a:spcBef>
              <a:spcAft>
                <a:spcPts val="0"/>
              </a:spcAft>
              <a:buClr>
                <a:schemeClr val="accent1"/>
              </a:buClr>
              <a:buSzPts val="5600"/>
              <a:buFont typeface="Amatic SC"/>
              <a:buNone/>
              <a:defRPr sz="5600" b="1" i="0" u="none" strike="noStrike" cap="none">
                <a:solidFill>
                  <a:schemeClr val="accent1"/>
                </a:solidFill>
                <a:latin typeface="Amatic SC"/>
                <a:ea typeface="Amatic SC"/>
                <a:cs typeface="Amatic SC"/>
                <a:sym typeface="Amatic SC"/>
              </a:defRPr>
            </a:lvl5pPr>
            <a:lvl6pPr marR="0" lvl="5" algn="l" rtl="0">
              <a:lnSpc>
                <a:spcPct val="100000"/>
              </a:lnSpc>
              <a:spcBef>
                <a:spcPts val="0"/>
              </a:spcBef>
              <a:spcAft>
                <a:spcPts val="0"/>
              </a:spcAft>
              <a:buClr>
                <a:schemeClr val="accent1"/>
              </a:buClr>
              <a:buSzPts val="5600"/>
              <a:buFont typeface="Amatic SC"/>
              <a:buNone/>
              <a:defRPr sz="5600" b="1" i="0" u="none" strike="noStrike" cap="none">
                <a:solidFill>
                  <a:schemeClr val="accent1"/>
                </a:solidFill>
                <a:latin typeface="Amatic SC"/>
                <a:ea typeface="Amatic SC"/>
                <a:cs typeface="Amatic SC"/>
                <a:sym typeface="Amatic SC"/>
              </a:defRPr>
            </a:lvl6pPr>
            <a:lvl7pPr marR="0" lvl="6" algn="l" rtl="0">
              <a:lnSpc>
                <a:spcPct val="100000"/>
              </a:lnSpc>
              <a:spcBef>
                <a:spcPts val="0"/>
              </a:spcBef>
              <a:spcAft>
                <a:spcPts val="0"/>
              </a:spcAft>
              <a:buClr>
                <a:schemeClr val="accent1"/>
              </a:buClr>
              <a:buSzPts val="5600"/>
              <a:buFont typeface="Amatic SC"/>
              <a:buNone/>
              <a:defRPr sz="5600" b="1" i="0" u="none" strike="noStrike" cap="none">
                <a:solidFill>
                  <a:schemeClr val="accent1"/>
                </a:solidFill>
                <a:latin typeface="Amatic SC"/>
                <a:ea typeface="Amatic SC"/>
                <a:cs typeface="Amatic SC"/>
                <a:sym typeface="Amatic SC"/>
              </a:defRPr>
            </a:lvl7pPr>
            <a:lvl8pPr marR="0" lvl="7" algn="l" rtl="0">
              <a:lnSpc>
                <a:spcPct val="100000"/>
              </a:lnSpc>
              <a:spcBef>
                <a:spcPts val="0"/>
              </a:spcBef>
              <a:spcAft>
                <a:spcPts val="0"/>
              </a:spcAft>
              <a:buClr>
                <a:schemeClr val="accent1"/>
              </a:buClr>
              <a:buSzPts val="5600"/>
              <a:buFont typeface="Amatic SC"/>
              <a:buNone/>
              <a:defRPr sz="5600" b="1" i="0" u="none" strike="noStrike" cap="none">
                <a:solidFill>
                  <a:schemeClr val="accent1"/>
                </a:solidFill>
                <a:latin typeface="Amatic SC"/>
                <a:ea typeface="Amatic SC"/>
                <a:cs typeface="Amatic SC"/>
                <a:sym typeface="Amatic SC"/>
              </a:defRPr>
            </a:lvl8pPr>
            <a:lvl9pPr marR="0" lvl="8" algn="l" rtl="0">
              <a:lnSpc>
                <a:spcPct val="100000"/>
              </a:lnSpc>
              <a:spcBef>
                <a:spcPts val="0"/>
              </a:spcBef>
              <a:spcAft>
                <a:spcPts val="0"/>
              </a:spcAft>
              <a:buClr>
                <a:schemeClr val="accent1"/>
              </a:buClr>
              <a:buSzPts val="5600"/>
              <a:buFont typeface="Amatic SC"/>
              <a:buNone/>
              <a:defRPr sz="5600" b="1" i="0" u="none" strike="noStrike" cap="none">
                <a:solidFill>
                  <a:schemeClr val="accent1"/>
                </a:solidFill>
                <a:latin typeface="Amatic SC"/>
                <a:ea typeface="Amatic SC"/>
                <a:cs typeface="Amatic SC"/>
                <a:sym typeface="Amatic SC"/>
              </a:defRPr>
            </a:lvl9pPr>
          </a:lstStyle>
          <a:p>
            <a:endParaRPr/>
          </a:p>
        </p:txBody>
      </p:sp>
      <p:sp>
        <p:nvSpPr>
          <p:cNvPr id="362" name="Google Shape;362;g149cf5fcbea_0_632"/>
          <p:cNvSpPr txBox="1">
            <a:spLocks noGrp="1"/>
          </p:cNvSpPr>
          <p:nvPr>
            <p:ph type="body" idx="1"/>
          </p:nvPr>
        </p:nvSpPr>
        <p:spPr>
          <a:xfrm>
            <a:off x="415600" y="1638233"/>
            <a:ext cx="11360700" cy="44535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15000"/>
              </a:lnSpc>
              <a:spcBef>
                <a:spcPts val="0"/>
              </a:spcBef>
              <a:spcAft>
                <a:spcPts val="0"/>
              </a:spcAft>
              <a:buClr>
                <a:schemeClr val="dk2"/>
              </a:buClr>
              <a:buSzPts val="2400"/>
              <a:buFont typeface="Source Code Pro"/>
              <a:buChar char="●"/>
              <a:defRPr sz="2400" b="0" i="0" u="none" strike="noStrike" cap="none">
                <a:solidFill>
                  <a:schemeClr val="dk2"/>
                </a:solidFill>
                <a:latin typeface="Source Code Pro"/>
                <a:ea typeface="Source Code Pro"/>
                <a:cs typeface="Source Code Pro"/>
                <a:sym typeface="Source Code Pro"/>
              </a:defRPr>
            </a:lvl1pPr>
            <a:lvl2pPr marL="914400" marR="0" lvl="1" indent="-349250" algn="l" rtl="0">
              <a:lnSpc>
                <a:spcPct val="115000"/>
              </a:lnSpc>
              <a:spcBef>
                <a:spcPts val="2100"/>
              </a:spcBef>
              <a:spcAft>
                <a:spcPts val="0"/>
              </a:spcAft>
              <a:buClr>
                <a:schemeClr val="dk2"/>
              </a:buClr>
              <a:buSzPts val="1900"/>
              <a:buFont typeface="Source Code Pro"/>
              <a:buChar char="○"/>
              <a:defRPr sz="1900" b="0" i="0" u="none" strike="noStrike" cap="none">
                <a:solidFill>
                  <a:schemeClr val="dk2"/>
                </a:solidFill>
                <a:latin typeface="Source Code Pro"/>
                <a:ea typeface="Source Code Pro"/>
                <a:cs typeface="Source Code Pro"/>
                <a:sym typeface="Source Code Pro"/>
              </a:defRPr>
            </a:lvl2pPr>
            <a:lvl3pPr marL="1371600" marR="0" lvl="2" indent="-349250" algn="l" rtl="0">
              <a:lnSpc>
                <a:spcPct val="115000"/>
              </a:lnSpc>
              <a:spcBef>
                <a:spcPts val="2100"/>
              </a:spcBef>
              <a:spcAft>
                <a:spcPts val="0"/>
              </a:spcAft>
              <a:buClr>
                <a:schemeClr val="dk2"/>
              </a:buClr>
              <a:buSzPts val="1900"/>
              <a:buFont typeface="Source Code Pro"/>
              <a:buChar char="■"/>
              <a:defRPr sz="1900" b="0" i="0" u="none" strike="noStrike" cap="none">
                <a:solidFill>
                  <a:schemeClr val="dk2"/>
                </a:solidFill>
                <a:latin typeface="Source Code Pro"/>
                <a:ea typeface="Source Code Pro"/>
                <a:cs typeface="Source Code Pro"/>
                <a:sym typeface="Source Code Pro"/>
              </a:defRPr>
            </a:lvl3pPr>
            <a:lvl4pPr marL="1828800" marR="0" lvl="3" indent="-349250" algn="l" rtl="0">
              <a:lnSpc>
                <a:spcPct val="115000"/>
              </a:lnSpc>
              <a:spcBef>
                <a:spcPts val="2100"/>
              </a:spcBef>
              <a:spcAft>
                <a:spcPts val="0"/>
              </a:spcAft>
              <a:buClr>
                <a:schemeClr val="dk2"/>
              </a:buClr>
              <a:buSzPts val="1900"/>
              <a:buFont typeface="Source Code Pro"/>
              <a:buChar char="●"/>
              <a:defRPr sz="1900" b="0" i="0" u="none" strike="noStrike" cap="none">
                <a:solidFill>
                  <a:schemeClr val="dk2"/>
                </a:solidFill>
                <a:latin typeface="Source Code Pro"/>
                <a:ea typeface="Source Code Pro"/>
                <a:cs typeface="Source Code Pro"/>
                <a:sym typeface="Source Code Pro"/>
              </a:defRPr>
            </a:lvl4pPr>
            <a:lvl5pPr marL="2286000" marR="0" lvl="4" indent="-349250" algn="l" rtl="0">
              <a:lnSpc>
                <a:spcPct val="115000"/>
              </a:lnSpc>
              <a:spcBef>
                <a:spcPts val="2100"/>
              </a:spcBef>
              <a:spcAft>
                <a:spcPts val="0"/>
              </a:spcAft>
              <a:buClr>
                <a:schemeClr val="dk2"/>
              </a:buClr>
              <a:buSzPts val="1900"/>
              <a:buFont typeface="Source Code Pro"/>
              <a:buChar char="○"/>
              <a:defRPr sz="1900" b="0" i="0" u="none" strike="noStrike" cap="none">
                <a:solidFill>
                  <a:schemeClr val="dk2"/>
                </a:solidFill>
                <a:latin typeface="Source Code Pro"/>
                <a:ea typeface="Source Code Pro"/>
                <a:cs typeface="Source Code Pro"/>
                <a:sym typeface="Source Code Pro"/>
              </a:defRPr>
            </a:lvl5pPr>
            <a:lvl6pPr marL="2743200" marR="0" lvl="5" indent="-349250" algn="l" rtl="0">
              <a:lnSpc>
                <a:spcPct val="115000"/>
              </a:lnSpc>
              <a:spcBef>
                <a:spcPts val="2100"/>
              </a:spcBef>
              <a:spcAft>
                <a:spcPts val="0"/>
              </a:spcAft>
              <a:buClr>
                <a:schemeClr val="dk2"/>
              </a:buClr>
              <a:buSzPts val="1900"/>
              <a:buFont typeface="Source Code Pro"/>
              <a:buChar char="■"/>
              <a:defRPr sz="1900" b="0" i="0" u="none" strike="noStrike" cap="none">
                <a:solidFill>
                  <a:schemeClr val="dk2"/>
                </a:solidFill>
                <a:latin typeface="Source Code Pro"/>
                <a:ea typeface="Source Code Pro"/>
                <a:cs typeface="Source Code Pro"/>
                <a:sym typeface="Source Code Pro"/>
              </a:defRPr>
            </a:lvl6pPr>
            <a:lvl7pPr marL="3200400" marR="0" lvl="6" indent="-349250" algn="l" rtl="0">
              <a:lnSpc>
                <a:spcPct val="115000"/>
              </a:lnSpc>
              <a:spcBef>
                <a:spcPts val="2100"/>
              </a:spcBef>
              <a:spcAft>
                <a:spcPts val="0"/>
              </a:spcAft>
              <a:buClr>
                <a:schemeClr val="dk2"/>
              </a:buClr>
              <a:buSzPts val="1900"/>
              <a:buFont typeface="Source Code Pro"/>
              <a:buChar char="●"/>
              <a:defRPr sz="1900" b="0" i="0" u="none" strike="noStrike" cap="none">
                <a:solidFill>
                  <a:schemeClr val="dk2"/>
                </a:solidFill>
                <a:latin typeface="Source Code Pro"/>
                <a:ea typeface="Source Code Pro"/>
                <a:cs typeface="Source Code Pro"/>
                <a:sym typeface="Source Code Pro"/>
              </a:defRPr>
            </a:lvl7pPr>
            <a:lvl8pPr marL="3657600" marR="0" lvl="7" indent="-349250" algn="l" rtl="0">
              <a:lnSpc>
                <a:spcPct val="115000"/>
              </a:lnSpc>
              <a:spcBef>
                <a:spcPts val="2100"/>
              </a:spcBef>
              <a:spcAft>
                <a:spcPts val="0"/>
              </a:spcAft>
              <a:buClr>
                <a:schemeClr val="dk2"/>
              </a:buClr>
              <a:buSzPts val="1900"/>
              <a:buFont typeface="Source Code Pro"/>
              <a:buChar char="○"/>
              <a:defRPr sz="1900" b="0" i="0" u="none" strike="noStrike" cap="none">
                <a:solidFill>
                  <a:schemeClr val="dk2"/>
                </a:solidFill>
                <a:latin typeface="Source Code Pro"/>
                <a:ea typeface="Source Code Pro"/>
                <a:cs typeface="Source Code Pro"/>
                <a:sym typeface="Source Code Pro"/>
              </a:defRPr>
            </a:lvl8pPr>
            <a:lvl9pPr marL="4114800" marR="0" lvl="8" indent="-349250" algn="l" rtl="0">
              <a:lnSpc>
                <a:spcPct val="115000"/>
              </a:lnSpc>
              <a:spcBef>
                <a:spcPts val="2100"/>
              </a:spcBef>
              <a:spcAft>
                <a:spcPts val="2100"/>
              </a:spcAft>
              <a:buClr>
                <a:schemeClr val="dk2"/>
              </a:buClr>
              <a:buSzPts val="1900"/>
              <a:buFont typeface="Source Code Pro"/>
              <a:buChar char="■"/>
              <a:defRPr sz="1900" b="0" i="0" u="none" strike="noStrike" cap="none">
                <a:solidFill>
                  <a:schemeClr val="dk2"/>
                </a:solidFill>
                <a:latin typeface="Source Code Pro"/>
                <a:ea typeface="Source Code Pro"/>
                <a:cs typeface="Source Code Pro"/>
                <a:sym typeface="Source Code Pro"/>
              </a:defRPr>
            </a:lvl9pPr>
          </a:lstStyle>
          <a:p>
            <a:endParaRPr/>
          </a:p>
        </p:txBody>
      </p:sp>
      <p:sp>
        <p:nvSpPr>
          <p:cNvPr id="363" name="Google Shape;363;g149cf5fcbea_0_63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13"/>
        <p:cNvGrpSpPr/>
        <p:nvPr/>
      </p:nvGrpSpPr>
      <p:grpSpPr>
        <a:xfrm>
          <a:off x="0" y="0"/>
          <a:ext cx="0" cy="0"/>
          <a:chOff x="0" y="0"/>
          <a:chExt cx="0" cy="0"/>
        </a:xfrm>
      </p:grpSpPr>
      <p:sp>
        <p:nvSpPr>
          <p:cNvPr id="414" name="Google Shape;414;p1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15" name="Google Shape;415;p12"/>
          <p:cNvSpPr txBox="1">
            <a:spLocks noGrp="1"/>
          </p:cNvSpPr>
          <p:nvPr>
            <p:ph type="body" idx="1"/>
          </p:nvPr>
        </p:nvSpPr>
        <p:spPr>
          <a:xfrm>
            <a:off x="609600" y="1600203"/>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416" name="Google Shape;416;p12"/>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14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9pPr>
          </a:lstStyle>
          <a:p>
            <a:endParaRPr/>
          </a:p>
        </p:txBody>
      </p:sp>
      <p:sp>
        <p:nvSpPr>
          <p:cNvPr id="417" name="Google Shape;417;p12"/>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lt1"/>
              </a:buClr>
              <a:buSzPts val="14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9pPr>
          </a:lstStyle>
          <a:p>
            <a:endParaRPr/>
          </a:p>
        </p:txBody>
      </p:sp>
      <p:sp>
        <p:nvSpPr>
          <p:cNvPr id="418" name="Google Shape;418;p12"/>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65A49E-1E28-04AE-1A6A-675705DC9D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E67BDE-7B3B-54B1-54A0-B74B60087E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36E4E3-4E2A-E812-00AB-DB9781B471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0B62CA-A1A2-47FA-8F33-48985FD810B9}" type="datetimeFigureOut">
              <a:rPr lang="en-US" smtClean="0"/>
              <a:t>11/11/22</a:t>
            </a:fld>
            <a:endParaRPr lang="en-US"/>
          </a:p>
        </p:txBody>
      </p:sp>
      <p:sp>
        <p:nvSpPr>
          <p:cNvPr id="5" name="Footer Placeholder 4">
            <a:extLst>
              <a:ext uri="{FF2B5EF4-FFF2-40B4-BE49-F238E27FC236}">
                <a16:creationId xmlns:a16="http://schemas.microsoft.com/office/drawing/2014/main" id="{7D1B68BD-9518-185C-58CC-5950CB8E0A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E82DD0-10C4-018D-8C52-D3AFE98B74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6EDF0F-3CF3-4A62-83E9-707D76973955}" type="slidenum">
              <a:rPr lang="en-US" smtClean="0"/>
              <a:t>‹#›</a:t>
            </a:fld>
            <a:endParaRPr lang="en-US"/>
          </a:p>
        </p:txBody>
      </p:sp>
    </p:spTree>
    <p:extLst>
      <p:ext uri="{BB962C8B-B14F-4D97-AF65-F5344CB8AC3E}">
        <p14:creationId xmlns:p14="http://schemas.microsoft.com/office/powerpoint/2010/main" val="123609865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hyperlink" Target="https://scholarship.law.upenn.edu/faculty_scholarship/1283/"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hyperlink" Target="https://drive.google.com/drive/u/0/folders/190HveHZMUphcZcnO5CcyjaMUtWFh8aVJ"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4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6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3.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5.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85.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85.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85.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85.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85.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86.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86.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86.xml"/><Relationship Id="rId5" Type="http://schemas.openxmlformats.org/officeDocument/2006/relationships/hyperlink" Target="https://bit.ly/ICMedical" TargetMode="External"/><Relationship Id="rId4" Type="http://schemas.openxmlformats.org/officeDocument/2006/relationships/hyperlink" Target="https://bit.ly/NYInformedConsent"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0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9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38.png"/><Relationship Id="rId7" Type="http://schemas.openxmlformats.org/officeDocument/2006/relationships/diagramLayout" Target="../diagrams/layout2.xml"/><Relationship Id="rId2" Type="http://schemas.openxmlformats.org/officeDocument/2006/relationships/notesSlide" Target="../notesSlides/notesSlide31.xml"/><Relationship Id="rId1" Type="http://schemas.openxmlformats.org/officeDocument/2006/relationships/slideLayout" Target="../slideLayouts/slideLayout103.xml"/><Relationship Id="rId6" Type="http://schemas.openxmlformats.org/officeDocument/2006/relationships/diagramData" Target="../diagrams/data2.xml"/><Relationship Id="rId5" Type="http://schemas.openxmlformats.org/officeDocument/2006/relationships/hyperlink" Target="https://pediatrics.aappublications.org/content/135/5/948" TargetMode="External"/><Relationship Id="rId10" Type="http://schemas.microsoft.com/office/2007/relationships/diagramDrawing" Target="../diagrams/drawing2.xml"/><Relationship Id="rId4" Type="http://schemas.openxmlformats.org/officeDocument/2006/relationships/hyperlink" Target="https://www.childwelfare.gov/pubs/factsheets/cpswork/" TargetMode="External"/><Relationship Id="rId9" Type="http://schemas.openxmlformats.org/officeDocument/2006/relationships/diagramColors" Target="../diagrams/colors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12.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04.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9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9.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9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101.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4.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103.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0.xml"/><Relationship Id="rId1" Type="http://schemas.openxmlformats.org/officeDocument/2006/relationships/slideLayout" Target="../slideLayouts/slideLayout9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115.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2.xml"/><Relationship Id="rId1" Type="http://schemas.openxmlformats.org/officeDocument/2006/relationships/slideLayout" Target="../slideLayouts/slideLayout1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30E156F-2DB4-5D34-54BC-F8F8C150B9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3538" y="0"/>
            <a:ext cx="6341012" cy="239026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11E5CF07-FBCC-22AF-503C-498957FBFD5E}"/>
              </a:ext>
            </a:extLst>
          </p:cNvPr>
          <p:cNvSpPr>
            <a:spLocks noGrp="1"/>
          </p:cNvSpPr>
          <p:nvPr>
            <p:ph type="title"/>
          </p:nvPr>
        </p:nvSpPr>
        <p:spPr>
          <a:xfrm>
            <a:off x="838200" y="2624138"/>
            <a:ext cx="10515600" cy="2852737"/>
          </a:xfrm>
        </p:spPr>
        <p:txBody>
          <a:bodyPr>
            <a:normAutofit fontScale="90000"/>
          </a:bodyPr>
          <a:lstStyle/>
          <a:p>
            <a:pPr algn="ctr"/>
            <a:r>
              <a:rPr lang="en-US" sz="4900" dirty="0">
                <a:solidFill>
                  <a:srgbClr val="002060"/>
                </a:solidFill>
              </a:rPr>
              <a:t>Beyond the Evidence Base: Preserving Dignity and Countering Discrimination in Pregnancy and Parenting </a:t>
            </a:r>
            <a:br>
              <a:rPr lang="en-US" dirty="0">
                <a:solidFill>
                  <a:srgbClr val="002060"/>
                </a:solidFill>
              </a:rPr>
            </a:br>
            <a:endParaRPr lang="en-US" dirty="0">
              <a:solidFill>
                <a:srgbClr val="002060"/>
              </a:solidFill>
            </a:endParaRPr>
          </a:p>
        </p:txBody>
      </p:sp>
      <p:sp>
        <p:nvSpPr>
          <p:cNvPr id="7" name="Text Placeholder 6">
            <a:extLst>
              <a:ext uri="{FF2B5EF4-FFF2-40B4-BE49-F238E27FC236}">
                <a16:creationId xmlns:a16="http://schemas.microsoft.com/office/drawing/2014/main" id="{936A010E-11E4-8B78-F20E-65D8F417865A}"/>
              </a:ext>
            </a:extLst>
          </p:cNvPr>
          <p:cNvSpPr>
            <a:spLocks noGrp="1"/>
          </p:cNvSpPr>
          <p:nvPr>
            <p:ph type="body" idx="1"/>
          </p:nvPr>
        </p:nvSpPr>
        <p:spPr>
          <a:xfrm>
            <a:off x="838200" y="5106608"/>
            <a:ext cx="10515600" cy="1500187"/>
          </a:xfrm>
        </p:spPr>
        <p:txBody>
          <a:bodyPr>
            <a:normAutofit fontScale="85000" lnSpcReduction="20000"/>
          </a:bodyPr>
          <a:lstStyle/>
          <a:p>
            <a:pPr algn="ctr"/>
            <a:r>
              <a:rPr lang="en-US" i="1" dirty="0">
                <a:solidFill>
                  <a:schemeClr val="tx1"/>
                </a:solidFill>
              </a:rPr>
              <a:t>Lisa </a:t>
            </a:r>
            <a:r>
              <a:rPr lang="en-US" i="1" dirty="0" err="1">
                <a:solidFill>
                  <a:schemeClr val="tx1"/>
                </a:solidFill>
              </a:rPr>
              <a:t>Sangoi</a:t>
            </a:r>
            <a:r>
              <a:rPr lang="en-US" i="1" dirty="0">
                <a:solidFill>
                  <a:schemeClr val="tx1"/>
                </a:solidFill>
              </a:rPr>
              <a:t>, JD - Movement for Family Power</a:t>
            </a:r>
          </a:p>
          <a:p>
            <a:pPr algn="ctr"/>
            <a:r>
              <a:rPr lang="en-US" i="1" dirty="0" err="1">
                <a:solidFill>
                  <a:schemeClr val="tx1"/>
                </a:solidFill>
              </a:rPr>
              <a:t>Mishka</a:t>
            </a:r>
            <a:r>
              <a:rPr lang="en-US" i="1" dirty="0">
                <a:solidFill>
                  <a:schemeClr val="tx1"/>
                </a:solidFill>
              </a:rPr>
              <a:t> </a:t>
            </a:r>
            <a:r>
              <a:rPr lang="en-US" i="1" dirty="0" err="1">
                <a:solidFill>
                  <a:schemeClr val="tx1"/>
                </a:solidFill>
              </a:rPr>
              <a:t>Terplan</a:t>
            </a:r>
            <a:r>
              <a:rPr lang="en-US" i="1" dirty="0">
                <a:solidFill>
                  <a:schemeClr val="tx1"/>
                </a:solidFill>
              </a:rPr>
              <a:t>, MD, MPH - Friends Research Institute</a:t>
            </a:r>
          </a:p>
          <a:p>
            <a:pPr algn="ctr"/>
            <a:r>
              <a:rPr lang="en-US" i="1" dirty="0">
                <a:solidFill>
                  <a:schemeClr val="tx1"/>
                </a:solidFill>
              </a:rPr>
              <a:t>Nikki Bell Peña - Living In Freedom Together-LIFT Inc</a:t>
            </a:r>
          </a:p>
          <a:p>
            <a:pPr algn="ctr"/>
            <a:r>
              <a:rPr lang="en-US" i="1" dirty="0">
                <a:solidFill>
                  <a:schemeClr val="tx1"/>
                </a:solidFill>
              </a:rPr>
              <a:t>Moderator:  Davida Schiff, MD, MSc - Massachusetts General Hospital </a:t>
            </a:r>
          </a:p>
          <a:p>
            <a:pPr algn="ctr"/>
            <a:endParaRPr lang="en-US" i="1" dirty="0"/>
          </a:p>
        </p:txBody>
      </p:sp>
    </p:spTree>
    <p:extLst>
      <p:ext uri="{BB962C8B-B14F-4D97-AF65-F5344CB8AC3E}">
        <p14:creationId xmlns:p14="http://schemas.microsoft.com/office/powerpoint/2010/main" val="388149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539"/>
        <p:cNvGrpSpPr/>
        <p:nvPr/>
      </p:nvGrpSpPr>
      <p:grpSpPr>
        <a:xfrm>
          <a:off x="0" y="0"/>
          <a:ext cx="0" cy="0"/>
          <a:chOff x="0" y="0"/>
          <a:chExt cx="0" cy="0"/>
        </a:xfrm>
      </p:grpSpPr>
      <p:sp>
        <p:nvSpPr>
          <p:cNvPr id="540" name="Google Shape;540;g149cf5fcbea_0_4"/>
          <p:cNvSpPr txBox="1">
            <a:spLocks noGrp="1"/>
          </p:cNvSpPr>
          <p:nvPr>
            <p:ph type="title"/>
          </p:nvPr>
        </p:nvSpPr>
        <p:spPr>
          <a:xfrm>
            <a:off x="179267" y="2294600"/>
            <a:ext cx="5393700" cy="22689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5600"/>
              <a:buNone/>
            </a:pPr>
            <a:r>
              <a:rPr lang="en-US">
                <a:solidFill>
                  <a:srgbClr val="FFFFFF"/>
                </a:solidFill>
                <a:latin typeface="Proxima Nova Semibold"/>
                <a:ea typeface="Proxima Nova Semibold"/>
                <a:cs typeface="Proxima Nova Semibold"/>
                <a:sym typeface="Proxima Nova Semibold"/>
              </a:rPr>
              <a:t>Social control over Safety</a:t>
            </a:r>
            <a:endParaRPr>
              <a:solidFill>
                <a:srgbClr val="FFFFFF"/>
              </a:solidFill>
              <a:latin typeface="Proxima Nova Semibold"/>
              <a:ea typeface="Proxima Nova Semibold"/>
              <a:cs typeface="Proxima Nova Semibold"/>
              <a:sym typeface="Proxima Nova Semibold"/>
            </a:endParaRPr>
          </a:p>
        </p:txBody>
      </p:sp>
      <p:pic>
        <p:nvPicPr>
          <p:cNvPr id="541" name="Google Shape;541;g149cf5fcbea_0_4"/>
          <p:cNvPicPr preferRelativeResize="0"/>
          <p:nvPr/>
        </p:nvPicPr>
        <p:blipFill rotWithShape="1">
          <a:blip r:embed="rId3">
            <a:alphaModFix/>
          </a:blip>
          <a:srcRect/>
          <a:stretch/>
        </p:blipFill>
        <p:spPr>
          <a:xfrm>
            <a:off x="7106400" y="815183"/>
            <a:ext cx="4010534" cy="522763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546"/>
        <p:cNvGrpSpPr/>
        <p:nvPr/>
      </p:nvGrpSpPr>
      <p:grpSpPr>
        <a:xfrm>
          <a:off x="0" y="0"/>
          <a:ext cx="0" cy="0"/>
          <a:chOff x="0" y="0"/>
          <a:chExt cx="0" cy="0"/>
        </a:xfrm>
      </p:grpSpPr>
      <p:sp>
        <p:nvSpPr>
          <p:cNvPr id="547" name="Google Shape;547;g149cf5fcbea_0_10"/>
          <p:cNvSpPr txBox="1">
            <a:spLocks noGrp="1"/>
          </p:cNvSpPr>
          <p:nvPr>
            <p:ph type="title"/>
          </p:nvPr>
        </p:nvSpPr>
        <p:spPr>
          <a:xfrm>
            <a:off x="179267" y="2294600"/>
            <a:ext cx="5393700" cy="22689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5600"/>
              <a:buNone/>
            </a:pPr>
            <a:r>
              <a:rPr lang="en-US">
                <a:solidFill>
                  <a:srgbClr val="FFFFFF"/>
                </a:solidFill>
                <a:latin typeface="Proxima Nova Semibold"/>
                <a:ea typeface="Proxima Nova Semibold"/>
                <a:cs typeface="Proxima Nova Semibold"/>
                <a:sym typeface="Proxima Nova Semibold"/>
              </a:rPr>
              <a:t>Social Control over Safety</a:t>
            </a:r>
            <a:endParaRPr>
              <a:solidFill>
                <a:srgbClr val="FFFFFF"/>
              </a:solidFill>
              <a:latin typeface="Proxima Nova Semibold"/>
              <a:ea typeface="Proxima Nova Semibold"/>
              <a:cs typeface="Proxima Nova Semibold"/>
              <a:sym typeface="Proxima Nova Semibold"/>
            </a:endParaRPr>
          </a:p>
        </p:txBody>
      </p:sp>
      <p:pic>
        <p:nvPicPr>
          <p:cNvPr id="548" name="Google Shape;548;g149cf5fcbea_0_10"/>
          <p:cNvPicPr preferRelativeResize="0"/>
          <p:nvPr/>
        </p:nvPicPr>
        <p:blipFill rotWithShape="1">
          <a:blip r:embed="rId3">
            <a:alphaModFix/>
          </a:blip>
          <a:srcRect/>
          <a:stretch/>
        </p:blipFill>
        <p:spPr>
          <a:xfrm>
            <a:off x="6477950" y="408000"/>
            <a:ext cx="5581625" cy="56837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553"/>
        <p:cNvGrpSpPr/>
        <p:nvPr/>
      </p:nvGrpSpPr>
      <p:grpSpPr>
        <a:xfrm>
          <a:off x="0" y="0"/>
          <a:ext cx="0" cy="0"/>
          <a:chOff x="0" y="0"/>
          <a:chExt cx="0" cy="0"/>
        </a:xfrm>
      </p:grpSpPr>
      <p:sp>
        <p:nvSpPr>
          <p:cNvPr id="554" name="Google Shape;554;g149cf5fcbea_0_255"/>
          <p:cNvSpPr txBox="1">
            <a:spLocks noGrp="1"/>
          </p:cNvSpPr>
          <p:nvPr>
            <p:ph type="title"/>
          </p:nvPr>
        </p:nvSpPr>
        <p:spPr>
          <a:xfrm>
            <a:off x="179267" y="-405400"/>
            <a:ext cx="5393700" cy="61809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0"/>
              </a:spcBef>
              <a:spcAft>
                <a:spcPts val="0"/>
              </a:spcAft>
              <a:buSzPts val="5600"/>
              <a:buNone/>
            </a:pPr>
            <a:r>
              <a:rPr lang="en-US" sz="3200">
                <a:solidFill>
                  <a:schemeClr val="lt1"/>
                </a:solidFill>
                <a:latin typeface="Proxima Nova Semibold"/>
                <a:ea typeface="Proxima Nova Semibold"/>
                <a:cs typeface="Proxima Nova Semibold"/>
                <a:sym typeface="Proxima Nova Semibold"/>
              </a:rPr>
              <a:t>The foster system served the distinct function of identifying and responding to poor parents who were “undeserving” of cash assistance they otherwise qualified for by removing their children from their care. (</a:t>
            </a:r>
            <a:r>
              <a:rPr lang="en-US" sz="1800">
                <a:solidFill>
                  <a:schemeClr val="lt1"/>
                </a:solidFill>
                <a:latin typeface="Proxima Nova Semibold"/>
                <a:ea typeface="Proxima Nova Semibold"/>
                <a:cs typeface="Proxima Nova Semibold"/>
                <a:sym typeface="Proxima Nova Semibold"/>
              </a:rPr>
              <a:t>See Roberts, Shattered Bonds)</a:t>
            </a:r>
            <a:endParaRPr sz="1800">
              <a:solidFill>
                <a:schemeClr val="lt1"/>
              </a:solidFill>
              <a:latin typeface="Proxima Nova Semibold"/>
              <a:ea typeface="Proxima Nova Semibold"/>
              <a:cs typeface="Proxima Nova Semibold"/>
              <a:sym typeface="Proxima Nova Semibold"/>
            </a:endParaRPr>
          </a:p>
        </p:txBody>
      </p:sp>
      <p:pic>
        <p:nvPicPr>
          <p:cNvPr id="555" name="Google Shape;555;g149cf5fcbea_0_255"/>
          <p:cNvPicPr preferRelativeResize="0"/>
          <p:nvPr/>
        </p:nvPicPr>
        <p:blipFill rotWithShape="1">
          <a:blip r:embed="rId3">
            <a:alphaModFix/>
          </a:blip>
          <a:srcRect/>
          <a:stretch/>
        </p:blipFill>
        <p:spPr>
          <a:xfrm>
            <a:off x="6191067" y="967633"/>
            <a:ext cx="5877567" cy="436153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559"/>
        <p:cNvGrpSpPr/>
        <p:nvPr/>
      </p:nvGrpSpPr>
      <p:grpSpPr>
        <a:xfrm>
          <a:off x="0" y="0"/>
          <a:ext cx="0" cy="0"/>
          <a:chOff x="0" y="0"/>
          <a:chExt cx="0" cy="0"/>
        </a:xfrm>
      </p:grpSpPr>
      <p:sp>
        <p:nvSpPr>
          <p:cNvPr id="560" name="Google Shape;560;g149cf5fcbea_0_16"/>
          <p:cNvSpPr txBox="1">
            <a:spLocks noGrp="1"/>
          </p:cNvSpPr>
          <p:nvPr>
            <p:ph type="title"/>
          </p:nvPr>
        </p:nvSpPr>
        <p:spPr>
          <a:xfrm>
            <a:off x="354000" y="720733"/>
            <a:ext cx="5393700" cy="58923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5600"/>
              <a:buNone/>
            </a:pPr>
            <a:r>
              <a:rPr lang="en-US" sz="3200">
                <a:solidFill>
                  <a:srgbClr val="FFFFFF"/>
                </a:solidFill>
                <a:latin typeface="Proxima Nova Semibold"/>
                <a:ea typeface="Proxima Nova Semibold"/>
                <a:cs typeface="Proxima Nova Semibold"/>
                <a:sym typeface="Proxima Nova Semibold"/>
              </a:rPr>
              <a:t>By 1967…. a grassroots movement composed of welfare mothers secured entitlements to benefits, raised benefit levels, and increased availability of benefits to families headed by women. As a result, "by 1967, a welfare caseload that had once been eighty-six percent white had become forty-six percent nonwhite." (</a:t>
            </a:r>
            <a:r>
              <a:rPr lang="en-US" sz="3200" u="sng">
                <a:solidFill>
                  <a:srgbClr val="FFFFFF"/>
                </a:solidFill>
                <a:latin typeface="Proxima Nova Semibold"/>
                <a:ea typeface="Proxima Nova Semibold"/>
                <a:cs typeface="Proxima Nova Semibold"/>
                <a:sym typeface="Proxima Nova Semibold"/>
                <a:hlinkClick r:id="rId3">
                  <a:extLst>
                    <a:ext uri="{A12FA001-AC4F-418D-AE19-62706E023703}">
                      <ahyp:hlinkClr xmlns:ahyp="http://schemas.microsoft.com/office/drawing/2018/hyperlinkcolor" val="tx"/>
                    </a:ext>
                  </a:extLst>
                </a:hlinkClick>
              </a:rPr>
              <a:t>paper link</a:t>
            </a:r>
            <a:r>
              <a:rPr lang="en-US" sz="3200">
                <a:solidFill>
                  <a:srgbClr val="FFFFFF"/>
                </a:solidFill>
                <a:latin typeface="Proxima Nova Semibold"/>
                <a:ea typeface="Proxima Nova Semibold"/>
                <a:cs typeface="Proxima Nova Semibold"/>
                <a:sym typeface="Proxima Nova Semibold"/>
              </a:rPr>
              <a:t>)</a:t>
            </a:r>
            <a:endParaRPr sz="3200">
              <a:solidFill>
                <a:srgbClr val="FFFFFF"/>
              </a:solidFill>
              <a:latin typeface="Proxima Nova Semibold"/>
              <a:ea typeface="Proxima Nova Semibold"/>
              <a:cs typeface="Proxima Nova Semibold"/>
              <a:sym typeface="Proxima Nova Semibold"/>
            </a:endParaRPr>
          </a:p>
        </p:txBody>
      </p:sp>
      <p:sp>
        <p:nvSpPr>
          <p:cNvPr id="561" name="Google Shape;561;g149cf5fcbea_0_16"/>
          <p:cNvSpPr txBox="1">
            <a:spLocks noGrp="1"/>
          </p:cNvSpPr>
          <p:nvPr>
            <p:ph type="body" idx="2"/>
          </p:nvPr>
        </p:nvSpPr>
        <p:spPr>
          <a:xfrm>
            <a:off x="6586000" y="965600"/>
            <a:ext cx="5115900" cy="4926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2800"/>
              <a:buNone/>
            </a:pPr>
            <a:endParaRPr>
              <a:latin typeface="Proxima Nova Semibold"/>
              <a:ea typeface="Proxima Nova Semibold"/>
              <a:cs typeface="Proxima Nova Semibold"/>
              <a:sym typeface="Proxima Nova Semibold"/>
            </a:endParaRPr>
          </a:p>
          <a:p>
            <a:pPr marL="0" lvl="0" indent="0" algn="l" rtl="0">
              <a:lnSpc>
                <a:spcPct val="90000"/>
              </a:lnSpc>
              <a:spcBef>
                <a:spcPts val="1000"/>
              </a:spcBef>
              <a:spcAft>
                <a:spcPts val="0"/>
              </a:spcAft>
              <a:buSzPts val="2800"/>
              <a:buNone/>
            </a:pPr>
            <a:endParaRPr>
              <a:latin typeface="Proxima Nova Semibold"/>
              <a:ea typeface="Proxima Nova Semibold"/>
              <a:cs typeface="Proxima Nova Semibold"/>
              <a:sym typeface="Proxima Nova Semibold"/>
            </a:endParaRPr>
          </a:p>
          <a:p>
            <a:pPr marL="0" lvl="0" indent="0" algn="l" rtl="0">
              <a:lnSpc>
                <a:spcPct val="90000"/>
              </a:lnSpc>
              <a:spcBef>
                <a:spcPts val="1000"/>
              </a:spcBef>
              <a:spcAft>
                <a:spcPts val="0"/>
              </a:spcAft>
              <a:buSzPts val="2800"/>
              <a:buNone/>
            </a:pPr>
            <a:r>
              <a:rPr lang="en-US" sz="3200">
                <a:latin typeface="Proxima Nova Semibold"/>
                <a:ea typeface="Proxima Nova Semibold"/>
                <a:cs typeface="Proxima Nova Semibold"/>
                <a:sym typeface="Proxima Nova Semibold"/>
              </a:rPr>
              <a:t>By 1967...</a:t>
            </a:r>
            <a:r>
              <a:rPr lang="en-US" sz="3200">
                <a:solidFill>
                  <a:schemeClr val="hlink"/>
                </a:solidFill>
                <a:uFill>
                  <a:noFill/>
                </a:uFill>
                <a:latin typeface="Proxima Nova Semibold"/>
                <a:ea typeface="Proxima Nova Semibold"/>
                <a:cs typeface="Proxima Nova Semibold"/>
                <a:sym typeface="Proxima Nova Semibold"/>
                <a:hlinkClick r:id="rId4"/>
              </a:rPr>
              <a:t>49 states had passed child abuse laws with a mandatory reporting requirement, which were additionally expanded with the 1973 passage of the Child Abuse Prevention and Treatment Act.</a:t>
            </a:r>
            <a:endParaRPr sz="3200">
              <a:latin typeface="Proxima Nova Semibold"/>
              <a:ea typeface="Proxima Nova Semibold"/>
              <a:cs typeface="Proxima Nova Semibold"/>
              <a:sym typeface="Proxima Nova Semibold"/>
            </a:endParaRPr>
          </a:p>
          <a:p>
            <a:pPr marL="0" lvl="0" indent="0" algn="l" rtl="0">
              <a:lnSpc>
                <a:spcPct val="90000"/>
              </a:lnSpc>
              <a:spcBef>
                <a:spcPts val="1000"/>
              </a:spcBef>
              <a:spcAft>
                <a:spcPts val="0"/>
              </a:spcAft>
              <a:buSzPts val="2800"/>
              <a:buNone/>
            </a:pPr>
            <a:endParaRPr>
              <a:latin typeface="Proxima Nova Semibold"/>
              <a:ea typeface="Proxima Nova Semibold"/>
              <a:cs typeface="Proxima Nova Semibold"/>
              <a:sym typeface="Proxima Nova Semibold"/>
            </a:endParaRPr>
          </a:p>
        </p:txBody>
      </p:sp>
      <p:pic>
        <p:nvPicPr>
          <p:cNvPr id="562" name="Google Shape;562;g149cf5fcbea_0_16"/>
          <p:cNvPicPr preferRelativeResize="0"/>
          <p:nvPr/>
        </p:nvPicPr>
        <p:blipFill rotWithShape="1">
          <a:blip r:embed="rId5">
            <a:alphaModFix/>
          </a:blip>
          <a:srcRect/>
          <a:stretch/>
        </p:blipFill>
        <p:spPr>
          <a:xfrm>
            <a:off x="5747600" y="552433"/>
            <a:ext cx="6444399" cy="5753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566"/>
        <p:cNvGrpSpPr/>
        <p:nvPr/>
      </p:nvGrpSpPr>
      <p:grpSpPr>
        <a:xfrm>
          <a:off x="0" y="0"/>
          <a:ext cx="0" cy="0"/>
          <a:chOff x="0" y="0"/>
          <a:chExt cx="0" cy="0"/>
        </a:xfrm>
      </p:grpSpPr>
      <p:pic>
        <p:nvPicPr>
          <p:cNvPr id="567" name="Google Shape;567;g149cf5fcbea_0_143"/>
          <p:cNvPicPr preferRelativeResize="0"/>
          <p:nvPr/>
        </p:nvPicPr>
        <p:blipFill rotWithShape="1">
          <a:blip r:embed="rId3">
            <a:alphaModFix/>
          </a:blip>
          <a:srcRect/>
          <a:stretch/>
        </p:blipFill>
        <p:spPr>
          <a:xfrm>
            <a:off x="909600" y="531767"/>
            <a:ext cx="10197900" cy="5765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571"/>
        <p:cNvGrpSpPr/>
        <p:nvPr/>
      </p:nvGrpSpPr>
      <p:grpSpPr>
        <a:xfrm>
          <a:off x="0" y="0"/>
          <a:ext cx="0" cy="0"/>
          <a:chOff x="0" y="0"/>
          <a:chExt cx="0" cy="0"/>
        </a:xfrm>
      </p:grpSpPr>
      <p:pic>
        <p:nvPicPr>
          <p:cNvPr id="572" name="Google Shape;572;g149cf5fcbea_0_22"/>
          <p:cNvPicPr preferRelativeResize="0"/>
          <p:nvPr/>
        </p:nvPicPr>
        <p:blipFill rotWithShape="1">
          <a:blip r:embed="rId3">
            <a:alphaModFix/>
          </a:blip>
          <a:srcRect/>
          <a:stretch/>
        </p:blipFill>
        <p:spPr>
          <a:xfrm>
            <a:off x="2666982" y="0"/>
            <a:ext cx="6858035"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577"/>
        <p:cNvGrpSpPr/>
        <p:nvPr/>
      </p:nvGrpSpPr>
      <p:grpSpPr>
        <a:xfrm>
          <a:off x="0" y="0"/>
          <a:ext cx="0" cy="0"/>
          <a:chOff x="0" y="0"/>
          <a:chExt cx="0" cy="0"/>
        </a:xfrm>
      </p:grpSpPr>
      <p:pic>
        <p:nvPicPr>
          <p:cNvPr id="578" name="Google Shape;578;g149cf5fcbea_0_380" descr="Image result"/>
          <p:cNvPicPr preferRelativeResize="0"/>
          <p:nvPr/>
        </p:nvPicPr>
        <p:blipFill rotWithShape="1">
          <a:blip r:embed="rId3">
            <a:alphaModFix/>
          </a:blip>
          <a:srcRect/>
          <a:stretch/>
        </p:blipFill>
        <p:spPr>
          <a:xfrm>
            <a:off x="0" y="-2"/>
            <a:ext cx="3056425" cy="4025075"/>
          </a:xfrm>
          <a:prstGeom prst="rect">
            <a:avLst/>
          </a:prstGeom>
          <a:noFill/>
          <a:ln>
            <a:noFill/>
          </a:ln>
        </p:spPr>
      </p:pic>
      <p:pic>
        <p:nvPicPr>
          <p:cNvPr id="579" name="Google Shape;579;g149cf5fcbea_0_380"/>
          <p:cNvPicPr preferRelativeResize="0"/>
          <p:nvPr/>
        </p:nvPicPr>
        <p:blipFill rotWithShape="1">
          <a:blip r:embed="rId4">
            <a:alphaModFix/>
          </a:blip>
          <a:srcRect/>
          <a:stretch/>
        </p:blipFill>
        <p:spPr>
          <a:xfrm>
            <a:off x="6748442" y="0"/>
            <a:ext cx="5327231" cy="3744699"/>
          </a:xfrm>
          <a:prstGeom prst="rect">
            <a:avLst/>
          </a:prstGeom>
          <a:noFill/>
          <a:ln>
            <a:noFill/>
          </a:ln>
        </p:spPr>
      </p:pic>
      <p:pic>
        <p:nvPicPr>
          <p:cNvPr id="580" name="Google Shape;580;g149cf5fcbea_0_380"/>
          <p:cNvPicPr preferRelativeResize="0"/>
          <p:nvPr/>
        </p:nvPicPr>
        <p:blipFill rotWithShape="1">
          <a:blip r:embed="rId5">
            <a:alphaModFix/>
          </a:blip>
          <a:srcRect/>
          <a:stretch/>
        </p:blipFill>
        <p:spPr>
          <a:xfrm>
            <a:off x="499700" y="4025075"/>
            <a:ext cx="4537525" cy="2666501"/>
          </a:xfrm>
          <a:prstGeom prst="rect">
            <a:avLst/>
          </a:prstGeom>
          <a:noFill/>
          <a:ln>
            <a:noFill/>
          </a:ln>
        </p:spPr>
      </p:pic>
      <p:pic>
        <p:nvPicPr>
          <p:cNvPr id="581" name="Google Shape;581;g149cf5fcbea_0_380"/>
          <p:cNvPicPr preferRelativeResize="0"/>
          <p:nvPr/>
        </p:nvPicPr>
        <p:blipFill rotWithShape="1">
          <a:blip r:embed="rId6">
            <a:alphaModFix/>
          </a:blip>
          <a:srcRect/>
          <a:stretch/>
        </p:blipFill>
        <p:spPr>
          <a:xfrm>
            <a:off x="6187072" y="3938852"/>
            <a:ext cx="5633524" cy="25353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585"/>
        <p:cNvGrpSpPr/>
        <p:nvPr/>
      </p:nvGrpSpPr>
      <p:grpSpPr>
        <a:xfrm>
          <a:off x="0" y="0"/>
          <a:ext cx="0" cy="0"/>
          <a:chOff x="0" y="0"/>
          <a:chExt cx="0" cy="0"/>
        </a:xfrm>
      </p:grpSpPr>
      <p:sp>
        <p:nvSpPr>
          <p:cNvPr id="586" name="Google Shape;586;g149cf5fcbea_0_507"/>
          <p:cNvSpPr txBox="1"/>
          <p:nvPr/>
        </p:nvSpPr>
        <p:spPr>
          <a:xfrm>
            <a:off x="4906767" y="5429967"/>
            <a:ext cx="1763100" cy="418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Arial"/>
                <a:ea typeface="Arial"/>
                <a:cs typeface="Arial"/>
                <a:sym typeface="Arial"/>
              </a:rPr>
              <a:t>War on Drugs</a:t>
            </a:r>
            <a:endParaRPr sz="1900" b="0" i="0" u="none" strike="noStrike" cap="none">
              <a:solidFill>
                <a:srgbClr val="000000"/>
              </a:solidFill>
              <a:latin typeface="Arial"/>
              <a:ea typeface="Arial"/>
              <a:cs typeface="Arial"/>
              <a:sym typeface="Arial"/>
            </a:endParaRPr>
          </a:p>
        </p:txBody>
      </p:sp>
      <p:sp>
        <p:nvSpPr>
          <p:cNvPr id="587" name="Google Shape;587;g149cf5fcbea_0_507"/>
          <p:cNvSpPr txBox="1"/>
          <p:nvPr/>
        </p:nvSpPr>
        <p:spPr>
          <a:xfrm>
            <a:off x="3559067" y="5083300"/>
            <a:ext cx="1763100" cy="418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Arial"/>
                <a:ea typeface="Arial"/>
                <a:cs typeface="Arial"/>
                <a:sym typeface="Arial"/>
              </a:rPr>
              <a:t>Punitive</a:t>
            </a:r>
            <a:endParaRPr sz="1900" b="0" i="0" u="none" strike="noStrike" cap="none">
              <a:solidFill>
                <a:srgbClr val="000000"/>
              </a:solidFill>
              <a:latin typeface="Arial"/>
              <a:ea typeface="Arial"/>
              <a:cs typeface="Arial"/>
              <a:sym typeface="Arial"/>
            </a:endParaRPr>
          </a:p>
        </p:txBody>
      </p:sp>
      <p:pic>
        <p:nvPicPr>
          <p:cNvPr id="588" name="Google Shape;588;g149cf5fcbea_0_507"/>
          <p:cNvPicPr preferRelativeResize="0"/>
          <p:nvPr/>
        </p:nvPicPr>
        <p:blipFill rotWithShape="1">
          <a:blip r:embed="rId3">
            <a:alphaModFix/>
          </a:blip>
          <a:srcRect t="16576" b="21982"/>
          <a:stretch/>
        </p:blipFill>
        <p:spPr>
          <a:xfrm>
            <a:off x="2873367" y="1779433"/>
            <a:ext cx="6061532" cy="3121567"/>
          </a:xfrm>
          <a:prstGeom prst="rect">
            <a:avLst/>
          </a:prstGeom>
          <a:noFill/>
          <a:ln>
            <a:noFill/>
          </a:ln>
        </p:spPr>
      </p:pic>
      <p:pic>
        <p:nvPicPr>
          <p:cNvPr id="589" name="Google Shape;589;g149cf5fcbea_0_507"/>
          <p:cNvPicPr preferRelativeResize="0"/>
          <p:nvPr/>
        </p:nvPicPr>
        <p:blipFill rotWithShape="1">
          <a:blip r:embed="rId4">
            <a:alphaModFix/>
          </a:blip>
          <a:srcRect t="55853" b="5096"/>
          <a:stretch/>
        </p:blipFill>
        <p:spPr>
          <a:xfrm>
            <a:off x="1837049" y="21400"/>
            <a:ext cx="8517902" cy="666393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593"/>
        <p:cNvGrpSpPr/>
        <p:nvPr/>
      </p:nvGrpSpPr>
      <p:grpSpPr>
        <a:xfrm>
          <a:off x="0" y="0"/>
          <a:ext cx="0" cy="0"/>
          <a:chOff x="0" y="0"/>
          <a:chExt cx="0" cy="0"/>
        </a:xfrm>
      </p:grpSpPr>
      <p:sp>
        <p:nvSpPr>
          <p:cNvPr id="594" name="Google Shape;594;g149cf5fcbea_0_625"/>
          <p:cNvSpPr txBox="1">
            <a:spLocks noGrp="1"/>
          </p:cNvSpPr>
          <p:nvPr>
            <p:ph type="body" idx="1"/>
          </p:nvPr>
        </p:nvSpPr>
        <p:spPr>
          <a:xfrm>
            <a:off x="415600" y="1638233"/>
            <a:ext cx="11360700" cy="44535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SzPts val="2400"/>
              <a:buNone/>
            </a:pPr>
            <a:r>
              <a:rPr lang="en-US" i="1">
                <a:latin typeface="Amatic SC"/>
                <a:ea typeface="Amatic SC"/>
                <a:cs typeface="Amatic SC"/>
                <a:sym typeface="Amatic SC"/>
              </a:rPr>
              <a:t>\</a:t>
            </a:r>
            <a:endParaRPr sz="2400" i="1">
              <a:latin typeface="Amatic SC"/>
              <a:ea typeface="Amatic SC"/>
              <a:cs typeface="Amatic SC"/>
              <a:sym typeface="Amatic SC"/>
            </a:endParaRPr>
          </a:p>
        </p:txBody>
      </p:sp>
      <p:sp>
        <p:nvSpPr>
          <p:cNvPr id="595" name="Google Shape;595;g149cf5fcbea_0_625"/>
          <p:cNvSpPr txBox="1"/>
          <p:nvPr/>
        </p:nvSpPr>
        <p:spPr>
          <a:xfrm>
            <a:off x="309100" y="210367"/>
            <a:ext cx="11573700" cy="47040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Proxima Nova Semibold"/>
              <a:ea typeface="Proxima Nova Semibold"/>
              <a:cs typeface="Proxima Nova Semibold"/>
              <a:sym typeface="Proxima Nova Semibold"/>
            </a:endParaRPr>
          </a:p>
          <a:p>
            <a:pPr marL="0" marR="0" lvl="0" indent="0" algn="ctr" rtl="0">
              <a:lnSpc>
                <a:spcPct val="100000"/>
              </a:lnSpc>
              <a:spcBef>
                <a:spcPts val="0"/>
              </a:spcBef>
              <a:spcAft>
                <a:spcPts val="0"/>
              </a:spcAft>
              <a:buClr>
                <a:srgbClr val="000000"/>
              </a:buClr>
              <a:buSzPts val="1900"/>
              <a:buFont typeface="Arial"/>
              <a:buNone/>
            </a:pPr>
            <a:endParaRPr sz="1900" b="0" i="1" u="none" strike="noStrike" cap="none">
              <a:solidFill>
                <a:srgbClr val="F1C232"/>
              </a:solidFill>
              <a:latin typeface="Amatic SC"/>
              <a:ea typeface="Amatic SC"/>
              <a:cs typeface="Amatic SC"/>
              <a:sym typeface="Amatic SC"/>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1C232"/>
              </a:solidFill>
              <a:latin typeface="Amatic SC"/>
              <a:ea typeface="Amatic SC"/>
              <a:cs typeface="Amatic SC"/>
              <a:sym typeface="Amatic SC"/>
            </a:endParaRPr>
          </a:p>
          <a:p>
            <a:pPr marL="609600" marR="0" lvl="0" indent="0" algn="l" rtl="0">
              <a:lnSpc>
                <a:spcPct val="138000"/>
              </a:lnSpc>
              <a:spcBef>
                <a:spcPts val="0"/>
              </a:spcBef>
              <a:spcAft>
                <a:spcPts val="0"/>
              </a:spcAft>
              <a:buClr>
                <a:srgbClr val="000000"/>
              </a:buClr>
              <a:buSzPts val="1900"/>
              <a:buFont typeface="Arial"/>
              <a:buNone/>
            </a:pPr>
            <a:endParaRPr sz="1900" b="0" i="0" u="none" strike="noStrike" cap="none">
              <a:solidFill>
                <a:srgbClr val="222222"/>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1C232"/>
              </a:solidFill>
              <a:latin typeface="Amatic SC"/>
              <a:ea typeface="Amatic SC"/>
              <a:cs typeface="Amatic SC"/>
              <a:sym typeface="Amatic SC"/>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1C232"/>
              </a:solidFill>
              <a:latin typeface="Amatic SC"/>
              <a:ea typeface="Amatic SC"/>
              <a:cs typeface="Amatic SC"/>
              <a:sym typeface="Amatic SC"/>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1C232"/>
              </a:solidFill>
              <a:latin typeface="Amatic SC"/>
              <a:ea typeface="Amatic SC"/>
              <a:cs typeface="Amatic SC"/>
              <a:sym typeface="Amatic SC"/>
            </a:endParaRPr>
          </a:p>
        </p:txBody>
      </p:sp>
      <p:pic>
        <p:nvPicPr>
          <p:cNvPr id="596" name="Google Shape;596;g149cf5fcbea_0_625"/>
          <p:cNvPicPr preferRelativeResize="0"/>
          <p:nvPr/>
        </p:nvPicPr>
        <p:blipFill rotWithShape="1">
          <a:blip r:embed="rId3">
            <a:alphaModFix/>
          </a:blip>
          <a:srcRect/>
          <a:stretch/>
        </p:blipFill>
        <p:spPr>
          <a:xfrm>
            <a:off x="675866" y="752433"/>
            <a:ext cx="4918535" cy="5037634"/>
          </a:xfrm>
          <a:prstGeom prst="rect">
            <a:avLst/>
          </a:prstGeom>
          <a:noFill/>
          <a:ln>
            <a:noFill/>
          </a:ln>
        </p:spPr>
      </p:pic>
      <p:pic>
        <p:nvPicPr>
          <p:cNvPr id="597" name="Google Shape;597;g149cf5fcbea_0_625"/>
          <p:cNvPicPr preferRelativeResize="0"/>
          <p:nvPr/>
        </p:nvPicPr>
        <p:blipFill rotWithShape="1">
          <a:blip r:embed="rId4">
            <a:alphaModFix/>
          </a:blip>
          <a:srcRect/>
          <a:stretch/>
        </p:blipFill>
        <p:spPr>
          <a:xfrm>
            <a:off x="6334550" y="752425"/>
            <a:ext cx="4845174" cy="48451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602"/>
        <p:cNvGrpSpPr/>
        <p:nvPr/>
      </p:nvGrpSpPr>
      <p:grpSpPr>
        <a:xfrm>
          <a:off x="0" y="0"/>
          <a:ext cx="0" cy="0"/>
          <a:chOff x="0" y="0"/>
          <a:chExt cx="0" cy="0"/>
        </a:xfrm>
      </p:grpSpPr>
      <p:sp>
        <p:nvSpPr>
          <p:cNvPr id="603" name="Google Shape;603;p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111111"/>
              <a:buNone/>
            </a:pPr>
            <a:br>
              <a:rPr lang="en-US"/>
            </a:br>
            <a:r>
              <a:rPr lang="en-US"/>
              <a:t>Child Abuse Prevention Treatment ACT (CAPTA)</a:t>
            </a:r>
            <a:endParaRPr/>
          </a:p>
        </p:txBody>
      </p:sp>
      <p:pic>
        <p:nvPicPr>
          <p:cNvPr id="604" name="Google Shape;604;p4"/>
          <p:cNvPicPr preferRelativeResize="0">
            <a:picLocks noGrp="1"/>
          </p:cNvPicPr>
          <p:nvPr>
            <p:ph type="body" idx="1"/>
          </p:nvPr>
        </p:nvPicPr>
        <p:blipFill rotWithShape="1">
          <a:blip r:embed="rId3">
            <a:alphaModFix/>
          </a:blip>
          <a:srcRect/>
          <a:stretch/>
        </p:blipFill>
        <p:spPr>
          <a:xfrm>
            <a:off x="378780" y="2183629"/>
            <a:ext cx="5384800" cy="2490742"/>
          </a:xfrm>
          <a:prstGeom prst="rect">
            <a:avLst/>
          </a:prstGeom>
          <a:noFill/>
          <a:ln>
            <a:noFill/>
          </a:ln>
        </p:spPr>
      </p:pic>
      <p:sp>
        <p:nvSpPr>
          <p:cNvPr id="605" name="Google Shape;605;p4"/>
          <p:cNvSpPr txBox="1">
            <a:spLocks noGrp="1"/>
          </p:cNvSpPr>
          <p:nvPr>
            <p:ph type="body" idx="2"/>
          </p:nvPr>
        </p:nvSpPr>
        <p:spPr>
          <a:xfrm>
            <a:off x="5868140" y="1600201"/>
            <a:ext cx="5814900" cy="4526100"/>
          </a:xfrm>
          <a:prstGeom prst="rect">
            <a:avLst/>
          </a:prstGeom>
          <a:noFill/>
          <a:ln>
            <a:noFill/>
          </a:ln>
        </p:spPr>
        <p:txBody>
          <a:bodyPr spcFirstLastPara="1" wrap="square" lIns="91425" tIns="45700" rIns="91425" bIns="45700" anchor="t" anchorCtr="0">
            <a:normAutofit/>
          </a:bodyPr>
          <a:lstStyle/>
          <a:p>
            <a:pPr marL="457200" lvl="0" indent="-431800" algn="l" rtl="0">
              <a:lnSpc>
                <a:spcPct val="100000"/>
              </a:lnSpc>
              <a:spcBef>
                <a:spcPts val="640"/>
              </a:spcBef>
              <a:spcAft>
                <a:spcPts val="0"/>
              </a:spcAft>
              <a:buSzPts val="3200"/>
              <a:buChar char="•"/>
            </a:pPr>
            <a:r>
              <a:rPr lang="en-US"/>
              <a:t>1971 – Nixon vetoes the bipartisan Comprehensive Child Development Act </a:t>
            </a:r>
            <a:endParaRPr/>
          </a:p>
          <a:p>
            <a:pPr marL="457200" lvl="0" indent="0" algn="l" rtl="0">
              <a:lnSpc>
                <a:spcPct val="100000"/>
              </a:lnSpc>
              <a:spcBef>
                <a:spcPts val="640"/>
              </a:spcBef>
              <a:spcAft>
                <a:spcPts val="0"/>
              </a:spcAft>
              <a:buSzPts val="3200"/>
              <a:buNone/>
            </a:pPr>
            <a:endParaRPr/>
          </a:p>
          <a:p>
            <a:pPr marL="457200" lvl="0" indent="-431800" algn="l" rtl="0">
              <a:lnSpc>
                <a:spcPct val="100000"/>
              </a:lnSpc>
              <a:spcBef>
                <a:spcPts val="640"/>
              </a:spcBef>
              <a:spcAft>
                <a:spcPts val="0"/>
              </a:spcAft>
              <a:buSzPts val="3200"/>
              <a:buChar char="•"/>
            </a:pPr>
            <a:r>
              <a:rPr lang="en-US"/>
              <a:t>1974 – CAPTA enacted: consecrates in federal law the child welfare system, a system that is now one of the largest open ended entitlement programs for low income children</a:t>
            </a:r>
            <a:endParaRPr/>
          </a:p>
        </p:txBody>
      </p:sp>
      <p:sp>
        <p:nvSpPr>
          <p:cNvPr id="606" name="Google Shape;606;p4"/>
          <p:cNvSpPr txBox="1"/>
          <p:nvPr/>
        </p:nvSpPr>
        <p:spPr>
          <a:xfrm>
            <a:off x="187764" y="5207030"/>
            <a:ext cx="112215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C000"/>
              </a:buClr>
              <a:buSzPts val="28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70D51"/>
        </a:solidFill>
        <a:effectLst/>
      </p:bgPr>
    </p:bg>
    <p:spTree>
      <p:nvGrpSpPr>
        <p:cNvPr id="1" name="Shape 492"/>
        <p:cNvGrpSpPr/>
        <p:nvPr/>
      </p:nvGrpSpPr>
      <p:grpSpPr>
        <a:xfrm>
          <a:off x="0" y="0"/>
          <a:ext cx="0" cy="0"/>
          <a:chOff x="0" y="0"/>
          <a:chExt cx="0" cy="0"/>
        </a:xfrm>
      </p:grpSpPr>
      <p:sp>
        <p:nvSpPr>
          <p:cNvPr id="493" name="Google Shape;493;g18a1e93b150_0_0"/>
          <p:cNvSpPr txBox="1">
            <a:spLocks noGrp="1"/>
          </p:cNvSpPr>
          <p:nvPr>
            <p:ph type="body" idx="1"/>
          </p:nvPr>
        </p:nvSpPr>
        <p:spPr>
          <a:xfrm>
            <a:off x="554133" y="2048844"/>
            <a:ext cx="15147600" cy="607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i="1">
                <a:latin typeface="Amatic SC"/>
                <a:ea typeface="Amatic SC"/>
                <a:cs typeface="Amatic SC"/>
                <a:sym typeface="Amatic SC"/>
              </a:rPr>
              <a:t>\</a:t>
            </a:r>
            <a:endParaRPr sz="2400" i="1">
              <a:latin typeface="Amatic SC"/>
              <a:ea typeface="Amatic SC"/>
              <a:cs typeface="Amatic SC"/>
              <a:sym typeface="Amatic SC"/>
            </a:endParaRPr>
          </a:p>
        </p:txBody>
      </p:sp>
      <p:pic>
        <p:nvPicPr>
          <p:cNvPr id="494" name="Google Shape;494;g18a1e93b150_0_0"/>
          <p:cNvPicPr preferRelativeResize="0"/>
          <p:nvPr/>
        </p:nvPicPr>
        <p:blipFill rotWithShape="1">
          <a:blip r:embed="rId3">
            <a:alphaModFix/>
          </a:blip>
          <a:srcRect t="36087" b="34916"/>
          <a:stretch/>
        </p:blipFill>
        <p:spPr>
          <a:xfrm>
            <a:off x="3396267" y="216233"/>
            <a:ext cx="5080000" cy="1473000"/>
          </a:xfrm>
          <a:prstGeom prst="rect">
            <a:avLst/>
          </a:prstGeom>
          <a:noFill/>
          <a:ln>
            <a:noFill/>
          </a:ln>
        </p:spPr>
      </p:pic>
      <p:grpSp>
        <p:nvGrpSpPr>
          <p:cNvPr id="495" name="Google Shape;495;g18a1e93b150_0_0"/>
          <p:cNvGrpSpPr/>
          <p:nvPr/>
        </p:nvGrpSpPr>
        <p:grpSpPr>
          <a:xfrm>
            <a:off x="309100" y="1914033"/>
            <a:ext cx="11573784" cy="4703961"/>
            <a:chOff x="237309" y="651309"/>
            <a:chExt cx="10483500" cy="4486800"/>
          </a:xfrm>
        </p:grpSpPr>
        <p:sp>
          <p:nvSpPr>
            <p:cNvPr id="496" name="Google Shape;496;g18a1e93b150_0_0"/>
            <p:cNvSpPr txBox="1"/>
            <p:nvPr/>
          </p:nvSpPr>
          <p:spPr>
            <a:xfrm>
              <a:off x="237309" y="651309"/>
              <a:ext cx="10483500" cy="44868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3300">
                  <a:solidFill>
                    <a:srgbClr val="FFFFFF"/>
                  </a:solidFill>
                  <a:latin typeface="Proxima Nova Semibold"/>
                  <a:ea typeface="Proxima Nova Semibold"/>
                  <a:cs typeface="Proxima Nova Semibold"/>
                  <a:sym typeface="Proxima Nova Semibold"/>
                </a:rPr>
                <a:t>Movement for Family Power Exists to Fight the Foster System’s Policing and Punishment of Families</a:t>
              </a:r>
              <a:r>
                <a:rPr lang="en-US" sz="1500">
                  <a:solidFill>
                    <a:srgbClr val="FFFFFF"/>
                  </a:solidFill>
                  <a:latin typeface="Proxima Nova Semibold"/>
                  <a:ea typeface="Proxima Nova Semibold"/>
                  <a:cs typeface="Proxima Nova Semibold"/>
                  <a:sym typeface="Proxima Nova Semibold"/>
                </a:rPr>
                <a:t>.</a:t>
              </a:r>
              <a:endParaRPr sz="1500">
                <a:solidFill>
                  <a:srgbClr val="FFFFFF"/>
                </a:solidFill>
                <a:latin typeface="Proxima Nova Semibold"/>
                <a:ea typeface="Proxima Nova Semibold"/>
                <a:cs typeface="Proxima Nova Semibold"/>
                <a:sym typeface="Proxima Nova Semibold"/>
              </a:endParaRPr>
            </a:p>
            <a:p>
              <a:pPr marL="0" lvl="0" indent="0" algn="ctr" rtl="0">
                <a:spcBef>
                  <a:spcPts val="0"/>
                </a:spcBef>
                <a:spcAft>
                  <a:spcPts val="0"/>
                </a:spcAft>
                <a:buNone/>
              </a:pPr>
              <a:endParaRPr sz="1900" i="1">
                <a:solidFill>
                  <a:srgbClr val="F1C232"/>
                </a:solidFill>
                <a:latin typeface="Amatic SC"/>
                <a:ea typeface="Amatic SC"/>
                <a:cs typeface="Amatic SC"/>
                <a:sym typeface="Amatic SC"/>
              </a:endParaRPr>
            </a:p>
            <a:p>
              <a:pPr marL="0" lvl="0" indent="0" algn="l" rtl="0">
                <a:spcBef>
                  <a:spcPts val="0"/>
                </a:spcBef>
                <a:spcAft>
                  <a:spcPts val="0"/>
                </a:spcAft>
                <a:buNone/>
              </a:pPr>
              <a:endParaRPr sz="1900">
                <a:solidFill>
                  <a:srgbClr val="F1C232"/>
                </a:solidFill>
                <a:latin typeface="Amatic SC"/>
                <a:ea typeface="Amatic SC"/>
                <a:cs typeface="Amatic SC"/>
                <a:sym typeface="Amatic SC"/>
              </a:endParaRPr>
            </a:p>
            <a:p>
              <a:pPr marL="609600" lvl="0" indent="0" algn="l" rtl="0">
                <a:lnSpc>
                  <a:spcPct val="138000"/>
                </a:lnSpc>
                <a:spcBef>
                  <a:spcPts val="0"/>
                </a:spcBef>
                <a:spcAft>
                  <a:spcPts val="0"/>
                </a:spcAft>
                <a:buNone/>
              </a:pPr>
              <a:endParaRPr sz="1900">
                <a:solidFill>
                  <a:srgbClr val="222222"/>
                </a:solidFill>
                <a:highlight>
                  <a:srgbClr val="FFFFFF"/>
                </a:highlight>
              </a:endParaRPr>
            </a:p>
            <a:p>
              <a:pPr marL="0" lvl="0" indent="0" algn="l" rtl="0">
                <a:spcBef>
                  <a:spcPts val="0"/>
                </a:spcBef>
                <a:spcAft>
                  <a:spcPts val="0"/>
                </a:spcAft>
                <a:buNone/>
              </a:pPr>
              <a:endParaRPr sz="1900">
                <a:solidFill>
                  <a:srgbClr val="F1C232"/>
                </a:solidFill>
                <a:latin typeface="Amatic SC"/>
                <a:ea typeface="Amatic SC"/>
                <a:cs typeface="Amatic SC"/>
                <a:sym typeface="Amatic SC"/>
              </a:endParaRPr>
            </a:p>
            <a:p>
              <a:pPr marL="0" lvl="0" indent="0" algn="l" rtl="0">
                <a:spcBef>
                  <a:spcPts val="0"/>
                </a:spcBef>
                <a:spcAft>
                  <a:spcPts val="0"/>
                </a:spcAft>
                <a:buNone/>
              </a:pPr>
              <a:endParaRPr sz="1900">
                <a:solidFill>
                  <a:srgbClr val="F1C232"/>
                </a:solidFill>
                <a:latin typeface="Amatic SC"/>
                <a:ea typeface="Amatic SC"/>
                <a:cs typeface="Amatic SC"/>
                <a:sym typeface="Amatic SC"/>
              </a:endParaRPr>
            </a:p>
            <a:p>
              <a:pPr marL="0" lvl="0" indent="0" algn="l" rtl="0">
                <a:spcBef>
                  <a:spcPts val="0"/>
                </a:spcBef>
                <a:spcAft>
                  <a:spcPts val="0"/>
                </a:spcAft>
                <a:buNone/>
              </a:pPr>
              <a:endParaRPr sz="1900">
                <a:solidFill>
                  <a:srgbClr val="F1C232"/>
                </a:solidFill>
                <a:latin typeface="Amatic SC"/>
                <a:ea typeface="Amatic SC"/>
                <a:cs typeface="Amatic SC"/>
                <a:sym typeface="Amatic SC"/>
              </a:endParaRPr>
            </a:p>
          </p:txBody>
        </p:sp>
        <p:sp>
          <p:nvSpPr>
            <p:cNvPr id="497" name="Google Shape;497;g18a1e93b150_0_0"/>
            <p:cNvSpPr txBox="1"/>
            <p:nvPr/>
          </p:nvSpPr>
          <p:spPr>
            <a:xfrm>
              <a:off x="414763" y="1429607"/>
              <a:ext cx="9438600" cy="27756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80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n-US" sz="2800">
                  <a:solidFill>
                    <a:srgbClr val="FFFFFF"/>
                  </a:solidFill>
                  <a:latin typeface="Proxima Nova"/>
                  <a:ea typeface="Proxima Nova"/>
                  <a:cs typeface="Proxima Nova"/>
                  <a:sym typeface="Proxima Nova"/>
                </a:rPr>
                <a:t>Our Areas of Work Include:</a:t>
              </a:r>
              <a:endParaRPr sz="2800">
                <a:solidFill>
                  <a:srgbClr val="FFFFFF"/>
                </a:solidFill>
                <a:latin typeface="Proxima Nova"/>
                <a:ea typeface="Proxima Nova"/>
                <a:cs typeface="Proxima Nova"/>
                <a:sym typeface="Proxima Nova"/>
              </a:endParaRPr>
            </a:p>
            <a:p>
              <a:pPr marL="609600" lvl="0" indent="-482600" algn="l" rtl="0">
                <a:lnSpc>
                  <a:spcPct val="115000"/>
                </a:lnSpc>
                <a:spcBef>
                  <a:spcPts val="0"/>
                </a:spcBef>
                <a:spcAft>
                  <a:spcPts val="0"/>
                </a:spcAft>
                <a:buClr>
                  <a:srgbClr val="FFFFFF"/>
                </a:buClr>
                <a:buSzPts val="2800"/>
                <a:buFont typeface="Proxima Nova"/>
                <a:buChar char="•"/>
              </a:pPr>
              <a:r>
                <a:rPr lang="en-US" sz="2800">
                  <a:solidFill>
                    <a:srgbClr val="FFFFFF"/>
                  </a:solidFill>
                  <a:latin typeface="Proxima Nova"/>
                  <a:ea typeface="Proxima Nova"/>
                  <a:cs typeface="Proxima Nova"/>
                  <a:sym typeface="Proxima Nova"/>
                </a:rPr>
                <a:t>Building out a loving, healthy community with and amongst people working to contract the Foster system; </a:t>
              </a:r>
              <a:endParaRPr sz="2800">
                <a:solidFill>
                  <a:srgbClr val="FFFFFF"/>
                </a:solidFill>
                <a:latin typeface="Proxima Nova"/>
                <a:ea typeface="Proxima Nova"/>
                <a:cs typeface="Proxima Nova"/>
                <a:sym typeface="Proxima Nova"/>
              </a:endParaRPr>
            </a:p>
            <a:p>
              <a:pPr marL="609600" lvl="0" indent="-482600" algn="l" rtl="0">
                <a:lnSpc>
                  <a:spcPct val="115000"/>
                </a:lnSpc>
                <a:spcBef>
                  <a:spcPts val="0"/>
                </a:spcBef>
                <a:spcAft>
                  <a:spcPts val="0"/>
                </a:spcAft>
                <a:buClr>
                  <a:srgbClr val="FFFFFF"/>
                </a:buClr>
                <a:buSzPts val="2800"/>
                <a:buFont typeface="Proxima Nova"/>
                <a:buChar char="•"/>
              </a:pPr>
              <a:r>
                <a:rPr lang="en-US" sz="2800">
                  <a:solidFill>
                    <a:srgbClr val="FFFFFF"/>
                  </a:solidFill>
                  <a:latin typeface="Proxima Nova"/>
                  <a:ea typeface="Proxima Nova"/>
                  <a:cs typeface="Proxima Nova"/>
                  <a:sym typeface="Proxima Nova"/>
                </a:rPr>
                <a:t>Raising social consciousness around the harms of the Foster System and forced family separation; </a:t>
              </a:r>
              <a:endParaRPr sz="2800">
                <a:solidFill>
                  <a:srgbClr val="FFFFFF"/>
                </a:solidFill>
                <a:latin typeface="Proxima Nova"/>
                <a:ea typeface="Proxima Nova"/>
                <a:cs typeface="Proxima Nova"/>
                <a:sym typeface="Proxima Nova"/>
              </a:endParaRPr>
            </a:p>
            <a:p>
              <a:pPr marL="609600" lvl="0" indent="-482600" algn="l" rtl="0">
                <a:lnSpc>
                  <a:spcPct val="115000"/>
                </a:lnSpc>
                <a:spcBef>
                  <a:spcPts val="0"/>
                </a:spcBef>
                <a:spcAft>
                  <a:spcPts val="0"/>
                </a:spcAft>
                <a:buClr>
                  <a:srgbClr val="FFFFFF"/>
                </a:buClr>
                <a:buSzPts val="2800"/>
                <a:buFont typeface="Proxima Nova"/>
                <a:buChar char="•"/>
              </a:pPr>
              <a:r>
                <a:rPr lang="en-US" sz="2800">
                  <a:solidFill>
                    <a:srgbClr val="FFFFFF"/>
                  </a:solidFill>
                  <a:latin typeface="Proxima Nova"/>
                  <a:ea typeface="Proxima Nova"/>
                  <a:cs typeface="Proxima Nova"/>
                  <a:sym typeface="Proxima Nova"/>
                </a:rPr>
                <a:t>Dismantling systems that surveil, control and destroy families.</a:t>
              </a:r>
              <a:endParaRPr sz="280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280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280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280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2800">
                <a:solidFill>
                  <a:srgbClr val="FFFFFF"/>
                </a:solidFill>
                <a:latin typeface="Proxima Nova"/>
                <a:ea typeface="Proxima Nova"/>
                <a:cs typeface="Proxima Nova"/>
                <a:sym typeface="Proxima Nova"/>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611"/>
        <p:cNvGrpSpPr/>
        <p:nvPr/>
      </p:nvGrpSpPr>
      <p:grpSpPr>
        <a:xfrm>
          <a:off x="0" y="0"/>
          <a:ext cx="0" cy="0"/>
          <a:chOff x="0" y="0"/>
          <a:chExt cx="0" cy="0"/>
        </a:xfrm>
      </p:grpSpPr>
      <p:sp>
        <p:nvSpPr>
          <p:cNvPr id="612" name="Google Shape;612;p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00"/>
              <a:buNone/>
            </a:pPr>
            <a:r>
              <a:rPr lang="en-US"/>
              <a:t>CAPTA</a:t>
            </a:r>
            <a:endParaRPr/>
          </a:p>
        </p:txBody>
      </p:sp>
      <p:sp>
        <p:nvSpPr>
          <p:cNvPr id="613" name="Google Shape;613;p5"/>
          <p:cNvSpPr txBox="1">
            <a:spLocks noGrp="1"/>
          </p:cNvSpPr>
          <p:nvPr>
            <p:ph type="body" idx="2"/>
          </p:nvPr>
        </p:nvSpPr>
        <p:spPr>
          <a:xfrm>
            <a:off x="1869575" y="1645850"/>
            <a:ext cx="8649600" cy="4526100"/>
          </a:xfrm>
          <a:prstGeom prst="rect">
            <a:avLst/>
          </a:prstGeom>
          <a:noFill/>
          <a:ln>
            <a:noFill/>
          </a:ln>
        </p:spPr>
        <p:txBody>
          <a:bodyPr spcFirstLastPara="1" wrap="square" lIns="91425" tIns="45700" rIns="91425" bIns="45700" anchor="t" anchorCtr="0">
            <a:normAutofit/>
          </a:bodyPr>
          <a:lstStyle/>
          <a:p>
            <a:pPr marL="25400" lvl="0" indent="0" algn="ctr" rtl="0">
              <a:lnSpc>
                <a:spcPct val="100000"/>
              </a:lnSpc>
              <a:spcBef>
                <a:spcPts val="640"/>
              </a:spcBef>
              <a:spcAft>
                <a:spcPts val="0"/>
              </a:spcAft>
              <a:buSzPts val="4129"/>
              <a:buNone/>
            </a:pPr>
            <a:r>
              <a:rPr lang="en-US"/>
              <a:t>States must have: "policies and procedures (including appropriate referrals to child protection service systems and for other appropriate services) to address the needs of infants born with and identified as being </a:t>
            </a:r>
            <a:r>
              <a:rPr lang="en-US">
                <a:solidFill>
                  <a:srgbClr val="FFC000"/>
                </a:solidFill>
              </a:rPr>
              <a:t>affected by substance abuse or withdrawal symptoms </a:t>
            </a:r>
            <a:r>
              <a:rPr lang="en-US"/>
              <a:t>resulting from prenatal drug exposure , or a Fetal Alcohol Spectrum Disorder [FASD], including </a:t>
            </a:r>
            <a:r>
              <a:rPr lang="en-US">
                <a:solidFill>
                  <a:srgbClr val="FFC000"/>
                </a:solidFill>
              </a:rPr>
              <a:t>a requirement that health care providers </a:t>
            </a:r>
            <a:r>
              <a:rPr lang="en-US"/>
              <a:t>involved in the delivery or care of such infants notify the child protective services system of the occurrence of such condition in such infants.”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618"/>
        <p:cNvGrpSpPr/>
        <p:nvPr/>
      </p:nvGrpSpPr>
      <p:grpSpPr>
        <a:xfrm>
          <a:off x="0" y="0"/>
          <a:ext cx="0" cy="0"/>
          <a:chOff x="0" y="0"/>
          <a:chExt cx="0" cy="0"/>
        </a:xfrm>
      </p:grpSpPr>
      <p:sp>
        <p:nvSpPr>
          <p:cNvPr id="619" name="Google Shape;619;gff1a20f604_0_1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00"/>
              <a:buNone/>
            </a:pPr>
            <a:r>
              <a:rPr lang="en-US" strike="sngStrike"/>
              <a:t>CAPTA</a:t>
            </a:r>
            <a:endParaRPr strike="sngStrike"/>
          </a:p>
        </p:txBody>
      </p:sp>
      <p:pic>
        <p:nvPicPr>
          <p:cNvPr id="620" name="Google Shape;620;gff1a20f604_0_17"/>
          <p:cNvPicPr preferRelativeResize="0"/>
          <p:nvPr/>
        </p:nvPicPr>
        <p:blipFill rotWithShape="1">
          <a:blip r:embed="rId3">
            <a:alphaModFix/>
          </a:blip>
          <a:srcRect/>
          <a:stretch/>
        </p:blipFill>
        <p:spPr>
          <a:xfrm>
            <a:off x="3427350" y="1524388"/>
            <a:ext cx="5076821" cy="513556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625"/>
        <p:cNvGrpSpPr/>
        <p:nvPr/>
      </p:nvGrpSpPr>
      <p:grpSpPr>
        <a:xfrm>
          <a:off x="0" y="0"/>
          <a:ext cx="0" cy="0"/>
          <a:chOff x="0" y="0"/>
          <a:chExt cx="0" cy="0"/>
        </a:xfrm>
      </p:grpSpPr>
      <p:sp>
        <p:nvSpPr>
          <p:cNvPr id="626" name="Google Shape;626;gff1a20f604_0_2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00"/>
              <a:buNone/>
            </a:pPr>
            <a:r>
              <a:rPr lang="en-US" strike="sngStrike"/>
              <a:t>CAPTA</a:t>
            </a:r>
            <a:endParaRPr strike="sngStrike"/>
          </a:p>
        </p:txBody>
      </p:sp>
      <p:pic>
        <p:nvPicPr>
          <p:cNvPr id="627" name="Google Shape;627;gff1a20f604_0_24"/>
          <p:cNvPicPr preferRelativeResize="0"/>
          <p:nvPr/>
        </p:nvPicPr>
        <p:blipFill rotWithShape="1">
          <a:blip r:embed="rId3">
            <a:alphaModFix/>
          </a:blip>
          <a:srcRect/>
          <a:stretch/>
        </p:blipFill>
        <p:spPr>
          <a:xfrm>
            <a:off x="515525" y="1417638"/>
            <a:ext cx="4953388" cy="5135562"/>
          </a:xfrm>
          <a:prstGeom prst="rect">
            <a:avLst/>
          </a:prstGeom>
          <a:noFill/>
          <a:ln>
            <a:noFill/>
          </a:ln>
        </p:spPr>
      </p:pic>
      <p:pic>
        <p:nvPicPr>
          <p:cNvPr id="628" name="Google Shape;628;gff1a20f604_0_24"/>
          <p:cNvPicPr preferRelativeResize="0"/>
          <p:nvPr/>
        </p:nvPicPr>
        <p:blipFill rotWithShape="1">
          <a:blip r:embed="rId4">
            <a:alphaModFix/>
          </a:blip>
          <a:srcRect/>
          <a:stretch/>
        </p:blipFill>
        <p:spPr>
          <a:xfrm>
            <a:off x="6499188" y="1417638"/>
            <a:ext cx="5195777" cy="513556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633"/>
        <p:cNvGrpSpPr/>
        <p:nvPr/>
      </p:nvGrpSpPr>
      <p:grpSpPr>
        <a:xfrm>
          <a:off x="0" y="0"/>
          <a:ext cx="0" cy="0"/>
          <a:chOff x="0" y="0"/>
          <a:chExt cx="0" cy="0"/>
        </a:xfrm>
      </p:grpSpPr>
      <p:sp>
        <p:nvSpPr>
          <p:cNvPr id="634" name="Google Shape;634;gff1a20f604_0_3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00"/>
              <a:buNone/>
            </a:pPr>
            <a:r>
              <a:rPr lang="en-US" strike="sngStrike"/>
              <a:t>CAPTA</a:t>
            </a:r>
            <a:endParaRPr strike="sngStrike"/>
          </a:p>
        </p:txBody>
      </p:sp>
      <p:pic>
        <p:nvPicPr>
          <p:cNvPr id="635" name="Google Shape;635;gff1a20f604_0_30"/>
          <p:cNvPicPr preferRelativeResize="0"/>
          <p:nvPr/>
        </p:nvPicPr>
        <p:blipFill rotWithShape="1">
          <a:blip r:embed="rId3">
            <a:alphaModFix/>
          </a:blip>
          <a:srcRect/>
          <a:stretch/>
        </p:blipFill>
        <p:spPr>
          <a:xfrm>
            <a:off x="3758275" y="1592863"/>
            <a:ext cx="4957007" cy="513556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640"/>
        <p:cNvGrpSpPr/>
        <p:nvPr/>
      </p:nvGrpSpPr>
      <p:grpSpPr>
        <a:xfrm>
          <a:off x="0" y="0"/>
          <a:ext cx="0" cy="0"/>
          <a:chOff x="0" y="0"/>
          <a:chExt cx="0" cy="0"/>
        </a:xfrm>
      </p:grpSpPr>
      <p:sp>
        <p:nvSpPr>
          <p:cNvPr id="641" name="Google Shape;641;gff1a20f604_0_3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00"/>
              <a:buNone/>
            </a:pPr>
            <a:r>
              <a:rPr lang="en-US" strike="sngStrike"/>
              <a:t>CAPTA</a:t>
            </a:r>
            <a:endParaRPr strike="sngStrike"/>
          </a:p>
        </p:txBody>
      </p:sp>
      <p:pic>
        <p:nvPicPr>
          <p:cNvPr id="642" name="Google Shape;642;gff1a20f604_0_36"/>
          <p:cNvPicPr preferRelativeResize="0"/>
          <p:nvPr/>
        </p:nvPicPr>
        <p:blipFill rotWithShape="1">
          <a:blip r:embed="rId3">
            <a:alphaModFix/>
          </a:blip>
          <a:srcRect/>
          <a:stretch/>
        </p:blipFill>
        <p:spPr>
          <a:xfrm>
            <a:off x="414850" y="1417638"/>
            <a:ext cx="5076821" cy="5135561"/>
          </a:xfrm>
          <a:prstGeom prst="rect">
            <a:avLst/>
          </a:prstGeom>
          <a:noFill/>
          <a:ln>
            <a:noFill/>
          </a:ln>
        </p:spPr>
      </p:pic>
      <p:pic>
        <p:nvPicPr>
          <p:cNvPr id="643" name="Google Shape;643;gff1a20f604_0_36"/>
          <p:cNvPicPr preferRelativeResize="0"/>
          <p:nvPr/>
        </p:nvPicPr>
        <p:blipFill rotWithShape="1">
          <a:blip r:embed="rId4">
            <a:alphaModFix/>
          </a:blip>
          <a:srcRect/>
          <a:stretch/>
        </p:blipFill>
        <p:spPr>
          <a:xfrm>
            <a:off x="6397196" y="1478763"/>
            <a:ext cx="5230986" cy="513556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648"/>
        <p:cNvGrpSpPr/>
        <p:nvPr/>
      </p:nvGrpSpPr>
      <p:grpSpPr>
        <a:xfrm>
          <a:off x="0" y="0"/>
          <a:ext cx="0" cy="0"/>
          <a:chOff x="0" y="0"/>
          <a:chExt cx="0" cy="0"/>
        </a:xfrm>
      </p:grpSpPr>
      <p:sp>
        <p:nvSpPr>
          <p:cNvPr id="649" name="Google Shape;649;gff1a20f604_0_4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00"/>
              <a:buNone/>
            </a:pPr>
            <a:r>
              <a:rPr lang="en-US" strike="sngStrike"/>
              <a:t>CAPTA</a:t>
            </a:r>
            <a:endParaRPr strike="sngStrike"/>
          </a:p>
        </p:txBody>
      </p:sp>
      <p:pic>
        <p:nvPicPr>
          <p:cNvPr id="650" name="Google Shape;650;gff1a20f604_0_42"/>
          <p:cNvPicPr preferRelativeResize="0"/>
          <p:nvPr/>
        </p:nvPicPr>
        <p:blipFill rotWithShape="1">
          <a:blip r:embed="rId3">
            <a:alphaModFix/>
          </a:blip>
          <a:srcRect/>
          <a:stretch/>
        </p:blipFill>
        <p:spPr>
          <a:xfrm>
            <a:off x="3564275" y="1417638"/>
            <a:ext cx="4967458" cy="513556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654"/>
        <p:cNvGrpSpPr/>
        <p:nvPr/>
      </p:nvGrpSpPr>
      <p:grpSpPr>
        <a:xfrm>
          <a:off x="0" y="0"/>
          <a:ext cx="0" cy="0"/>
          <a:chOff x="0" y="0"/>
          <a:chExt cx="0" cy="0"/>
        </a:xfrm>
      </p:grpSpPr>
      <p:sp>
        <p:nvSpPr>
          <p:cNvPr id="655" name="Google Shape;655;gff1a20f604_0_60"/>
          <p:cNvSpPr txBox="1"/>
          <p:nvPr/>
        </p:nvSpPr>
        <p:spPr>
          <a:xfrm>
            <a:off x="316400" y="1478033"/>
            <a:ext cx="11585700" cy="28056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2900"/>
              <a:buFont typeface="Arial"/>
              <a:buNone/>
            </a:pPr>
            <a:r>
              <a:rPr lang="en-US" sz="2900" b="0" i="0" u="none" strike="noStrike" cap="none">
                <a:solidFill>
                  <a:srgbClr val="F1C232"/>
                </a:solidFill>
                <a:latin typeface="Amatic SC"/>
                <a:ea typeface="Amatic SC"/>
                <a:cs typeface="Amatic SC"/>
                <a:sym typeface="Amatic SC"/>
              </a:rPr>
              <a:t> </a:t>
            </a:r>
            <a:endParaRPr sz="2900" b="0" i="0" u="none" strike="noStrike" cap="none">
              <a:solidFill>
                <a:srgbClr val="F1C232"/>
              </a:solidFill>
              <a:latin typeface="Amatic SC"/>
              <a:ea typeface="Amatic SC"/>
              <a:cs typeface="Amatic SC"/>
              <a:sym typeface="Amatic SC"/>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F1C232"/>
              </a:solidFill>
              <a:latin typeface="Amatic SC"/>
              <a:ea typeface="Amatic SC"/>
              <a:cs typeface="Amatic SC"/>
              <a:sym typeface="Amatic SC"/>
            </a:endParaRPr>
          </a:p>
          <a:p>
            <a:pPr marL="609600" marR="0" lvl="0" indent="0" algn="l" rtl="0">
              <a:lnSpc>
                <a:spcPct val="138000"/>
              </a:lnSpc>
              <a:spcBef>
                <a:spcPts val="0"/>
              </a:spcBef>
              <a:spcAft>
                <a:spcPts val="0"/>
              </a:spcAft>
              <a:buClr>
                <a:srgbClr val="000000"/>
              </a:buClr>
              <a:buSzPts val="1500"/>
              <a:buFont typeface="Arial"/>
              <a:buNone/>
            </a:pPr>
            <a:endParaRPr sz="1500" b="0" i="0" u="none" strike="noStrike" cap="none">
              <a:solidFill>
                <a:srgbClr val="222222"/>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F1C232"/>
              </a:solidFill>
              <a:latin typeface="Amatic SC"/>
              <a:ea typeface="Amatic SC"/>
              <a:cs typeface="Amatic SC"/>
              <a:sym typeface="Amatic SC"/>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F1C232"/>
              </a:solidFill>
              <a:latin typeface="Amatic SC"/>
              <a:ea typeface="Amatic SC"/>
              <a:cs typeface="Amatic SC"/>
              <a:sym typeface="Amatic SC"/>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F1C232"/>
              </a:solidFill>
              <a:latin typeface="Amatic SC"/>
              <a:ea typeface="Amatic SC"/>
              <a:cs typeface="Amatic SC"/>
              <a:sym typeface="Amatic SC"/>
            </a:endParaRPr>
          </a:p>
        </p:txBody>
      </p:sp>
      <p:sp>
        <p:nvSpPr>
          <p:cNvPr id="656" name="Google Shape;656;gff1a20f604_0_60"/>
          <p:cNvSpPr txBox="1">
            <a:spLocks noGrp="1"/>
          </p:cNvSpPr>
          <p:nvPr>
            <p:ph type="title"/>
          </p:nvPr>
        </p:nvSpPr>
        <p:spPr>
          <a:xfrm>
            <a:off x="415600" y="2461400"/>
            <a:ext cx="11360700" cy="11223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83333"/>
              <a:buNone/>
            </a:pPr>
            <a:endParaRPr sz="6400">
              <a:solidFill>
                <a:srgbClr val="FFFFFF"/>
              </a:solidFill>
              <a:latin typeface="Amatic SC"/>
              <a:ea typeface="Amatic SC"/>
              <a:cs typeface="Amatic SC"/>
              <a:sym typeface="Amatic SC"/>
            </a:endParaRPr>
          </a:p>
          <a:p>
            <a:pPr marL="609600" lvl="0" indent="0" algn="l" rtl="0">
              <a:lnSpc>
                <a:spcPct val="138000"/>
              </a:lnSpc>
              <a:spcBef>
                <a:spcPts val="800"/>
              </a:spcBef>
              <a:spcAft>
                <a:spcPts val="0"/>
              </a:spcAft>
              <a:buSzPct val="83333"/>
              <a:buNone/>
            </a:pPr>
            <a:r>
              <a:rPr lang="en-US" sz="6400">
                <a:solidFill>
                  <a:srgbClr val="FFFFFF"/>
                </a:solidFill>
                <a:latin typeface="Amatic SC"/>
                <a:ea typeface="Amatic SC"/>
                <a:cs typeface="Amatic SC"/>
                <a:sym typeface="Amatic SC"/>
              </a:rPr>
              <a:t>  </a:t>
            </a:r>
            <a:r>
              <a:rPr lang="en-US">
                <a:solidFill>
                  <a:srgbClr val="FFFFFF"/>
                </a:solidFill>
                <a:latin typeface="Amatic SC"/>
                <a:ea typeface="Amatic SC"/>
                <a:cs typeface="Amatic SC"/>
                <a:sym typeface="Amatic SC"/>
              </a:rPr>
              <a:t> </a:t>
            </a:r>
            <a:endParaRPr>
              <a:solidFill>
                <a:srgbClr val="FFFFFF"/>
              </a:solidFill>
              <a:latin typeface="Amatic SC"/>
              <a:ea typeface="Amatic SC"/>
              <a:cs typeface="Amatic SC"/>
              <a:sym typeface="Amatic SC"/>
            </a:endParaRPr>
          </a:p>
        </p:txBody>
      </p:sp>
      <p:pic>
        <p:nvPicPr>
          <p:cNvPr id="657" name="Google Shape;657;gff1a20f604_0_60"/>
          <p:cNvPicPr preferRelativeResize="0"/>
          <p:nvPr/>
        </p:nvPicPr>
        <p:blipFill rotWithShape="1">
          <a:blip r:embed="rId3">
            <a:alphaModFix/>
          </a:blip>
          <a:srcRect/>
          <a:stretch/>
        </p:blipFill>
        <p:spPr>
          <a:xfrm>
            <a:off x="2367500" y="841575"/>
            <a:ext cx="8182077" cy="51617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661"/>
        <p:cNvGrpSpPr/>
        <p:nvPr/>
      </p:nvGrpSpPr>
      <p:grpSpPr>
        <a:xfrm>
          <a:off x="0" y="0"/>
          <a:ext cx="0" cy="0"/>
          <a:chOff x="0" y="0"/>
          <a:chExt cx="0" cy="0"/>
        </a:xfrm>
      </p:grpSpPr>
      <p:sp>
        <p:nvSpPr>
          <p:cNvPr id="662" name="Google Shape;662;g149cf5fcbea_0_875"/>
          <p:cNvSpPr txBox="1"/>
          <p:nvPr/>
        </p:nvSpPr>
        <p:spPr>
          <a:xfrm>
            <a:off x="316400" y="1478033"/>
            <a:ext cx="11585700" cy="28056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2900"/>
              <a:buFont typeface="Arial"/>
              <a:buNone/>
            </a:pPr>
            <a:r>
              <a:rPr lang="en-US" sz="2900" b="0" i="0" u="none" strike="noStrike" cap="none">
                <a:solidFill>
                  <a:srgbClr val="F1C232"/>
                </a:solidFill>
                <a:latin typeface="Amatic SC"/>
                <a:ea typeface="Amatic SC"/>
                <a:cs typeface="Amatic SC"/>
                <a:sym typeface="Amatic SC"/>
              </a:rPr>
              <a:t> </a:t>
            </a:r>
            <a:endParaRPr sz="2900" b="0" i="0" u="none" strike="noStrike" cap="none">
              <a:solidFill>
                <a:srgbClr val="F1C232"/>
              </a:solidFill>
              <a:latin typeface="Amatic SC"/>
              <a:ea typeface="Amatic SC"/>
              <a:cs typeface="Amatic SC"/>
              <a:sym typeface="Amatic SC"/>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F1C232"/>
              </a:solidFill>
              <a:latin typeface="Amatic SC"/>
              <a:ea typeface="Amatic SC"/>
              <a:cs typeface="Amatic SC"/>
              <a:sym typeface="Amatic SC"/>
            </a:endParaRPr>
          </a:p>
          <a:p>
            <a:pPr marL="609600" marR="0" lvl="0" indent="0" algn="l" rtl="0">
              <a:lnSpc>
                <a:spcPct val="138000"/>
              </a:lnSpc>
              <a:spcBef>
                <a:spcPts val="0"/>
              </a:spcBef>
              <a:spcAft>
                <a:spcPts val="0"/>
              </a:spcAft>
              <a:buClr>
                <a:srgbClr val="000000"/>
              </a:buClr>
              <a:buSzPts val="1500"/>
              <a:buFont typeface="Arial"/>
              <a:buNone/>
            </a:pPr>
            <a:endParaRPr sz="1500" b="0" i="0" u="none" strike="noStrike" cap="none">
              <a:solidFill>
                <a:srgbClr val="222222"/>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F1C232"/>
              </a:solidFill>
              <a:latin typeface="Amatic SC"/>
              <a:ea typeface="Amatic SC"/>
              <a:cs typeface="Amatic SC"/>
              <a:sym typeface="Amatic SC"/>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F1C232"/>
              </a:solidFill>
              <a:latin typeface="Amatic SC"/>
              <a:ea typeface="Amatic SC"/>
              <a:cs typeface="Amatic SC"/>
              <a:sym typeface="Amatic SC"/>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F1C232"/>
              </a:solidFill>
              <a:latin typeface="Amatic SC"/>
              <a:ea typeface="Amatic SC"/>
              <a:cs typeface="Amatic SC"/>
              <a:sym typeface="Amatic SC"/>
            </a:endParaRPr>
          </a:p>
        </p:txBody>
      </p:sp>
      <p:sp>
        <p:nvSpPr>
          <p:cNvPr id="663" name="Google Shape;663;g149cf5fcbea_0_875"/>
          <p:cNvSpPr txBox="1">
            <a:spLocks noGrp="1"/>
          </p:cNvSpPr>
          <p:nvPr>
            <p:ph type="title"/>
          </p:nvPr>
        </p:nvSpPr>
        <p:spPr>
          <a:xfrm>
            <a:off x="415600" y="2461400"/>
            <a:ext cx="11360700" cy="11223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83333"/>
              <a:buNone/>
            </a:pPr>
            <a:endParaRPr sz="6400">
              <a:solidFill>
                <a:srgbClr val="FFFFFF"/>
              </a:solidFill>
              <a:latin typeface="Amatic SC"/>
              <a:ea typeface="Amatic SC"/>
              <a:cs typeface="Amatic SC"/>
              <a:sym typeface="Amatic SC"/>
            </a:endParaRPr>
          </a:p>
          <a:p>
            <a:pPr marL="609600" lvl="0" indent="0" algn="l" rtl="0">
              <a:lnSpc>
                <a:spcPct val="138000"/>
              </a:lnSpc>
              <a:spcBef>
                <a:spcPts val="800"/>
              </a:spcBef>
              <a:spcAft>
                <a:spcPts val="0"/>
              </a:spcAft>
              <a:buSzPct val="83333"/>
              <a:buNone/>
            </a:pPr>
            <a:r>
              <a:rPr lang="en-US" sz="6400">
                <a:solidFill>
                  <a:srgbClr val="FFFFFF"/>
                </a:solidFill>
                <a:latin typeface="Amatic SC"/>
                <a:ea typeface="Amatic SC"/>
                <a:cs typeface="Amatic SC"/>
                <a:sym typeface="Amatic SC"/>
              </a:rPr>
              <a:t>  </a:t>
            </a:r>
            <a:r>
              <a:rPr lang="en-US">
                <a:solidFill>
                  <a:srgbClr val="FFFFFF"/>
                </a:solidFill>
                <a:latin typeface="Amatic SC"/>
                <a:ea typeface="Amatic SC"/>
                <a:cs typeface="Amatic SC"/>
                <a:sym typeface="Amatic SC"/>
              </a:rPr>
              <a:t> </a:t>
            </a:r>
            <a:endParaRPr>
              <a:solidFill>
                <a:srgbClr val="FFFFFF"/>
              </a:solidFill>
              <a:latin typeface="Amatic SC"/>
              <a:ea typeface="Amatic SC"/>
              <a:cs typeface="Amatic SC"/>
              <a:sym typeface="Amatic SC"/>
            </a:endParaRPr>
          </a:p>
        </p:txBody>
      </p:sp>
      <p:pic>
        <p:nvPicPr>
          <p:cNvPr id="664" name="Google Shape;664;g149cf5fcbea_0_875"/>
          <p:cNvPicPr preferRelativeResize="0"/>
          <p:nvPr/>
        </p:nvPicPr>
        <p:blipFill rotWithShape="1">
          <a:blip r:embed="rId3">
            <a:alphaModFix/>
          </a:blip>
          <a:srcRect/>
          <a:stretch/>
        </p:blipFill>
        <p:spPr>
          <a:xfrm>
            <a:off x="1400005" y="504145"/>
            <a:ext cx="4571999" cy="5849710"/>
          </a:xfrm>
          <a:prstGeom prst="rect">
            <a:avLst/>
          </a:prstGeom>
          <a:noFill/>
          <a:ln>
            <a:noFill/>
          </a:ln>
        </p:spPr>
      </p:pic>
      <p:sp>
        <p:nvSpPr>
          <p:cNvPr id="665" name="Google Shape;665;g149cf5fcbea_0_875"/>
          <p:cNvSpPr txBox="1"/>
          <p:nvPr/>
        </p:nvSpPr>
        <p:spPr>
          <a:xfrm>
            <a:off x="9107300" y="1824600"/>
            <a:ext cx="286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666" name="Google Shape;666;g149cf5fcbea_0_875"/>
          <p:cNvSpPr txBox="1"/>
          <p:nvPr/>
        </p:nvSpPr>
        <p:spPr>
          <a:xfrm>
            <a:off x="7880400" y="2044825"/>
            <a:ext cx="3896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b="1">
                <a:solidFill>
                  <a:schemeClr val="lt1"/>
                </a:solidFill>
                <a:latin typeface="Calibri"/>
                <a:ea typeface="Calibri"/>
                <a:cs typeface="Calibri"/>
                <a:sym typeface="Calibri"/>
              </a:rPr>
              <a:t>bit.ly/GROUNDZEROREPORT</a:t>
            </a:r>
            <a:endParaRPr sz="2200" b="1">
              <a:solidFill>
                <a:schemeClr val="lt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670"/>
        <p:cNvGrpSpPr/>
        <p:nvPr/>
      </p:nvGrpSpPr>
      <p:grpSpPr>
        <a:xfrm>
          <a:off x="0" y="0"/>
          <a:ext cx="0" cy="0"/>
          <a:chOff x="0" y="0"/>
          <a:chExt cx="0" cy="0"/>
        </a:xfrm>
      </p:grpSpPr>
      <p:sp>
        <p:nvSpPr>
          <p:cNvPr id="671" name="Google Shape;671;gff1a20f604_0_66"/>
          <p:cNvSpPr txBox="1"/>
          <p:nvPr/>
        </p:nvSpPr>
        <p:spPr>
          <a:xfrm>
            <a:off x="316400" y="1478033"/>
            <a:ext cx="11585700" cy="28056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2900"/>
              <a:buFont typeface="Arial"/>
              <a:buNone/>
            </a:pPr>
            <a:r>
              <a:rPr lang="en-US" sz="2900" b="0" i="0" u="none" strike="noStrike" cap="none">
                <a:solidFill>
                  <a:srgbClr val="F1C232"/>
                </a:solidFill>
                <a:latin typeface="Amatic SC"/>
                <a:ea typeface="Amatic SC"/>
                <a:cs typeface="Amatic SC"/>
                <a:sym typeface="Amatic SC"/>
              </a:rPr>
              <a:t> </a:t>
            </a:r>
            <a:endParaRPr sz="2900" b="0" i="0" u="none" strike="noStrike" cap="none">
              <a:solidFill>
                <a:srgbClr val="F1C232"/>
              </a:solidFill>
              <a:latin typeface="Amatic SC"/>
              <a:ea typeface="Amatic SC"/>
              <a:cs typeface="Amatic SC"/>
              <a:sym typeface="Amatic SC"/>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F1C232"/>
              </a:solidFill>
              <a:latin typeface="Amatic SC"/>
              <a:ea typeface="Amatic SC"/>
              <a:cs typeface="Amatic SC"/>
              <a:sym typeface="Amatic SC"/>
            </a:endParaRPr>
          </a:p>
          <a:p>
            <a:pPr marL="609600" marR="0" lvl="0" indent="0" algn="l" rtl="0">
              <a:lnSpc>
                <a:spcPct val="138000"/>
              </a:lnSpc>
              <a:spcBef>
                <a:spcPts val="0"/>
              </a:spcBef>
              <a:spcAft>
                <a:spcPts val="0"/>
              </a:spcAft>
              <a:buClr>
                <a:srgbClr val="000000"/>
              </a:buClr>
              <a:buSzPts val="1500"/>
              <a:buFont typeface="Arial"/>
              <a:buNone/>
            </a:pPr>
            <a:endParaRPr sz="1500" b="0" i="0" u="none" strike="noStrike" cap="none">
              <a:solidFill>
                <a:srgbClr val="222222"/>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F1C232"/>
              </a:solidFill>
              <a:latin typeface="Amatic SC"/>
              <a:ea typeface="Amatic SC"/>
              <a:cs typeface="Amatic SC"/>
              <a:sym typeface="Amatic SC"/>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F1C232"/>
              </a:solidFill>
              <a:latin typeface="Amatic SC"/>
              <a:ea typeface="Amatic SC"/>
              <a:cs typeface="Amatic SC"/>
              <a:sym typeface="Amatic SC"/>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F1C232"/>
              </a:solidFill>
              <a:latin typeface="Amatic SC"/>
              <a:ea typeface="Amatic SC"/>
              <a:cs typeface="Amatic SC"/>
              <a:sym typeface="Amatic SC"/>
            </a:endParaRPr>
          </a:p>
        </p:txBody>
      </p:sp>
      <p:sp>
        <p:nvSpPr>
          <p:cNvPr id="672" name="Google Shape;672;gff1a20f604_0_66"/>
          <p:cNvSpPr txBox="1">
            <a:spLocks noGrp="1"/>
          </p:cNvSpPr>
          <p:nvPr>
            <p:ph type="title"/>
          </p:nvPr>
        </p:nvSpPr>
        <p:spPr>
          <a:xfrm>
            <a:off x="415600" y="2461400"/>
            <a:ext cx="11360700" cy="11223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83333"/>
              <a:buNone/>
            </a:pPr>
            <a:endParaRPr sz="6400">
              <a:solidFill>
                <a:srgbClr val="FFFFFF"/>
              </a:solidFill>
              <a:latin typeface="Amatic SC"/>
              <a:ea typeface="Amatic SC"/>
              <a:cs typeface="Amatic SC"/>
              <a:sym typeface="Amatic SC"/>
            </a:endParaRPr>
          </a:p>
          <a:p>
            <a:pPr marL="609600" lvl="0" indent="0" algn="l" rtl="0">
              <a:lnSpc>
                <a:spcPct val="138000"/>
              </a:lnSpc>
              <a:spcBef>
                <a:spcPts val="800"/>
              </a:spcBef>
              <a:spcAft>
                <a:spcPts val="0"/>
              </a:spcAft>
              <a:buSzPct val="83333"/>
              <a:buNone/>
            </a:pPr>
            <a:r>
              <a:rPr lang="en-US" sz="6400">
                <a:solidFill>
                  <a:srgbClr val="FFFFFF"/>
                </a:solidFill>
                <a:latin typeface="Amatic SC"/>
                <a:ea typeface="Amatic SC"/>
                <a:cs typeface="Amatic SC"/>
                <a:sym typeface="Amatic SC"/>
              </a:rPr>
              <a:t>  </a:t>
            </a:r>
            <a:r>
              <a:rPr lang="en-US">
                <a:solidFill>
                  <a:srgbClr val="FFFFFF"/>
                </a:solidFill>
                <a:latin typeface="Amatic SC"/>
                <a:ea typeface="Amatic SC"/>
                <a:cs typeface="Amatic SC"/>
                <a:sym typeface="Amatic SC"/>
              </a:rPr>
              <a:t> </a:t>
            </a:r>
            <a:endParaRPr>
              <a:solidFill>
                <a:srgbClr val="FFFFFF"/>
              </a:solidFill>
              <a:latin typeface="Amatic SC"/>
              <a:ea typeface="Amatic SC"/>
              <a:cs typeface="Amatic SC"/>
              <a:sym typeface="Amatic SC"/>
            </a:endParaRPr>
          </a:p>
        </p:txBody>
      </p:sp>
      <p:pic>
        <p:nvPicPr>
          <p:cNvPr id="673" name="Google Shape;673;gff1a20f604_0_66"/>
          <p:cNvPicPr preferRelativeResize="0"/>
          <p:nvPr/>
        </p:nvPicPr>
        <p:blipFill rotWithShape="1">
          <a:blip r:embed="rId3">
            <a:alphaModFix/>
          </a:blip>
          <a:srcRect/>
          <a:stretch/>
        </p:blipFill>
        <p:spPr>
          <a:xfrm>
            <a:off x="139125" y="702024"/>
            <a:ext cx="7049201" cy="4881899"/>
          </a:xfrm>
          <a:prstGeom prst="rect">
            <a:avLst/>
          </a:prstGeom>
          <a:noFill/>
          <a:ln>
            <a:noFill/>
          </a:ln>
        </p:spPr>
      </p:pic>
      <p:sp>
        <p:nvSpPr>
          <p:cNvPr id="674" name="Google Shape;674;gff1a20f604_0_66"/>
          <p:cNvSpPr txBox="1"/>
          <p:nvPr/>
        </p:nvSpPr>
        <p:spPr>
          <a:xfrm>
            <a:off x="7188325" y="1745950"/>
            <a:ext cx="5316600" cy="3126300"/>
          </a:xfrm>
          <a:prstGeom prst="rect">
            <a:avLst/>
          </a:prstGeom>
          <a:noFill/>
          <a:ln>
            <a:noFill/>
          </a:ln>
        </p:spPr>
        <p:txBody>
          <a:bodyPr spcFirstLastPara="1" wrap="square" lIns="91425" tIns="91425" rIns="91425" bIns="91425" anchor="ctr" anchorCtr="0">
            <a:spAutoFit/>
          </a:bodyPr>
          <a:lstStyle/>
          <a:p>
            <a:pPr marL="457200" lvl="0" indent="-368300" algn="l" rtl="0">
              <a:lnSpc>
                <a:spcPct val="115000"/>
              </a:lnSpc>
              <a:spcBef>
                <a:spcPts val="0"/>
              </a:spcBef>
              <a:spcAft>
                <a:spcPts val="0"/>
              </a:spcAft>
              <a:buSzPts val="2200"/>
              <a:buChar char="●"/>
            </a:pPr>
            <a:r>
              <a:rPr lang="en-US" sz="2200">
                <a:solidFill>
                  <a:srgbClr val="222222"/>
                </a:solidFill>
                <a:highlight>
                  <a:srgbClr val="FFFFFF"/>
                </a:highlight>
              </a:rPr>
              <a:t>Sign letter of support </a:t>
            </a:r>
            <a:r>
              <a:rPr lang="en-US" sz="2200" u="sng">
                <a:solidFill>
                  <a:srgbClr val="1155CC"/>
                </a:solidFill>
                <a:highlight>
                  <a:srgbClr val="FFFFFF"/>
                </a:highlight>
                <a:hlinkClick r:id="rId4">
                  <a:extLst>
                    <a:ext uri="{A12FA001-AC4F-418D-AE19-62706E023703}">
                      <ahyp:hlinkClr xmlns:ahyp="http://schemas.microsoft.com/office/drawing/2018/hyperlinkcolor" val="tx"/>
                    </a:ext>
                  </a:extLst>
                </a:hlinkClick>
              </a:rPr>
              <a:t>https://bit.ly/NYInformedConsent</a:t>
            </a:r>
            <a:endParaRPr sz="2200" u="sng">
              <a:solidFill>
                <a:srgbClr val="1155CC"/>
              </a:solidFill>
              <a:highlight>
                <a:srgbClr val="FFFFFF"/>
              </a:highlight>
            </a:endParaRPr>
          </a:p>
          <a:p>
            <a:pPr marL="0" lvl="0" indent="0" algn="l" rtl="0">
              <a:lnSpc>
                <a:spcPct val="115000"/>
              </a:lnSpc>
              <a:spcBef>
                <a:spcPts val="0"/>
              </a:spcBef>
              <a:spcAft>
                <a:spcPts val="0"/>
              </a:spcAft>
              <a:buNone/>
            </a:pPr>
            <a:endParaRPr sz="2200" u="sng">
              <a:solidFill>
                <a:srgbClr val="1155CC"/>
              </a:solidFill>
              <a:highlight>
                <a:srgbClr val="FFFFFF"/>
              </a:highlight>
            </a:endParaRPr>
          </a:p>
          <a:p>
            <a:pPr marL="0" lvl="0" indent="0" algn="l" rtl="0">
              <a:lnSpc>
                <a:spcPct val="115000"/>
              </a:lnSpc>
              <a:spcBef>
                <a:spcPts val="0"/>
              </a:spcBef>
              <a:spcAft>
                <a:spcPts val="0"/>
              </a:spcAft>
              <a:buNone/>
            </a:pPr>
            <a:endParaRPr sz="2200" u="sng">
              <a:solidFill>
                <a:srgbClr val="1155CC"/>
              </a:solidFill>
              <a:highlight>
                <a:srgbClr val="FFFFFF"/>
              </a:highlight>
            </a:endParaRPr>
          </a:p>
          <a:p>
            <a:pPr marL="0" lvl="0" indent="0" algn="l" rtl="0">
              <a:lnSpc>
                <a:spcPct val="115000"/>
              </a:lnSpc>
              <a:spcBef>
                <a:spcPts val="0"/>
              </a:spcBef>
              <a:spcAft>
                <a:spcPts val="0"/>
              </a:spcAft>
              <a:buNone/>
            </a:pPr>
            <a:endParaRPr sz="2200" u="sng">
              <a:solidFill>
                <a:srgbClr val="1155CC"/>
              </a:solidFill>
              <a:highlight>
                <a:srgbClr val="FFFFFF"/>
              </a:highlight>
            </a:endParaRPr>
          </a:p>
          <a:p>
            <a:pPr marL="457200" lvl="0" indent="-368300" algn="l" rtl="0">
              <a:lnSpc>
                <a:spcPct val="115000"/>
              </a:lnSpc>
              <a:spcBef>
                <a:spcPts val="0"/>
              </a:spcBef>
              <a:spcAft>
                <a:spcPts val="0"/>
              </a:spcAft>
              <a:buSzPts val="2200"/>
              <a:buChar char="●"/>
            </a:pPr>
            <a:r>
              <a:rPr lang="en-US" sz="2200">
                <a:solidFill>
                  <a:srgbClr val="222222"/>
                </a:solidFill>
                <a:highlight>
                  <a:srgbClr val="FFFFFF"/>
                </a:highlight>
              </a:rPr>
              <a:t>And for medical professionals: </a:t>
            </a:r>
            <a:r>
              <a:rPr lang="en-US" sz="2200" u="sng">
                <a:solidFill>
                  <a:srgbClr val="1155CC"/>
                </a:solidFill>
                <a:highlight>
                  <a:srgbClr val="FFFFFF"/>
                </a:highlight>
                <a:hlinkClick r:id="rId5">
                  <a:extLst>
                    <a:ext uri="{A12FA001-AC4F-418D-AE19-62706E023703}">
                      <ahyp:hlinkClr xmlns:ahyp="http://schemas.microsoft.com/office/drawing/2018/hyperlinkcolor" val="tx"/>
                    </a:ext>
                  </a:extLst>
                </a:hlinkClick>
              </a:rPr>
              <a:t>https://bit.ly/ICMedical</a:t>
            </a:r>
            <a:r>
              <a:rPr lang="en-US" sz="2200">
                <a:solidFill>
                  <a:srgbClr val="222222"/>
                </a:solidFill>
                <a:highlight>
                  <a:srgbClr val="FFFFFF"/>
                </a:highlight>
              </a:rPr>
              <a:t> </a:t>
            </a:r>
            <a:endParaRPr sz="2200">
              <a:solidFill>
                <a:srgbClr val="222222"/>
              </a:solidFill>
              <a:highlight>
                <a:srgbClr val="FFFFFF"/>
              </a:highlight>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3BBCCB7-7159-CA12-EA90-A3D4B473AB59}"/>
              </a:ext>
            </a:extLst>
          </p:cNvPr>
          <p:cNvSpPr>
            <a:spLocks noGrp="1"/>
          </p:cNvSpPr>
          <p:nvPr>
            <p:ph type="ctrTitle"/>
          </p:nvPr>
        </p:nvSpPr>
        <p:spPr>
          <a:xfrm>
            <a:off x="838200" y="451381"/>
            <a:ext cx="10512552" cy="4066540"/>
          </a:xfrm>
        </p:spPr>
        <p:txBody>
          <a:bodyPr anchor="b">
            <a:normAutofit/>
          </a:bodyPr>
          <a:lstStyle/>
          <a:p>
            <a:pPr algn="l"/>
            <a:r>
              <a:rPr lang="en-US" sz="6600" dirty="0"/>
              <a:t>Beyond the Evidence Base: Preserving  dignity and countering discrimination in pregnancy and parenting</a:t>
            </a:r>
          </a:p>
        </p:txBody>
      </p:sp>
      <p:sp>
        <p:nvSpPr>
          <p:cNvPr id="3" name="Subtitle 2">
            <a:extLst>
              <a:ext uri="{FF2B5EF4-FFF2-40B4-BE49-F238E27FC236}">
                <a16:creationId xmlns:a16="http://schemas.microsoft.com/office/drawing/2014/main" id="{F9CCD743-D6A7-921A-F492-BF79F050BA0C}"/>
              </a:ext>
            </a:extLst>
          </p:cNvPr>
          <p:cNvSpPr>
            <a:spLocks noGrp="1"/>
          </p:cNvSpPr>
          <p:nvPr>
            <p:ph type="subTitle" idx="1"/>
          </p:nvPr>
        </p:nvSpPr>
        <p:spPr>
          <a:xfrm>
            <a:off x="838199" y="4983276"/>
            <a:ext cx="10512552" cy="1126680"/>
          </a:xfrm>
        </p:spPr>
        <p:txBody>
          <a:bodyPr>
            <a:noAutofit/>
          </a:bodyPr>
          <a:lstStyle/>
          <a:p>
            <a:pPr algn="l"/>
            <a:r>
              <a:rPr lang="en-US" sz="2200" dirty="0"/>
              <a:t>The Provider Perspective</a:t>
            </a:r>
            <a:br>
              <a:rPr lang="en-US" sz="2200" dirty="0"/>
            </a:br>
            <a:r>
              <a:rPr lang="en-US" sz="2200" dirty="0"/>
              <a:t>Mishka Terplan MD MPH</a:t>
            </a:r>
            <a:br>
              <a:rPr lang="en-US" sz="2200" dirty="0"/>
            </a:br>
            <a:r>
              <a:rPr lang="en-US" sz="2200" dirty="0"/>
              <a:t>Medical Director, Friends Research Institute</a:t>
            </a:r>
            <a:br>
              <a:rPr lang="en-US" sz="2200" dirty="0"/>
            </a:br>
            <a:r>
              <a:rPr lang="en-US" sz="2200" dirty="0"/>
              <a:t>Substance Use Warmline Clinician, UCSF</a:t>
            </a:r>
            <a:br>
              <a:rPr lang="en-US" sz="2200" dirty="0"/>
            </a:br>
            <a:r>
              <a:rPr lang="en-US" sz="2200" dirty="0"/>
              <a:t>AMERSA 2022</a:t>
            </a:r>
          </a:p>
        </p:txBody>
      </p:sp>
      <p:sp>
        <p:nvSpPr>
          <p:cNvPr id="1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BD16809-5B9A-5923-F8C4-8FE596B122AC}"/>
              </a:ext>
            </a:extLst>
          </p:cNvPr>
          <p:cNvPicPr>
            <a:picLocks noChangeAspect="1"/>
          </p:cNvPicPr>
          <p:nvPr/>
        </p:nvPicPr>
        <p:blipFill>
          <a:blip r:embed="rId2"/>
          <a:stretch>
            <a:fillRect/>
          </a:stretch>
        </p:blipFill>
        <p:spPr>
          <a:xfrm>
            <a:off x="6248400" y="5202238"/>
            <a:ext cx="5474682" cy="1036410"/>
          </a:xfrm>
          <a:prstGeom prst="rect">
            <a:avLst/>
          </a:prstGeom>
        </p:spPr>
      </p:pic>
    </p:spTree>
    <p:extLst>
      <p:ext uri="{BB962C8B-B14F-4D97-AF65-F5344CB8AC3E}">
        <p14:creationId xmlns:p14="http://schemas.microsoft.com/office/powerpoint/2010/main" val="2565585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501"/>
        <p:cNvGrpSpPr/>
        <p:nvPr/>
      </p:nvGrpSpPr>
      <p:grpSpPr>
        <a:xfrm>
          <a:off x="0" y="0"/>
          <a:ext cx="0" cy="0"/>
          <a:chOff x="0" y="0"/>
          <a:chExt cx="0" cy="0"/>
        </a:xfrm>
      </p:grpSpPr>
      <p:pic>
        <p:nvPicPr>
          <p:cNvPr id="502" name="Google Shape;502;g149cf5fcbea_0_750"/>
          <p:cNvPicPr preferRelativeResize="0"/>
          <p:nvPr/>
        </p:nvPicPr>
        <p:blipFill rotWithShape="1">
          <a:blip r:embed="rId3">
            <a:alphaModFix/>
          </a:blip>
          <a:srcRect/>
          <a:stretch/>
        </p:blipFill>
        <p:spPr>
          <a:xfrm>
            <a:off x="203200" y="482600"/>
            <a:ext cx="11785603" cy="58928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1"/>
        <p:cNvGrpSpPr/>
        <p:nvPr/>
      </p:nvGrpSpPr>
      <p:grpSpPr>
        <a:xfrm>
          <a:off x="0" y="0"/>
          <a:ext cx="0" cy="0"/>
          <a:chOff x="0" y="0"/>
          <a:chExt cx="0" cy="0"/>
        </a:xfrm>
      </p:grpSpPr>
      <p:sp useBgFill="1">
        <p:nvSpPr>
          <p:cNvPr id="178" name="Rectangle 17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Google Shape;172;p10"/>
          <p:cNvSpPr txBox="1">
            <a:spLocks noGrp="1"/>
          </p:cNvSpPr>
          <p:nvPr>
            <p:ph type="title"/>
          </p:nvPr>
        </p:nvSpPr>
        <p:spPr>
          <a:xfrm>
            <a:off x="191787" y="1153572"/>
            <a:ext cx="4167271" cy="4461163"/>
          </a:xfrm>
          <a:prstGeom prst="rect">
            <a:avLst/>
          </a:prstGeom>
        </p:spPr>
        <p:txBody>
          <a:bodyPr spcFirstLastPara="1" vert="horz" lIns="91440" tIns="45720" rIns="91440" bIns="45720" rtlCol="0" anchor="ctr" anchorCtr="0">
            <a:normAutofit/>
          </a:bodyPr>
          <a:lstStyle/>
          <a:p>
            <a:pPr marL="0" lvl="0" indent="0">
              <a:spcAft>
                <a:spcPts val="0"/>
              </a:spcAft>
              <a:buClr>
                <a:schemeClr val="lt1"/>
              </a:buClr>
              <a:buSzPts val="4400"/>
            </a:pPr>
            <a:r>
              <a:rPr lang="en-US" sz="3400" kern="1200" dirty="0">
                <a:solidFill>
                  <a:srgbClr val="FFFFFF"/>
                </a:solidFill>
                <a:latin typeface="+mj-lt"/>
                <a:ea typeface="+mj-ea"/>
                <a:cs typeface="+mj-cs"/>
              </a:rPr>
              <a:t>Screening vs. Testing:</a:t>
            </a:r>
            <a:br>
              <a:rPr lang="en-US" sz="3400" kern="1200" dirty="0">
                <a:solidFill>
                  <a:srgbClr val="FFFFFF"/>
                </a:solidFill>
                <a:latin typeface="+mj-lt"/>
                <a:ea typeface="+mj-ea"/>
                <a:cs typeface="+mj-cs"/>
              </a:rPr>
            </a:br>
            <a:r>
              <a:rPr lang="en-US" sz="3400" kern="1200" dirty="0">
                <a:solidFill>
                  <a:srgbClr val="FFFFFF"/>
                </a:solidFill>
                <a:latin typeface="+mj-lt"/>
                <a:ea typeface="+mj-ea"/>
                <a:cs typeface="+mj-cs"/>
              </a:rPr>
              <a:t>Professional Society Recommendations</a:t>
            </a:r>
          </a:p>
        </p:txBody>
      </p:sp>
      <p:sp>
        <p:nvSpPr>
          <p:cNvPr id="182" name="Arc 18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3" name="Google Shape;173;p10"/>
          <p:cNvSpPr txBox="1">
            <a:spLocks noGrp="1"/>
          </p:cNvSpPr>
          <p:nvPr>
            <p:ph type="body" idx="1"/>
          </p:nvPr>
        </p:nvSpPr>
        <p:spPr>
          <a:xfrm>
            <a:off x="4447308" y="591344"/>
            <a:ext cx="6906491" cy="5585619"/>
          </a:xfrm>
          <a:prstGeom prst="rect">
            <a:avLst/>
          </a:prstGeom>
        </p:spPr>
        <p:txBody>
          <a:bodyPr spcFirstLastPara="1" vert="horz" lIns="91440" tIns="45720" rIns="91440" bIns="45720" rtlCol="0" anchor="ctr" anchorCtr="0">
            <a:normAutofit/>
          </a:bodyPr>
          <a:lstStyle/>
          <a:p>
            <a:pPr marL="342900" lvl="0">
              <a:spcBef>
                <a:spcPts val="0"/>
              </a:spcBef>
              <a:spcAft>
                <a:spcPts val="0"/>
              </a:spcAft>
              <a:buClr>
                <a:schemeClr val="lt1"/>
              </a:buClr>
              <a:buSzPts val="2200"/>
            </a:pPr>
            <a:r>
              <a:rPr lang="en-US" sz="2400" u="sng" dirty="0"/>
              <a:t>Universal Screening: </a:t>
            </a:r>
            <a:endParaRPr lang="en-US" sz="2400" dirty="0"/>
          </a:p>
          <a:p>
            <a:pPr marL="742950" lvl="1">
              <a:spcBef>
                <a:spcPts val="440"/>
              </a:spcBef>
              <a:spcAft>
                <a:spcPts val="0"/>
              </a:spcAft>
              <a:buClr>
                <a:schemeClr val="lt1"/>
              </a:buClr>
              <a:buSzPts val="2200"/>
            </a:pPr>
            <a:r>
              <a:rPr lang="en-US" dirty="0"/>
              <a:t>Recommended (ACOG, ASAM, SMFM, AAP, SAMHSA, CDC)</a:t>
            </a:r>
          </a:p>
          <a:p>
            <a:pPr marL="742950" lvl="1">
              <a:spcBef>
                <a:spcPts val="440"/>
              </a:spcBef>
              <a:spcAft>
                <a:spcPts val="0"/>
              </a:spcAft>
              <a:buClr>
                <a:srgbClr val="FFC000"/>
              </a:buClr>
              <a:buSzPts val="2200"/>
            </a:pPr>
            <a:r>
              <a:rPr lang="en-US" dirty="0">
                <a:solidFill>
                  <a:schemeClr val="accent2"/>
                </a:solidFill>
              </a:rPr>
              <a:t>Voluntary</a:t>
            </a:r>
            <a:r>
              <a:rPr lang="en-US" dirty="0"/>
              <a:t> (ACOG, SAMHSA, CDC)</a:t>
            </a:r>
          </a:p>
          <a:p>
            <a:pPr marL="342900" lvl="0">
              <a:spcBef>
                <a:spcPts val="440"/>
              </a:spcBef>
              <a:spcAft>
                <a:spcPts val="0"/>
              </a:spcAft>
              <a:buClr>
                <a:schemeClr val="lt1"/>
              </a:buClr>
              <a:buSzPts val="2200"/>
            </a:pPr>
            <a:r>
              <a:rPr lang="en-US" sz="2400" u="sng" dirty="0"/>
              <a:t>Testing: </a:t>
            </a:r>
            <a:endParaRPr lang="en-US" sz="2400" dirty="0"/>
          </a:p>
          <a:p>
            <a:pPr marL="742950" lvl="1">
              <a:spcBef>
                <a:spcPts val="440"/>
              </a:spcBef>
              <a:spcAft>
                <a:spcPts val="0"/>
              </a:spcAft>
              <a:buClr>
                <a:schemeClr val="lt1"/>
              </a:buClr>
              <a:buSzPts val="2200"/>
            </a:pPr>
            <a:r>
              <a:rPr lang="en-US" dirty="0"/>
              <a:t>Not Recommended </a:t>
            </a:r>
          </a:p>
          <a:p>
            <a:pPr marL="742950" lvl="1">
              <a:spcBef>
                <a:spcPts val="440"/>
              </a:spcBef>
              <a:spcAft>
                <a:spcPts val="0"/>
              </a:spcAft>
              <a:buClr>
                <a:schemeClr val="lt1"/>
              </a:buClr>
              <a:buSzPts val="2200"/>
            </a:pPr>
            <a:r>
              <a:rPr lang="en-US" dirty="0"/>
              <a:t>Not an appropriate measurement of addiction (ACOG, ASAM, SAMHSA) </a:t>
            </a:r>
          </a:p>
          <a:p>
            <a:pPr marL="742950" lvl="1">
              <a:spcBef>
                <a:spcPts val="440"/>
              </a:spcBef>
              <a:spcAft>
                <a:spcPts val="0"/>
              </a:spcAft>
              <a:buClr>
                <a:schemeClr val="lt1"/>
              </a:buClr>
              <a:buSzPts val="2200"/>
            </a:pPr>
            <a:r>
              <a:rPr lang="en-US" dirty="0"/>
              <a:t>Positive test = exposure, neither indication of health or ill-health, not injury or harm, not mentioned in discharge criteria (AAP)</a:t>
            </a:r>
          </a:p>
          <a:p>
            <a:pPr marL="742950" lvl="1">
              <a:spcBef>
                <a:spcPts val="440"/>
              </a:spcBef>
              <a:spcAft>
                <a:spcPts val="0"/>
              </a:spcAft>
              <a:buClr>
                <a:srgbClr val="FFC000"/>
              </a:buClr>
              <a:buSzPts val="2200"/>
            </a:pPr>
            <a:r>
              <a:rPr lang="en-US" dirty="0">
                <a:solidFill>
                  <a:schemeClr val="accent2"/>
                </a:solidFill>
              </a:rPr>
              <a:t>Consent required </a:t>
            </a:r>
            <a:r>
              <a:rPr lang="en-US" dirty="0"/>
              <a:t>(ACOG, ASAM, SMFM, SAMHSA)</a:t>
            </a:r>
          </a:p>
        </p:txBody>
      </p:sp>
    </p:spTree>
    <p:extLst>
      <p:ext uri="{BB962C8B-B14F-4D97-AF65-F5344CB8AC3E}">
        <p14:creationId xmlns:p14="http://schemas.microsoft.com/office/powerpoint/2010/main" val="40330771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Shape 192"/>
        <p:cNvGrpSpPr/>
        <p:nvPr/>
      </p:nvGrpSpPr>
      <p:grpSpPr>
        <a:xfrm>
          <a:off x="0" y="0"/>
          <a:ext cx="0" cy="0"/>
          <a:chOff x="0" y="0"/>
          <a:chExt cx="0" cy="0"/>
        </a:xfrm>
      </p:grpSpPr>
      <p:sp>
        <p:nvSpPr>
          <p:cNvPr id="193" name="Google Shape;193;p1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a:t>What is a Drug Test?</a:t>
            </a:r>
            <a:endParaRPr/>
          </a:p>
        </p:txBody>
      </p:sp>
      <p:sp>
        <p:nvSpPr>
          <p:cNvPr id="194" name="Google Shape;194;p13"/>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400"/>
              <a:buNone/>
            </a:pPr>
            <a:r>
              <a:rPr lang="en-US"/>
              <a:t>Presumptive</a:t>
            </a:r>
            <a:endParaRPr/>
          </a:p>
        </p:txBody>
      </p:sp>
      <p:sp>
        <p:nvSpPr>
          <p:cNvPr id="195" name="Google Shape;195;p13"/>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lt1"/>
              </a:buClr>
              <a:buSzPts val="2400"/>
              <a:buChar char="•"/>
            </a:pPr>
            <a:r>
              <a:rPr lang="en-US" dirty="0"/>
              <a:t>Point-of-care</a:t>
            </a:r>
            <a:endParaRPr dirty="0"/>
          </a:p>
          <a:p>
            <a:pPr marL="342900" lvl="0" indent="-342900" algn="l" rtl="0">
              <a:spcBef>
                <a:spcPts val="480"/>
              </a:spcBef>
              <a:spcAft>
                <a:spcPts val="0"/>
              </a:spcAft>
              <a:buClr>
                <a:schemeClr val="lt1"/>
              </a:buClr>
              <a:buSzPts val="2400"/>
              <a:buChar char="•"/>
            </a:pPr>
            <a:r>
              <a:rPr lang="en-US" dirty="0"/>
              <a:t>Elisa</a:t>
            </a:r>
            <a:endParaRPr dirty="0"/>
          </a:p>
          <a:p>
            <a:pPr marL="342900" lvl="0" indent="-342900" algn="l" rtl="0">
              <a:spcBef>
                <a:spcPts val="480"/>
              </a:spcBef>
              <a:spcAft>
                <a:spcPts val="0"/>
              </a:spcAft>
              <a:buClr>
                <a:schemeClr val="lt1"/>
              </a:buClr>
              <a:buSzPts val="2400"/>
              <a:buChar char="•"/>
            </a:pPr>
            <a:r>
              <a:rPr lang="en-US" dirty="0"/>
              <a:t>Rapid and Cheap</a:t>
            </a:r>
            <a:endParaRPr dirty="0"/>
          </a:p>
          <a:p>
            <a:pPr marL="342900" lvl="0" indent="-342900" algn="l" rtl="0">
              <a:spcBef>
                <a:spcPts val="480"/>
              </a:spcBef>
              <a:spcAft>
                <a:spcPts val="0"/>
              </a:spcAft>
              <a:buClr>
                <a:schemeClr val="lt1"/>
              </a:buClr>
              <a:buSzPts val="2400"/>
              <a:buChar char="•"/>
            </a:pPr>
            <a:r>
              <a:rPr lang="en-US" dirty="0"/>
              <a:t>Results Binary</a:t>
            </a:r>
            <a:endParaRPr dirty="0"/>
          </a:p>
        </p:txBody>
      </p:sp>
      <p:sp>
        <p:nvSpPr>
          <p:cNvPr id="196" name="Google Shape;196;p13"/>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400"/>
              <a:buNone/>
            </a:pPr>
            <a:r>
              <a:rPr lang="en-US"/>
              <a:t>Definitive</a:t>
            </a:r>
            <a:endParaRPr/>
          </a:p>
        </p:txBody>
      </p:sp>
      <p:sp>
        <p:nvSpPr>
          <p:cNvPr id="197" name="Google Shape;197;p13"/>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lt1"/>
              </a:buClr>
              <a:buSzPts val="2400"/>
              <a:buChar char="•"/>
            </a:pPr>
            <a:r>
              <a:rPr lang="en-US" dirty="0"/>
              <a:t>Gas Chromatography / Mass Spectrometry</a:t>
            </a:r>
            <a:endParaRPr dirty="0"/>
          </a:p>
          <a:p>
            <a:pPr marL="342900" lvl="0" indent="-342900" algn="l" rtl="0">
              <a:spcBef>
                <a:spcPts val="480"/>
              </a:spcBef>
              <a:spcAft>
                <a:spcPts val="0"/>
              </a:spcAft>
              <a:buClr>
                <a:schemeClr val="lt1"/>
              </a:buClr>
              <a:buSzPts val="2400"/>
              <a:buChar char="•"/>
            </a:pPr>
            <a:r>
              <a:rPr lang="en-US" dirty="0"/>
              <a:t>Costly and Timely</a:t>
            </a:r>
            <a:endParaRPr dirty="0"/>
          </a:p>
          <a:p>
            <a:pPr marL="342900" lvl="0" indent="-342900" algn="l" rtl="0">
              <a:spcBef>
                <a:spcPts val="480"/>
              </a:spcBef>
              <a:spcAft>
                <a:spcPts val="0"/>
              </a:spcAft>
              <a:buClr>
                <a:schemeClr val="lt1"/>
              </a:buClr>
              <a:buSzPts val="2400"/>
              <a:buChar char="•"/>
            </a:pPr>
            <a:r>
              <a:rPr lang="en-US" dirty="0"/>
              <a:t>Results specific and quantified </a:t>
            </a:r>
            <a:endParaRPr dirty="0"/>
          </a:p>
        </p:txBody>
      </p:sp>
      <p:pic>
        <p:nvPicPr>
          <p:cNvPr id="198" name="Google Shape;198;p13"/>
          <p:cNvPicPr preferRelativeResize="0"/>
          <p:nvPr/>
        </p:nvPicPr>
        <p:blipFill rotWithShape="1">
          <a:blip r:embed="rId3">
            <a:alphaModFix/>
          </a:blip>
          <a:srcRect/>
          <a:stretch/>
        </p:blipFill>
        <p:spPr>
          <a:xfrm>
            <a:off x="609599" y="4150519"/>
            <a:ext cx="1646063" cy="2048434"/>
          </a:xfrm>
          <a:prstGeom prst="rect">
            <a:avLst/>
          </a:prstGeom>
          <a:noFill/>
          <a:ln>
            <a:noFill/>
          </a:ln>
        </p:spPr>
      </p:pic>
      <p:pic>
        <p:nvPicPr>
          <p:cNvPr id="199" name="Google Shape;199;p13"/>
          <p:cNvPicPr preferRelativeResize="0"/>
          <p:nvPr/>
        </p:nvPicPr>
        <p:blipFill rotWithShape="1">
          <a:blip r:embed="rId4">
            <a:alphaModFix/>
          </a:blip>
          <a:srcRect/>
          <a:stretch/>
        </p:blipFill>
        <p:spPr>
          <a:xfrm>
            <a:off x="8789075" y="4305980"/>
            <a:ext cx="2621507" cy="1737511"/>
          </a:xfrm>
          <a:prstGeom prst="rect">
            <a:avLst/>
          </a:prstGeom>
          <a:noFill/>
          <a:ln>
            <a:noFill/>
          </a:ln>
        </p:spPr>
      </p:pic>
      <p:pic>
        <p:nvPicPr>
          <p:cNvPr id="200" name="Google Shape;200;p13"/>
          <p:cNvPicPr preferRelativeResize="0"/>
          <p:nvPr/>
        </p:nvPicPr>
        <p:blipFill rotWithShape="1">
          <a:blip r:embed="rId5">
            <a:alphaModFix/>
          </a:blip>
          <a:srcRect/>
          <a:stretch/>
        </p:blipFill>
        <p:spPr>
          <a:xfrm>
            <a:off x="5982910" y="4287691"/>
            <a:ext cx="2609314" cy="1755800"/>
          </a:xfrm>
          <a:prstGeom prst="rect">
            <a:avLst/>
          </a:prstGeom>
          <a:noFill/>
          <a:ln>
            <a:noFill/>
          </a:ln>
        </p:spPr>
      </p:pic>
      <p:pic>
        <p:nvPicPr>
          <p:cNvPr id="201" name="Google Shape;201;p13"/>
          <p:cNvPicPr preferRelativeResize="0"/>
          <p:nvPr/>
        </p:nvPicPr>
        <p:blipFill rotWithShape="1">
          <a:blip r:embed="rId6">
            <a:alphaModFix/>
          </a:blip>
          <a:srcRect/>
          <a:stretch/>
        </p:blipFill>
        <p:spPr>
          <a:xfrm>
            <a:off x="2358608" y="4150519"/>
            <a:ext cx="2609314" cy="2139881"/>
          </a:xfrm>
          <a:prstGeom prst="rect">
            <a:avLst/>
          </a:prstGeom>
          <a:noFill/>
          <a:ln>
            <a:noFill/>
          </a:ln>
        </p:spPr>
      </p:pic>
      <p:sp>
        <p:nvSpPr>
          <p:cNvPr id="2" name="TextBox 1">
            <a:extLst>
              <a:ext uri="{FF2B5EF4-FFF2-40B4-BE49-F238E27FC236}">
                <a16:creationId xmlns:a16="http://schemas.microsoft.com/office/drawing/2014/main" id="{3254085C-2CB4-3926-2017-94D4676FCEC8}"/>
              </a:ext>
            </a:extLst>
          </p:cNvPr>
          <p:cNvSpPr txBox="1"/>
          <p:nvPr/>
        </p:nvSpPr>
        <p:spPr>
          <a:xfrm>
            <a:off x="2142515" y="4151927"/>
            <a:ext cx="7906969" cy="2431435"/>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Definitive testing required “when the results inform decisions with major clinical or non-clinical implications for the patient” (ASAM)</a:t>
            </a:r>
          </a:p>
        </p:txBody>
      </p:sp>
    </p:spTree>
    <p:extLst>
      <p:ext uri="{BB962C8B-B14F-4D97-AF65-F5344CB8AC3E}">
        <p14:creationId xmlns:p14="http://schemas.microsoft.com/office/powerpoint/2010/main" val="272072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A35395DF-A012-949C-6523-BE29AA9D9425}"/>
              </a:ext>
            </a:extLst>
          </p:cNvPr>
          <p:cNvSpPr>
            <a:spLocks noGrp="1"/>
          </p:cNvSpPr>
          <p:nvPr>
            <p:ph type="title"/>
          </p:nvPr>
        </p:nvSpPr>
        <p:spPr>
          <a:xfrm>
            <a:off x="524741" y="620392"/>
            <a:ext cx="3808268" cy="5504688"/>
          </a:xfrm>
        </p:spPr>
        <p:txBody>
          <a:bodyPr>
            <a:normAutofit/>
          </a:bodyPr>
          <a:lstStyle/>
          <a:p>
            <a:r>
              <a:rPr lang="en-US" sz="4200">
                <a:solidFill>
                  <a:schemeClr val="bg1"/>
                </a:solidFill>
              </a:rPr>
              <a:t>What is the Clinical Utility of Routine Drug Testing during the Birthing Hospitalization?</a:t>
            </a:r>
          </a:p>
        </p:txBody>
      </p:sp>
      <p:graphicFrame>
        <p:nvGraphicFramePr>
          <p:cNvPr id="10" name="Content Placeholder 7">
            <a:extLst>
              <a:ext uri="{FF2B5EF4-FFF2-40B4-BE49-F238E27FC236}">
                <a16:creationId xmlns:a16="http://schemas.microsoft.com/office/drawing/2014/main" id="{77F4C8EE-5CAE-AFAD-D926-66CC1C933C83}"/>
              </a:ext>
            </a:extLst>
          </p:cNvPr>
          <p:cNvGraphicFramePr>
            <a:graphicFrameLocks noGrp="1"/>
          </p:cNvGraphicFramePr>
          <p:nvPr>
            <p:ph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4699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AC0DD-137B-452E-9B89-051BBFC36EE1}"/>
              </a:ext>
            </a:extLst>
          </p:cNvPr>
          <p:cNvSpPr>
            <a:spLocks noGrp="1"/>
          </p:cNvSpPr>
          <p:nvPr>
            <p:ph type="title"/>
          </p:nvPr>
        </p:nvSpPr>
        <p:spPr/>
        <p:txBody>
          <a:bodyPr/>
          <a:lstStyle/>
          <a:p>
            <a:r>
              <a:rPr lang="en-US" dirty="0"/>
              <a:t>“Test and Report” -- Provider Culpability</a:t>
            </a:r>
          </a:p>
        </p:txBody>
      </p:sp>
      <p:pic>
        <p:nvPicPr>
          <p:cNvPr id="11" name="Picture 10">
            <a:extLst>
              <a:ext uri="{FF2B5EF4-FFF2-40B4-BE49-F238E27FC236}">
                <a16:creationId xmlns:a16="http://schemas.microsoft.com/office/drawing/2014/main" id="{9EBB53F3-C8C3-43CD-8B1F-EE32EB5BCB77}"/>
              </a:ext>
            </a:extLst>
          </p:cNvPr>
          <p:cNvPicPr>
            <a:picLocks noChangeAspect="1"/>
          </p:cNvPicPr>
          <p:nvPr/>
        </p:nvPicPr>
        <p:blipFill>
          <a:blip r:embed="rId3"/>
          <a:stretch>
            <a:fillRect/>
          </a:stretch>
        </p:blipFill>
        <p:spPr>
          <a:xfrm>
            <a:off x="5916448" y="1557648"/>
            <a:ext cx="5809992" cy="4737003"/>
          </a:xfrm>
          <a:prstGeom prst="rect">
            <a:avLst/>
          </a:prstGeom>
        </p:spPr>
      </p:pic>
      <p:sp>
        <p:nvSpPr>
          <p:cNvPr id="12" name="Title 4">
            <a:extLst>
              <a:ext uri="{FF2B5EF4-FFF2-40B4-BE49-F238E27FC236}">
                <a16:creationId xmlns:a16="http://schemas.microsoft.com/office/drawing/2014/main" id="{9C47D115-9058-4A44-888F-B3F3F1109E3A}"/>
              </a:ext>
            </a:extLst>
          </p:cNvPr>
          <p:cNvSpPr txBox="1">
            <a:spLocks/>
          </p:cNvSpPr>
          <p:nvPr/>
        </p:nvSpPr>
        <p:spPr>
          <a:xfrm>
            <a:off x="6399066" y="1557648"/>
            <a:ext cx="4033798" cy="8610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j-ea"/>
                <a:cs typeface="+mj-cs"/>
              </a:rPr>
              <a:t>Rate of Screened-in Reports from Medical Professionals</a:t>
            </a:r>
          </a:p>
        </p:txBody>
      </p:sp>
      <p:sp>
        <p:nvSpPr>
          <p:cNvPr id="13" name="Title 4">
            <a:extLst>
              <a:ext uri="{FF2B5EF4-FFF2-40B4-BE49-F238E27FC236}">
                <a16:creationId xmlns:a16="http://schemas.microsoft.com/office/drawing/2014/main" id="{D3A1850E-C131-4C60-BCC4-337C306C28C2}"/>
              </a:ext>
            </a:extLst>
          </p:cNvPr>
          <p:cNvSpPr txBox="1">
            <a:spLocks/>
          </p:cNvSpPr>
          <p:nvPr/>
        </p:nvSpPr>
        <p:spPr>
          <a:xfrm>
            <a:off x="5636307" y="6247940"/>
            <a:ext cx="6118899" cy="4990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5" name="Text Placeholder 4">
            <a:extLst>
              <a:ext uri="{FF2B5EF4-FFF2-40B4-BE49-F238E27FC236}">
                <a16:creationId xmlns:a16="http://schemas.microsoft.com/office/drawing/2014/main" id="{E71E7CE3-3369-4FE3-2452-BBE5CC419C85}"/>
              </a:ext>
            </a:extLst>
          </p:cNvPr>
          <p:cNvSpPr txBox="1">
            <a:spLocks/>
          </p:cNvSpPr>
          <p:nvPr/>
        </p:nvSpPr>
        <p:spPr>
          <a:xfrm>
            <a:off x="289978" y="5999915"/>
            <a:ext cx="10972800" cy="589471"/>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a:ea typeface="MS PGothic" pitchFamily="34" charset="-128"/>
              </a:rPr>
              <a:t>Manuscript in preparation by Edwards F, Terplan M, Roberts S, Raz M Data from the NCANDS </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a:ea typeface="MS PGothic" pitchFamily="34" charset="-128"/>
              </a:rPr>
              <a:t>HHS 2020 </a:t>
            </a:r>
            <a:r>
              <a:rPr kumimoji="0" lang="en-US" sz="1600" b="0" i="0" u="none" strike="noStrike" kern="1200" cap="none" spc="0" normalizeH="0" baseline="0" noProof="0" dirty="0">
                <a:ln>
                  <a:noFill/>
                </a:ln>
                <a:solidFill>
                  <a:prstClr val="black"/>
                </a:solidFill>
                <a:effectLst/>
                <a:uLnTx/>
                <a:uFillTx/>
                <a:latin typeface="Calibri"/>
                <a:ea typeface="MS PGothic" pitchFamily="34" charset="-128"/>
                <a:hlinkClick r:id="rId4">
                  <a:extLst>
                    <a:ext uri="{A12FA001-AC4F-418D-AE19-62706E023703}">
                      <ahyp:hlinkClr xmlns:ahyp="http://schemas.microsoft.com/office/drawing/2018/hyperlinkcolor" val="tx"/>
                    </a:ext>
                  </a:extLst>
                </a:hlinkClick>
              </a:rPr>
              <a:t>https://www.childwelfare.gov/pubs/factsheets/cpswork/</a:t>
            </a:r>
            <a:endParaRPr kumimoji="0" lang="en-US" sz="1600" b="0" i="0" u="none" strike="noStrike" kern="1200" cap="none" spc="0" normalizeH="0" baseline="0" noProof="0" dirty="0">
              <a:ln>
                <a:noFill/>
              </a:ln>
              <a:solidFill>
                <a:prstClr val="black"/>
              </a:solidFill>
              <a:effectLst/>
              <a:uLnTx/>
              <a:uFillTx/>
              <a:latin typeface="Calibri"/>
              <a:ea typeface="MS PGothic" pitchFamily="34" charset="-128"/>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a:ea typeface="MS PGothic" pitchFamily="34" charset="-128"/>
              </a:rPr>
              <a:t>AAP 2015 </a:t>
            </a:r>
            <a:r>
              <a:rPr kumimoji="0" lang="en-US" sz="1600" b="0" i="0" u="none" strike="noStrike" kern="1200" cap="none" spc="0" normalizeH="0" baseline="0" noProof="0" dirty="0">
                <a:ln>
                  <a:noFill/>
                </a:ln>
                <a:solidFill>
                  <a:prstClr val="black"/>
                </a:solidFill>
                <a:effectLst/>
                <a:uLnTx/>
                <a:uFillTx/>
                <a:latin typeface="Calibri"/>
                <a:ea typeface="MS PGothic" pitchFamily="34" charset="-128"/>
                <a:hlinkClick r:id="rId5">
                  <a:extLst>
                    <a:ext uri="{A12FA001-AC4F-418D-AE19-62706E023703}">
                      <ahyp:hlinkClr xmlns:ahyp="http://schemas.microsoft.com/office/drawing/2018/hyperlinkcolor" val="tx"/>
                    </a:ext>
                  </a:extLst>
                </a:hlinkClick>
              </a:rPr>
              <a:t>https://pediatrics.aappublications.org/content/135/5/948</a:t>
            </a:r>
            <a:r>
              <a:rPr kumimoji="0" lang="en-US" sz="1600" b="0" i="0" u="none" strike="noStrike" kern="1200" cap="none" spc="0" normalizeH="0" baseline="0" noProof="0" dirty="0">
                <a:ln>
                  <a:noFill/>
                </a:ln>
                <a:solidFill>
                  <a:prstClr val="black"/>
                </a:solidFill>
                <a:effectLst/>
                <a:uLnTx/>
                <a:uFillTx/>
                <a:latin typeface="Calibri"/>
                <a:ea typeface="MS PGothic" pitchFamily="34" charset="-128"/>
              </a:rPr>
              <a:t> </a:t>
            </a:r>
          </a:p>
        </p:txBody>
      </p:sp>
      <p:graphicFrame>
        <p:nvGraphicFramePr>
          <p:cNvPr id="15" name="TextBox 3">
            <a:extLst>
              <a:ext uri="{FF2B5EF4-FFF2-40B4-BE49-F238E27FC236}">
                <a16:creationId xmlns:a16="http://schemas.microsoft.com/office/drawing/2014/main" id="{2D070D62-B55F-7BDA-10FA-F1385D1484B6}"/>
              </a:ext>
            </a:extLst>
          </p:cNvPr>
          <p:cNvGraphicFramePr/>
          <p:nvPr/>
        </p:nvGraphicFramePr>
        <p:xfrm>
          <a:off x="581115" y="1849270"/>
          <a:ext cx="5055192" cy="415498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4769113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05554FD-73EA-4EA0-8BBF-4DD4751AC9DA}"/>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4600">
                <a:solidFill>
                  <a:schemeClr val="tx1"/>
                </a:solidFill>
                <a:latin typeface="+mj-lt"/>
                <a:cs typeface="+mj-cs"/>
              </a:rPr>
              <a:t>Logical Tautologies, Ideology, and Misinformation</a:t>
            </a:r>
          </a:p>
        </p:txBody>
      </p:sp>
      <p:sp>
        <p:nvSpPr>
          <p:cNvPr id="11"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blue screen with white text&#10;&#10;Description automatically generated with low confidence">
            <a:extLst>
              <a:ext uri="{FF2B5EF4-FFF2-40B4-BE49-F238E27FC236}">
                <a16:creationId xmlns:a16="http://schemas.microsoft.com/office/drawing/2014/main" id="{1B8BD580-50CC-44C9-A684-C2A7E9828C8E}"/>
              </a:ext>
            </a:extLst>
          </p:cNvPr>
          <p:cNvPicPr>
            <a:picLocks noChangeAspect="1"/>
          </p:cNvPicPr>
          <p:nvPr/>
        </p:nvPicPr>
        <p:blipFill>
          <a:blip r:embed="rId3"/>
          <a:stretch>
            <a:fillRect/>
          </a:stretch>
        </p:blipFill>
        <p:spPr>
          <a:xfrm>
            <a:off x="320040" y="2866453"/>
            <a:ext cx="5614416" cy="3158109"/>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2B1BED61-B024-4D47-A103-A15310FB8035}"/>
              </a:ext>
            </a:extLst>
          </p:cNvPr>
          <p:cNvPicPr>
            <a:picLocks noChangeAspect="1"/>
          </p:cNvPicPr>
          <p:nvPr/>
        </p:nvPicPr>
        <p:blipFill>
          <a:blip r:embed="rId4"/>
          <a:stretch>
            <a:fillRect/>
          </a:stretch>
        </p:blipFill>
        <p:spPr>
          <a:xfrm>
            <a:off x="6254496" y="2866453"/>
            <a:ext cx="5614416" cy="3158109"/>
          </a:xfrm>
          <a:prstGeom prst="rect">
            <a:avLst/>
          </a:prstGeom>
        </p:spPr>
      </p:pic>
    </p:spTree>
    <p:extLst>
      <p:ext uri="{BB962C8B-B14F-4D97-AF65-F5344CB8AC3E}">
        <p14:creationId xmlns:p14="http://schemas.microsoft.com/office/powerpoint/2010/main" val="42013586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descr="Text, letter&#10;&#10;Description automatically generated">
            <a:extLst>
              <a:ext uri="{FF2B5EF4-FFF2-40B4-BE49-F238E27FC236}">
                <a16:creationId xmlns:a16="http://schemas.microsoft.com/office/drawing/2014/main" id="{6362E534-1DAB-F1D8-1637-2B550666938C}"/>
              </a:ext>
            </a:extLst>
          </p:cNvPr>
          <p:cNvPicPr>
            <a:picLocks noChangeAspect="1"/>
          </p:cNvPicPr>
          <p:nvPr/>
        </p:nvPicPr>
        <p:blipFill rotWithShape="1">
          <a:blip r:embed="rId3"/>
          <a:srcRect r="-1" b="4333"/>
          <a:stretch/>
        </p:blipFill>
        <p:spPr>
          <a:xfrm>
            <a:off x="321733" y="321733"/>
            <a:ext cx="11548534" cy="6214534"/>
          </a:xfrm>
          <a:prstGeom prst="rect">
            <a:avLst/>
          </a:prstGeom>
        </p:spPr>
      </p:pic>
    </p:spTree>
    <p:extLst>
      <p:ext uri="{BB962C8B-B14F-4D97-AF65-F5344CB8AC3E}">
        <p14:creationId xmlns:p14="http://schemas.microsoft.com/office/powerpoint/2010/main" val="2987979637"/>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7E003E-EE76-4207-A774-A645C37F1D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C711E2-7907-42AB-9BA6-E580BC80CDCC}"/>
              </a:ext>
            </a:extLst>
          </p:cNvPr>
          <p:cNvSpPr>
            <a:spLocks noGrp="1"/>
          </p:cNvSpPr>
          <p:nvPr>
            <p:ph type="title"/>
          </p:nvPr>
        </p:nvSpPr>
        <p:spPr>
          <a:xfrm>
            <a:off x="838200" y="713312"/>
            <a:ext cx="3962400" cy="5431376"/>
          </a:xfrm>
        </p:spPr>
        <p:txBody>
          <a:bodyPr>
            <a:normAutofit/>
          </a:bodyPr>
          <a:lstStyle/>
          <a:p>
            <a:r>
              <a:rPr lang="en-US"/>
              <a:t>Informed Consent</a:t>
            </a:r>
            <a:endParaRPr lang="en-US" dirty="0"/>
          </a:p>
        </p:txBody>
      </p:sp>
      <p:graphicFrame>
        <p:nvGraphicFramePr>
          <p:cNvPr id="4" name="Content Placeholder 3">
            <a:extLst>
              <a:ext uri="{FF2B5EF4-FFF2-40B4-BE49-F238E27FC236}">
                <a16:creationId xmlns:a16="http://schemas.microsoft.com/office/drawing/2014/main" id="{B2C16575-DF78-C28A-A283-1CD31512164C}"/>
              </a:ext>
            </a:extLst>
          </p:cNvPr>
          <p:cNvGraphicFramePr>
            <a:graphicFrameLocks noGrp="1"/>
          </p:cNvGraphicFramePr>
          <p:nvPr>
            <p:ph idx="1"/>
          </p:nvPr>
        </p:nvGraphicFramePr>
        <p:xfrm>
          <a:off x="4550230" y="185058"/>
          <a:ext cx="7467600" cy="6542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16685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A4C7DC-448B-7248-809D-FA5CFD061952}"/>
              </a:ext>
            </a:extLst>
          </p:cNvPr>
          <p:cNvSpPr>
            <a:spLocks noGrp="1"/>
          </p:cNvSpPr>
          <p:nvPr>
            <p:ph type="title"/>
          </p:nvPr>
        </p:nvSpPr>
        <p:spPr>
          <a:xfrm>
            <a:off x="686834" y="1153572"/>
            <a:ext cx="3200400" cy="4461163"/>
          </a:xfrm>
        </p:spPr>
        <p:txBody>
          <a:bodyPr>
            <a:normAutofit/>
          </a:bodyPr>
          <a:lstStyle/>
          <a:p>
            <a:r>
              <a:rPr lang="en-US">
                <a:solidFill>
                  <a:srgbClr val="FFFFFF"/>
                </a:solidFill>
              </a:rPr>
              <a:t>Informed Consent, “Empty Ethics”, and Oppression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Content Placeholder 2">
            <a:extLst>
              <a:ext uri="{FF2B5EF4-FFF2-40B4-BE49-F238E27FC236}">
                <a16:creationId xmlns:a16="http://schemas.microsoft.com/office/drawing/2014/main" id="{9E61846E-5B37-C7E7-CD8A-73E1850DCF4C}"/>
              </a:ext>
            </a:extLst>
          </p:cNvPr>
          <p:cNvSpPr>
            <a:spLocks noGrp="1"/>
          </p:cNvSpPr>
          <p:nvPr>
            <p:ph idx="1"/>
          </p:nvPr>
        </p:nvSpPr>
        <p:spPr>
          <a:xfrm>
            <a:off x="4447308" y="591344"/>
            <a:ext cx="6906491" cy="5585619"/>
          </a:xfrm>
        </p:spPr>
        <p:txBody>
          <a:bodyPr anchor="ctr">
            <a:normAutofit fontScale="92500"/>
          </a:bodyPr>
          <a:lstStyle/>
          <a:p>
            <a:r>
              <a:rPr lang="en-US" sz="2400" dirty="0" err="1"/>
              <a:t>Oonagh</a:t>
            </a:r>
            <a:r>
              <a:rPr lang="en-US" sz="2400" dirty="0"/>
              <a:t> Corrigan: “The dualistic opposition between liberal concepts of freedom and autonomy versus powerful autocratic medical practices fails to </a:t>
            </a:r>
            <a:r>
              <a:rPr lang="en-US" sz="2400" dirty="0" err="1"/>
              <a:t>recognise</a:t>
            </a:r>
            <a:r>
              <a:rPr lang="en-US" sz="2400" dirty="0"/>
              <a:t> that power is not just a phenomenon that is exercised as an external constraint, but that prevailing cultural norms, values and systems of expertise shape the field of choice.”</a:t>
            </a:r>
          </a:p>
          <a:p>
            <a:r>
              <a:rPr lang="en-US" sz="2400" dirty="0"/>
              <a:t>Recognize biopolitics and biopower: The intricate relations between State power and biomedical technologies, and how biomedicine is used to exercise control and domination over organic bodies</a:t>
            </a:r>
          </a:p>
          <a:p>
            <a:r>
              <a:rPr lang="en-US" sz="2400" dirty="0"/>
              <a:t>Oppression (Iris Young): A deeply embedded set of everyday practices of a usually well-intentioned liberal society that turn out to inhibit the ability of certain groups to exercise their capacities and express their feelings, thoughts, or needs. Absence of connection between intentions and consequences.</a:t>
            </a:r>
          </a:p>
          <a:p>
            <a:endParaRPr lang="en-US" sz="2200" dirty="0"/>
          </a:p>
        </p:txBody>
      </p:sp>
      <p:sp>
        <p:nvSpPr>
          <p:cNvPr id="4" name="TextBox 3">
            <a:extLst>
              <a:ext uri="{FF2B5EF4-FFF2-40B4-BE49-F238E27FC236}">
                <a16:creationId xmlns:a16="http://schemas.microsoft.com/office/drawing/2014/main" id="{66FFBF69-209E-7BB5-6192-A8A1854535CF}"/>
              </a:ext>
            </a:extLst>
          </p:cNvPr>
          <p:cNvSpPr txBox="1"/>
          <p:nvPr/>
        </p:nvSpPr>
        <p:spPr>
          <a:xfrm>
            <a:off x="4624932" y="6029643"/>
            <a:ext cx="672886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Corrigan O,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Sociology of Health &amp; Illness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2003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Stoljar</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N,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J Medicine and Philosophy</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2011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Young IM, </a:t>
            </a:r>
            <a:r>
              <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rPr>
              <a:t>Justice and the politics of difference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1990</a:t>
            </a:r>
          </a:p>
        </p:txBody>
      </p:sp>
    </p:spTree>
    <p:extLst>
      <p:ext uri="{BB962C8B-B14F-4D97-AF65-F5344CB8AC3E}">
        <p14:creationId xmlns:p14="http://schemas.microsoft.com/office/powerpoint/2010/main" val="32964646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5DAA55C-2BC7-C2E0-A064-729588AD09BD}"/>
              </a:ext>
            </a:extLst>
          </p:cNvPr>
          <p:cNvSpPr>
            <a:spLocks noGrp="1"/>
          </p:cNvSpPr>
          <p:nvPr>
            <p:ph type="title"/>
          </p:nvPr>
        </p:nvSpPr>
        <p:spPr>
          <a:xfrm>
            <a:off x="635000" y="640823"/>
            <a:ext cx="3418659" cy="5583148"/>
          </a:xfrm>
        </p:spPr>
        <p:txBody>
          <a:bodyPr anchor="ctr">
            <a:normAutofit/>
          </a:bodyPr>
          <a:lstStyle/>
          <a:p>
            <a:r>
              <a:rPr lang="en-US" sz="4600"/>
              <a:t>“Better Safe Than Sorry”? Child Welfare Report and Consequence for Drug Exposure </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DB4A5207-5270-F697-B340-1CA27F813C5F}"/>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55FB208-9E09-E42D-7C3F-80F2E8F49C57}"/>
              </a:ext>
            </a:extLst>
          </p:cNvPr>
          <p:cNvSpPr txBox="1"/>
          <p:nvPr/>
        </p:nvSpPr>
        <p:spPr>
          <a:xfrm>
            <a:off x="4697232" y="6217178"/>
            <a:ext cx="68822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Dorsey S</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Journal of Child &amp; Family Studies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2012;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Jonkowski</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MK,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Child Maltreatment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Forkey</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HC,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J of Child &amp; Family Studies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2016; Mitchell MB,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Child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Adolesc</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Soc Work J</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2018</a:t>
            </a:r>
          </a:p>
        </p:txBody>
      </p:sp>
    </p:spTree>
    <p:extLst>
      <p:ext uri="{BB962C8B-B14F-4D97-AF65-F5344CB8AC3E}">
        <p14:creationId xmlns:p14="http://schemas.microsoft.com/office/powerpoint/2010/main" val="3516438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3636C6-5236-07EF-D078-2941B4B702D2}"/>
              </a:ext>
            </a:extLst>
          </p:cNvPr>
          <p:cNvSpPr>
            <a:spLocks noGrp="1"/>
          </p:cNvSpPr>
          <p:nvPr>
            <p:ph type="title"/>
          </p:nvPr>
        </p:nvSpPr>
        <p:spPr>
          <a:xfrm>
            <a:off x="638881" y="457200"/>
            <a:ext cx="10909640" cy="1368614"/>
          </a:xfrm>
        </p:spPr>
        <p:txBody>
          <a:bodyPr vert="horz" lIns="91440" tIns="45720" rIns="91440" bIns="45720" rtlCol="0" anchor="ctr">
            <a:normAutofit fontScale="90000"/>
          </a:bodyPr>
          <a:lstStyle/>
          <a:p>
            <a:pPr algn="ctr"/>
            <a:r>
              <a:rPr lang="en-US" sz="4600" dirty="0"/>
              <a:t>Healthcare is not Safe, </a:t>
            </a:r>
            <a:br>
              <a:rPr lang="en-US" sz="4600" dirty="0"/>
            </a:br>
            <a:r>
              <a:rPr lang="en-US" sz="4600" dirty="0"/>
              <a:t>Especially for Pregnant People who use Drugs; </a:t>
            </a:r>
            <a:br>
              <a:rPr lang="en-US" sz="4600" dirty="0"/>
            </a:br>
            <a:r>
              <a:rPr lang="en-US" sz="4600" dirty="0"/>
              <a:t>Discrimination is a Patient Safety Issue</a:t>
            </a:r>
          </a:p>
        </p:txBody>
      </p:sp>
      <p:sp>
        <p:nvSpPr>
          <p:cNvPr id="13"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74ACB617-46DA-3B75-9CA9-4453B4058293}"/>
              </a:ext>
            </a:extLst>
          </p:cNvPr>
          <p:cNvPicPr>
            <a:picLocks noGrp="1" noChangeAspect="1"/>
          </p:cNvPicPr>
          <p:nvPr>
            <p:ph sz="half" idx="2"/>
          </p:nvPr>
        </p:nvPicPr>
        <p:blipFill>
          <a:blip r:embed="rId3"/>
          <a:stretch>
            <a:fillRect/>
          </a:stretch>
        </p:blipFill>
        <p:spPr>
          <a:xfrm>
            <a:off x="638881" y="2206757"/>
            <a:ext cx="5295575" cy="4223223"/>
          </a:xfrm>
          <a:prstGeom prst="rect">
            <a:avLst/>
          </a:prstGeom>
        </p:spPr>
      </p:pic>
      <p:pic>
        <p:nvPicPr>
          <p:cNvPr id="5" name="Content Placeholder 4">
            <a:extLst>
              <a:ext uri="{FF2B5EF4-FFF2-40B4-BE49-F238E27FC236}">
                <a16:creationId xmlns:a16="http://schemas.microsoft.com/office/drawing/2014/main" id="{6893DCBD-C70D-B948-ABF5-646D126D4401}"/>
              </a:ext>
            </a:extLst>
          </p:cNvPr>
          <p:cNvPicPr>
            <a:picLocks noGrp="1" noChangeAspect="1"/>
          </p:cNvPicPr>
          <p:nvPr>
            <p:ph sz="half" idx="1"/>
          </p:nvPr>
        </p:nvPicPr>
        <p:blipFill>
          <a:blip r:embed="rId4"/>
          <a:stretch>
            <a:fillRect/>
          </a:stretch>
        </p:blipFill>
        <p:spPr>
          <a:xfrm>
            <a:off x="6254496" y="2641061"/>
            <a:ext cx="5614416" cy="3354613"/>
          </a:xfrm>
          <a:prstGeom prst="rect">
            <a:avLst/>
          </a:prstGeom>
        </p:spPr>
      </p:pic>
    </p:spTree>
    <p:extLst>
      <p:ext uri="{BB962C8B-B14F-4D97-AF65-F5344CB8AC3E}">
        <p14:creationId xmlns:p14="http://schemas.microsoft.com/office/powerpoint/2010/main" val="2219731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506"/>
        <p:cNvGrpSpPr/>
        <p:nvPr/>
      </p:nvGrpSpPr>
      <p:grpSpPr>
        <a:xfrm>
          <a:off x="0" y="0"/>
          <a:ext cx="0" cy="0"/>
          <a:chOff x="0" y="0"/>
          <a:chExt cx="0" cy="0"/>
        </a:xfrm>
      </p:grpSpPr>
      <p:pic>
        <p:nvPicPr>
          <p:cNvPr id="507" name="Google Shape;507;g149cf5fcbea_0_754"/>
          <p:cNvPicPr preferRelativeResize="0"/>
          <p:nvPr/>
        </p:nvPicPr>
        <p:blipFill rotWithShape="1">
          <a:blip r:embed="rId3">
            <a:alphaModFix/>
          </a:blip>
          <a:srcRect/>
          <a:stretch/>
        </p:blipFill>
        <p:spPr>
          <a:xfrm>
            <a:off x="2870200" y="203200"/>
            <a:ext cx="6451599" cy="64515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9">
            <a:extLst>
              <a:ext uri="{FF2B5EF4-FFF2-40B4-BE49-F238E27FC236}">
                <a16:creationId xmlns:a16="http://schemas.microsoft.com/office/drawing/2014/main" id="{BAD76A3A-D9A2-90DB-002C-D6E572449088}"/>
              </a:ext>
            </a:extLst>
          </p:cNvPr>
          <p:cNvSpPr txBox="1">
            <a:spLocks/>
          </p:cNvSpPr>
          <p:nvPr/>
        </p:nvSpPr>
        <p:spPr>
          <a:xfrm>
            <a:off x="0" y="285586"/>
            <a:ext cx="12192000" cy="143661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8A2332"/>
                </a:solidFill>
                <a:effectLst/>
                <a:uLnTx/>
                <a:uFillTx/>
                <a:latin typeface="Arial" panose="020B0604020202020204" pitchFamily="34" charset="0"/>
                <a:ea typeface="+mn-ea"/>
                <a:cs typeface="Arial" panose="020B0604020202020204" pitchFamily="34" charset="0"/>
              </a:rPr>
              <a:t>The Body Politic and Healthcare-Induced Violence: Information Sharing Contributes to the (Further) Criminalization of the Female Body</a:t>
            </a:r>
            <a:endParaRPr kumimoji="0" lang="en-US" sz="3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EC5A1FE8-2A3D-2DF0-A1C5-7439EC1B6B4F}"/>
              </a:ext>
            </a:extLst>
          </p:cNvPr>
          <p:cNvSpPr txBox="1"/>
          <p:nvPr/>
        </p:nvSpPr>
        <p:spPr>
          <a:xfrm>
            <a:off x="680482" y="2274838"/>
            <a:ext cx="4082904"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“Equating a positive toxicology test with child abuse or neglect is scientifically inaccurate and inappropriate, and can lead to an unnecessarily punitive approach, which harms clinician-patient trust and persons’ engagement with healthcare services.”   </a:t>
            </a:r>
            <a:b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br>
            <a:b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800" b="0" i="1" u="none" strike="noStrike" kern="1200" cap="none" spc="0" normalizeH="0" baseline="0" noProof="0" dirty="0">
                <a:ln>
                  <a:noFill/>
                </a:ln>
                <a:solidFill>
                  <a:srgbClr val="000000"/>
                </a:solidFill>
                <a:effectLst/>
                <a:uLnTx/>
                <a:uFillTx/>
                <a:latin typeface="Calibri" panose="020F0502020204030204"/>
                <a:ea typeface="+mn-ea"/>
                <a:cs typeface="+mn-cs"/>
              </a:rPr>
              <a:t>ASAM Public Policy Statement on Substance Use and Substance Use Disorder Among Pregnant and Postpartum People, 10, 2022</a:t>
            </a:r>
          </a:p>
        </p:txBody>
      </p:sp>
      <p:sp>
        <p:nvSpPr>
          <p:cNvPr id="9" name="TextBox 8">
            <a:extLst>
              <a:ext uri="{FF2B5EF4-FFF2-40B4-BE49-F238E27FC236}">
                <a16:creationId xmlns:a16="http://schemas.microsoft.com/office/drawing/2014/main" id="{86AA4856-6119-43FD-7B1E-1A09B8EA77C2}"/>
              </a:ext>
            </a:extLst>
          </p:cNvPr>
          <p:cNvSpPr txBox="1"/>
          <p:nvPr/>
        </p:nvSpPr>
        <p:spPr>
          <a:xfrm>
            <a:off x="6732940" y="2274838"/>
            <a:ext cx="4082904"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laws, regulations, and policies that require health care practitioners and human service workers to respond to substance use and substance use disorder in a primarily punitive way, require health care providers to function as agents of law enforcement.”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ACOG,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Opposition to Criminalization of Individuals During Pregnancy and the Postpartum Period: Statement of Policy, 11, 2020</a:t>
            </a:r>
          </a:p>
        </p:txBody>
      </p:sp>
    </p:spTree>
    <p:extLst>
      <p:ext uri="{BB962C8B-B14F-4D97-AF65-F5344CB8AC3E}">
        <p14:creationId xmlns:p14="http://schemas.microsoft.com/office/powerpoint/2010/main" val="3865027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c 13">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4BEE97AA-B965-6350-53E1-646F65687F09}"/>
              </a:ext>
            </a:extLst>
          </p:cNvPr>
          <p:cNvSpPr>
            <a:spLocks noGrp="1"/>
          </p:cNvSpPr>
          <p:nvPr>
            <p:ph type="title"/>
          </p:nvPr>
        </p:nvSpPr>
        <p:spPr>
          <a:xfrm>
            <a:off x="5060515" y="479493"/>
            <a:ext cx="6293285" cy="1325563"/>
          </a:xfrm>
        </p:spPr>
        <p:txBody>
          <a:bodyPr vert="horz" lIns="91440" tIns="45720" rIns="91440" bIns="45720" rtlCol="0" anchor="ctr">
            <a:normAutofit/>
          </a:bodyPr>
          <a:lstStyle/>
          <a:p>
            <a:r>
              <a:rPr lang="en-US" kern="1200" dirty="0">
                <a:solidFill>
                  <a:schemeClr val="tx1"/>
                </a:solidFill>
                <a:latin typeface="+mj-lt"/>
                <a:ea typeface="+mj-ea"/>
                <a:cs typeface="+mj-cs"/>
              </a:rPr>
              <a:t>Begin by Decriminalizing Healthcare</a:t>
            </a:r>
          </a:p>
        </p:txBody>
      </p:sp>
      <p:sp>
        <p:nvSpPr>
          <p:cNvPr id="16" name="Freeform: Shape 15">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Text, letter&#10;&#10;Description automatically generated">
            <a:extLst>
              <a:ext uri="{FF2B5EF4-FFF2-40B4-BE49-F238E27FC236}">
                <a16:creationId xmlns:a16="http://schemas.microsoft.com/office/drawing/2014/main" id="{E9942E8D-7A7E-61F8-5156-8C2D1943B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596165"/>
            <a:ext cx="3753504"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6" name="TextBox 5">
            <a:extLst>
              <a:ext uri="{FF2B5EF4-FFF2-40B4-BE49-F238E27FC236}">
                <a16:creationId xmlns:a16="http://schemas.microsoft.com/office/drawing/2014/main" id="{299AA6FB-FE14-15F9-B98A-FD4A1057B650}"/>
              </a:ext>
            </a:extLst>
          </p:cNvPr>
          <p:cNvSpPr txBox="1"/>
          <p:nvPr/>
        </p:nvSpPr>
        <p:spPr>
          <a:xfrm>
            <a:off x="5060515" y="1678488"/>
            <a:ext cx="6293285" cy="4498475"/>
          </a:xfrm>
          <a:prstGeom prst="rect">
            <a:avLst/>
          </a:prstGeom>
        </p:spPr>
        <p:txBody>
          <a:bodyPr vert="horz" lIns="91440" tIns="45720" rIns="91440" bIns="45720" rtlCol="0">
            <a:no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Institutions concerned with the promotion of public health possess a duty of justice </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Hence – Decriminalize Health Care</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Drug Tests and Informed Consent – Tools not Solutions</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Both embedded in structures of oppression</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Recognize and Resist False Dichotomies </a:t>
            </a:r>
          </a:p>
        </p:txBody>
      </p:sp>
    </p:spTree>
    <p:extLst>
      <p:ext uri="{BB962C8B-B14F-4D97-AF65-F5344CB8AC3E}">
        <p14:creationId xmlns:p14="http://schemas.microsoft.com/office/powerpoint/2010/main" val="28880532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6A41D15-0C6A-4AC9-A499-301500B7DAB1}"/>
              </a:ext>
            </a:extLst>
          </p:cNvPr>
          <p:cNvSpPr>
            <a:spLocks noGrp="1"/>
          </p:cNvSpPr>
          <p:nvPr>
            <p:ph type="title"/>
          </p:nvPr>
        </p:nvSpPr>
        <p:spPr>
          <a:xfrm>
            <a:off x="635000" y="640823"/>
            <a:ext cx="3418659" cy="5583148"/>
          </a:xfrm>
        </p:spPr>
        <p:txBody>
          <a:bodyPr anchor="ctr">
            <a:normAutofit/>
          </a:bodyPr>
          <a:lstStyle/>
          <a:p>
            <a:r>
              <a:rPr lang="en-US" sz="5400" dirty="0"/>
              <a:t>Shared Values</a:t>
            </a:r>
          </a:p>
        </p:txBody>
      </p:sp>
      <p:sp>
        <p:nvSpPr>
          <p:cNvPr id="12"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78F483BA-DB5F-5EA1-8DFF-46DD55207EED}"/>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81896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82C88-3E85-3C40-6818-525B10097189}"/>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881BED20-8C6C-A158-53A2-DC7F5A7D883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9166669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20"/>
        <p:cNvGrpSpPr/>
        <p:nvPr/>
      </p:nvGrpSpPr>
      <p:grpSpPr>
        <a:xfrm>
          <a:off x="0" y="0"/>
          <a:ext cx="0" cy="0"/>
          <a:chOff x="0" y="0"/>
          <a:chExt cx="0" cy="0"/>
        </a:xfrm>
      </p:grpSpPr>
      <p:sp>
        <p:nvSpPr>
          <p:cNvPr id="1121" name="Google Shape;1121;p36"/>
          <p:cNvSpPr/>
          <p:nvPr/>
        </p:nvSpPr>
        <p:spPr>
          <a:xfrm>
            <a:off x="873967" y="1285200"/>
            <a:ext cx="8127200" cy="4287600"/>
          </a:xfrm>
          <a:prstGeom prst="rect">
            <a:avLst/>
          </a:prstGeom>
          <a:solidFill>
            <a:srgbClr val="F35A47">
              <a:alpha val="67600"/>
            </a:srgbClr>
          </a:solidFill>
          <a:ln>
            <a:noFill/>
          </a:ln>
        </p:spPr>
        <p:txBody>
          <a:bodyPr spcFirstLastPara="1" wrap="square" lIns="121900" tIns="121900" rIns="121900" bIns="121900" anchor="ctr" anchorCtr="0">
            <a:noAutofit/>
          </a:bodyPr>
          <a:lstStyle/>
          <a:p>
            <a:pPr defTabSz="1219170"/>
            <a:endParaRPr sz="1867"/>
          </a:p>
        </p:txBody>
      </p:sp>
      <p:sp>
        <p:nvSpPr>
          <p:cNvPr id="1122" name="Google Shape;1122;p36"/>
          <p:cNvSpPr/>
          <p:nvPr/>
        </p:nvSpPr>
        <p:spPr>
          <a:xfrm>
            <a:off x="620367" y="1044200"/>
            <a:ext cx="7420800" cy="47696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endParaRPr sz="1867"/>
          </a:p>
        </p:txBody>
      </p:sp>
      <p:sp>
        <p:nvSpPr>
          <p:cNvPr id="1123" name="Google Shape;1123;p36"/>
          <p:cNvSpPr txBox="1">
            <a:spLocks noGrp="1"/>
          </p:cNvSpPr>
          <p:nvPr>
            <p:ph type="subTitle" idx="1"/>
          </p:nvPr>
        </p:nvSpPr>
        <p:spPr>
          <a:xfrm>
            <a:off x="960000" y="3979633"/>
            <a:ext cx="4517200" cy="1228000"/>
          </a:xfrm>
          <a:prstGeom prst="rect">
            <a:avLst/>
          </a:prstGeom>
        </p:spPr>
        <p:txBody>
          <a:bodyPr spcFirstLastPara="1" wrap="square" lIns="121900" tIns="121900" rIns="121900" bIns="121900" anchor="t" anchorCtr="0">
            <a:noAutofit/>
          </a:bodyPr>
          <a:lstStyle/>
          <a:p>
            <a:pPr marL="0" indent="0"/>
            <a:r>
              <a:rPr lang="en" sz="2133" dirty="0"/>
              <a:t>Nikki Bell-Pena</a:t>
            </a:r>
          </a:p>
          <a:p>
            <a:pPr marL="0" indent="0"/>
            <a:r>
              <a:rPr lang="en" sz="2133" dirty="0"/>
              <a:t>Founder and Chief Executive Officer</a:t>
            </a:r>
          </a:p>
          <a:p>
            <a:pPr marL="0" indent="0"/>
            <a:r>
              <a:rPr lang="en" sz="2133" dirty="0"/>
              <a:t>Living In Freedom Together-LIFT</a:t>
            </a:r>
            <a:endParaRPr sz="2133" dirty="0"/>
          </a:p>
        </p:txBody>
      </p:sp>
      <p:pic>
        <p:nvPicPr>
          <p:cNvPr id="1124" name="Google Shape;1124;p36"/>
          <p:cNvPicPr preferRelativeResize="0"/>
          <p:nvPr/>
        </p:nvPicPr>
        <p:blipFill>
          <a:blip r:embed="rId4">
            <a:alphaModFix/>
          </a:blip>
          <a:stretch>
            <a:fillRect/>
          </a:stretch>
        </p:blipFill>
        <p:spPr>
          <a:xfrm>
            <a:off x="873967" y="1285200"/>
            <a:ext cx="3762967" cy="1307400"/>
          </a:xfrm>
          <a:prstGeom prst="rect">
            <a:avLst/>
          </a:prstGeom>
          <a:noFill/>
          <a:ln>
            <a:noFill/>
          </a:ln>
        </p:spPr>
      </p:pic>
      <p:sp>
        <p:nvSpPr>
          <p:cNvPr id="1125" name="Google Shape;1125;p36"/>
          <p:cNvSpPr txBox="1">
            <a:spLocks noGrp="1"/>
          </p:cNvSpPr>
          <p:nvPr>
            <p:ph type="title" idx="4294967295"/>
          </p:nvPr>
        </p:nvSpPr>
        <p:spPr>
          <a:xfrm>
            <a:off x="982799" y="2353734"/>
            <a:ext cx="7058367" cy="1625900"/>
          </a:xfrm>
          <a:prstGeom prst="rect">
            <a:avLst/>
          </a:prstGeom>
        </p:spPr>
        <p:txBody>
          <a:bodyPr spcFirstLastPara="1" wrap="square" lIns="121900" tIns="121900" rIns="121900" bIns="121900" anchor="b" anchorCtr="0">
            <a:noAutofit/>
          </a:bodyPr>
          <a:lstStyle/>
          <a:p>
            <a:r>
              <a:rPr lang="en-US" sz="2667" b="1" dirty="0">
                <a:solidFill>
                  <a:schemeClr val="bg1"/>
                </a:solidFill>
                <a:latin typeface="Lato" panose="020F0502020204030203" pitchFamily="34" charset="0"/>
              </a:rPr>
              <a:t>Beyond the Evidence Base: preserving  dignity and countering discrimination in pregnancy and parenting</a:t>
            </a:r>
            <a:endParaRPr sz="2667" dirty="0">
              <a:solidFill>
                <a:schemeClr val="bg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39"/>
          <p:cNvSpPr/>
          <p:nvPr/>
        </p:nvSpPr>
        <p:spPr>
          <a:xfrm>
            <a:off x="-536367" y="555200"/>
            <a:ext cx="12354400" cy="57704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endParaRPr sz="1867"/>
          </a:p>
        </p:txBody>
      </p:sp>
      <p:sp>
        <p:nvSpPr>
          <p:cNvPr id="1154" name="Google Shape;1154;p39"/>
          <p:cNvSpPr txBox="1">
            <a:spLocks noGrp="1"/>
          </p:cNvSpPr>
          <p:nvPr>
            <p:ph type="title"/>
          </p:nvPr>
        </p:nvSpPr>
        <p:spPr>
          <a:xfrm>
            <a:off x="960000" y="905934"/>
            <a:ext cx="4471600" cy="956733"/>
          </a:xfrm>
          <a:prstGeom prst="rect">
            <a:avLst/>
          </a:prstGeom>
        </p:spPr>
        <p:txBody>
          <a:bodyPr spcFirstLastPara="1" wrap="square" lIns="121900" tIns="121900" rIns="121900" bIns="121900" anchor="t" anchorCtr="0">
            <a:noAutofit/>
          </a:bodyPr>
          <a:lstStyle/>
          <a:p>
            <a:r>
              <a:rPr lang="en" dirty="0"/>
              <a:t>Who am I?</a:t>
            </a:r>
            <a:endParaRPr dirty="0"/>
          </a:p>
        </p:txBody>
      </p:sp>
      <p:sp>
        <p:nvSpPr>
          <p:cNvPr id="1155" name="Google Shape;1155;p39"/>
          <p:cNvSpPr txBox="1">
            <a:spLocks noGrp="1"/>
          </p:cNvSpPr>
          <p:nvPr>
            <p:ph type="subTitle" idx="1"/>
          </p:nvPr>
        </p:nvSpPr>
        <p:spPr>
          <a:xfrm>
            <a:off x="972667" y="2168291"/>
            <a:ext cx="4471600" cy="2827044"/>
          </a:xfrm>
          <a:prstGeom prst="rect">
            <a:avLst/>
          </a:prstGeom>
        </p:spPr>
        <p:txBody>
          <a:bodyPr spcFirstLastPara="1" wrap="square" lIns="121900" tIns="121900" rIns="121900" bIns="121900" anchor="t" anchorCtr="0">
            <a:noAutofit/>
          </a:bodyPr>
          <a:lstStyle/>
          <a:p>
            <a:pPr marL="0" indent="0"/>
            <a:r>
              <a:rPr lang="en" sz="1867" dirty="0"/>
              <a:t>I am a mother in long term recovery from both substance use disorder and mental health disorders, a survivor of many forms of gender based violence, have previously system involvement as a child and adult, an advocate, activist, Founder and Chief Executive Officer and </a:t>
            </a:r>
            <a:r>
              <a:rPr lang="en" sz="1867" b="1" dirty="0"/>
              <a:t>human being deserving of being treated with dignity and respect.</a:t>
            </a:r>
            <a:endParaRPr sz="1867" b="1" dirty="0"/>
          </a:p>
        </p:txBody>
      </p:sp>
      <p:grpSp>
        <p:nvGrpSpPr>
          <p:cNvPr id="1156" name="Google Shape;1156;p39"/>
          <p:cNvGrpSpPr/>
          <p:nvPr/>
        </p:nvGrpSpPr>
        <p:grpSpPr>
          <a:xfrm>
            <a:off x="11611382" y="1970747"/>
            <a:ext cx="416909" cy="2925284"/>
            <a:chOff x="8954936" y="1478060"/>
            <a:chExt cx="312682" cy="2193963"/>
          </a:xfrm>
        </p:grpSpPr>
        <p:sp>
          <p:nvSpPr>
            <p:cNvPr id="1157" name="Google Shape;1157;p39"/>
            <p:cNvSpPr/>
            <p:nvPr/>
          </p:nvSpPr>
          <p:spPr>
            <a:xfrm flipH="1">
              <a:off x="8954936" y="1478060"/>
              <a:ext cx="312682" cy="43557"/>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defTabSz="1219170"/>
              <a:endParaRPr sz="1867"/>
            </a:p>
          </p:txBody>
        </p:sp>
        <p:sp>
          <p:nvSpPr>
            <p:cNvPr id="1158" name="Google Shape;1158;p39"/>
            <p:cNvSpPr/>
            <p:nvPr/>
          </p:nvSpPr>
          <p:spPr>
            <a:xfrm flipH="1">
              <a:off x="8954936" y="1551490"/>
              <a:ext cx="312682" cy="43513"/>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defTabSz="1219170"/>
              <a:endParaRPr sz="1867"/>
            </a:p>
          </p:txBody>
        </p:sp>
        <p:sp>
          <p:nvSpPr>
            <p:cNvPr id="1159" name="Google Shape;1159;p39"/>
            <p:cNvSpPr/>
            <p:nvPr/>
          </p:nvSpPr>
          <p:spPr>
            <a:xfrm flipH="1">
              <a:off x="8954936" y="1626218"/>
              <a:ext cx="312682" cy="43557"/>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defTabSz="1219170"/>
              <a:endParaRPr sz="1867"/>
            </a:p>
          </p:txBody>
        </p:sp>
        <p:sp>
          <p:nvSpPr>
            <p:cNvPr id="1160" name="Google Shape;1160;p39"/>
            <p:cNvSpPr/>
            <p:nvPr/>
          </p:nvSpPr>
          <p:spPr>
            <a:xfrm flipH="1">
              <a:off x="8954936" y="1700989"/>
              <a:ext cx="312682" cy="43557"/>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defTabSz="1219170"/>
              <a:endParaRPr sz="1867"/>
            </a:p>
          </p:txBody>
        </p:sp>
        <p:sp>
          <p:nvSpPr>
            <p:cNvPr id="1161" name="Google Shape;1161;p39"/>
            <p:cNvSpPr/>
            <p:nvPr/>
          </p:nvSpPr>
          <p:spPr>
            <a:xfrm flipH="1">
              <a:off x="8954936" y="1774420"/>
              <a:ext cx="312682" cy="43513"/>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defTabSz="1219170"/>
              <a:endParaRPr sz="1867"/>
            </a:p>
          </p:txBody>
        </p:sp>
        <p:sp>
          <p:nvSpPr>
            <p:cNvPr id="1162" name="Google Shape;1162;p39"/>
            <p:cNvSpPr/>
            <p:nvPr/>
          </p:nvSpPr>
          <p:spPr>
            <a:xfrm flipH="1">
              <a:off x="8954936" y="1849147"/>
              <a:ext cx="312682" cy="43557"/>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defTabSz="1219170"/>
              <a:endParaRPr sz="1867"/>
            </a:p>
          </p:txBody>
        </p:sp>
        <p:sp>
          <p:nvSpPr>
            <p:cNvPr id="1163" name="Google Shape;1163;p39"/>
            <p:cNvSpPr/>
            <p:nvPr/>
          </p:nvSpPr>
          <p:spPr>
            <a:xfrm flipH="1">
              <a:off x="8954936" y="1923919"/>
              <a:ext cx="312682" cy="43557"/>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defTabSz="1219170"/>
              <a:endParaRPr sz="1867"/>
            </a:p>
          </p:txBody>
        </p:sp>
        <p:sp>
          <p:nvSpPr>
            <p:cNvPr id="1164" name="Google Shape;1164;p39"/>
            <p:cNvSpPr/>
            <p:nvPr/>
          </p:nvSpPr>
          <p:spPr>
            <a:xfrm flipH="1">
              <a:off x="8954936" y="1995963"/>
              <a:ext cx="312682" cy="44899"/>
            </a:xfrm>
            <a:custGeom>
              <a:avLst/>
              <a:gdLst/>
              <a:ahLst/>
              <a:cxnLst/>
              <a:rect l="l" t="t" r="r" b="b"/>
              <a:pathLst>
                <a:path w="6992" h="1004" fill="none" extrusionOk="0">
                  <a:moveTo>
                    <a:pt x="1" y="912"/>
                  </a:moveTo>
                  <a:cubicBezTo>
                    <a:pt x="639" y="1004"/>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defTabSz="1219170"/>
              <a:endParaRPr sz="1867"/>
            </a:p>
          </p:txBody>
        </p:sp>
        <p:sp>
          <p:nvSpPr>
            <p:cNvPr id="1165" name="Google Shape;1165;p39"/>
            <p:cNvSpPr/>
            <p:nvPr/>
          </p:nvSpPr>
          <p:spPr>
            <a:xfrm flipH="1">
              <a:off x="8954936" y="2070734"/>
              <a:ext cx="312682" cy="44899"/>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defTabSz="1219170"/>
              <a:endParaRPr sz="1867"/>
            </a:p>
          </p:txBody>
        </p:sp>
        <p:sp>
          <p:nvSpPr>
            <p:cNvPr id="1166" name="Google Shape;1166;p39"/>
            <p:cNvSpPr/>
            <p:nvPr/>
          </p:nvSpPr>
          <p:spPr>
            <a:xfrm flipH="1">
              <a:off x="8954936" y="2144120"/>
              <a:ext cx="312682" cy="43557"/>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defTabSz="1219170"/>
              <a:endParaRPr sz="1867"/>
            </a:p>
          </p:txBody>
        </p:sp>
        <p:sp>
          <p:nvSpPr>
            <p:cNvPr id="1167" name="Google Shape;1167;p39"/>
            <p:cNvSpPr/>
            <p:nvPr/>
          </p:nvSpPr>
          <p:spPr>
            <a:xfrm flipH="1">
              <a:off x="8954936" y="2218892"/>
              <a:ext cx="312682" cy="44899"/>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defTabSz="1219170"/>
              <a:endParaRPr sz="1867"/>
            </a:p>
          </p:txBody>
        </p:sp>
        <p:sp>
          <p:nvSpPr>
            <p:cNvPr id="1168" name="Google Shape;1168;p39"/>
            <p:cNvSpPr/>
            <p:nvPr/>
          </p:nvSpPr>
          <p:spPr>
            <a:xfrm flipH="1">
              <a:off x="8954936" y="2293664"/>
              <a:ext cx="312682" cy="43513"/>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defTabSz="1219170"/>
              <a:endParaRPr sz="1867"/>
            </a:p>
          </p:txBody>
        </p:sp>
        <p:sp>
          <p:nvSpPr>
            <p:cNvPr id="1169" name="Google Shape;1169;p39"/>
            <p:cNvSpPr/>
            <p:nvPr/>
          </p:nvSpPr>
          <p:spPr>
            <a:xfrm flipH="1">
              <a:off x="8954936" y="2367049"/>
              <a:ext cx="312682" cy="43557"/>
            </a:xfrm>
            <a:custGeom>
              <a:avLst/>
              <a:gdLst/>
              <a:ahLst/>
              <a:cxnLst/>
              <a:rect l="l" t="t" r="r" b="b"/>
              <a:pathLst>
                <a:path w="6992" h="974" fill="none" extrusionOk="0">
                  <a:moveTo>
                    <a:pt x="1" y="912"/>
                  </a:moveTo>
                  <a:cubicBezTo>
                    <a:pt x="639" y="97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defTabSz="1219170"/>
              <a:endParaRPr sz="1867"/>
            </a:p>
          </p:txBody>
        </p:sp>
        <p:sp>
          <p:nvSpPr>
            <p:cNvPr id="1170" name="Google Shape;1170;p39"/>
            <p:cNvSpPr/>
            <p:nvPr/>
          </p:nvSpPr>
          <p:spPr>
            <a:xfrm flipH="1">
              <a:off x="8954936" y="2441821"/>
              <a:ext cx="312682" cy="43513"/>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defTabSz="1219170"/>
              <a:endParaRPr sz="1867"/>
            </a:p>
          </p:txBody>
        </p:sp>
        <p:sp>
          <p:nvSpPr>
            <p:cNvPr id="1171" name="Google Shape;1171;p39"/>
            <p:cNvSpPr/>
            <p:nvPr/>
          </p:nvSpPr>
          <p:spPr>
            <a:xfrm flipH="1">
              <a:off x="8954936" y="2515206"/>
              <a:ext cx="312682" cy="43557"/>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defTabSz="1219170"/>
              <a:endParaRPr sz="1867"/>
            </a:p>
          </p:txBody>
        </p:sp>
        <p:sp>
          <p:nvSpPr>
            <p:cNvPr id="1172" name="Google Shape;1172;p39"/>
            <p:cNvSpPr/>
            <p:nvPr/>
          </p:nvSpPr>
          <p:spPr>
            <a:xfrm flipH="1">
              <a:off x="8954936" y="2589978"/>
              <a:ext cx="312682" cy="43557"/>
            </a:xfrm>
            <a:custGeom>
              <a:avLst/>
              <a:gdLst/>
              <a:ahLst/>
              <a:cxnLst/>
              <a:rect l="l" t="t" r="r" b="b"/>
              <a:pathLst>
                <a:path w="6992" h="974" fill="none" extrusionOk="0">
                  <a:moveTo>
                    <a:pt x="1" y="912"/>
                  </a:moveTo>
                  <a:cubicBezTo>
                    <a:pt x="639" y="97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defTabSz="1219170"/>
              <a:endParaRPr sz="1867"/>
            </a:p>
          </p:txBody>
        </p:sp>
        <p:sp>
          <p:nvSpPr>
            <p:cNvPr id="1173" name="Google Shape;1173;p39"/>
            <p:cNvSpPr/>
            <p:nvPr/>
          </p:nvSpPr>
          <p:spPr>
            <a:xfrm flipH="1">
              <a:off x="8954936" y="2664750"/>
              <a:ext cx="312682" cy="43513"/>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defTabSz="1219170"/>
              <a:endParaRPr sz="1867"/>
            </a:p>
          </p:txBody>
        </p:sp>
        <p:sp>
          <p:nvSpPr>
            <p:cNvPr id="1174" name="Google Shape;1174;p39"/>
            <p:cNvSpPr/>
            <p:nvPr/>
          </p:nvSpPr>
          <p:spPr>
            <a:xfrm flipH="1">
              <a:off x="8954936" y="2736794"/>
              <a:ext cx="312682" cy="44899"/>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defTabSz="1219170"/>
              <a:endParaRPr sz="1867"/>
            </a:p>
          </p:txBody>
        </p:sp>
        <p:sp>
          <p:nvSpPr>
            <p:cNvPr id="1175" name="Google Shape;1175;p39"/>
            <p:cNvSpPr/>
            <p:nvPr/>
          </p:nvSpPr>
          <p:spPr>
            <a:xfrm flipH="1">
              <a:off x="8954936" y="2811521"/>
              <a:ext cx="312682" cy="44899"/>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defTabSz="1219170"/>
              <a:endParaRPr sz="1867"/>
            </a:p>
          </p:txBody>
        </p:sp>
        <p:sp>
          <p:nvSpPr>
            <p:cNvPr id="1176" name="Google Shape;1176;p39"/>
            <p:cNvSpPr/>
            <p:nvPr/>
          </p:nvSpPr>
          <p:spPr>
            <a:xfrm flipH="1">
              <a:off x="8954936" y="2886293"/>
              <a:ext cx="312682" cy="44899"/>
            </a:xfrm>
            <a:custGeom>
              <a:avLst/>
              <a:gdLst/>
              <a:ahLst/>
              <a:cxnLst/>
              <a:rect l="l" t="t" r="r" b="b"/>
              <a:pathLst>
                <a:path w="6992" h="1004" fill="none" extrusionOk="0">
                  <a:moveTo>
                    <a:pt x="1" y="912"/>
                  </a:moveTo>
                  <a:cubicBezTo>
                    <a:pt x="639" y="1004"/>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defTabSz="1219170"/>
              <a:endParaRPr sz="1867"/>
            </a:p>
          </p:txBody>
        </p:sp>
        <p:sp>
          <p:nvSpPr>
            <p:cNvPr id="1177" name="Google Shape;1177;p39"/>
            <p:cNvSpPr/>
            <p:nvPr/>
          </p:nvSpPr>
          <p:spPr>
            <a:xfrm flipH="1">
              <a:off x="8954936" y="2959679"/>
              <a:ext cx="312682" cy="43557"/>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defTabSz="1219170"/>
              <a:endParaRPr sz="1867"/>
            </a:p>
          </p:txBody>
        </p:sp>
        <p:sp>
          <p:nvSpPr>
            <p:cNvPr id="1178" name="Google Shape;1178;p39"/>
            <p:cNvSpPr/>
            <p:nvPr/>
          </p:nvSpPr>
          <p:spPr>
            <a:xfrm flipH="1">
              <a:off x="8954936" y="3034450"/>
              <a:ext cx="312682" cy="44899"/>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defTabSz="1219170"/>
              <a:endParaRPr sz="1867"/>
            </a:p>
          </p:txBody>
        </p:sp>
        <p:sp>
          <p:nvSpPr>
            <p:cNvPr id="1179" name="Google Shape;1179;p39"/>
            <p:cNvSpPr/>
            <p:nvPr/>
          </p:nvSpPr>
          <p:spPr>
            <a:xfrm flipH="1">
              <a:off x="8954936" y="3107881"/>
              <a:ext cx="312682" cy="43513"/>
            </a:xfrm>
            <a:custGeom>
              <a:avLst/>
              <a:gdLst/>
              <a:ahLst/>
              <a:cxnLst/>
              <a:rect l="l" t="t" r="r" b="b"/>
              <a:pathLst>
                <a:path w="6992" h="973" fill="none" extrusionOk="0">
                  <a:moveTo>
                    <a:pt x="1" y="912"/>
                  </a:moveTo>
                  <a:cubicBezTo>
                    <a:pt x="639" y="97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defTabSz="1219170"/>
              <a:endParaRPr sz="1867"/>
            </a:p>
          </p:txBody>
        </p:sp>
        <p:sp>
          <p:nvSpPr>
            <p:cNvPr id="1180" name="Google Shape;1180;p39"/>
            <p:cNvSpPr/>
            <p:nvPr/>
          </p:nvSpPr>
          <p:spPr>
            <a:xfrm flipH="1">
              <a:off x="8954936" y="3182608"/>
              <a:ext cx="312682" cy="43557"/>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defTabSz="1219170"/>
              <a:endParaRPr sz="1867"/>
            </a:p>
          </p:txBody>
        </p:sp>
        <p:sp>
          <p:nvSpPr>
            <p:cNvPr id="1181" name="Google Shape;1181;p39"/>
            <p:cNvSpPr/>
            <p:nvPr/>
          </p:nvSpPr>
          <p:spPr>
            <a:xfrm flipH="1">
              <a:off x="8954936" y="3257380"/>
              <a:ext cx="312682" cy="43557"/>
            </a:xfrm>
            <a:custGeom>
              <a:avLst/>
              <a:gdLst/>
              <a:ahLst/>
              <a:cxnLst/>
              <a:rect l="l" t="t" r="r" b="b"/>
              <a:pathLst>
                <a:path w="6992" h="974" fill="none" extrusionOk="0">
                  <a:moveTo>
                    <a:pt x="1" y="912"/>
                  </a:moveTo>
                  <a:cubicBezTo>
                    <a:pt x="639" y="973"/>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defTabSz="1219170"/>
              <a:endParaRPr sz="1867"/>
            </a:p>
          </p:txBody>
        </p:sp>
        <p:sp>
          <p:nvSpPr>
            <p:cNvPr id="1182" name="Google Shape;1182;p39"/>
            <p:cNvSpPr/>
            <p:nvPr/>
          </p:nvSpPr>
          <p:spPr>
            <a:xfrm flipH="1">
              <a:off x="8954936" y="3330765"/>
              <a:ext cx="312682" cy="43557"/>
            </a:xfrm>
            <a:custGeom>
              <a:avLst/>
              <a:gdLst/>
              <a:ahLst/>
              <a:cxnLst/>
              <a:rect l="l" t="t" r="r" b="b"/>
              <a:pathLst>
                <a:path w="6992" h="974" fill="none" extrusionOk="0">
                  <a:moveTo>
                    <a:pt x="1" y="913"/>
                  </a:moveTo>
                  <a:cubicBezTo>
                    <a:pt x="639" y="974"/>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defTabSz="1219170"/>
              <a:endParaRPr sz="1867"/>
            </a:p>
          </p:txBody>
        </p:sp>
        <p:sp>
          <p:nvSpPr>
            <p:cNvPr id="1183" name="Google Shape;1183;p39"/>
            <p:cNvSpPr/>
            <p:nvPr/>
          </p:nvSpPr>
          <p:spPr>
            <a:xfrm flipH="1">
              <a:off x="8954936" y="3405537"/>
              <a:ext cx="312682" cy="43557"/>
            </a:xfrm>
            <a:custGeom>
              <a:avLst/>
              <a:gdLst/>
              <a:ahLst/>
              <a:cxnLst/>
              <a:rect l="l" t="t" r="r" b="b"/>
              <a:pathLst>
                <a:path w="6992" h="974" fill="none" extrusionOk="0">
                  <a:moveTo>
                    <a:pt x="1" y="913"/>
                  </a:moveTo>
                  <a:cubicBezTo>
                    <a:pt x="639" y="973"/>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defTabSz="1219170"/>
              <a:endParaRPr sz="1867"/>
            </a:p>
          </p:txBody>
        </p:sp>
        <p:sp>
          <p:nvSpPr>
            <p:cNvPr id="1184" name="Google Shape;1184;p39"/>
            <p:cNvSpPr/>
            <p:nvPr/>
          </p:nvSpPr>
          <p:spPr>
            <a:xfrm flipH="1">
              <a:off x="8954936" y="3477581"/>
              <a:ext cx="312682" cy="44899"/>
            </a:xfrm>
            <a:custGeom>
              <a:avLst/>
              <a:gdLst/>
              <a:ahLst/>
              <a:cxnLst/>
              <a:rect l="l" t="t" r="r" b="b"/>
              <a:pathLst>
                <a:path w="6992" h="1004" fill="none" extrusionOk="0">
                  <a:moveTo>
                    <a:pt x="1" y="913"/>
                  </a:moveTo>
                  <a:cubicBezTo>
                    <a:pt x="639" y="1004"/>
                    <a:pt x="6992" y="1"/>
                    <a:pt x="6992" y="1"/>
                  </a:cubicBezTo>
                </a:path>
              </a:pathLst>
            </a:custGeom>
            <a:noFill/>
            <a:ln w="190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defTabSz="1219170"/>
              <a:endParaRPr sz="1867"/>
            </a:p>
          </p:txBody>
        </p:sp>
        <p:sp>
          <p:nvSpPr>
            <p:cNvPr id="1185" name="Google Shape;1185;p39"/>
            <p:cNvSpPr/>
            <p:nvPr/>
          </p:nvSpPr>
          <p:spPr>
            <a:xfrm flipH="1">
              <a:off x="8954936" y="3552353"/>
              <a:ext cx="312682" cy="44899"/>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defTabSz="1219170"/>
              <a:endParaRPr sz="1867"/>
            </a:p>
          </p:txBody>
        </p:sp>
        <p:sp>
          <p:nvSpPr>
            <p:cNvPr id="1186" name="Google Shape;1186;p39"/>
            <p:cNvSpPr/>
            <p:nvPr/>
          </p:nvSpPr>
          <p:spPr>
            <a:xfrm flipH="1">
              <a:off x="8954936" y="3627125"/>
              <a:ext cx="312682" cy="44899"/>
            </a:xfrm>
            <a:custGeom>
              <a:avLst/>
              <a:gdLst/>
              <a:ahLst/>
              <a:cxnLst/>
              <a:rect l="l" t="t" r="r" b="b"/>
              <a:pathLst>
                <a:path w="6992" h="1004" fill="none" extrusionOk="0">
                  <a:moveTo>
                    <a:pt x="1" y="912"/>
                  </a:moveTo>
                  <a:cubicBezTo>
                    <a:pt x="639" y="1003"/>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defTabSz="1219170"/>
              <a:endParaRPr sz="1867"/>
            </a:p>
          </p:txBody>
        </p:sp>
      </p:grpSp>
      <p:sp>
        <p:nvSpPr>
          <p:cNvPr id="1187" name="Google Shape;1187;p39"/>
          <p:cNvSpPr/>
          <p:nvPr/>
        </p:nvSpPr>
        <p:spPr>
          <a:xfrm flipH="1">
            <a:off x="11939915" y="7009200"/>
            <a:ext cx="416909" cy="59865"/>
          </a:xfrm>
          <a:custGeom>
            <a:avLst/>
            <a:gdLst/>
            <a:ahLst/>
            <a:cxnLst/>
            <a:rect l="l" t="t" r="r" b="b"/>
            <a:pathLst>
              <a:path w="6992" h="1004" fill="none" extrusionOk="0">
                <a:moveTo>
                  <a:pt x="1" y="912"/>
                </a:moveTo>
                <a:cubicBezTo>
                  <a:pt x="639" y="1004"/>
                  <a:pt x="6992" y="0"/>
                  <a:pt x="6992" y="0"/>
                </a:cubicBezTo>
              </a:path>
            </a:pathLst>
          </a:custGeom>
          <a:noFill/>
          <a:ln w="190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defTabSz="1219170"/>
            <a:endParaRPr sz="1867"/>
          </a:p>
        </p:txBody>
      </p:sp>
      <p:pic>
        <p:nvPicPr>
          <p:cNvPr id="1188" name="Google Shape;1188;p39"/>
          <p:cNvPicPr preferRelativeResize="0"/>
          <p:nvPr/>
        </p:nvPicPr>
        <p:blipFill>
          <a:blip r:embed="rId3">
            <a:alphaModFix/>
          </a:blip>
          <a:stretch>
            <a:fillRect/>
          </a:stretch>
        </p:blipFill>
        <p:spPr>
          <a:xfrm>
            <a:off x="7620000" y="0"/>
            <a:ext cx="4572000" cy="6858000"/>
          </a:xfrm>
          <a:prstGeom prst="rect">
            <a:avLst/>
          </a:prstGeom>
          <a:noFill/>
          <a:ln>
            <a:noFill/>
          </a:ln>
        </p:spPr>
      </p:pic>
      <p:sp>
        <p:nvSpPr>
          <p:cNvPr id="1189" name="Google Shape;1189;p39"/>
          <p:cNvSpPr/>
          <p:nvPr/>
        </p:nvSpPr>
        <p:spPr>
          <a:xfrm>
            <a:off x="7157800" y="1960800"/>
            <a:ext cx="730800" cy="2959200"/>
          </a:xfrm>
          <a:prstGeom prst="rect">
            <a:avLst/>
          </a:prstGeom>
          <a:solidFill>
            <a:srgbClr val="F35A47">
              <a:alpha val="67600"/>
            </a:srgbClr>
          </a:solidFill>
          <a:ln>
            <a:noFill/>
          </a:ln>
        </p:spPr>
        <p:txBody>
          <a:bodyPr spcFirstLastPara="1" wrap="square" lIns="121900" tIns="121900" rIns="121900" bIns="121900" anchor="ctr" anchorCtr="0">
            <a:noAutofit/>
          </a:bodyPr>
          <a:lstStyle/>
          <a:p>
            <a:pPr defTabSz="1219170"/>
            <a:endParaRPr sz="1867"/>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40"/>
          <p:cNvSpPr txBox="1">
            <a:spLocks noGrp="1"/>
          </p:cNvSpPr>
          <p:nvPr>
            <p:ph type="title"/>
          </p:nvPr>
        </p:nvSpPr>
        <p:spPr>
          <a:xfrm>
            <a:off x="960000" y="636800"/>
            <a:ext cx="10272000" cy="763600"/>
          </a:xfrm>
          <a:prstGeom prst="rect">
            <a:avLst/>
          </a:prstGeom>
        </p:spPr>
        <p:txBody>
          <a:bodyPr spcFirstLastPara="1" wrap="square" lIns="121900" tIns="121900" rIns="121900" bIns="121900" anchor="t" anchorCtr="0">
            <a:noAutofit/>
          </a:bodyPr>
          <a:lstStyle/>
          <a:p>
            <a:r>
              <a:rPr lang="en" dirty="0"/>
              <a:t>DCF Interactions</a:t>
            </a:r>
            <a:endParaRPr dirty="0"/>
          </a:p>
        </p:txBody>
      </p:sp>
      <p:grpSp>
        <p:nvGrpSpPr>
          <p:cNvPr id="1195" name="Google Shape;1195;p40"/>
          <p:cNvGrpSpPr/>
          <p:nvPr/>
        </p:nvGrpSpPr>
        <p:grpSpPr>
          <a:xfrm>
            <a:off x="959984" y="2819400"/>
            <a:ext cx="2172000" cy="1083800"/>
            <a:chOff x="719988" y="2114550"/>
            <a:chExt cx="1629000" cy="812850"/>
          </a:xfrm>
        </p:grpSpPr>
        <p:sp>
          <p:nvSpPr>
            <p:cNvPr id="1196" name="Google Shape;1196;p40"/>
            <p:cNvSpPr/>
            <p:nvPr/>
          </p:nvSpPr>
          <p:spPr>
            <a:xfrm>
              <a:off x="719988" y="2260200"/>
              <a:ext cx="1629000" cy="667200"/>
            </a:xfrm>
            <a:prstGeom prst="homePlate">
              <a:avLst>
                <a:gd name="adj" fmla="val 50000"/>
              </a:avLst>
            </a:prstGeom>
            <a:solidFill>
              <a:schemeClr val="accent1"/>
            </a:solidFill>
            <a:ln>
              <a:noFill/>
            </a:ln>
          </p:spPr>
          <p:txBody>
            <a:bodyPr spcFirstLastPara="1" wrap="square" lIns="121900" tIns="121900" rIns="121900" bIns="121900" anchor="ctr" anchorCtr="0">
              <a:noAutofit/>
            </a:bodyPr>
            <a:lstStyle/>
            <a:p>
              <a:pPr defTabSz="1219170"/>
              <a:endParaRPr sz="1867"/>
            </a:p>
          </p:txBody>
        </p:sp>
        <p:sp>
          <p:nvSpPr>
            <p:cNvPr id="1197" name="Google Shape;1197;p40"/>
            <p:cNvSpPr/>
            <p:nvPr/>
          </p:nvSpPr>
          <p:spPr>
            <a:xfrm>
              <a:off x="719988" y="2114550"/>
              <a:ext cx="1629000" cy="667200"/>
            </a:xfrm>
            <a:prstGeom prst="homePlate">
              <a:avLst>
                <a:gd name="adj" fmla="val 50000"/>
              </a:avLst>
            </a:prstGeom>
            <a:noFill/>
            <a:ln w="1905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endParaRPr sz="1867"/>
            </a:p>
          </p:txBody>
        </p:sp>
      </p:grpSp>
      <p:grpSp>
        <p:nvGrpSpPr>
          <p:cNvPr id="1198" name="Google Shape;1198;p40"/>
          <p:cNvGrpSpPr/>
          <p:nvPr/>
        </p:nvGrpSpPr>
        <p:grpSpPr>
          <a:xfrm>
            <a:off x="3132000" y="2837400"/>
            <a:ext cx="2172000" cy="1083800"/>
            <a:chOff x="2349000" y="2128050"/>
            <a:chExt cx="1629000" cy="812850"/>
          </a:xfrm>
        </p:grpSpPr>
        <p:sp>
          <p:nvSpPr>
            <p:cNvPr id="1199" name="Google Shape;1199;p40"/>
            <p:cNvSpPr/>
            <p:nvPr/>
          </p:nvSpPr>
          <p:spPr>
            <a:xfrm>
              <a:off x="2349000" y="2273700"/>
              <a:ext cx="1629000" cy="667200"/>
            </a:xfrm>
            <a:prstGeom prst="chevron">
              <a:avLst>
                <a:gd name="adj" fmla="val 50000"/>
              </a:avLst>
            </a:prstGeom>
            <a:solidFill>
              <a:schemeClr val="accent1"/>
            </a:solidFill>
            <a:ln>
              <a:noFill/>
            </a:ln>
          </p:spPr>
          <p:txBody>
            <a:bodyPr spcFirstLastPara="1" wrap="square" lIns="121900" tIns="121900" rIns="121900" bIns="121900" anchor="ctr" anchorCtr="0">
              <a:noAutofit/>
            </a:bodyPr>
            <a:lstStyle/>
            <a:p>
              <a:pPr defTabSz="1219170"/>
              <a:endParaRPr sz="1867"/>
            </a:p>
          </p:txBody>
        </p:sp>
        <p:sp>
          <p:nvSpPr>
            <p:cNvPr id="1200" name="Google Shape;1200;p40"/>
            <p:cNvSpPr/>
            <p:nvPr/>
          </p:nvSpPr>
          <p:spPr>
            <a:xfrm>
              <a:off x="2349000" y="2128050"/>
              <a:ext cx="1629000" cy="667200"/>
            </a:xfrm>
            <a:prstGeom prst="chevron">
              <a:avLst>
                <a:gd name="adj" fmla="val 50000"/>
              </a:avLst>
            </a:prstGeom>
            <a:noFill/>
            <a:ln w="1905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endParaRPr sz="1867"/>
            </a:p>
          </p:txBody>
        </p:sp>
      </p:grpSp>
      <p:grpSp>
        <p:nvGrpSpPr>
          <p:cNvPr id="1201" name="Google Shape;1201;p40"/>
          <p:cNvGrpSpPr/>
          <p:nvPr/>
        </p:nvGrpSpPr>
        <p:grpSpPr>
          <a:xfrm>
            <a:off x="5304000" y="2837400"/>
            <a:ext cx="2172000" cy="1083800"/>
            <a:chOff x="3978000" y="2128050"/>
            <a:chExt cx="1629000" cy="812850"/>
          </a:xfrm>
        </p:grpSpPr>
        <p:sp>
          <p:nvSpPr>
            <p:cNvPr id="1202" name="Google Shape;1202;p40"/>
            <p:cNvSpPr/>
            <p:nvPr/>
          </p:nvSpPr>
          <p:spPr>
            <a:xfrm>
              <a:off x="3978000" y="2273700"/>
              <a:ext cx="1629000" cy="667200"/>
            </a:xfrm>
            <a:prstGeom prst="chevron">
              <a:avLst>
                <a:gd name="adj" fmla="val 50000"/>
              </a:avLst>
            </a:prstGeom>
            <a:solidFill>
              <a:schemeClr val="accent1"/>
            </a:solidFill>
            <a:ln>
              <a:noFill/>
            </a:ln>
          </p:spPr>
          <p:txBody>
            <a:bodyPr spcFirstLastPara="1" wrap="square" lIns="121900" tIns="121900" rIns="121900" bIns="121900" anchor="ctr" anchorCtr="0">
              <a:noAutofit/>
            </a:bodyPr>
            <a:lstStyle/>
            <a:p>
              <a:pPr defTabSz="1219170"/>
              <a:endParaRPr sz="1867"/>
            </a:p>
          </p:txBody>
        </p:sp>
        <p:sp>
          <p:nvSpPr>
            <p:cNvPr id="1203" name="Google Shape;1203;p40"/>
            <p:cNvSpPr/>
            <p:nvPr/>
          </p:nvSpPr>
          <p:spPr>
            <a:xfrm>
              <a:off x="3978000" y="2128050"/>
              <a:ext cx="1629000" cy="667200"/>
            </a:xfrm>
            <a:prstGeom prst="chevron">
              <a:avLst>
                <a:gd name="adj" fmla="val 50000"/>
              </a:avLst>
            </a:prstGeom>
            <a:noFill/>
            <a:ln w="1905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endParaRPr sz="1867"/>
            </a:p>
          </p:txBody>
        </p:sp>
      </p:grpSp>
      <p:grpSp>
        <p:nvGrpSpPr>
          <p:cNvPr id="1204" name="Google Shape;1204;p40"/>
          <p:cNvGrpSpPr/>
          <p:nvPr/>
        </p:nvGrpSpPr>
        <p:grpSpPr>
          <a:xfrm>
            <a:off x="7476000" y="2837400"/>
            <a:ext cx="2172000" cy="1083800"/>
            <a:chOff x="5607000" y="2128050"/>
            <a:chExt cx="1629000" cy="812850"/>
          </a:xfrm>
        </p:grpSpPr>
        <p:sp>
          <p:nvSpPr>
            <p:cNvPr id="1205" name="Google Shape;1205;p40"/>
            <p:cNvSpPr/>
            <p:nvPr/>
          </p:nvSpPr>
          <p:spPr>
            <a:xfrm>
              <a:off x="5607000" y="2273700"/>
              <a:ext cx="1629000" cy="667200"/>
            </a:xfrm>
            <a:prstGeom prst="chevron">
              <a:avLst>
                <a:gd name="adj" fmla="val 50000"/>
              </a:avLst>
            </a:prstGeom>
            <a:solidFill>
              <a:schemeClr val="accent1"/>
            </a:solidFill>
            <a:ln>
              <a:noFill/>
            </a:ln>
          </p:spPr>
          <p:txBody>
            <a:bodyPr spcFirstLastPara="1" wrap="square" lIns="121900" tIns="121900" rIns="121900" bIns="121900" anchor="ctr" anchorCtr="0">
              <a:noAutofit/>
            </a:bodyPr>
            <a:lstStyle/>
            <a:p>
              <a:pPr defTabSz="1219170"/>
              <a:endParaRPr sz="1867"/>
            </a:p>
          </p:txBody>
        </p:sp>
        <p:sp>
          <p:nvSpPr>
            <p:cNvPr id="1206" name="Google Shape;1206;p40"/>
            <p:cNvSpPr/>
            <p:nvPr/>
          </p:nvSpPr>
          <p:spPr>
            <a:xfrm>
              <a:off x="5607000" y="2128050"/>
              <a:ext cx="1629000" cy="667200"/>
            </a:xfrm>
            <a:prstGeom prst="chevron">
              <a:avLst>
                <a:gd name="adj" fmla="val 50000"/>
              </a:avLst>
            </a:prstGeom>
            <a:noFill/>
            <a:ln w="1905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endParaRPr sz="1867"/>
            </a:p>
          </p:txBody>
        </p:sp>
      </p:grpSp>
      <p:sp>
        <p:nvSpPr>
          <p:cNvPr id="1207" name="Google Shape;1207;p40"/>
          <p:cNvSpPr txBox="1"/>
          <p:nvPr/>
        </p:nvSpPr>
        <p:spPr>
          <a:xfrm>
            <a:off x="1639600" y="3091600"/>
            <a:ext cx="812800" cy="381200"/>
          </a:xfrm>
          <a:prstGeom prst="rect">
            <a:avLst/>
          </a:prstGeom>
          <a:noFill/>
          <a:ln>
            <a:noFill/>
          </a:ln>
        </p:spPr>
        <p:txBody>
          <a:bodyPr spcFirstLastPara="1" wrap="square" lIns="121900" tIns="121900" rIns="121900" bIns="121900" anchor="ctr" anchorCtr="0">
            <a:noAutofit/>
          </a:bodyPr>
          <a:lstStyle/>
          <a:p>
            <a:pPr algn="ctr" defTabSz="1219170"/>
            <a:r>
              <a:rPr lang="en" sz="1867" b="1" dirty="0">
                <a:latin typeface="Open Sans"/>
                <a:ea typeface="Open Sans"/>
                <a:cs typeface="Open Sans"/>
                <a:sym typeface="Open Sans"/>
              </a:rPr>
              <a:t>1994</a:t>
            </a:r>
            <a:endParaRPr sz="1867" b="1" dirty="0">
              <a:latin typeface="Open Sans"/>
              <a:ea typeface="Open Sans"/>
              <a:cs typeface="Open Sans"/>
              <a:sym typeface="Open Sans"/>
            </a:endParaRPr>
          </a:p>
        </p:txBody>
      </p:sp>
      <p:sp>
        <p:nvSpPr>
          <p:cNvPr id="1208" name="Google Shape;1208;p40"/>
          <p:cNvSpPr txBox="1"/>
          <p:nvPr/>
        </p:nvSpPr>
        <p:spPr>
          <a:xfrm>
            <a:off x="3811600" y="3091600"/>
            <a:ext cx="812800" cy="381200"/>
          </a:xfrm>
          <a:prstGeom prst="rect">
            <a:avLst/>
          </a:prstGeom>
          <a:noFill/>
          <a:ln>
            <a:noFill/>
          </a:ln>
        </p:spPr>
        <p:txBody>
          <a:bodyPr spcFirstLastPara="1" wrap="square" lIns="121900" tIns="121900" rIns="121900" bIns="121900" anchor="ctr" anchorCtr="0">
            <a:noAutofit/>
          </a:bodyPr>
          <a:lstStyle/>
          <a:p>
            <a:pPr algn="ctr" defTabSz="1219170"/>
            <a:r>
              <a:rPr lang="en" sz="1867" b="1" dirty="0">
                <a:latin typeface="Open Sans"/>
                <a:ea typeface="Open Sans"/>
                <a:cs typeface="Open Sans"/>
                <a:sym typeface="Open Sans"/>
              </a:rPr>
              <a:t>2011</a:t>
            </a:r>
            <a:endParaRPr sz="1867" b="1" dirty="0">
              <a:latin typeface="Open Sans"/>
              <a:ea typeface="Open Sans"/>
              <a:cs typeface="Open Sans"/>
              <a:sym typeface="Open Sans"/>
            </a:endParaRPr>
          </a:p>
        </p:txBody>
      </p:sp>
      <p:sp>
        <p:nvSpPr>
          <p:cNvPr id="1209" name="Google Shape;1209;p40"/>
          <p:cNvSpPr txBox="1"/>
          <p:nvPr/>
        </p:nvSpPr>
        <p:spPr>
          <a:xfrm>
            <a:off x="5983600" y="3091600"/>
            <a:ext cx="812800" cy="381200"/>
          </a:xfrm>
          <a:prstGeom prst="rect">
            <a:avLst/>
          </a:prstGeom>
          <a:noFill/>
          <a:ln>
            <a:noFill/>
          </a:ln>
        </p:spPr>
        <p:txBody>
          <a:bodyPr spcFirstLastPara="1" wrap="square" lIns="121900" tIns="121900" rIns="121900" bIns="121900" anchor="ctr" anchorCtr="0">
            <a:noAutofit/>
          </a:bodyPr>
          <a:lstStyle/>
          <a:p>
            <a:pPr algn="ctr" defTabSz="1219170"/>
            <a:r>
              <a:rPr lang="en" sz="1867" b="1" dirty="0">
                <a:latin typeface="Open Sans"/>
                <a:ea typeface="Open Sans"/>
                <a:cs typeface="Open Sans"/>
                <a:sym typeface="Open Sans"/>
              </a:rPr>
              <a:t>2016</a:t>
            </a:r>
            <a:endParaRPr sz="1867" b="1" dirty="0">
              <a:latin typeface="Open Sans"/>
              <a:ea typeface="Open Sans"/>
              <a:cs typeface="Open Sans"/>
              <a:sym typeface="Open Sans"/>
            </a:endParaRPr>
          </a:p>
        </p:txBody>
      </p:sp>
      <p:sp>
        <p:nvSpPr>
          <p:cNvPr id="1210" name="Google Shape;1210;p40"/>
          <p:cNvSpPr txBox="1"/>
          <p:nvPr/>
        </p:nvSpPr>
        <p:spPr>
          <a:xfrm>
            <a:off x="8155600" y="3091600"/>
            <a:ext cx="986800" cy="381200"/>
          </a:xfrm>
          <a:prstGeom prst="rect">
            <a:avLst/>
          </a:prstGeom>
          <a:noFill/>
          <a:ln>
            <a:noFill/>
          </a:ln>
        </p:spPr>
        <p:txBody>
          <a:bodyPr spcFirstLastPara="1" wrap="square" lIns="121900" tIns="121900" rIns="121900" bIns="121900" anchor="ctr" anchorCtr="0">
            <a:noAutofit/>
          </a:bodyPr>
          <a:lstStyle/>
          <a:p>
            <a:pPr algn="ctr" defTabSz="1219170"/>
            <a:r>
              <a:rPr lang="en" sz="1867" b="1" dirty="0">
                <a:latin typeface="Open Sans"/>
                <a:ea typeface="Open Sans"/>
                <a:cs typeface="Open Sans"/>
                <a:sym typeface="Open Sans"/>
              </a:rPr>
              <a:t>2020</a:t>
            </a:r>
            <a:endParaRPr sz="1867" b="1" dirty="0">
              <a:latin typeface="Open Sans"/>
              <a:ea typeface="Open Sans"/>
              <a:cs typeface="Open Sans"/>
              <a:sym typeface="Open Sans"/>
            </a:endParaRPr>
          </a:p>
        </p:txBody>
      </p:sp>
      <p:sp>
        <p:nvSpPr>
          <p:cNvPr id="1211" name="Google Shape;1211;p40"/>
          <p:cNvSpPr txBox="1"/>
          <p:nvPr/>
        </p:nvSpPr>
        <p:spPr>
          <a:xfrm>
            <a:off x="960000" y="3903201"/>
            <a:ext cx="1762800" cy="758767"/>
          </a:xfrm>
          <a:prstGeom prst="rect">
            <a:avLst/>
          </a:prstGeom>
          <a:noFill/>
          <a:ln>
            <a:noFill/>
          </a:ln>
        </p:spPr>
        <p:txBody>
          <a:bodyPr spcFirstLastPara="1" wrap="square" lIns="121900" tIns="121900" rIns="121900" bIns="121900" anchor="b" anchorCtr="0">
            <a:noAutofit/>
          </a:bodyPr>
          <a:lstStyle/>
          <a:p>
            <a:pPr defTabSz="1219170"/>
            <a:r>
              <a:rPr lang="en" sz="1600" dirty="0">
                <a:latin typeface="Raleway Black"/>
                <a:ea typeface="Raleway Black"/>
                <a:cs typeface="Raleway Black"/>
                <a:sym typeface="Raleway Black"/>
              </a:rPr>
              <a:t>Child in need of support</a:t>
            </a:r>
            <a:endParaRPr sz="1600" dirty="0">
              <a:latin typeface="Raleway Black"/>
              <a:ea typeface="Raleway Black"/>
              <a:cs typeface="Raleway Black"/>
              <a:sym typeface="Raleway Black"/>
            </a:endParaRPr>
          </a:p>
        </p:txBody>
      </p:sp>
      <p:sp>
        <p:nvSpPr>
          <p:cNvPr id="1212" name="Google Shape;1212;p40"/>
          <p:cNvSpPr txBox="1"/>
          <p:nvPr/>
        </p:nvSpPr>
        <p:spPr>
          <a:xfrm>
            <a:off x="960000" y="4592634"/>
            <a:ext cx="1762800" cy="450820"/>
          </a:xfrm>
          <a:prstGeom prst="rect">
            <a:avLst/>
          </a:prstGeom>
          <a:noFill/>
          <a:ln>
            <a:noFill/>
          </a:ln>
        </p:spPr>
        <p:txBody>
          <a:bodyPr spcFirstLastPara="1" wrap="square" lIns="121900" tIns="121900" rIns="121900" bIns="121900" anchor="ctr" anchorCtr="0">
            <a:noAutofit/>
          </a:bodyPr>
          <a:lstStyle/>
          <a:p>
            <a:pPr defTabSz="1219170"/>
            <a:r>
              <a:rPr lang="en" sz="1867" dirty="0">
                <a:solidFill>
                  <a:srgbClr val="434343"/>
                </a:solidFill>
                <a:latin typeface="Nunito"/>
                <a:ea typeface="Nunito"/>
                <a:cs typeface="Nunito"/>
                <a:sym typeface="Nunito"/>
              </a:rPr>
              <a:t>Screened Out</a:t>
            </a:r>
            <a:endParaRPr sz="1867" dirty="0">
              <a:solidFill>
                <a:srgbClr val="434343"/>
              </a:solidFill>
              <a:latin typeface="Nunito"/>
              <a:ea typeface="Nunito"/>
              <a:cs typeface="Nunito"/>
              <a:sym typeface="Nunito"/>
            </a:endParaRPr>
          </a:p>
        </p:txBody>
      </p:sp>
      <p:sp>
        <p:nvSpPr>
          <p:cNvPr id="1213" name="Google Shape;1213;p40"/>
          <p:cNvSpPr txBox="1"/>
          <p:nvPr/>
        </p:nvSpPr>
        <p:spPr>
          <a:xfrm>
            <a:off x="3138167" y="4592633"/>
            <a:ext cx="1762800" cy="889600"/>
          </a:xfrm>
          <a:prstGeom prst="rect">
            <a:avLst/>
          </a:prstGeom>
          <a:noFill/>
          <a:ln>
            <a:noFill/>
          </a:ln>
        </p:spPr>
        <p:txBody>
          <a:bodyPr spcFirstLastPara="1" wrap="square" lIns="121900" tIns="121900" rIns="121900" bIns="121900" anchor="ctr" anchorCtr="0">
            <a:noAutofit/>
          </a:bodyPr>
          <a:lstStyle/>
          <a:p>
            <a:pPr defTabSz="1219170"/>
            <a:r>
              <a:rPr lang="en" sz="1867" dirty="0">
                <a:solidFill>
                  <a:srgbClr val="434343"/>
                </a:solidFill>
                <a:latin typeface="Nunito"/>
                <a:ea typeface="Nunito"/>
                <a:cs typeface="Nunito"/>
                <a:sym typeface="Nunito"/>
              </a:rPr>
              <a:t>Screened in: Child Removed</a:t>
            </a:r>
            <a:endParaRPr sz="1867" dirty="0">
              <a:solidFill>
                <a:srgbClr val="434343"/>
              </a:solidFill>
              <a:latin typeface="Nunito"/>
              <a:ea typeface="Nunito"/>
              <a:cs typeface="Nunito"/>
              <a:sym typeface="Nunito"/>
            </a:endParaRPr>
          </a:p>
        </p:txBody>
      </p:sp>
      <p:sp>
        <p:nvSpPr>
          <p:cNvPr id="1214" name="Google Shape;1214;p40"/>
          <p:cNvSpPr txBox="1"/>
          <p:nvPr/>
        </p:nvSpPr>
        <p:spPr>
          <a:xfrm>
            <a:off x="5316333" y="4661969"/>
            <a:ext cx="1762800" cy="820265"/>
          </a:xfrm>
          <a:prstGeom prst="rect">
            <a:avLst/>
          </a:prstGeom>
          <a:noFill/>
          <a:ln>
            <a:noFill/>
          </a:ln>
        </p:spPr>
        <p:txBody>
          <a:bodyPr spcFirstLastPara="1" wrap="square" lIns="121900" tIns="121900" rIns="121900" bIns="121900" anchor="ctr" anchorCtr="0">
            <a:noAutofit/>
          </a:bodyPr>
          <a:lstStyle/>
          <a:p>
            <a:pPr defTabSz="1219170"/>
            <a:r>
              <a:rPr lang="en" sz="1867" dirty="0">
                <a:solidFill>
                  <a:srgbClr val="434343"/>
                </a:solidFill>
                <a:latin typeface="Nunito"/>
                <a:ea typeface="Nunito"/>
                <a:cs typeface="Nunito"/>
                <a:sym typeface="Nunito"/>
              </a:rPr>
              <a:t>Screened in: Closed in 6 weeks</a:t>
            </a:r>
            <a:endParaRPr sz="1867" dirty="0">
              <a:solidFill>
                <a:srgbClr val="434343"/>
              </a:solidFill>
              <a:latin typeface="Nunito"/>
              <a:ea typeface="Nunito"/>
              <a:cs typeface="Nunito"/>
              <a:sym typeface="Nunito"/>
            </a:endParaRPr>
          </a:p>
        </p:txBody>
      </p:sp>
      <p:sp>
        <p:nvSpPr>
          <p:cNvPr id="1215" name="Google Shape;1215;p40"/>
          <p:cNvSpPr txBox="1"/>
          <p:nvPr/>
        </p:nvSpPr>
        <p:spPr>
          <a:xfrm>
            <a:off x="7494500" y="4661967"/>
            <a:ext cx="1762800" cy="820267"/>
          </a:xfrm>
          <a:prstGeom prst="rect">
            <a:avLst/>
          </a:prstGeom>
          <a:noFill/>
          <a:ln>
            <a:noFill/>
          </a:ln>
        </p:spPr>
        <p:txBody>
          <a:bodyPr spcFirstLastPara="1" wrap="square" lIns="121900" tIns="121900" rIns="121900" bIns="121900" anchor="ctr" anchorCtr="0">
            <a:noAutofit/>
          </a:bodyPr>
          <a:lstStyle/>
          <a:p>
            <a:pPr defTabSz="1219170"/>
            <a:r>
              <a:rPr lang="en" sz="1867" dirty="0">
                <a:solidFill>
                  <a:srgbClr val="434343"/>
                </a:solidFill>
                <a:latin typeface="Nunito"/>
                <a:ea typeface="Nunito"/>
                <a:cs typeface="Nunito"/>
                <a:sym typeface="Nunito"/>
              </a:rPr>
              <a:t>Screened In:</a:t>
            </a:r>
          </a:p>
          <a:p>
            <a:pPr defTabSz="1219170"/>
            <a:r>
              <a:rPr lang="en" sz="1867" dirty="0">
                <a:solidFill>
                  <a:srgbClr val="434343"/>
                </a:solidFill>
                <a:latin typeface="Nunito"/>
                <a:ea typeface="Nunito"/>
                <a:cs typeface="Nunito"/>
                <a:sym typeface="Nunito"/>
              </a:rPr>
              <a:t>Closed in 8 weeks</a:t>
            </a:r>
            <a:endParaRPr sz="1867" dirty="0">
              <a:solidFill>
                <a:srgbClr val="434343"/>
              </a:solidFill>
              <a:latin typeface="Nunito"/>
              <a:ea typeface="Nunito"/>
              <a:cs typeface="Nunito"/>
              <a:sym typeface="Nunito"/>
            </a:endParaRPr>
          </a:p>
        </p:txBody>
      </p:sp>
      <p:sp>
        <p:nvSpPr>
          <p:cNvPr id="1216" name="Google Shape;1216;p40"/>
          <p:cNvSpPr txBox="1"/>
          <p:nvPr/>
        </p:nvSpPr>
        <p:spPr>
          <a:xfrm>
            <a:off x="3138167" y="3963201"/>
            <a:ext cx="1762800" cy="494000"/>
          </a:xfrm>
          <a:prstGeom prst="rect">
            <a:avLst/>
          </a:prstGeom>
          <a:noFill/>
          <a:ln>
            <a:noFill/>
          </a:ln>
        </p:spPr>
        <p:txBody>
          <a:bodyPr spcFirstLastPara="1" wrap="square" lIns="121900" tIns="121900" rIns="121900" bIns="121900" anchor="b" anchorCtr="0">
            <a:noAutofit/>
          </a:bodyPr>
          <a:lstStyle/>
          <a:p>
            <a:pPr defTabSz="1219170"/>
            <a:r>
              <a:rPr lang="en" sz="1600" dirty="0">
                <a:latin typeface="Raleway Black"/>
                <a:ea typeface="Raleway Black"/>
                <a:cs typeface="Raleway Black"/>
                <a:sym typeface="Raleway Black"/>
              </a:rPr>
              <a:t>Birth of son </a:t>
            </a:r>
            <a:endParaRPr sz="1600" dirty="0">
              <a:latin typeface="Raleway Black"/>
              <a:ea typeface="Raleway Black"/>
              <a:cs typeface="Raleway Black"/>
              <a:sym typeface="Raleway Black"/>
            </a:endParaRPr>
          </a:p>
        </p:txBody>
      </p:sp>
      <p:sp>
        <p:nvSpPr>
          <p:cNvPr id="1217" name="Google Shape;1217;p40"/>
          <p:cNvSpPr txBox="1"/>
          <p:nvPr/>
        </p:nvSpPr>
        <p:spPr>
          <a:xfrm>
            <a:off x="5316333" y="3963201"/>
            <a:ext cx="1762800" cy="494000"/>
          </a:xfrm>
          <a:prstGeom prst="rect">
            <a:avLst/>
          </a:prstGeom>
          <a:noFill/>
          <a:ln>
            <a:noFill/>
          </a:ln>
        </p:spPr>
        <p:txBody>
          <a:bodyPr spcFirstLastPara="1" wrap="square" lIns="121900" tIns="121900" rIns="121900" bIns="121900" anchor="b" anchorCtr="0">
            <a:noAutofit/>
          </a:bodyPr>
          <a:lstStyle/>
          <a:p>
            <a:pPr defTabSz="1219170"/>
            <a:r>
              <a:rPr lang="en" sz="1600" dirty="0">
                <a:latin typeface="Raleway Black"/>
                <a:ea typeface="Raleway Black"/>
                <a:cs typeface="Raleway Black"/>
                <a:sym typeface="Raleway Black"/>
              </a:rPr>
              <a:t>Birth of Son</a:t>
            </a:r>
            <a:endParaRPr sz="1600" dirty="0">
              <a:latin typeface="Raleway Black"/>
              <a:ea typeface="Raleway Black"/>
              <a:cs typeface="Raleway Black"/>
              <a:sym typeface="Raleway Black"/>
            </a:endParaRPr>
          </a:p>
        </p:txBody>
      </p:sp>
      <p:sp>
        <p:nvSpPr>
          <p:cNvPr id="1218" name="Google Shape;1218;p40"/>
          <p:cNvSpPr txBox="1"/>
          <p:nvPr/>
        </p:nvSpPr>
        <p:spPr>
          <a:xfrm>
            <a:off x="7494500" y="3903201"/>
            <a:ext cx="1762800" cy="758767"/>
          </a:xfrm>
          <a:prstGeom prst="rect">
            <a:avLst/>
          </a:prstGeom>
          <a:noFill/>
          <a:ln>
            <a:noFill/>
          </a:ln>
        </p:spPr>
        <p:txBody>
          <a:bodyPr spcFirstLastPara="1" wrap="square" lIns="121900" tIns="121900" rIns="121900" bIns="121900" anchor="b" anchorCtr="0">
            <a:noAutofit/>
          </a:bodyPr>
          <a:lstStyle/>
          <a:p>
            <a:pPr defTabSz="1219170"/>
            <a:r>
              <a:rPr lang="en" sz="1600" dirty="0">
                <a:latin typeface="Raleway Black"/>
                <a:ea typeface="Raleway Black"/>
                <a:cs typeface="Raleway Black"/>
                <a:sym typeface="Raleway Black"/>
              </a:rPr>
              <a:t>Birth of daughter</a:t>
            </a:r>
            <a:endParaRPr sz="1600" dirty="0">
              <a:latin typeface="Raleway Black"/>
              <a:ea typeface="Raleway Black"/>
              <a:cs typeface="Raleway Black"/>
              <a:sym typeface="Raleway Black"/>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sp>
        <p:nvSpPr>
          <p:cNvPr id="1931" name="Google Shape;1931;p56"/>
          <p:cNvSpPr txBox="1">
            <a:spLocks noGrp="1"/>
          </p:cNvSpPr>
          <p:nvPr>
            <p:ph type="subTitle" idx="1"/>
          </p:nvPr>
        </p:nvSpPr>
        <p:spPr>
          <a:xfrm>
            <a:off x="985300" y="1605133"/>
            <a:ext cx="8613600" cy="4145400"/>
          </a:xfrm>
          <a:prstGeom prst="rect">
            <a:avLst/>
          </a:prstGeom>
        </p:spPr>
        <p:txBody>
          <a:bodyPr spcFirstLastPara="1" wrap="square" lIns="121900" tIns="121900" rIns="121900" bIns="121900" anchor="t" anchorCtr="0">
            <a:noAutofit/>
          </a:bodyPr>
          <a:lstStyle/>
          <a:p>
            <a:pPr marL="609585" indent="-457189">
              <a:lnSpc>
                <a:spcPct val="150000"/>
              </a:lnSpc>
              <a:buClr>
                <a:schemeClr val="accent1"/>
              </a:buClr>
              <a:buSzPts val="1800"/>
              <a:buChar char="●"/>
            </a:pPr>
            <a:r>
              <a:rPr lang="en-US" sz="2400" dirty="0"/>
              <a:t>As a child involvement with DCF caused great fear I would be removed from my home due to violence I was experiencing.</a:t>
            </a:r>
            <a:endParaRPr sz="2400" dirty="0"/>
          </a:p>
          <a:p>
            <a:pPr marL="609585" indent="-457189">
              <a:lnSpc>
                <a:spcPct val="150000"/>
              </a:lnSpc>
              <a:buClr>
                <a:schemeClr val="accent1"/>
              </a:buClr>
              <a:buSzPts val="1800"/>
              <a:buChar char="●"/>
            </a:pPr>
            <a:r>
              <a:rPr lang="en-US" sz="2400" dirty="0"/>
              <a:t>With untreated SUD instead of resources being offered my child was removed</a:t>
            </a:r>
            <a:endParaRPr sz="2400" dirty="0"/>
          </a:p>
          <a:p>
            <a:pPr marL="609585" indent="-457189">
              <a:lnSpc>
                <a:spcPct val="150000"/>
              </a:lnSpc>
              <a:buClr>
                <a:schemeClr val="accent1"/>
              </a:buClr>
              <a:buSzPts val="1800"/>
              <a:buChar char="●"/>
            </a:pPr>
            <a:r>
              <a:rPr lang="en-US" sz="2400" dirty="0"/>
              <a:t>With four years of sustained recovery I was terrified my child would be removed.</a:t>
            </a:r>
            <a:endParaRPr sz="2400" dirty="0"/>
          </a:p>
          <a:p>
            <a:pPr marL="609585" indent="-457189">
              <a:lnSpc>
                <a:spcPct val="150000"/>
              </a:lnSpc>
              <a:buClr>
                <a:schemeClr val="accent1"/>
              </a:buClr>
              <a:buSzPts val="1800"/>
              <a:buChar char="●"/>
            </a:pPr>
            <a:r>
              <a:rPr lang="en-US" sz="2400" dirty="0"/>
              <a:t>With six years of sustained recovery I was still terrified and traumatized</a:t>
            </a:r>
            <a:endParaRPr sz="2400" dirty="0"/>
          </a:p>
        </p:txBody>
      </p:sp>
      <p:sp>
        <p:nvSpPr>
          <p:cNvPr id="1932" name="Google Shape;1932;p56"/>
          <p:cNvSpPr txBox="1">
            <a:spLocks noGrp="1"/>
          </p:cNvSpPr>
          <p:nvPr>
            <p:ph type="title"/>
          </p:nvPr>
        </p:nvSpPr>
        <p:spPr>
          <a:xfrm>
            <a:off x="960000" y="636800"/>
            <a:ext cx="10272000" cy="763600"/>
          </a:xfrm>
          <a:prstGeom prst="rect">
            <a:avLst/>
          </a:prstGeom>
        </p:spPr>
        <p:txBody>
          <a:bodyPr spcFirstLastPara="1" wrap="square" lIns="121900" tIns="121900" rIns="121900" bIns="121900" anchor="t" anchorCtr="0">
            <a:noAutofit/>
          </a:bodyPr>
          <a:lstStyle/>
          <a:p>
            <a:r>
              <a:rPr lang="en" dirty="0"/>
              <a:t>T</a:t>
            </a:r>
            <a:r>
              <a:rPr lang="en-US" dirty="0"/>
              <a:t>r</a:t>
            </a:r>
            <a:r>
              <a:rPr lang="en" dirty="0"/>
              <a:t>auma caused by reporting</a:t>
            </a: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40A07-C42A-ABE4-6702-1AFC55D65B95}"/>
              </a:ext>
            </a:extLst>
          </p:cNvPr>
          <p:cNvSpPr>
            <a:spLocks noGrp="1"/>
          </p:cNvSpPr>
          <p:nvPr>
            <p:ph type="title"/>
          </p:nvPr>
        </p:nvSpPr>
        <p:spPr/>
        <p:txBody>
          <a:bodyPr/>
          <a:lstStyle/>
          <a:p>
            <a:r>
              <a:rPr lang="en-US" dirty="0"/>
              <a:t>Immediate Impact</a:t>
            </a:r>
          </a:p>
        </p:txBody>
      </p:sp>
      <p:sp>
        <p:nvSpPr>
          <p:cNvPr id="3" name="TextBox 2">
            <a:extLst>
              <a:ext uri="{FF2B5EF4-FFF2-40B4-BE49-F238E27FC236}">
                <a16:creationId xmlns:a16="http://schemas.microsoft.com/office/drawing/2014/main" id="{3DF664DA-9D9A-FF8C-D515-C7C6F3C34D8F}"/>
              </a:ext>
            </a:extLst>
          </p:cNvPr>
          <p:cNvSpPr txBox="1"/>
          <p:nvPr/>
        </p:nvSpPr>
        <p:spPr>
          <a:xfrm>
            <a:off x="315764" y="1964754"/>
            <a:ext cx="9885168" cy="4114844"/>
          </a:xfrm>
          <a:prstGeom prst="rect">
            <a:avLst/>
          </a:prstGeom>
          <a:noFill/>
        </p:spPr>
        <p:txBody>
          <a:bodyPr wrap="square" rtlCol="0">
            <a:spAutoFit/>
          </a:bodyPr>
          <a:lstStyle/>
          <a:p>
            <a:pPr marL="380990" indent="-380990" defTabSz="1219170">
              <a:buFont typeface="Wingdings" panose="05000000000000000000" pitchFamily="2" charset="2"/>
              <a:buChar char="§"/>
            </a:pPr>
            <a:r>
              <a:rPr lang="en-US" sz="1867" dirty="0"/>
              <a:t>Inability to be present and bond with our baby who need and deserve our attention and care.</a:t>
            </a:r>
          </a:p>
          <a:p>
            <a:pPr marL="380990" indent="-380990" defTabSz="1219170">
              <a:buFont typeface="Wingdings" panose="05000000000000000000" pitchFamily="2" charset="2"/>
              <a:buChar char="§"/>
            </a:pPr>
            <a:r>
              <a:rPr lang="en-US" sz="1867" dirty="0"/>
              <a:t>Activates a trauma response causing hypervigilance impacting ability to sleep, nurse, console a newborn.</a:t>
            </a:r>
          </a:p>
          <a:p>
            <a:pPr marL="380990" indent="-380990" defTabSz="1219170">
              <a:buFont typeface="Wingdings" panose="05000000000000000000" pitchFamily="2" charset="2"/>
              <a:buChar char="§"/>
            </a:pPr>
            <a:r>
              <a:rPr lang="en-US" sz="1867" dirty="0"/>
              <a:t>Hospital staff who are in the NICU heavily police parents on MOUD.  Frequently filing additional 51’s due to mother being tired, emotional, and distressed.</a:t>
            </a:r>
          </a:p>
          <a:p>
            <a:pPr marL="380990" indent="-380990" defTabSz="1219170">
              <a:buFont typeface="Wingdings" panose="05000000000000000000" pitchFamily="2" charset="2"/>
              <a:buChar char="§"/>
            </a:pPr>
            <a:r>
              <a:rPr lang="en-US" sz="1867" dirty="0"/>
              <a:t>Takes physical time away from newborn as you are required to interview with DCF, often before you can take newborn home from the hospital, as well as coordinate a home visit.</a:t>
            </a:r>
          </a:p>
          <a:p>
            <a:pPr marL="380990" indent="-380990" defTabSz="1219170">
              <a:buFont typeface="Wingdings" panose="05000000000000000000" pitchFamily="2" charset="2"/>
              <a:buChar char="§"/>
            </a:pPr>
            <a:r>
              <a:rPr lang="en-US" sz="1867" dirty="0"/>
              <a:t>These are </a:t>
            </a:r>
            <a:r>
              <a:rPr lang="en-US" sz="1867" b="1" dirty="0"/>
              <a:t>ABUSE and NEGLECT ALLEGTIONS </a:t>
            </a:r>
            <a:r>
              <a:rPr lang="en-US" sz="1867" dirty="0"/>
              <a:t>filed by your healthcare provider for taking a medication to treat a medical condition. </a:t>
            </a:r>
          </a:p>
          <a:p>
            <a:pPr marL="380990" indent="-380990" defTabSz="1219170">
              <a:buFont typeface="Wingdings" panose="05000000000000000000" pitchFamily="2" charset="2"/>
              <a:buChar char="§"/>
            </a:pPr>
            <a:r>
              <a:rPr lang="en-US" sz="1867" dirty="0"/>
              <a:t>Lose trust in those providing healthcare and social supports.</a:t>
            </a:r>
          </a:p>
          <a:p>
            <a:pPr marL="380990" indent="-380990" defTabSz="1219170">
              <a:buFont typeface="Wingdings" panose="05000000000000000000" pitchFamily="2" charset="2"/>
              <a:buChar char="§"/>
            </a:pPr>
            <a:r>
              <a:rPr lang="en-US" sz="1867" dirty="0"/>
              <a:t>Notification to other children in your care’s daycare and school causing further humiliation and shame.</a:t>
            </a:r>
          </a:p>
          <a:p>
            <a:pPr marL="380990" indent="-380990" defTabSz="1219170">
              <a:buFont typeface="Wingdings" panose="05000000000000000000" pitchFamily="2" charset="2"/>
              <a:buChar char="§"/>
            </a:pPr>
            <a:endParaRPr lang="en-US" sz="1867" dirty="0"/>
          </a:p>
        </p:txBody>
      </p:sp>
    </p:spTree>
    <p:extLst>
      <p:ext uri="{BB962C8B-B14F-4D97-AF65-F5344CB8AC3E}">
        <p14:creationId xmlns:p14="http://schemas.microsoft.com/office/powerpoint/2010/main" val="23414504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DAFE0-3143-0B96-DDA7-07638EFDE8B2}"/>
              </a:ext>
            </a:extLst>
          </p:cNvPr>
          <p:cNvSpPr>
            <a:spLocks noGrp="1"/>
          </p:cNvSpPr>
          <p:nvPr>
            <p:ph type="title"/>
          </p:nvPr>
        </p:nvSpPr>
        <p:spPr/>
        <p:txBody>
          <a:bodyPr/>
          <a:lstStyle/>
          <a:p>
            <a:r>
              <a:rPr lang="en-US" dirty="0"/>
              <a:t>Long Term Impact</a:t>
            </a:r>
          </a:p>
        </p:txBody>
      </p:sp>
      <p:sp>
        <p:nvSpPr>
          <p:cNvPr id="3" name="Subtitle 2">
            <a:extLst>
              <a:ext uri="{FF2B5EF4-FFF2-40B4-BE49-F238E27FC236}">
                <a16:creationId xmlns:a16="http://schemas.microsoft.com/office/drawing/2014/main" id="{B98F043C-DF9E-CE58-09BE-1C6D42D95F6E}"/>
              </a:ext>
            </a:extLst>
          </p:cNvPr>
          <p:cNvSpPr>
            <a:spLocks noGrp="1"/>
          </p:cNvSpPr>
          <p:nvPr>
            <p:ph type="subTitle" idx="1"/>
          </p:nvPr>
        </p:nvSpPr>
        <p:spPr/>
        <p:txBody>
          <a:bodyPr/>
          <a:lstStyle/>
          <a:p>
            <a:pPr>
              <a:buFont typeface="Arial" panose="020B0604020202020204" pitchFamily="34" charset="0"/>
              <a:buChar char="•"/>
            </a:pPr>
            <a:r>
              <a:rPr lang="en-US" sz="1867" dirty="0">
                <a:latin typeface="+mj-lt"/>
              </a:rPr>
              <a:t>Prevents me from accessing medical care for my children in emergencies due to fear of being reported</a:t>
            </a:r>
          </a:p>
          <a:p>
            <a:pPr>
              <a:buFont typeface="Arial" panose="020B0604020202020204" pitchFamily="34" charset="0"/>
              <a:buChar char="•"/>
            </a:pPr>
            <a:r>
              <a:rPr lang="en-US" sz="1867" dirty="0">
                <a:latin typeface="+mj-lt"/>
              </a:rPr>
              <a:t>Prevents me from involvement in children's school (Field trips, PTO)</a:t>
            </a:r>
          </a:p>
          <a:p>
            <a:pPr>
              <a:buFont typeface="Arial" panose="020B0604020202020204" pitchFamily="34" charset="0"/>
              <a:buChar char="•"/>
            </a:pPr>
            <a:r>
              <a:rPr lang="en-US" sz="1867" dirty="0">
                <a:latin typeface="+mj-lt"/>
              </a:rPr>
              <a:t>Caused my nieces to remain unnecessarily in foster care instead of being placed with kin</a:t>
            </a:r>
          </a:p>
          <a:p>
            <a:pPr>
              <a:buFont typeface="Arial" panose="020B0604020202020204" pitchFamily="34" charset="0"/>
              <a:buChar char="•"/>
            </a:pPr>
            <a:r>
              <a:rPr lang="en-US" sz="1867" dirty="0">
                <a:latin typeface="+mj-lt"/>
              </a:rPr>
              <a:t>Prevents me from involvement in extra curricular activities (Coaching soccer, Girl Scouts)</a:t>
            </a:r>
          </a:p>
          <a:p>
            <a:pPr>
              <a:buFont typeface="Arial" panose="020B0604020202020204" pitchFamily="34" charset="0"/>
              <a:buChar char="•"/>
            </a:pPr>
            <a:r>
              <a:rPr lang="en-US" sz="1867" dirty="0">
                <a:latin typeface="+mj-lt"/>
              </a:rPr>
              <a:t>Caused long term trust issues with healthcare providers</a:t>
            </a:r>
          </a:p>
          <a:p>
            <a:pPr>
              <a:buFont typeface="Arial" panose="020B0604020202020204" pitchFamily="34" charset="0"/>
              <a:buChar char="•"/>
            </a:pPr>
            <a:r>
              <a:rPr lang="en-US" sz="1867" dirty="0">
                <a:latin typeface="+mj-lt"/>
              </a:rPr>
              <a:t>Caused deep rooted shame about my medication and recovery path</a:t>
            </a:r>
          </a:p>
          <a:p>
            <a:pPr>
              <a:buFont typeface="Arial" panose="020B0604020202020204" pitchFamily="34" charset="0"/>
              <a:buChar char="•"/>
            </a:pPr>
            <a:r>
              <a:rPr lang="en-US" sz="1867" dirty="0">
                <a:latin typeface="+mj-lt"/>
              </a:rPr>
              <a:t>Can lead to overreach by schools, daycares, and other places where children go.</a:t>
            </a:r>
          </a:p>
          <a:p>
            <a:pPr>
              <a:buFont typeface="Arial" panose="020B0604020202020204" pitchFamily="34" charset="0"/>
              <a:buChar char="•"/>
            </a:pPr>
            <a:r>
              <a:rPr lang="en-US" sz="1867" dirty="0">
                <a:latin typeface="+mj-lt"/>
              </a:rPr>
              <a:t>Cause severe anxiety when I make a small mistake (forget my kids snack, or glasses)</a:t>
            </a:r>
          </a:p>
          <a:p>
            <a:pPr>
              <a:buFont typeface="Arial" panose="020B0604020202020204" pitchFamily="34" charset="0"/>
              <a:buChar char="•"/>
            </a:pPr>
            <a:endParaRPr lang="en-US" sz="1867" dirty="0"/>
          </a:p>
          <a:p>
            <a:pPr>
              <a:buFont typeface="Arial" panose="020B0604020202020204" pitchFamily="34" charset="0"/>
              <a:buChar char="•"/>
            </a:pPr>
            <a:endParaRPr lang="en-US" sz="1867" dirty="0"/>
          </a:p>
          <a:p>
            <a:pPr>
              <a:buFont typeface="Arial" panose="020B0604020202020204" pitchFamily="34" charset="0"/>
              <a:buChar char="•"/>
            </a:pPr>
            <a:endParaRPr lang="en-US" sz="1867" dirty="0"/>
          </a:p>
          <a:p>
            <a:endParaRPr lang="en-US" dirty="0"/>
          </a:p>
        </p:txBody>
      </p:sp>
    </p:spTree>
    <p:extLst>
      <p:ext uri="{BB962C8B-B14F-4D97-AF65-F5344CB8AC3E}">
        <p14:creationId xmlns:p14="http://schemas.microsoft.com/office/powerpoint/2010/main" val="14768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511"/>
        <p:cNvGrpSpPr/>
        <p:nvPr/>
      </p:nvGrpSpPr>
      <p:grpSpPr>
        <a:xfrm>
          <a:off x="0" y="0"/>
          <a:ext cx="0" cy="0"/>
          <a:chOff x="0" y="0"/>
          <a:chExt cx="0" cy="0"/>
        </a:xfrm>
      </p:grpSpPr>
      <p:pic>
        <p:nvPicPr>
          <p:cNvPr id="512" name="Google Shape;512;g149cf5fcbea_0_870"/>
          <p:cNvPicPr preferRelativeResize="0"/>
          <p:nvPr/>
        </p:nvPicPr>
        <p:blipFill rotWithShape="1">
          <a:blip r:embed="rId3">
            <a:alphaModFix/>
          </a:blip>
          <a:srcRect/>
          <a:stretch/>
        </p:blipFill>
        <p:spPr>
          <a:xfrm>
            <a:off x="2788438" y="88525"/>
            <a:ext cx="6615120" cy="65532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FB937-517B-904D-3A2E-E318B98B2E09}"/>
              </a:ext>
            </a:extLst>
          </p:cNvPr>
          <p:cNvSpPr>
            <a:spLocks noGrp="1"/>
          </p:cNvSpPr>
          <p:nvPr>
            <p:ph type="title"/>
          </p:nvPr>
        </p:nvSpPr>
        <p:spPr/>
        <p:txBody>
          <a:bodyPr/>
          <a:lstStyle/>
          <a:p>
            <a:r>
              <a:rPr lang="en-US" dirty="0"/>
              <a:t>What’s wrong with Plan of </a:t>
            </a:r>
            <a:br>
              <a:rPr lang="en-US" dirty="0"/>
            </a:br>
            <a:r>
              <a:rPr lang="en-US" dirty="0"/>
              <a:t>Safe Care?</a:t>
            </a:r>
          </a:p>
        </p:txBody>
      </p:sp>
      <p:sp>
        <p:nvSpPr>
          <p:cNvPr id="3" name="Subtitle 2">
            <a:extLst>
              <a:ext uri="{FF2B5EF4-FFF2-40B4-BE49-F238E27FC236}">
                <a16:creationId xmlns:a16="http://schemas.microsoft.com/office/drawing/2014/main" id="{15E083EE-6835-A663-7595-30D51CBF9AAB}"/>
              </a:ext>
            </a:extLst>
          </p:cNvPr>
          <p:cNvSpPr>
            <a:spLocks noGrp="1"/>
          </p:cNvSpPr>
          <p:nvPr>
            <p:ph type="subTitle" idx="1"/>
          </p:nvPr>
        </p:nvSpPr>
        <p:spPr>
          <a:xfrm>
            <a:off x="985300" y="2550133"/>
            <a:ext cx="8613600" cy="2458235"/>
          </a:xfrm>
        </p:spPr>
        <p:txBody>
          <a:bodyPr/>
          <a:lstStyle/>
          <a:p>
            <a:pPr>
              <a:buFont typeface="Arial" panose="020B0604020202020204" pitchFamily="34" charset="0"/>
              <a:buChar char="•"/>
            </a:pPr>
            <a:r>
              <a:rPr lang="en-US" sz="1600" dirty="0">
                <a:latin typeface="+mj-lt"/>
              </a:rPr>
              <a:t>Only mothers with SUD are required to demonstrate a safety plan to parent their child</a:t>
            </a:r>
          </a:p>
          <a:p>
            <a:pPr>
              <a:buFont typeface="Arial" panose="020B0604020202020204" pitchFamily="34" charset="0"/>
              <a:buChar char="•"/>
            </a:pPr>
            <a:r>
              <a:rPr lang="en-US" sz="1600" dirty="0">
                <a:latin typeface="+mj-lt"/>
              </a:rPr>
              <a:t>Suggested to prepare a binder to bring for delivery to prove to Social worker you have the resources and support to care for your child. (Don’t forget to pack in your Go bag!!)</a:t>
            </a:r>
          </a:p>
          <a:p>
            <a:pPr>
              <a:buFont typeface="Arial" panose="020B0604020202020204" pitchFamily="34" charset="0"/>
              <a:buChar char="•"/>
            </a:pPr>
            <a:r>
              <a:rPr lang="en-US" sz="1600" dirty="0">
                <a:latin typeface="+mj-lt"/>
              </a:rPr>
              <a:t>Can be weaponized against mothers if created by an inexperienced advocate</a:t>
            </a:r>
          </a:p>
          <a:p>
            <a:pPr>
              <a:buFont typeface="Arial" panose="020B0604020202020204" pitchFamily="34" charset="0"/>
              <a:buChar char="•"/>
            </a:pPr>
            <a:r>
              <a:rPr lang="en-US" sz="1600" dirty="0">
                <a:latin typeface="+mj-lt"/>
              </a:rPr>
              <a:t>A tool to limit liability on behalf of providers not to assist new mothers</a:t>
            </a:r>
          </a:p>
          <a:p>
            <a:pPr>
              <a:buFont typeface="Arial" panose="020B0604020202020204" pitchFamily="34" charset="0"/>
              <a:buChar char="•"/>
            </a:pPr>
            <a:r>
              <a:rPr lang="en-US" sz="1600" dirty="0">
                <a:latin typeface="+mj-lt"/>
              </a:rPr>
              <a:t>We make mothers with SUD doubt their ability to safely parent their children</a:t>
            </a:r>
          </a:p>
          <a:p>
            <a:pPr>
              <a:buFont typeface="Arial" panose="020B0604020202020204" pitchFamily="34" charset="0"/>
              <a:buChar char="•"/>
            </a:pPr>
            <a:r>
              <a:rPr lang="en-US" sz="1600" dirty="0">
                <a:latin typeface="+mj-lt"/>
              </a:rPr>
              <a:t>These outdated practices are discriminatory against women as men who are on MOUD aren’t required to prove their capability.</a:t>
            </a:r>
          </a:p>
          <a:p>
            <a:pPr>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E4651879-35A8-A772-C7D8-B09EC7833FF3}"/>
              </a:ext>
            </a:extLst>
          </p:cNvPr>
          <p:cNvSpPr txBox="1"/>
          <p:nvPr/>
        </p:nvSpPr>
        <p:spPr>
          <a:xfrm>
            <a:off x="3350607" y="5201335"/>
            <a:ext cx="7113463" cy="913007"/>
          </a:xfrm>
          <a:prstGeom prst="rect">
            <a:avLst/>
          </a:prstGeom>
          <a:noFill/>
        </p:spPr>
        <p:txBody>
          <a:bodyPr wrap="square" rtlCol="0">
            <a:spAutoFit/>
          </a:bodyPr>
          <a:lstStyle/>
          <a:p>
            <a:pPr defTabSz="1219170"/>
            <a:r>
              <a:rPr lang="en-US" sz="5333" b="1" dirty="0">
                <a:solidFill>
                  <a:srgbClr val="111111"/>
                </a:solidFill>
                <a:latin typeface="EB Garamond ExtraBold" panose="00000900000000000000" pitchFamily="2" charset="0"/>
                <a:ea typeface="EB Garamond ExtraBold" panose="00000900000000000000" pitchFamily="2" charset="0"/>
              </a:rPr>
              <a:t>Everything!</a:t>
            </a:r>
            <a:endParaRPr lang="en-US" sz="5333" b="1" dirty="0">
              <a:latin typeface="EB Garamond ExtraBold" panose="00000900000000000000" pitchFamily="2" charset="0"/>
              <a:ea typeface="EB Garamond ExtraBold" panose="00000900000000000000" pitchFamily="2" charset="0"/>
            </a:endParaRPr>
          </a:p>
        </p:txBody>
      </p:sp>
    </p:spTree>
    <p:extLst>
      <p:ext uri="{BB962C8B-B14F-4D97-AF65-F5344CB8AC3E}">
        <p14:creationId xmlns:p14="http://schemas.microsoft.com/office/powerpoint/2010/main" val="2240451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516"/>
        <p:cNvGrpSpPr/>
        <p:nvPr/>
      </p:nvGrpSpPr>
      <p:grpSpPr>
        <a:xfrm>
          <a:off x="0" y="0"/>
          <a:ext cx="0" cy="0"/>
          <a:chOff x="0" y="0"/>
          <a:chExt cx="0" cy="0"/>
        </a:xfrm>
      </p:grpSpPr>
      <p:pic>
        <p:nvPicPr>
          <p:cNvPr id="517" name="Google Shape;517;gff1a20f604_0_0"/>
          <p:cNvPicPr preferRelativeResize="0"/>
          <p:nvPr/>
        </p:nvPicPr>
        <p:blipFill rotWithShape="1">
          <a:blip r:embed="rId3">
            <a:alphaModFix/>
          </a:blip>
          <a:srcRect/>
          <a:stretch/>
        </p:blipFill>
        <p:spPr>
          <a:xfrm>
            <a:off x="2514475" y="72525"/>
            <a:ext cx="6553198" cy="655319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521"/>
        <p:cNvGrpSpPr/>
        <p:nvPr/>
      </p:nvGrpSpPr>
      <p:grpSpPr>
        <a:xfrm>
          <a:off x="0" y="0"/>
          <a:ext cx="0" cy="0"/>
          <a:chOff x="0" y="0"/>
          <a:chExt cx="0" cy="0"/>
        </a:xfrm>
      </p:grpSpPr>
      <p:sp>
        <p:nvSpPr>
          <p:cNvPr id="522" name="Google Shape;522;g149cf5fcbea_0_808"/>
          <p:cNvSpPr txBox="1"/>
          <p:nvPr/>
        </p:nvSpPr>
        <p:spPr>
          <a:xfrm>
            <a:off x="5321767" y="394200"/>
            <a:ext cx="6540300" cy="57867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2500"/>
              <a:buFont typeface="Arial"/>
              <a:buNone/>
            </a:pPr>
            <a:endParaRPr sz="2500" b="1" i="0" u="none" strike="noStrike" cap="none">
              <a:solidFill>
                <a:srgbClr val="FFFFFF"/>
              </a:solidFill>
              <a:latin typeface="Proxima Nova"/>
              <a:ea typeface="Proxima Nova"/>
              <a:cs typeface="Proxima Nova"/>
              <a:sym typeface="Proxima Nova"/>
            </a:endParaRPr>
          </a:p>
          <a:p>
            <a:pPr marL="0" marR="0" lvl="0" indent="0" algn="l" rtl="0">
              <a:lnSpc>
                <a:spcPct val="115000"/>
              </a:lnSpc>
              <a:spcBef>
                <a:spcPts val="0"/>
              </a:spcBef>
              <a:spcAft>
                <a:spcPts val="0"/>
              </a:spcAft>
              <a:buClr>
                <a:srgbClr val="000000"/>
              </a:buClr>
              <a:buSzPts val="2500"/>
              <a:buFont typeface="Arial"/>
              <a:buNone/>
            </a:pPr>
            <a:endParaRPr sz="2500" b="1" i="0" u="none" strike="noStrike" cap="none">
              <a:solidFill>
                <a:srgbClr val="FFFFFF"/>
              </a:solidFill>
              <a:latin typeface="Proxima Nova"/>
              <a:ea typeface="Proxima Nova"/>
              <a:cs typeface="Proxima Nova"/>
              <a:sym typeface="Proxima Nova"/>
            </a:endParaRPr>
          </a:p>
          <a:p>
            <a:pPr marL="0" marR="0" lvl="0" indent="0" algn="l" rtl="0">
              <a:lnSpc>
                <a:spcPct val="115000"/>
              </a:lnSpc>
              <a:spcBef>
                <a:spcPts val="0"/>
              </a:spcBef>
              <a:spcAft>
                <a:spcPts val="0"/>
              </a:spcAft>
              <a:buClr>
                <a:srgbClr val="000000"/>
              </a:buClr>
              <a:buSzPts val="2500"/>
              <a:buFont typeface="Arial"/>
              <a:buNone/>
            </a:pPr>
            <a:r>
              <a:rPr lang="en-US" sz="2500" b="1" i="0" u="none" strike="noStrike" cap="none">
                <a:solidFill>
                  <a:srgbClr val="FFFFFF"/>
                </a:solidFill>
                <a:latin typeface="Proxima Nova"/>
                <a:ea typeface="Proxima Nova"/>
                <a:cs typeface="Proxima Nova"/>
                <a:sym typeface="Proxima Nova"/>
              </a:rPr>
              <a:t>IN 2012, APPROXIMATELY 80% OF PARENTS WITH REPORTED INTELLECTUAL DISABILITIES HAD THEIR CHILDREN REMOVED AND PARENTS WITH A DISABILITY ARE MORE THAN THREE TIMES MORE LIKELY TO HAVE THEIR CHILDREN PERMANENTLY TAKEN </a:t>
            </a:r>
            <a:r>
              <a:rPr lang="en-US" sz="2500" b="1" i="0" u="none" strike="noStrike" cap="none">
                <a:solidFill>
                  <a:srgbClr val="FFFFFF"/>
                </a:solidFill>
                <a:latin typeface="Times New Roman"/>
                <a:ea typeface="Times New Roman"/>
                <a:cs typeface="Times New Roman"/>
                <a:sym typeface="Times New Roman"/>
              </a:rPr>
              <a:t> (From report titled </a:t>
            </a:r>
            <a:r>
              <a:rPr lang="en-US" sz="2500" b="1">
                <a:solidFill>
                  <a:srgbClr val="FFFFFF"/>
                </a:solidFill>
                <a:latin typeface="Times New Roman"/>
                <a:ea typeface="Times New Roman"/>
                <a:cs typeface="Times New Roman"/>
                <a:sym typeface="Times New Roman"/>
              </a:rPr>
              <a:t>Rocking the Cradle by National Council on Disabilities)</a:t>
            </a:r>
            <a:endParaRPr sz="2500" b="1" i="0" u="none" strike="noStrike" cap="none">
              <a:solidFill>
                <a:srgbClr val="FFFFFF"/>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Clr>
                <a:srgbClr val="000000"/>
              </a:buClr>
              <a:buSzPts val="1900"/>
              <a:buFont typeface="Arial"/>
              <a:buNone/>
            </a:pPr>
            <a:endParaRPr sz="1900" b="1" i="0" u="none" strike="noStrike" cap="none">
              <a:solidFill>
                <a:srgbClr val="000000"/>
              </a:solidFill>
              <a:highlight>
                <a:srgbClr val="EDF0F2"/>
              </a:highlight>
              <a:latin typeface="Times New Roman"/>
              <a:ea typeface="Times New Roman"/>
              <a:cs typeface="Times New Roman"/>
              <a:sym typeface="Times New Roman"/>
            </a:endParaRPr>
          </a:p>
        </p:txBody>
      </p:sp>
      <p:pic>
        <p:nvPicPr>
          <p:cNvPr id="523" name="Google Shape;523;g149cf5fcbea_0_808"/>
          <p:cNvPicPr preferRelativeResize="0"/>
          <p:nvPr/>
        </p:nvPicPr>
        <p:blipFill rotWithShape="1">
          <a:blip r:embed="rId3">
            <a:alphaModFix/>
          </a:blip>
          <a:srcRect/>
          <a:stretch/>
        </p:blipFill>
        <p:spPr>
          <a:xfrm>
            <a:off x="406408" y="1188742"/>
            <a:ext cx="4915367" cy="36847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527"/>
        <p:cNvGrpSpPr/>
        <p:nvPr/>
      </p:nvGrpSpPr>
      <p:grpSpPr>
        <a:xfrm>
          <a:off x="0" y="0"/>
          <a:ext cx="0" cy="0"/>
          <a:chOff x="0" y="0"/>
          <a:chExt cx="0" cy="0"/>
        </a:xfrm>
      </p:grpSpPr>
      <p:sp>
        <p:nvSpPr>
          <p:cNvPr id="528" name="Google Shape;528;gff1a20f604_0_10"/>
          <p:cNvSpPr txBox="1"/>
          <p:nvPr/>
        </p:nvSpPr>
        <p:spPr>
          <a:xfrm>
            <a:off x="5321767" y="394200"/>
            <a:ext cx="6540300" cy="57867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2500"/>
              <a:buFont typeface="Arial"/>
              <a:buNone/>
            </a:pPr>
            <a:endParaRPr sz="2500" b="1" i="0" u="none" strike="noStrike" cap="none">
              <a:solidFill>
                <a:srgbClr val="FFFFFF"/>
              </a:solidFill>
              <a:latin typeface="Proxima Nova"/>
              <a:ea typeface="Proxima Nova"/>
              <a:cs typeface="Proxima Nova"/>
              <a:sym typeface="Proxima Nova"/>
            </a:endParaRPr>
          </a:p>
          <a:p>
            <a:pPr marL="0" marR="0" lvl="0" indent="0" algn="l" rtl="0">
              <a:lnSpc>
                <a:spcPct val="115000"/>
              </a:lnSpc>
              <a:spcBef>
                <a:spcPts val="0"/>
              </a:spcBef>
              <a:spcAft>
                <a:spcPts val="0"/>
              </a:spcAft>
              <a:buClr>
                <a:srgbClr val="000000"/>
              </a:buClr>
              <a:buSzPts val="2500"/>
              <a:buFont typeface="Arial"/>
              <a:buNone/>
            </a:pPr>
            <a:endParaRPr sz="2500" b="1" i="0" u="none" strike="noStrike" cap="none">
              <a:solidFill>
                <a:srgbClr val="FFFFFF"/>
              </a:solidFill>
              <a:latin typeface="Proxima Nova"/>
              <a:ea typeface="Proxima Nova"/>
              <a:cs typeface="Proxima Nova"/>
              <a:sym typeface="Proxima Nova"/>
            </a:endParaRPr>
          </a:p>
          <a:p>
            <a:pPr marL="0" marR="0" lvl="0" indent="0" algn="l" rtl="0">
              <a:lnSpc>
                <a:spcPct val="115000"/>
              </a:lnSpc>
              <a:spcBef>
                <a:spcPts val="0"/>
              </a:spcBef>
              <a:spcAft>
                <a:spcPts val="0"/>
              </a:spcAft>
              <a:buClr>
                <a:srgbClr val="000000"/>
              </a:buClr>
              <a:buSzPts val="2500"/>
              <a:buFont typeface="Arial"/>
              <a:buNone/>
            </a:pPr>
            <a:r>
              <a:rPr lang="en-US" sz="2500" b="1" i="0" u="none" strike="noStrike" cap="none">
                <a:solidFill>
                  <a:srgbClr val="FFFFFF"/>
                </a:solidFill>
                <a:latin typeface="Proxima Nova"/>
                <a:ea typeface="Proxima Nova"/>
                <a:cs typeface="Proxima Nova"/>
                <a:sym typeface="Proxima Nova"/>
              </a:rPr>
              <a:t>Virtually all families in the child welfare system are low income or poor.</a:t>
            </a:r>
            <a:endParaRPr sz="2500" b="1" i="0" u="none" strike="noStrike" cap="none">
              <a:solidFill>
                <a:srgbClr val="FFFFFF"/>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Clr>
                <a:srgbClr val="000000"/>
              </a:buClr>
              <a:buSzPts val="1900"/>
              <a:buFont typeface="Arial"/>
              <a:buNone/>
            </a:pPr>
            <a:endParaRPr sz="1900" b="1" i="0" u="none" strike="noStrike" cap="none">
              <a:solidFill>
                <a:srgbClr val="000000"/>
              </a:solidFill>
              <a:highlight>
                <a:srgbClr val="EDF0F2"/>
              </a:highlight>
              <a:latin typeface="Times New Roman"/>
              <a:ea typeface="Times New Roman"/>
              <a:cs typeface="Times New Roman"/>
              <a:sym typeface="Times New Roman"/>
            </a:endParaRPr>
          </a:p>
        </p:txBody>
      </p:sp>
      <p:pic>
        <p:nvPicPr>
          <p:cNvPr id="529" name="Google Shape;529;gff1a20f604_0_10"/>
          <p:cNvPicPr preferRelativeResize="0"/>
          <p:nvPr/>
        </p:nvPicPr>
        <p:blipFill rotWithShape="1">
          <a:blip r:embed="rId3">
            <a:alphaModFix/>
          </a:blip>
          <a:srcRect/>
          <a:stretch/>
        </p:blipFill>
        <p:spPr>
          <a:xfrm>
            <a:off x="152400" y="768600"/>
            <a:ext cx="5016967" cy="492781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533"/>
        <p:cNvGrpSpPr/>
        <p:nvPr/>
      </p:nvGrpSpPr>
      <p:grpSpPr>
        <a:xfrm>
          <a:off x="0" y="0"/>
          <a:ext cx="0" cy="0"/>
          <a:chOff x="0" y="0"/>
          <a:chExt cx="0" cy="0"/>
        </a:xfrm>
      </p:grpSpPr>
      <p:sp>
        <p:nvSpPr>
          <p:cNvPr id="534" name="Google Shape;534;g149cf5fcbea_0_0"/>
          <p:cNvSpPr txBox="1">
            <a:spLocks noGrp="1"/>
          </p:cNvSpPr>
          <p:nvPr>
            <p:ph type="title"/>
          </p:nvPr>
        </p:nvSpPr>
        <p:spPr>
          <a:xfrm>
            <a:off x="415600" y="1765833"/>
            <a:ext cx="11360700" cy="7635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01851"/>
              <a:buNone/>
            </a:pPr>
            <a:r>
              <a:rPr lang="en-US" sz="4800">
                <a:solidFill>
                  <a:srgbClr val="FFFFFF"/>
                </a:solidFill>
                <a:latin typeface="Proxima Nova Semibold"/>
                <a:ea typeface="Proxima Nova Semibold"/>
                <a:cs typeface="Proxima Nova Semibold"/>
                <a:sym typeface="Proxima Nova Semibold"/>
              </a:rPr>
              <a:t>What is the history of Child “Protective” Services in the United States? </a:t>
            </a:r>
            <a:endParaRPr sz="4800">
              <a:solidFill>
                <a:srgbClr val="FFFFFF"/>
              </a:solidFill>
              <a:latin typeface="Proxima Nova Semibold"/>
              <a:ea typeface="Proxima Nova Semibold"/>
              <a:cs typeface="Proxima Nova Semibold"/>
              <a:sym typeface="Proxima Nova Semibold"/>
            </a:endParaRPr>
          </a:p>
        </p:txBody>
      </p:sp>
    </p:spTree>
  </p:cSld>
  <p:clrMapOvr>
    <a:masterClrMapping/>
  </p:clrMapOvr>
</p:sld>
</file>

<file path=ppt/theme/theme1.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Mass Media Agency by Slidesgo">
  <a:themeElements>
    <a:clrScheme name="Simple Light">
      <a:dk1>
        <a:srgbClr val="1A1818"/>
      </a:dk1>
      <a:lt1>
        <a:srgbClr val="FFFFFF"/>
      </a:lt1>
      <a:dk2>
        <a:srgbClr val="595959"/>
      </a:dk2>
      <a:lt2>
        <a:srgbClr val="EEEEEE"/>
      </a:lt2>
      <a:accent1>
        <a:srgbClr val="F35A47"/>
      </a:accent1>
      <a:accent2>
        <a:srgbClr val="EFEFEF"/>
      </a:accent2>
      <a:accent3>
        <a:srgbClr val="B7B7B7"/>
      </a:accent3>
      <a:accent4>
        <a:srgbClr val="666666"/>
      </a:accent4>
      <a:accent5>
        <a:srgbClr val="434343"/>
      </a:accent5>
      <a:accent6>
        <a:srgbClr val="000000"/>
      </a:accent6>
      <a:hlink>
        <a:srgbClr val="F35A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4392</Words>
  <Application>Microsoft Macintosh PowerPoint</Application>
  <PresentationFormat>Widescreen</PresentationFormat>
  <Paragraphs>330</Paragraphs>
  <Slides>50</Slides>
  <Notes>44</Notes>
  <HiddenSlides>0</HiddenSlides>
  <MMClips>0</MMClips>
  <ScaleCrop>false</ScaleCrop>
  <HeadingPairs>
    <vt:vector size="6" baseType="variant">
      <vt:variant>
        <vt:lpstr>Fonts Used</vt:lpstr>
      </vt:variant>
      <vt:variant>
        <vt:i4>21</vt:i4>
      </vt:variant>
      <vt:variant>
        <vt:lpstr>Theme</vt:lpstr>
      </vt:variant>
      <vt:variant>
        <vt:i4>11</vt:i4>
      </vt:variant>
      <vt:variant>
        <vt:lpstr>Slide Titles</vt:lpstr>
      </vt:variant>
      <vt:variant>
        <vt:i4>50</vt:i4>
      </vt:variant>
    </vt:vector>
  </HeadingPairs>
  <TitlesOfParts>
    <vt:vector size="82" baseType="lpstr">
      <vt:lpstr>Open Sans</vt:lpstr>
      <vt:lpstr>Nunito</vt:lpstr>
      <vt:lpstr>Roboto Slab</vt:lpstr>
      <vt:lpstr>EB Garamond</vt:lpstr>
      <vt:lpstr>Arial</vt:lpstr>
      <vt:lpstr>Calibri Light</vt:lpstr>
      <vt:lpstr>Proxima Nova Semibold</vt:lpstr>
      <vt:lpstr>Times New Roman</vt:lpstr>
      <vt:lpstr>Merriweather</vt:lpstr>
      <vt:lpstr>Gill Sans</vt:lpstr>
      <vt:lpstr>Raleway Black</vt:lpstr>
      <vt:lpstr>Proxima Nova</vt:lpstr>
      <vt:lpstr>Georgia</vt:lpstr>
      <vt:lpstr>Source Sans Pro</vt:lpstr>
      <vt:lpstr>Amatic SC</vt:lpstr>
      <vt:lpstr>Calibri</vt:lpstr>
      <vt:lpstr>Source Code Pro</vt:lpstr>
      <vt:lpstr>EB Garamond ExtraBold</vt:lpstr>
      <vt:lpstr>Wingdings</vt:lpstr>
      <vt:lpstr>Roboto</vt:lpstr>
      <vt:lpstr>Lato</vt:lpstr>
      <vt:lpstr>Spearmint</vt:lpstr>
      <vt:lpstr>Office Theme</vt:lpstr>
      <vt:lpstr>Spearmint</vt:lpstr>
      <vt:lpstr>Simple Dark</vt:lpstr>
      <vt:lpstr>Paradigm</vt:lpstr>
      <vt:lpstr>Simple Dark</vt:lpstr>
      <vt:lpstr>Beach Day</vt:lpstr>
      <vt:lpstr>1_Office Theme</vt:lpstr>
      <vt:lpstr>2_Office Theme</vt:lpstr>
      <vt:lpstr>Custom Design</vt:lpstr>
      <vt:lpstr>Mass Media Agency by Slidesgo</vt:lpstr>
      <vt:lpstr>Beyond the Evidence Base: Preserving Dignity and Countering Discrimination in Pregnancy and Parenting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history of Child “Protective” Services in the United States? </vt:lpstr>
      <vt:lpstr>Social control over Safety</vt:lpstr>
      <vt:lpstr>Social Control over Safety</vt:lpstr>
      <vt:lpstr>The foster system served the distinct function of identifying and responding to poor parents who were “undeserving” of cash assistance they otherwise qualified for by removing their children from their care. (See Roberts, Shattered Bonds)</vt:lpstr>
      <vt:lpstr>By 1967…. a grassroots movement composed of welfare mothers secured entitlements to benefits, raised benefit levels, and increased availability of benefits to families headed by women. As a result, "by 1967, a welfare caseload that had once been eighty-six percent white had become forty-six percent nonwhite." (paper link)</vt:lpstr>
      <vt:lpstr>PowerPoint Presentation</vt:lpstr>
      <vt:lpstr>PowerPoint Presentation</vt:lpstr>
      <vt:lpstr>PowerPoint Presentation</vt:lpstr>
      <vt:lpstr>PowerPoint Presentation</vt:lpstr>
      <vt:lpstr>PowerPoint Presentation</vt:lpstr>
      <vt:lpstr> Child Abuse Prevention Treatment ACT (CAPTA)</vt:lpstr>
      <vt:lpstr>CAPTA</vt:lpstr>
      <vt:lpstr>CAPTA</vt:lpstr>
      <vt:lpstr>CAPTA</vt:lpstr>
      <vt:lpstr>CAPTA</vt:lpstr>
      <vt:lpstr>CAPTA</vt:lpstr>
      <vt:lpstr>CAPTA</vt:lpstr>
      <vt:lpstr>    </vt:lpstr>
      <vt:lpstr>    </vt:lpstr>
      <vt:lpstr>    </vt:lpstr>
      <vt:lpstr>Beyond the Evidence Base: Preserving  dignity and countering discrimination in pregnancy and parenting</vt:lpstr>
      <vt:lpstr>Screening vs. Testing: Professional Society Recommendations</vt:lpstr>
      <vt:lpstr>What is a Drug Test?</vt:lpstr>
      <vt:lpstr>What is the Clinical Utility of Routine Drug Testing during the Birthing Hospitalization?</vt:lpstr>
      <vt:lpstr>“Test and Report” -- Provider Culpability</vt:lpstr>
      <vt:lpstr>Logical Tautologies, Ideology, and Misinformation</vt:lpstr>
      <vt:lpstr>PowerPoint Presentation</vt:lpstr>
      <vt:lpstr>Informed Consent</vt:lpstr>
      <vt:lpstr>Informed Consent, “Empty Ethics”, and Oppression</vt:lpstr>
      <vt:lpstr>“Better Safe Than Sorry”? Child Welfare Report and Consequence for Drug Exposure </vt:lpstr>
      <vt:lpstr>Healthcare is not Safe,  Especially for Pregnant People who use Drugs;  Discrimination is a Patient Safety Issue</vt:lpstr>
      <vt:lpstr>PowerPoint Presentation</vt:lpstr>
      <vt:lpstr>Begin by Decriminalizing Healthcare</vt:lpstr>
      <vt:lpstr>Shared Values</vt:lpstr>
      <vt:lpstr>Thank you</vt:lpstr>
      <vt:lpstr>Beyond the Evidence Base: preserving  dignity and countering discrimination in pregnancy and parenting</vt:lpstr>
      <vt:lpstr>Who am I?</vt:lpstr>
      <vt:lpstr>DCF Interactions</vt:lpstr>
      <vt:lpstr>Trauma caused by reporting</vt:lpstr>
      <vt:lpstr>Immediate Impact</vt:lpstr>
      <vt:lpstr>Long Term Impact</vt:lpstr>
      <vt:lpstr>What’s wrong with Plan of  Safe Care?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the Evidence Base: Preserving Dignity and Countering Discrimination in Pregnancy and Parenting  </dc:title>
  <dc:creator>Mishka Terplan</dc:creator>
  <cp:lastModifiedBy>Bagley, Sarah M</cp:lastModifiedBy>
  <cp:revision>2</cp:revision>
  <dcterms:created xsi:type="dcterms:W3CDTF">2022-08-10T22:08:00Z</dcterms:created>
  <dcterms:modified xsi:type="dcterms:W3CDTF">2022-11-11T13:18:36Z</dcterms:modified>
</cp:coreProperties>
</file>