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8"/>
  </p:notesMasterIdLst>
  <p:sldIdLst>
    <p:sldId id="257" r:id="rId2"/>
    <p:sldId id="258" r:id="rId3"/>
    <p:sldId id="283" r:id="rId4"/>
    <p:sldId id="264" r:id="rId5"/>
    <p:sldId id="266" r:id="rId6"/>
    <p:sldId id="284" r:id="rId7"/>
    <p:sldId id="285" r:id="rId8"/>
    <p:sldId id="286" r:id="rId9"/>
    <p:sldId id="288" r:id="rId10"/>
    <p:sldId id="289" r:id="rId11"/>
    <p:sldId id="270" r:id="rId12"/>
    <p:sldId id="280" r:id="rId13"/>
    <p:sldId id="296" r:id="rId14"/>
    <p:sldId id="297" r:id="rId15"/>
    <p:sldId id="293" r:id="rId16"/>
    <p:sldId id="304" r:id="rId17"/>
    <p:sldId id="295" r:id="rId18"/>
    <p:sldId id="301" r:id="rId19"/>
    <p:sldId id="306" r:id="rId20"/>
    <p:sldId id="305" r:id="rId21"/>
    <p:sldId id="302" r:id="rId22"/>
    <p:sldId id="291" r:id="rId23"/>
    <p:sldId id="282" r:id="rId24"/>
    <p:sldId id="303" r:id="rId25"/>
    <p:sldId id="274" r:id="rId26"/>
    <p:sldId id="30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45"/>
    <p:restoredTop sz="95680"/>
  </p:normalViewPr>
  <p:slideViewPr>
    <p:cSldViewPr snapToGrid="0">
      <p:cViewPr varScale="1">
        <p:scale>
          <a:sx n="55" d="100"/>
          <a:sy n="55" d="100"/>
        </p:scale>
        <p:origin x="224" y="1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en-US"/>
              <a:t>Participants' Biggest Concern</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en-US"/>
        </a:p>
      </c:txPr>
    </c:title>
    <c:autoTitleDeleted val="0"/>
    <c:plotArea>
      <c:layout/>
      <c:pieChart>
        <c:varyColors val="1"/>
        <c:ser>
          <c:idx val="0"/>
          <c:order val="0"/>
          <c:dPt>
            <c:idx val="0"/>
            <c:bubble3D val="0"/>
            <c:spPr>
              <a:gradFill rotWithShape="1">
                <a:gsLst>
                  <a:gs pos="0">
                    <a:schemeClr val="accent1">
                      <a:shade val="44000"/>
                      <a:satMod val="103000"/>
                      <a:lumMod val="102000"/>
                      <a:tint val="94000"/>
                    </a:schemeClr>
                  </a:gs>
                  <a:gs pos="50000">
                    <a:schemeClr val="accent1">
                      <a:shade val="44000"/>
                      <a:satMod val="110000"/>
                      <a:lumMod val="100000"/>
                      <a:shade val="100000"/>
                    </a:schemeClr>
                  </a:gs>
                  <a:gs pos="100000">
                    <a:schemeClr val="accent1">
                      <a:shade val="44000"/>
                      <a:lumMod val="99000"/>
                      <a:satMod val="120000"/>
                      <a:shade val="78000"/>
                    </a:schemeClr>
                  </a:gs>
                </a:gsLst>
                <a:lin ang="5400000" scaled="0"/>
              </a:gradFill>
              <a:ln>
                <a:noFill/>
              </a:ln>
              <a:effectLst/>
            </c:spPr>
            <c:extLst>
              <c:ext xmlns:c16="http://schemas.microsoft.com/office/drawing/2014/chart" uri="{C3380CC4-5D6E-409C-BE32-E72D297353CC}">
                <c16:uniqueId val="{00000001-5555-3D42-8B00-25C6EB489146}"/>
              </c:ext>
            </c:extLst>
          </c:dPt>
          <c:dPt>
            <c:idx val="1"/>
            <c:bubble3D val="0"/>
            <c:spPr>
              <a:gradFill rotWithShape="1">
                <a:gsLst>
                  <a:gs pos="0">
                    <a:schemeClr val="accent1">
                      <a:shade val="58000"/>
                      <a:satMod val="103000"/>
                      <a:lumMod val="102000"/>
                      <a:tint val="94000"/>
                    </a:schemeClr>
                  </a:gs>
                  <a:gs pos="50000">
                    <a:schemeClr val="accent1">
                      <a:shade val="58000"/>
                      <a:satMod val="110000"/>
                      <a:lumMod val="100000"/>
                      <a:shade val="100000"/>
                    </a:schemeClr>
                  </a:gs>
                  <a:gs pos="100000">
                    <a:schemeClr val="accent1">
                      <a:shade val="58000"/>
                      <a:lumMod val="99000"/>
                      <a:satMod val="120000"/>
                      <a:shade val="78000"/>
                    </a:schemeClr>
                  </a:gs>
                </a:gsLst>
                <a:lin ang="5400000" scaled="0"/>
              </a:gradFill>
              <a:ln>
                <a:noFill/>
              </a:ln>
              <a:effectLst/>
            </c:spPr>
            <c:extLst>
              <c:ext xmlns:c16="http://schemas.microsoft.com/office/drawing/2014/chart" uri="{C3380CC4-5D6E-409C-BE32-E72D297353CC}">
                <c16:uniqueId val="{00000003-5555-3D42-8B00-25C6EB489146}"/>
              </c:ext>
            </c:extLst>
          </c:dPt>
          <c:dPt>
            <c:idx val="2"/>
            <c:bubble3D val="0"/>
            <c:spPr>
              <a:gradFill rotWithShape="1">
                <a:gsLst>
                  <a:gs pos="0">
                    <a:schemeClr val="accent1">
                      <a:shade val="72000"/>
                      <a:satMod val="103000"/>
                      <a:lumMod val="102000"/>
                      <a:tint val="94000"/>
                    </a:schemeClr>
                  </a:gs>
                  <a:gs pos="50000">
                    <a:schemeClr val="accent1">
                      <a:shade val="72000"/>
                      <a:satMod val="110000"/>
                      <a:lumMod val="100000"/>
                      <a:shade val="100000"/>
                    </a:schemeClr>
                  </a:gs>
                  <a:gs pos="100000">
                    <a:schemeClr val="accent1">
                      <a:shade val="72000"/>
                      <a:lumMod val="99000"/>
                      <a:satMod val="120000"/>
                      <a:shade val="78000"/>
                    </a:schemeClr>
                  </a:gs>
                </a:gsLst>
                <a:lin ang="5400000" scaled="0"/>
              </a:gradFill>
              <a:ln>
                <a:noFill/>
              </a:ln>
              <a:effectLst/>
            </c:spPr>
            <c:extLst>
              <c:ext xmlns:c16="http://schemas.microsoft.com/office/drawing/2014/chart" uri="{C3380CC4-5D6E-409C-BE32-E72D297353CC}">
                <c16:uniqueId val="{00000005-5555-3D42-8B00-25C6EB489146}"/>
              </c:ext>
            </c:extLst>
          </c:dPt>
          <c:dPt>
            <c:idx val="3"/>
            <c:bubble3D val="0"/>
            <c:spPr>
              <a:gradFill rotWithShape="1">
                <a:gsLst>
                  <a:gs pos="0">
                    <a:schemeClr val="accent1">
                      <a:shade val="86000"/>
                      <a:satMod val="103000"/>
                      <a:lumMod val="102000"/>
                      <a:tint val="94000"/>
                    </a:schemeClr>
                  </a:gs>
                  <a:gs pos="50000">
                    <a:schemeClr val="accent1">
                      <a:shade val="86000"/>
                      <a:satMod val="110000"/>
                      <a:lumMod val="100000"/>
                      <a:shade val="100000"/>
                    </a:schemeClr>
                  </a:gs>
                  <a:gs pos="100000">
                    <a:schemeClr val="accent1">
                      <a:shade val="86000"/>
                      <a:lumMod val="99000"/>
                      <a:satMod val="120000"/>
                      <a:shade val="78000"/>
                    </a:schemeClr>
                  </a:gs>
                </a:gsLst>
                <a:lin ang="5400000" scaled="0"/>
              </a:gradFill>
              <a:ln>
                <a:noFill/>
              </a:ln>
              <a:effectLst/>
            </c:spPr>
            <c:extLst>
              <c:ext xmlns:c16="http://schemas.microsoft.com/office/drawing/2014/chart" uri="{C3380CC4-5D6E-409C-BE32-E72D297353CC}">
                <c16:uniqueId val="{00000007-5555-3D42-8B00-25C6EB489146}"/>
              </c:ext>
            </c:extLst>
          </c:dPt>
          <c:dPt>
            <c:idx val="4"/>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c:ext xmlns:c16="http://schemas.microsoft.com/office/drawing/2014/chart" uri="{C3380CC4-5D6E-409C-BE32-E72D297353CC}">
                <c16:uniqueId val="{00000009-5555-3D42-8B00-25C6EB489146}"/>
              </c:ext>
            </c:extLst>
          </c:dPt>
          <c:dPt>
            <c:idx val="5"/>
            <c:bubble3D val="0"/>
            <c:spPr>
              <a:gradFill rotWithShape="1">
                <a:gsLst>
                  <a:gs pos="0">
                    <a:schemeClr val="accent1">
                      <a:tint val="86000"/>
                      <a:satMod val="103000"/>
                      <a:lumMod val="102000"/>
                      <a:tint val="94000"/>
                    </a:schemeClr>
                  </a:gs>
                  <a:gs pos="50000">
                    <a:schemeClr val="accent1">
                      <a:tint val="86000"/>
                      <a:satMod val="110000"/>
                      <a:lumMod val="100000"/>
                      <a:shade val="100000"/>
                    </a:schemeClr>
                  </a:gs>
                  <a:gs pos="100000">
                    <a:schemeClr val="accent1">
                      <a:tint val="86000"/>
                      <a:lumMod val="99000"/>
                      <a:satMod val="120000"/>
                      <a:shade val="78000"/>
                    </a:schemeClr>
                  </a:gs>
                </a:gsLst>
                <a:lin ang="5400000" scaled="0"/>
              </a:gradFill>
              <a:ln>
                <a:noFill/>
              </a:ln>
              <a:effectLst/>
            </c:spPr>
            <c:extLst>
              <c:ext xmlns:c16="http://schemas.microsoft.com/office/drawing/2014/chart" uri="{C3380CC4-5D6E-409C-BE32-E72D297353CC}">
                <c16:uniqueId val="{0000000B-5555-3D42-8B00-25C6EB489146}"/>
              </c:ext>
            </c:extLst>
          </c:dPt>
          <c:dPt>
            <c:idx val="6"/>
            <c:bubble3D val="0"/>
            <c:spPr>
              <a:gradFill rotWithShape="1">
                <a:gsLst>
                  <a:gs pos="0">
                    <a:schemeClr val="accent1">
                      <a:tint val="72000"/>
                      <a:satMod val="103000"/>
                      <a:lumMod val="102000"/>
                      <a:tint val="94000"/>
                    </a:schemeClr>
                  </a:gs>
                  <a:gs pos="50000">
                    <a:schemeClr val="accent1">
                      <a:tint val="72000"/>
                      <a:satMod val="110000"/>
                      <a:lumMod val="100000"/>
                      <a:shade val="100000"/>
                    </a:schemeClr>
                  </a:gs>
                  <a:gs pos="100000">
                    <a:schemeClr val="accent1">
                      <a:tint val="72000"/>
                      <a:lumMod val="99000"/>
                      <a:satMod val="120000"/>
                      <a:shade val="78000"/>
                    </a:schemeClr>
                  </a:gs>
                </a:gsLst>
                <a:lin ang="5400000" scaled="0"/>
              </a:gradFill>
              <a:ln>
                <a:noFill/>
              </a:ln>
              <a:effectLst/>
            </c:spPr>
            <c:extLst>
              <c:ext xmlns:c16="http://schemas.microsoft.com/office/drawing/2014/chart" uri="{C3380CC4-5D6E-409C-BE32-E72D297353CC}">
                <c16:uniqueId val="{0000000D-5555-3D42-8B00-25C6EB489146}"/>
              </c:ext>
            </c:extLst>
          </c:dPt>
          <c:dPt>
            <c:idx val="7"/>
            <c:bubble3D val="0"/>
            <c:spPr>
              <a:gradFill rotWithShape="1">
                <a:gsLst>
                  <a:gs pos="0">
                    <a:schemeClr val="accent1">
                      <a:tint val="58000"/>
                      <a:satMod val="103000"/>
                      <a:lumMod val="102000"/>
                      <a:tint val="94000"/>
                    </a:schemeClr>
                  </a:gs>
                  <a:gs pos="50000">
                    <a:schemeClr val="accent1">
                      <a:tint val="58000"/>
                      <a:satMod val="110000"/>
                      <a:lumMod val="100000"/>
                      <a:shade val="100000"/>
                    </a:schemeClr>
                  </a:gs>
                  <a:gs pos="100000">
                    <a:schemeClr val="accent1">
                      <a:tint val="58000"/>
                      <a:lumMod val="99000"/>
                      <a:satMod val="120000"/>
                      <a:shade val="78000"/>
                    </a:schemeClr>
                  </a:gs>
                </a:gsLst>
                <a:lin ang="5400000" scaled="0"/>
              </a:gradFill>
              <a:ln>
                <a:noFill/>
              </a:ln>
              <a:effectLst/>
            </c:spPr>
            <c:extLst>
              <c:ext xmlns:c16="http://schemas.microsoft.com/office/drawing/2014/chart" uri="{C3380CC4-5D6E-409C-BE32-E72D297353CC}">
                <c16:uniqueId val="{0000000F-5555-3D42-8B00-25C6EB489146}"/>
              </c:ext>
            </c:extLst>
          </c:dPt>
          <c:dPt>
            <c:idx val="8"/>
            <c:bubble3D val="0"/>
            <c:spPr>
              <a:gradFill rotWithShape="1">
                <a:gsLst>
                  <a:gs pos="0">
                    <a:schemeClr val="accent1">
                      <a:tint val="44000"/>
                      <a:satMod val="103000"/>
                      <a:lumMod val="102000"/>
                      <a:tint val="94000"/>
                    </a:schemeClr>
                  </a:gs>
                  <a:gs pos="50000">
                    <a:schemeClr val="accent1">
                      <a:tint val="44000"/>
                      <a:satMod val="110000"/>
                      <a:lumMod val="100000"/>
                      <a:shade val="100000"/>
                    </a:schemeClr>
                  </a:gs>
                  <a:gs pos="100000">
                    <a:schemeClr val="accent1">
                      <a:tint val="44000"/>
                      <a:lumMod val="99000"/>
                      <a:satMod val="120000"/>
                      <a:shade val="78000"/>
                    </a:schemeClr>
                  </a:gs>
                </a:gsLst>
                <a:lin ang="5400000" scaled="0"/>
              </a:gradFill>
              <a:ln>
                <a:noFill/>
              </a:ln>
              <a:effectLst/>
            </c:spPr>
            <c:extLst>
              <c:ext xmlns:c16="http://schemas.microsoft.com/office/drawing/2014/chart" uri="{C3380CC4-5D6E-409C-BE32-E72D297353CC}">
                <c16:uniqueId val="{00000011-5555-3D42-8B00-25C6EB489146}"/>
              </c:ext>
            </c:extLst>
          </c:dPt>
          <c:dLbls>
            <c:dLbl>
              <c:idx val="6"/>
              <c:layout>
                <c:manualLayout>
                  <c:x val="2.6799353926912982E-2"/>
                  <c:y val="4.9748008303085824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5555-3D42-8B00-25C6EB489146}"/>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Sheet1!$H$24:$H$32</c:f>
              <c:strCache>
                <c:ptCount val="9"/>
                <c:pt idx="0">
                  <c:v>Housing</c:v>
                </c:pt>
                <c:pt idx="1">
                  <c:v>Stability, Getting Life Back on Track</c:v>
                </c:pt>
                <c:pt idx="2">
                  <c:v>Finances or Employment</c:v>
                </c:pt>
                <c:pt idx="3">
                  <c:v>Obtaining a Vehicle </c:v>
                </c:pt>
                <c:pt idx="4">
                  <c:v>Personal Overall Health</c:v>
                </c:pt>
                <c:pt idx="5">
                  <c:v>Avoiding Relapse</c:v>
                </c:pt>
                <c:pt idx="6">
                  <c:v>Staying out of Jail</c:v>
                </c:pt>
                <c:pt idx="7">
                  <c:v>Family </c:v>
                </c:pt>
                <c:pt idx="8">
                  <c:v>Being Happy</c:v>
                </c:pt>
              </c:strCache>
            </c:strRef>
          </c:cat>
          <c:val>
            <c:numRef>
              <c:f>Sheet1!$I$24:$I$32</c:f>
              <c:numCache>
                <c:formatCode>General</c:formatCode>
                <c:ptCount val="9"/>
                <c:pt idx="1">
                  <c:v>4</c:v>
                </c:pt>
                <c:pt idx="2">
                  <c:v>12</c:v>
                </c:pt>
                <c:pt idx="3">
                  <c:v>2</c:v>
                </c:pt>
                <c:pt idx="4">
                  <c:v>2</c:v>
                </c:pt>
                <c:pt idx="5">
                  <c:v>5</c:v>
                </c:pt>
                <c:pt idx="6">
                  <c:v>1</c:v>
                </c:pt>
                <c:pt idx="7">
                  <c:v>2</c:v>
                </c:pt>
                <c:pt idx="8">
                  <c:v>1</c:v>
                </c:pt>
              </c:numCache>
            </c:numRef>
          </c:val>
          <c:extLst>
            <c:ext xmlns:c16="http://schemas.microsoft.com/office/drawing/2014/chart" uri="{C3380CC4-5D6E-409C-BE32-E72D297353CC}">
              <c16:uniqueId val="{00000012-5555-3D42-8B00-25C6EB489146}"/>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9225323129974061"/>
          <c:y val="0.16536364970493542"/>
          <c:w val="0.39989094633999089"/>
          <c:h val="0.6494212209862110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F31DFD-AFBA-3147-BEBE-6B6B1ED51DBE}" type="datetimeFigureOut">
              <a:rPr lang="en-US" smtClean="0"/>
              <a:t>11/14/24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B81407-4572-6340-9389-F182C550F057}" type="slidenum">
              <a:rPr lang="en-US" smtClean="0"/>
              <a:t>‹#›</a:t>
            </a:fld>
            <a:endParaRPr lang="en-US"/>
          </a:p>
        </p:txBody>
      </p:sp>
    </p:spTree>
    <p:extLst>
      <p:ext uri="{BB962C8B-B14F-4D97-AF65-F5344CB8AC3E}">
        <p14:creationId xmlns:p14="http://schemas.microsoft.com/office/powerpoint/2010/main" val="94716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cut</a:t>
            </a:r>
          </a:p>
        </p:txBody>
      </p:sp>
      <p:sp>
        <p:nvSpPr>
          <p:cNvPr id="4" name="Slide Number Placeholder 3"/>
          <p:cNvSpPr>
            <a:spLocks noGrp="1"/>
          </p:cNvSpPr>
          <p:nvPr>
            <p:ph type="sldNum" sz="quarter" idx="5"/>
          </p:nvPr>
        </p:nvSpPr>
        <p:spPr/>
        <p:txBody>
          <a:bodyPr/>
          <a:lstStyle/>
          <a:p>
            <a:fld id="{7BB81407-4572-6340-9389-F182C550F057}" type="slidenum">
              <a:rPr lang="en-US" smtClean="0"/>
              <a:t>16</a:t>
            </a:fld>
            <a:endParaRPr lang="en-US"/>
          </a:p>
        </p:txBody>
      </p:sp>
    </p:spTree>
    <p:extLst>
      <p:ext uri="{BB962C8B-B14F-4D97-AF65-F5344CB8AC3E}">
        <p14:creationId xmlns:p14="http://schemas.microsoft.com/office/powerpoint/2010/main" val="711247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2"/>
        </a:solidFill>
        <a:effectLst/>
      </p:bgPr>
    </p:bg>
    <p:spTree>
      <p:nvGrpSpPr>
        <p:cNvPr id="1" name=""/>
        <p:cNvGrpSpPr/>
        <p:nvPr/>
      </p:nvGrpSpPr>
      <p:grpSpPr>
        <a:xfrm>
          <a:off x="0" y="0"/>
          <a:ext cx="0" cy="0"/>
          <a:chOff x="0" y="0"/>
          <a:chExt cx="0" cy="0"/>
        </a:xfrm>
      </p:grpSpPr>
      <p:sp>
        <p:nvSpPr>
          <p:cNvPr id="12" name="Text Placeholder 9"/>
          <p:cNvSpPr>
            <a:spLocks noGrp="1"/>
          </p:cNvSpPr>
          <p:nvPr>
            <p:ph type="body" sz="quarter" idx="14" hasCustomPrompt="1"/>
          </p:nvPr>
        </p:nvSpPr>
        <p:spPr>
          <a:xfrm>
            <a:off x="594360" y="3002280"/>
            <a:ext cx="10895293" cy="274320"/>
          </a:xfrm>
          <a:prstGeom prst="rect">
            <a:avLst/>
          </a:prstGeom>
          <a:noFill/>
        </p:spPr>
        <p:txBody>
          <a:bodyPr anchor="ctr"/>
          <a:lstStyle>
            <a:lvl1pPr marL="0" indent="0">
              <a:lnSpc>
                <a:spcPct val="100000"/>
              </a:lnSpc>
              <a:buNone/>
              <a:defRPr sz="2000" b="0" baseline="0">
                <a:solidFill>
                  <a:schemeClr val="tx1"/>
                </a:solidFill>
                <a:latin typeface="Microsoft Sans Serif" panose="020B0604020202020204" pitchFamily="34" charset="0"/>
                <a:cs typeface="Microsoft Sans Serif" panose="020B0604020202020204" pitchFamily="34" charset="0"/>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Presenter, Department</a:t>
            </a:r>
          </a:p>
        </p:txBody>
      </p:sp>
      <p:sp>
        <p:nvSpPr>
          <p:cNvPr id="2" name="Title 1"/>
          <p:cNvSpPr>
            <a:spLocks noGrp="1"/>
          </p:cNvSpPr>
          <p:nvPr>
            <p:ph type="title" hasCustomPrompt="1"/>
          </p:nvPr>
        </p:nvSpPr>
        <p:spPr>
          <a:xfrm>
            <a:off x="609601" y="2311571"/>
            <a:ext cx="10896196" cy="507831"/>
          </a:xfrm>
          <a:noFill/>
        </p:spPr>
        <p:txBody>
          <a:bodyPr/>
          <a:lstStyle>
            <a:lvl1pPr>
              <a:lnSpc>
                <a:spcPct val="100000"/>
              </a:lnSpc>
              <a:defRPr sz="3600" baseline="0">
                <a:solidFill>
                  <a:schemeClr val="tx1"/>
                </a:solidFill>
                <a:latin typeface="YaleNew" panose="02000602050000020003" pitchFamily="2" charset="77"/>
                <a:cs typeface="Microsoft Sans Serif" panose="020B0604020202020204" pitchFamily="34" charset="0"/>
              </a:defRPr>
            </a:lvl1pPr>
          </a:lstStyle>
          <a:p>
            <a:r>
              <a:rPr lang="en-US" dirty="0"/>
              <a:t>Title</a:t>
            </a:r>
          </a:p>
        </p:txBody>
      </p:sp>
      <p:sp>
        <p:nvSpPr>
          <p:cNvPr id="8" name="Text Placeholder 9">
            <a:extLst>
              <a:ext uri="{FF2B5EF4-FFF2-40B4-BE49-F238E27FC236}">
                <a16:creationId xmlns:a16="http://schemas.microsoft.com/office/drawing/2014/main" id="{F639F0F7-B6A2-134A-84D6-28C74C31FFAE}"/>
              </a:ext>
            </a:extLst>
          </p:cNvPr>
          <p:cNvSpPr>
            <a:spLocks noGrp="1"/>
          </p:cNvSpPr>
          <p:nvPr>
            <p:ph type="body" sz="quarter" idx="16" hasCustomPrompt="1"/>
          </p:nvPr>
        </p:nvSpPr>
        <p:spPr>
          <a:xfrm>
            <a:off x="603504" y="3459480"/>
            <a:ext cx="10895293" cy="274320"/>
          </a:xfrm>
          <a:prstGeom prst="rect">
            <a:avLst/>
          </a:prstGeom>
          <a:noFill/>
        </p:spPr>
        <p:txBody>
          <a:bodyPr anchor="ctr"/>
          <a:lstStyle>
            <a:lvl1pPr marL="0" indent="0">
              <a:lnSpc>
                <a:spcPct val="100000"/>
              </a:lnSpc>
              <a:buNone/>
              <a:defRPr sz="1400" b="0" i="0" baseline="0">
                <a:solidFill>
                  <a:schemeClr val="tx1"/>
                </a:solidFill>
                <a:latin typeface="Microsoft Sans Serif" panose="020B0604020202020204" pitchFamily="34" charset="0"/>
                <a:cs typeface="Arial"/>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Month Day, Year</a:t>
            </a:r>
          </a:p>
        </p:txBody>
      </p:sp>
      <p:pic>
        <p:nvPicPr>
          <p:cNvPr id="6" name="Picture 5" descr="A picture containing clipart&#10;&#10;Description automatically generated">
            <a:extLst>
              <a:ext uri="{FF2B5EF4-FFF2-40B4-BE49-F238E27FC236}">
                <a16:creationId xmlns:a16="http://schemas.microsoft.com/office/drawing/2014/main" id="{8981EB30-12EF-F847-B7E7-FDB54749445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89943" y="5957954"/>
            <a:ext cx="6705600" cy="366646"/>
          </a:xfrm>
          <a:prstGeom prst="rect">
            <a:avLst/>
          </a:prstGeom>
        </p:spPr>
      </p:pic>
    </p:spTree>
    <p:extLst>
      <p:ext uri="{BB962C8B-B14F-4D97-AF65-F5344CB8AC3E}">
        <p14:creationId xmlns:p14="http://schemas.microsoft.com/office/powerpoint/2010/main" val="112574021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888">
          <p15:clr>
            <a:srgbClr val="FBAE40"/>
          </p15:clr>
        </p15:guide>
        <p15:guide id="2" pos="28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orange SUBTITLE">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620891" y="1143000"/>
            <a:ext cx="10896196"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p:txBody>
          <a:bodyPr/>
          <a:lstStyle>
            <a:lvl1pPr>
              <a:defRPr sz="3200">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620184" y="1703387"/>
            <a:ext cx="10896600" cy="4075308"/>
          </a:xfrm>
        </p:spPr>
        <p:txBody>
          <a:bodyPr/>
          <a:lstStyle>
            <a:lvl1pPr marL="0" indent="0">
              <a:buNone/>
              <a:defRPr>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pic>
        <p:nvPicPr>
          <p:cNvPr id="10" name="Picture 9">
            <a:extLst>
              <a:ext uri="{FF2B5EF4-FFF2-40B4-BE49-F238E27FC236}">
                <a16:creationId xmlns:a16="http://schemas.microsoft.com/office/drawing/2014/main" id="{210F2541-2089-514F-9A72-FAFD223EA9BD}"/>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4289957821"/>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blue SUBTITLE and Bullets">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620891" y="1143000"/>
            <a:ext cx="10896196"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p:txBody>
          <a:bodyPr/>
          <a:lstStyle>
            <a:lvl1pPr>
              <a:defRPr sz="3200">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hasCustomPrompt="1"/>
          </p:nvPr>
        </p:nvSpPr>
        <p:spPr>
          <a:xfrm>
            <a:off x="620184" y="1703387"/>
            <a:ext cx="10896600" cy="4075308"/>
          </a:xfrm>
        </p:spPr>
        <p:txBody>
          <a:bodyPr/>
          <a:lstStyle>
            <a:lvl1pPr marL="257175" indent="-257175">
              <a:buFont typeface="Arial" panose="020B0604020202020204" pitchFamily="34" charset="0"/>
              <a:buChar char="•"/>
              <a:defRPr b="0" i="0">
                <a:solidFill>
                  <a:schemeClr val="tx2"/>
                </a:solidFill>
                <a:latin typeface="Microsoft Sans Serif" panose="020B0604020202020204" pitchFamily="34" charset="0"/>
                <a:cs typeface="Microsoft Sans Serif" panose="020B0604020202020204" pitchFamily="34" charset="0"/>
              </a:defRPr>
            </a:lvl1pPr>
            <a:lvl2pPr marL="471488" indent="-214313">
              <a:buFont typeface="Arial" panose="020B0604020202020204" pitchFamily="34" charset="0"/>
              <a:buChar char="•"/>
              <a:defRPr>
                <a:solidFill>
                  <a:schemeClr val="tx2"/>
                </a:solidFill>
                <a:latin typeface="Microsoft Sans Serif" panose="020B0604020202020204" pitchFamily="34" charset="0"/>
                <a:cs typeface="Microsoft Sans Serif" panose="020B0604020202020204" pitchFamily="34" charset="0"/>
              </a:defRPr>
            </a:lvl2pPr>
            <a:lvl3pPr>
              <a:defRPr>
                <a:solidFill>
                  <a:schemeClr val="tx2"/>
                </a:solidFill>
                <a:latin typeface="Microsoft Sans Serif" panose="020B0604020202020204" pitchFamily="34" charset="0"/>
                <a:cs typeface="Microsoft Sans Serif" panose="020B0604020202020204" pitchFamily="34" charset="0"/>
              </a:defRPr>
            </a:lvl3pPr>
            <a:lvl4pPr>
              <a:defRPr>
                <a:solidFill>
                  <a:schemeClr val="tx2"/>
                </a:solidFill>
                <a:latin typeface="Microsoft Sans Serif" panose="020B0604020202020204" pitchFamily="34" charset="0"/>
                <a:cs typeface="Microsoft Sans Serif" panose="020B0604020202020204" pitchFamily="34" charset="0"/>
              </a:defRPr>
            </a:lvl4pPr>
            <a:lvl5pPr>
              <a:defRPr/>
            </a:lvl5pPr>
          </a:lstStyle>
          <a:p>
            <a:pPr lvl="0"/>
            <a:r>
              <a:rPr lang="en-US" altLang="en-US" dirty="0"/>
              <a:t>Bullet</a:t>
            </a:r>
          </a:p>
          <a:p>
            <a:pPr lvl="1"/>
            <a:r>
              <a:rPr lang="en-US" altLang="en-US" dirty="0"/>
              <a:t>Sub-bullet</a:t>
            </a:r>
          </a:p>
          <a:p>
            <a:pPr lvl="2"/>
            <a:r>
              <a:rPr lang="en-US" altLang="en-US" dirty="0"/>
              <a:t>Sub-bullet</a:t>
            </a:r>
          </a:p>
          <a:p>
            <a:pPr lvl="3"/>
            <a:r>
              <a:rPr lang="en-US" altLang="en-US" dirty="0"/>
              <a:t>Sub-bullet</a:t>
            </a:r>
          </a:p>
        </p:txBody>
      </p:sp>
      <p:pic>
        <p:nvPicPr>
          <p:cNvPr id="10" name="Picture 9">
            <a:extLst>
              <a:ext uri="{FF2B5EF4-FFF2-40B4-BE49-F238E27FC236}">
                <a16:creationId xmlns:a16="http://schemas.microsoft.com/office/drawing/2014/main" id="{826A6EB1-CA38-DB49-936E-A7960AEB4780}"/>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3016299768"/>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blue SUBTITLE and Photo ">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620892" y="1143000"/>
            <a:ext cx="5475613"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a:xfrm>
            <a:off x="620184" y="466725"/>
            <a:ext cx="5475816"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620184" y="1703387"/>
            <a:ext cx="5475816" cy="3974742"/>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4" name="Picture Placeholder 3">
            <a:extLst>
              <a:ext uri="{FF2B5EF4-FFF2-40B4-BE49-F238E27FC236}">
                <a16:creationId xmlns:a16="http://schemas.microsoft.com/office/drawing/2014/main" id="{7569B0B1-812C-844D-9925-F70677E51560}"/>
              </a:ext>
            </a:extLst>
          </p:cNvPr>
          <p:cNvSpPr>
            <a:spLocks noGrp="1"/>
          </p:cNvSpPr>
          <p:nvPr>
            <p:ph type="pic" sz="quarter" idx="16"/>
          </p:nvPr>
        </p:nvSpPr>
        <p:spPr>
          <a:xfrm>
            <a:off x="6096000" y="0"/>
            <a:ext cx="6096000" cy="6858000"/>
          </a:xfrm>
        </p:spPr>
        <p:txBody>
          <a:bodyPr/>
          <a:lstStyle/>
          <a:p>
            <a:r>
              <a:rPr lang="en-US"/>
              <a:t>Click icon to add picture</a:t>
            </a:r>
            <a:endParaRPr lang="en-US" dirty="0"/>
          </a:p>
        </p:txBody>
      </p:sp>
      <p:pic>
        <p:nvPicPr>
          <p:cNvPr id="10" name="Picture 9">
            <a:extLst>
              <a:ext uri="{FF2B5EF4-FFF2-40B4-BE49-F238E27FC236}">
                <a16:creationId xmlns:a16="http://schemas.microsoft.com/office/drawing/2014/main" id="{AD64918C-60D0-6E4A-8A66-DBC7DC4D7FCA}"/>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4001588591"/>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Content- with grey block">
    <p:spTree>
      <p:nvGrpSpPr>
        <p:cNvPr id="1" name=""/>
        <p:cNvGrpSpPr/>
        <p:nvPr/>
      </p:nvGrpSpPr>
      <p:grpSpPr>
        <a:xfrm>
          <a:off x="0" y="0"/>
          <a:ext cx="0" cy="0"/>
          <a:chOff x="0" y="0"/>
          <a:chExt cx="0" cy="0"/>
        </a:xfrm>
      </p:grpSpPr>
      <p:sp>
        <p:nvSpPr>
          <p:cNvPr id="3" name="Title 2"/>
          <p:cNvSpPr>
            <a:spLocks noGrp="1"/>
          </p:cNvSpPr>
          <p:nvPr>
            <p:ph type="title" hasCustomPrompt="1"/>
          </p:nvPr>
        </p:nvSpPr>
        <p:spPr>
          <a:xfrm>
            <a:off x="620184" y="466725"/>
            <a:ext cx="5475816"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620184" y="1219200"/>
            <a:ext cx="5475816" cy="4953000"/>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2" name="Rectangle 1">
            <a:extLst>
              <a:ext uri="{FF2B5EF4-FFF2-40B4-BE49-F238E27FC236}">
                <a16:creationId xmlns:a16="http://schemas.microsoft.com/office/drawing/2014/main" id="{A39D6E8A-FD7D-B549-B36D-A28CD760A414}"/>
              </a:ext>
            </a:extLst>
          </p:cNvPr>
          <p:cNvSpPr/>
          <p:nvPr userDrawn="1"/>
        </p:nvSpPr>
        <p:spPr>
          <a:xfrm>
            <a:off x="6172200" y="0"/>
            <a:ext cx="6096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Proxima Nova Regular"/>
            </a:endParaRPr>
          </a:p>
        </p:txBody>
      </p:sp>
      <p:pic>
        <p:nvPicPr>
          <p:cNvPr id="10" name="Picture 9">
            <a:extLst>
              <a:ext uri="{FF2B5EF4-FFF2-40B4-BE49-F238E27FC236}">
                <a16:creationId xmlns:a16="http://schemas.microsoft.com/office/drawing/2014/main" id="{87C7FEED-B4B0-4E42-B18B-A54212E9AFF2}"/>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1568267452"/>
      </p:ext>
    </p:extLst>
  </p:cSld>
  <p:clrMapOvr>
    <a:masterClrMapping/>
  </p:clrMapOvr>
  <p:extLst>
    <p:ext uri="{DCECCB84-F9BA-43D5-87BE-67443E8EF086}">
      <p15:sldGuideLst xmlns:p15="http://schemas.microsoft.com/office/powerpoint/2012/main">
        <p15:guide id="1" orient="horz" pos="4128">
          <p15:clr>
            <a:srgbClr val="FBAE40"/>
          </p15:clr>
        </p15:guide>
        <p15:guide id="2" pos="28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ontent- with blue block">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620892" y="1143000"/>
            <a:ext cx="5475613"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a:xfrm>
            <a:off x="620184" y="466725"/>
            <a:ext cx="5475816"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620184" y="1703387"/>
            <a:ext cx="5475816" cy="3974742"/>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2" name="Rectangle 1">
            <a:extLst>
              <a:ext uri="{FF2B5EF4-FFF2-40B4-BE49-F238E27FC236}">
                <a16:creationId xmlns:a16="http://schemas.microsoft.com/office/drawing/2014/main" id="{A39D6E8A-FD7D-B549-B36D-A28CD760A414}"/>
              </a:ext>
            </a:extLst>
          </p:cNvPr>
          <p:cNvSpPr/>
          <p:nvPr userDrawn="1"/>
        </p:nvSpPr>
        <p:spPr>
          <a:xfrm>
            <a:off x="61722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Proxima Nova Regular"/>
            </a:endParaRPr>
          </a:p>
        </p:txBody>
      </p:sp>
      <p:pic>
        <p:nvPicPr>
          <p:cNvPr id="10" name="Picture 9">
            <a:extLst>
              <a:ext uri="{FF2B5EF4-FFF2-40B4-BE49-F238E27FC236}">
                <a16:creationId xmlns:a16="http://schemas.microsoft.com/office/drawing/2014/main" id="{9CB89EDC-617F-D24C-8525-E2647B7FA227}"/>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2090355249"/>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ontent- blue subtitle grey block">
    <p:spTree>
      <p:nvGrpSpPr>
        <p:cNvPr id="1" name=""/>
        <p:cNvGrpSpPr/>
        <p:nvPr/>
      </p:nvGrpSpPr>
      <p:grpSpPr>
        <a:xfrm>
          <a:off x="0" y="0"/>
          <a:ext cx="0" cy="0"/>
          <a:chOff x="0" y="0"/>
          <a:chExt cx="0" cy="0"/>
        </a:xfrm>
      </p:grpSpPr>
      <p:sp>
        <p:nvSpPr>
          <p:cNvPr id="16" name="Text Placeholder 9"/>
          <p:cNvSpPr>
            <a:spLocks noGrp="1"/>
          </p:cNvSpPr>
          <p:nvPr>
            <p:ph type="body" sz="quarter" idx="12" hasCustomPrompt="1"/>
          </p:nvPr>
        </p:nvSpPr>
        <p:spPr>
          <a:xfrm>
            <a:off x="620892" y="1143000"/>
            <a:ext cx="5475613" cy="429768"/>
          </a:xfrm>
          <a:prstGeom prst="rect">
            <a:avLst/>
          </a:prstGeom>
        </p:spPr>
        <p:txBody>
          <a:bodyPr lIns="0" tIns="0" rIns="0" bIns="0" anchor="ctr">
            <a:noAutofit/>
          </a:bodyPr>
          <a:lstStyle>
            <a:lvl1pPr marL="0" indent="0">
              <a:lnSpc>
                <a:spcPct val="100000"/>
              </a:lnSpc>
              <a:buNone/>
              <a:defRPr sz="1800" b="1">
                <a:solidFill>
                  <a:schemeClr val="accent1"/>
                </a:solidFill>
                <a:latin typeface="Microsoft Sans Serif" panose="020B0604020202020204" pitchFamily="34" charset="0"/>
                <a:cs typeface="Microsoft Sans Serif" panose="020B0604020202020204" pitchFamily="34" charset="0"/>
              </a:defRPr>
            </a:lvl1pPr>
            <a:lvl2pPr marL="342892" indent="0">
              <a:buNone/>
              <a:defRPr b="1">
                <a:latin typeface="Arial"/>
                <a:cs typeface="Arial"/>
              </a:defRPr>
            </a:lvl2pPr>
            <a:lvl3pPr marL="685783" indent="0">
              <a:buNone/>
              <a:defRPr b="1">
                <a:latin typeface="Arial"/>
                <a:cs typeface="Arial"/>
              </a:defRPr>
            </a:lvl3pPr>
            <a:lvl4pPr marL="1028675" indent="0">
              <a:buNone/>
              <a:defRPr b="1">
                <a:latin typeface="Arial"/>
                <a:cs typeface="Arial"/>
              </a:defRPr>
            </a:lvl4pPr>
            <a:lvl5pPr marL="1371566" indent="0">
              <a:buNone/>
              <a:defRPr b="1">
                <a:latin typeface="Arial"/>
                <a:cs typeface="Arial"/>
              </a:defRPr>
            </a:lvl5pPr>
          </a:lstStyle>
          <a:p>
            <a:pPr lvl="0"/>
            <a:r>
              <a:rPr lang="en-US" dirty="0"/>
              <a:t>SUBTITLE</a:t>
            </a:r>
          </a:p>
        </p:txBody>
      </p:sp>
      <p:sp>
        <p:nvSpPr>
          <p:cNvPr id="3" name="Title 2"/>
          <p:cNvSpPr>
            <a:spLocks noGrp="1"/>
          </p:cNvSpPr>
          <p:nvPr>
            <p:ph type="title" hasCustomPrompt="1"/>
          </p:nvPr>
        </p:nvSpPr>
        <p:spPr>
          <a:xfrm>
            <a:off x="620184" y="466725"/>
            <a:ext cx="5475816"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620184" y="1703387"/>
            <a:ext cx="5475816" cy="3974742"/>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2" name="Rectangle 1">
            <a:extLst>
              <a:ext uri="{FF2B5EF4-FFF2-40B4-BE49-F238E27FC236}">
                <a16:creationId xmlns:a16="http://schemas.microsoft.com/office/drawing/2014/main" id="{A39D6E8A-FD7D-B549-B36D-A28CD760A414}"/>
              </a:ext>
            </a:extLst>
          </p:cNvPr>
          <p:cNvSpPr/>
          <p:nvPr userDrawn="1"/>
        </p:nvSpPr>
        <p:spPr>
          <a:xfrm>
            <a:off x="6172200" y="0"/>
            <a:ext cx="6096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Proxima Nova Regular"/>
            </a:endParaRPr>
          </a:p>
        </p:txBody>
      </p:sp>
      <p:pic>
        <p:nvPicPr>
          <p:cNvPr id="10" name="Picture 9">
            <a:extLst>
              <a:ext uri="{FF2B5EF4-FFF2-40B4-BE49-F238E27FC236}">
                <a16:creationId xmlns:a16="http://schemas.microsoft.com/office/drawing/2014/main" id="{70F79CD3-C518-314B-B9F2-8DEFFB78F263}"/>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1206667846"/>
      </p:ext>
    </p:extLst>
  </p:cSld>
  <p:clrMapOvr>
    <a:masterClrMapping/>
  </p:clrMapOvr>
  <p:extLst>
    <p:ext uri="{DCECCB84-F9BA-43D5-87BE-67443E8EF086}">
      <p15:sldGuideLst xmlns:p15="http://schemas.microsoft.com/office/powerpoint/2012/main">
        <p15:guide id="1" orient="horz" pos="4128">
          <p15:clr>
            <a:srgbClr val="FBAE40"/>
          </p15:clr>
        </p15:guide>
        <p15:guide id="2" pos="28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Content- with blue bloc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9D6E8A-FD7D-B549-B36D-A28CD760A414}"/>
              </a:ext>
            </a:extLst>
          </p:cNvPr>
          <p:cNvSpPr/>
          <p:nvPr userDrawn="1"/>
        </p:nvSpPr>
        <p:spPr>
          <a:xfrm>
            <a:off x="6172200" y="0"/>
            <a:ext cx="6096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Proxima Nova Regular"/>
            </a:endParaRPr>
          </a:p>
        </p:txBody>
      </p:sp>
      <p:sp>
        <p:nvSpPr>
          <p:cNvPr id="3" name="Title 2"/>
          <p:cNvSpPr>
            <a:spLocks noGrp="1"/>
          </p:cNvSpPr>
          <p:nvPr>
            <p:ph type="title" hasCustomPrompt="1"/>
          </p:nvPr>
        </p:nvSpPr>
        <p:spPr>
          <a:xfrm>
            <a:off x="620184" y="466725"/>
            <a:ext cx="5475816" cy="508000"/>
          </a:xfrm>
        </p:spPr>
        <p:txBody>
          <a:bodyPr/>
          <a:lstStyle>
            <a:lvl1pPr>
              <a:defRPr>
                <a:solidFill>
                  <a:schemeClr val="tx2"/>
                </a:solidFill>
              </a:defRPr>
            </a:lvl1pPr>
          </a:lstStyle>
          <a:p>
            <a:r>
              <a:rPr lang="en-US" dirty="0"/>
              <a:t>Title</a:t>
            </a:r>
          </a:p>
        </p:txBody>
      </p:sp>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sp>
        <p:nvSpPr>
          <p:cNvPr id="7" name="Text Placeholder 6"/>
          <p:cNvSpPr>
            <a:spLocks noGrp="1"/>
          </p:cNvSpPr>
          <p:nvPr>
            <p:ph type="body" sz="quarter" idx="15"/>
          </p:nvPr>
        </p:nvSpPr>
        <p:spPr>
          <a:xfrm>
            <a:off x="6482292" y="974725"/>
            <a:ext cx="5475816" cy="5349874"/>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5" name="Chart Placeholder 4">
            <a:extLst>
              <a:ext uri="{FF2B5EF4-FFF2-40B4-BE49-F238E27FC236}">
                <a16:creationId xmlns:a16="http://schemas.microsoft.com/office/drawing/2014/main" id="{F894DDC1-84FF-EE40-A217-B9E305079F86}"/>
              </a:ext>
            </a:extLst>
          </p:cNvPr>
          <p:cNvSpPr>
            <a:spLocks noGrp="1"/>
          </p:cNvSpPr>
          <p:nvPr>
            <p:ph type="chart" sz="quarter" idx="16"/>
          </p:nvPr>
        </p:nvSpPr>
        <p:spPr>
          <a:xfrm>
            <a:off x="620714" y="974725"/>
            <a:ext cx="5475287" cy="5349875"/>
          </a:xfrm>
        </p:spPr>
        <p:txBody>
          <a:bodyPr/>
          <a:lstStyle>
            <a:lvl1pPr>
              <a:defRPr>
                <a:solidFill>
                  <a:schemeClr val="tx2"/>
                </a:solidFill>
              </a:defRPr>
            </a:lvl1pPr>
          </a:lstStyle>
          <a:p>
            <a:endParaRPr lang="en-US" dirty="0"/>
          </a:p>
        </p:txBody>
      </p:sp>
      <p:pic>
        <p:nvPicPr>
          <p:cNvPr id="10" name="Picture 9">
            <a:extLst>
              <a:ext uri="{FF2B5EF4-FFF2-40B4-BE49-F238E27FC236}">
                <a16:creationId xmlns:a16="http://schemas.microsoft.com/office/drawing/2014/main" id="{D9BDD852-B249-324D-846F-35B35AB01107}"/>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3271147647"/>
      </p:ext>
    </p:extLst>
  </p:cSld>
  <p:clrMapOvr>
    <a:masterClrMapping/>
  </p:clrMapOvr>
  <p:extLst>
    <p:ext uri="{DCECCB84-F9BA-43D5-87BE-67443E8EF086}">
      <p15:sldGuideLst xmlns:p15="http://schemas.microsoft.com/office/powerpoint/2012/main">
        <p15:guide id="1" orient="horz" pos="4128">
          <p15:clr>
            <a:srgbClr val="FBAE40"/>
          </p15:clr>
        </p15:guide>
        <p15:guide id="2" pos="28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Content- grey block w photo holder">
    <p:spTree>
      <p:nvGrpSpPr>
        <p:cNvPr id="1" name=""/>
        <p:cNvGrpSpPr/>
        <p:nvPr/>
      </p:nvGrpSpPr>
      <p:grpSpPr>
        <a:xfrm>
          <a:off x="0" y="0"/>
          <a:ext cx="0" cy="0"/>
          <a:chOff x="0" y="0"/>
          <a:chExt cx="0" cy="0"/>
        </a:xfrm>
      </p:grpSpPr>
      <p:sp>
        <p:nvSpPr>
          <p:cNvPr id="9" name="Slide Number Placeholder 8"/>
          <p:cNvSpPr>
            <a:spLocks noGrp="1"/>
          </p:cNvSpPr>
          <p:nvPr>
            <p:ph type="sldNum" sz="quarter" idx="14"/>
          </p:nvPr>
        </p:nvSpPr>
        <p:spPr/>
        <p:txBody>
          <a:bodyPr/>
          <a:lstStyle/>
          <a:p>
            <a:fld id="{32B763C4-0BDF-40C6-AFB5-EA5752AD9CA1}" type="slidenum">
              <a:rPr lang="en-US" smtClean="0"/>
              <a:pPr/>
              <a:t>‹#›</a:t>
            </a:fld>
            <a:endParaRPr lang="en-US" dirty="0"/>
          </a:p>
        </p:txBody>
      </p:sp>
      <p:pic>
        <p:nvPicPr>
          <p:cNvPr id="10" name="Picture 9" descr="A close up of a logo&#10;&#10;Description automatically generated">
            <a:extLst>
              <a:ext uri="{FF2B5EF4-FFF2-40B4-BE49-F238E27FC236}">
                <a16:creationId xmlns:a16="http://schemas.microsoft.com/office/drawing/2014/main" id="{C92B01F2-5ECA-4C44-B61B-55D5DF47EBD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09602" y="6356350"/>
            <a:ext cx="2553005" cy="182880"/>
          </a:xfrm>
          <a:prstGeom prst="rect">
            <a:avLst/>
          </a:prstGeom>
        </p:spPr>
      </p:pic>
      <p:sp>
        <p:nvSpPr>
          <p:cNvPr id="2" name="Rectangle 1">
            <a:extLst>
              <a:ext uri="{FF2B5EF4-FFF2-40B4-BE49-F238E27FC236}">
                <a16:creationId xmlns:a16="http://schemas.microsoft.com/office/drawing/2014/main" id="{A39D6E8A-FD7D-B549-B36D-A28CD760A414}"/>
              </a:ext>
            </a:extLst>
          </p:cNvPr>
          <p:cNvSpPr/>
          <p:nvPr userDrawn="1"/>
        </p:nvSpPr>
        <p:spPr>
          <a:xfrm>
            <a:off x="-101323" y="14177"/>
            <a:ext cx="6223905"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Proxima Nova Regular"/>
            </a:endParaRPr>
          </a:p>
        </p:txBody>
      </p:sp>
      <p:sp>
        <p:nvSpPr>
          <p:cNvPr id="7" name="Text Placeholder 6"/>
          <p:cNvSpPr>
            <a:spLocks noGrp="1"/>
          </p:cNvSpPr>
          <p:nvPr>
            <p:ph type="body" sz="quarter" idx="15"/>
          </p:nvPr>
        </p:nvSpPr>
        <p:spPr>
          <a:xfrm>
            <a:off x="620184" y="1066800"/>
            <a:ext cx="4942416" cy="4876800"/>
          </a:xfrm>
        </p:spPr>
        <p:txBody>
          <a:bodyPr/>
          <a:lstStyle>
            <a:lvl1pPr marL="0" indent="0">
              <a:buFontTx/>
              <a:buNone/>
              <a:defRPr>
                <a:solidFill>
                  <a:schemeClr val="tx2"/>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sp>
        <p:nvSpPr>
          <p:cNvPr id="5" name="Picture Placeholder 4">
            <a:extLst>
              <a:ext uri="{FF2B5EF4-FFF2-40B4-BE49-F238E27FC236}">
                <a16:creationId xmlns:a16="http://schemas.microsoft.com/office/drawing/2014/main" id="{56C44FC9-0D96-E247-B211-F8396F8E9D63}"/>
              </a:ext>
            </a:extLst>
          </p:cNvPr>
          <p:cNvSpPr>
            <a:spLocks noGrp="1"/>
          </p:cNvSpPr>
          <p:nvPr>
            <p:ph type="pic" sz="quarter" idx="16"/>
          </p:nvPr>
        </p:nvSpPr>
        <p:spPr>
          <a:xfrm>
            <a:off x="6130895" y="0"/>
            <a:ext cx="6061105" cy="6858000"/>
          </a:xfrm>
        </p:spPr>
        <p:txBody>
          <a:bodyPr/>
          <a:lstStyle/>
          <a:p>
            <a:endParaRPr lang="en-US"/>
          </a:p>
        </p:txBody>
      </p:sp>
      <p:pic>
        <p:nvPicPr>
          <p:cNvPr id="11" name="Picture 10">
            <a:extLst>
              <a:ext uri="{FF2B5EF4-FFF2-40B4-BE49-F238E27FC236}">
                <a16:creationId xmlns:a16="http://schemas.microsoft.com/office/drawing/2014/main" id="{6DEA6885-CB8C-B54C-9FE9-8C5E9A2BDBB0}"/>
              </a:ext>
            </a:extLst>
          </p:cNvPr>
          <p:cNvPicPr>
            <a:picLocks noChangeAspect="1"/>
          </p:cNvPicPr>
          <p:nvPr userDrawn="1"/>
        </p:nvPicPr>
        <p:blipFill>
          <a:blip r:embed="rId3"/>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3420218389"/>
      </p:ext>
    </p:extLst>
  </p:cSld>
  <p:clrMapOvr>
    <a:masterClrMapping/>
  </p:clrMapOvr>
  <p:extLst>
    <p:ext uri="{DCECCB84-F9BA-43D5-87BE-67443E8EF086}">
      <p15:sldGuideLst xmlns:p15="http://schemas.microsoft.com/office/powerpoint/2012/main">
        <p15:guide id="1" orient="horz" pos="4128">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ue with photo">
    <p:bg>
      <p:bgPr>
        <a:solidFill>
          <a:schemeClr val="tx2"/>
        </a:solidFill>
        <a:effectLst/>
      </p:bgPr>
    </p:bg>
    <p:spTree>
      <p:nvGrpSpPr>
        <p:cNvPr id="1" name=""/>
        <p:cNvGrpSpPr/>
        <p:nvPr/>
      </p:nvGrpSpPr>
      <p:grpSpPr>
        <a:xfrm>
          <a:off x="0" y="0"/>
          <a:ext cx="0" cy="0"/>
          <a:chOff x="0" y="0"/>
          <a:chExt cx="0" cy="0"/>
        </a:xfrm>
      </p:grpSpPr>
      <p:sp>
        <p:nvSpPr>
          <p:cNvPr id="16" name="Title 3"/>
          <p:cNvSpPr>
            <a:spLocks noGrp="1"/>
          </p:cNvSpPr>
          <p:nvPr>
            <p:ph type="title"/>
          </p:nvPr>
        </p:nvSpPr>
        <p:spPr>
          <a:xfrm>
            <a:off x="601581" y="466348"/>
            <a:ext cx="5646819" cy="507831"/>
          </a:xfrm>
        </p:spPr>
        <p:txBody>
          <a:bodyPr/>
          <a:lstStyle>
            <a:lvl1pPr>
              <a:defRPr>
                <a:solidFill>
                  <a:schemeClr val="bg1"/>
                </a:solidFill>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solidFill>
                  <a:schemeClr val="bg1"/>
                </a:solidFill>
              </a:defRPr>
            </a:lvl1pPr>
          </a:lstStyle>
          <a:p>
            <a:pPr>
              <a:defRPr/>
            </a:pPr>
            <a:fld id="{A48725E7-0BCD-FA4A-B64F-9E36BFFE79F3}" type="slidenum">
              <a:rPr lang="en-US" smtClean="0"/>
              <a:pPr>
                <a:defRPr/>
              </a:pPr>
              <a:t>‹#›</a:t>
            </a:fld>
            <a:endParaRPr lang="en-US" dirty="0"/>
          </a:p>
        </p:txBody>
      </p:sp>
      <p:sp>
        <p:nvSpPr>
          <p:cNvPr id="3" name="Picture Placeholder 2">
            <a:extLst>
              <a:ext uri="{FF2B5EF4-FFF2-40B4-BE49-F238E27FC236}">
                <a16:creationId xmlns:a16="http://schemas.microsoft.com/office/drawing/2014/main" id="{EC5C65D9-87AD-A847-8626-7EA1F0CC8FFE}"/>
              </a:ext>
            </a:extLst>
          </p:cNvPr>
          <p:cNvSpPr>
            <a:spLocks noGrp="1"/>
          </p:cNvSpPr>
          <p:nvPr>
            <p:ph type="pic" sz="quarter" idx="11"/>
          </p:nvPr>
        </p:nvSpPr>
        <p:spPr>
          <a:xfrm>
            <a:off x="6400800" y="0"/>
            <a:ext cx="5791200" cy="6858000"/>
          </a:xfrm>
        </p:spPr>
        <p:txBody>
          <a:bodyPr/>
          <a:lstStyle/>
          <a:p>
            <a:endParaRPr lang="en-US"/>
          </a:p>
        </p:txBody>
      </p:sp>
      <p:sp>
        <p:nvSpPr>
          <p:cNvPr id="7" name="Text Placeholder 6">
            <a:extLst>
              <a:ext uri="{FF2B5EF4-FFF2-40B4-BE49-F238E27FC236}">
                <a16:creationId xmlns:a16="http://schemas.microsoft.com/office/drawing/2014/main" id="{9B18EBAF-6748-534E-B6F6-2CFDB7BFCA77}"/>
              </a:ext>
            </a:extLst>
          </p:cNvPr>
          <p:cNvSpPr>
            <a:spLocks noGrp="1"/>
          </p:cNvSpPr>
          <p:nvPr>
            <p:ph type="body" sz="quarter" idx="15"/>
          </p:nvPr>
        </p:nvSpPr>
        <p:spPr>
          <a:xfrm>
            <a:off x="620184" y="1703387"/>
            <a:ext cx="5475816" cy="3974742"/>
          </a:xfrm>
        </p:spPr>
        <p:txBody>
          <a:bodyPr/>
          <a:lstStyle>
            <a:lvl1pPr marL="0" indent="0">
              <a:buFontTx/>
              <a:buNone/>
              <a:defRPr sz="1800">
                <a:solidFill>
                  <a:schemeClr val="bg1"/>
                </a:solidFill>
                <a:latin typeface="Microsoft Sans Serif" panose="020B0604020202020204" pitchFamily="34" charset="0"/>
                <a:cs typeface="Microsoft Sans Serif" panose="020B0604020202020204" pitchFamily="34" charset="0"/>
              </a:defRPr>
            </a:lvl1pPr>
            <a:lvl2pPr marL="257175" indent="0">
              <a:buFontTx/>
              <a:buNone/>
              <a:defRPr/>
            </a:lvl2pPr>
            <a:lvl3pPr marL="514350" indent="0">
              <a:buFontTx/>
              <a:buNone/>
              <a:defRPr/>
            </a:lvl3pPr>
            <a:lvl4pPr marL="771525" indent="0">
              <a:buFontTx/>
              <a:buNone/>
              <a:defRPr/>
            </a:lvl4pPr>
            <a:lvl5pPr>
              <a:defRPr/>
            </a:lvl5pPr>
          </a:lstStyle>
          <a:p>
            <a:pPr lvl="0"/>
            <a:r>
              <a:rPr lang="en-US" altLang="en-US" dirty="0"/>
              <a:t>Edit Master text styles</a:t>
            </a:r>
          </a:p>
        </p:txBody>
      </p:sp>
      <p:pic>
        <p:nvPicPr>
          <p:cNvPr id="8" name="Picture 7" descr="A picture containing clipart&#10;&#10;Description automatically generated">
            <a:extLst>
              <a:ext uri="{FF2B5EF4-FFF2-40B4-BE49-F238E27FC236}">
                <a16:creationId xmlns:a16="http://schemas.microsoft.com/office/drawing/2014/main" id="{116E5C4D-2121-AA4E-8B33-053AD2ED37C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97408" y="6400801"/>
            <a:ext cx="3048000" cy="166657"/>
          </a:xfrm>
          <a:prstGeom prst="rect">
            <a:avLst/>
          </a:prstGeom>
        </p:spPr>
      </p:pic>
    </p:spTree>
    <p:extLst>
      <p:ext uri="{BB962C8B-B14F-4D97-AF65-F5344CB8AC3E}">
        <p14:creationId xmlns:p14="http://schemas.microsoft.com/office/powerpoint/2010/main" val="3456879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shot - with blue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48BC2-EA92-8546-B889-F3A835E4AE98}"/>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76660BE-476D-F94B-A6A5-B6EF8460D075}"/>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5" name="Text Placeholder 2">
            <a:extLst>
              <a:ext uri="{FF2B5EF4-FFF2-40B4-BE49-F238E27FC236}">
                <a16:creationId xmlns:a16="http://schemas.microsoft.com/office/drawing/2014/main" id="{084D4E49-BC50-6B44-ADC4-5B983089E424}"/>
              </a:ext>
            </a:extLst>
          </p:cNvPr>
          <p:cNvSpPr>
            <a:spLocks noGrp="1"/>
          </p:cNvSpPr>
          <p:nvPr>
            <p:ph type="body" sz="half" idx="2"/>
          </p:nvPr>
        </p:nvSpPr>
        <p:spPr>
          <a:xfrm>
            <a:off x="4470402" y="1143003"/>
            <a:ext cx="7046383" cy="415721"/>
          </a:xfrm>
        </p:spPr>
        <p:txBody>
          <a:bodyPr anchor="ctr"/>
          <a:lstStyle>
            <a:lvl1pPr>
              <a:defRPr sz="1800" b="1">
                <a:solidFill>
                  <a:schemeClr val="accent1"/>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6" name="Text Placeholder 3">
            <a:extLst>
              <a:ext uri="{FF2B5EF4-FFF2-40B4-BE49-F238E27FC236}">
                <a16:creationId xmlns:a16="http://schemas.microsoft.com/office/drawing/2014/main" id="{2BF4D3B4-098D-3445-96AB-6DB6760E3036}"/>
              </a:ext>
            </a:extLst>
          </p:cNvPr>
          <p:cNvSpPr>
            <a:spLocks noGrp="1"/>
          </p:cNvSpPr>
          <p:nvPr>
            <p:ph type="body" sz="half" idx="13"/>
          </p:nvPr>
        </p:nvSpPr>
        <p:spPr>
          <a:xfrm>
            <a:off x="4470399" y="1754705"/>
            <a:ext cx="7046385" cy="4341295"/>
          </a:xfrm>
        </p:spPr>
        <p:txBody>
          <a:bodyPr/>
          <a:lstStyle>
            <a:lvl1pPr marL="0" indent="0">
              <a:buFontTx/>
              <a:buNone/>
              <a:defRPr sz="1500">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2" name="Picture Placeholder 11">
            <a:extLst>
              <a:ext uri="{FF2B5EF4-FFF2-40B4-BE49-F238E27FC236}">
                <a16:creationId xmlns:a16="http://schemas.microsoft.com/office/drawing/2014/main" id="{6C3F77CD-DE2C-6C46-B3BD-5480D5AA884B}"/>
              </a:ext>
            </a:extLst>
          </p:cNvPr>
          <p:cNvSpPr>
            <a:spLocks noGrp="1"/>
          </p:cNvSpPr>
          <p:nvPr>
            <p:ph type="pic" sz="quarter" idx="14" hasCustomPrompt="1"/>
          </p:nvPr>
        </p:nvSpPr>
        <p:spPr>
          <a:xfrm>
            <a:off x="620184" y="1143000"/>
            <a:ext cx="3657600" cy="4953000"/>
          </a:xfrm>
        </p:spPr>
        <p:txBody>
          <a:bodyPr/>
          <a:lstStyle/>
          <a:p>
            <a:r>
              <a:rPr lang="en-US" dirty="0"/>
              <a:t>Headshot</a:t>
            </a:r>
          </a:p>
        </p:txBody>
      </p:sp>
      <p:pic>
        <p:nvPicPr>
          <p:cNvPr id="8" name="Picture 7">
            <a:extLst>
              <a:ext uri="{FF2B5EF4-FFF2-40B4-BE49-F238E27FC236}">
                <a16:creationId xmlns:a16="http://schemas.microsoft.com/office/drawing/2014/main" id="{7F8B6E3A-FB9E-8C4F-8964-4D6482DF7418}"/>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218886011"/>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alternate">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2" name="Text Placeholder 9"/>
          <p:cNvSpPr>
            <a:spLocks noGrp="1"/>
          </p:cNvSpPr>
          <p:nvPr>
            <p:ph type="body" sz="quarter" idx="14" hasCustomPrompt="1"/>
          </p:nvPr>
        </p:nvSpPr>
        <p:spPr>
          <a:xfrm>
            <a:off x="594360" y="3002280"/>
            <a:ext cx="10895293" cy="274320"/>
          </a:xfrm>
          <a:prstGeom prst="rect">
            <a:avLst/>
          </a:prstGeom>
        </p:spPr>
        <p:txBody>
          <a:bodyPr anchor="ctr"/>
          <a:lstStyle>
            <a:lvl1pPr marL="0" indent="0">
              <a:lnSpc>
                <a:spcPct val="100000"/>
              </a:lnSpc>
              <a:buNone/>
              <a:defRPr sz="2000" b="0" baseline="0">
                <a:solidFill>
                  <a:schemeClr val="bg2"/>
                </a:solidFill>
                <a:latin typeface="Microsoft Sans Serif" panose="020B0604020202020204" pitchFamily="34" charset="0"/>
                <a:cs typeface="Microsoft Sans Serif" panose="020B0604020202020204" pitchFamily="34" charset="0"/>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Presenter, Department</a:t>
            </a:r>
          </a:p>
        </p:txBody>
      </p:sp>
      <p:sp>
        <p:nvSpPr>
          <p:cNvPr id="2" name="Title 1"/>
          <p:cNvSpPr>
            <a:spLocks noGrp="1"/>
          </p:cNvSpPr>
          <p:nvPr>
            <p:ph type="title" hasCustomPrompt="1"/>
          </p:nvPr>
        </p:nvSpPr>
        <p:spPr>
          <a:xfrm>
            <a:off x="609601" y="2311571"/>
            <a:ext cx="10896196" cy="507831"/>
          </a:xfrm>
        </p:spPr>
        <p:txBody>
          <a:bodyPr/>
          <a:lstStyle>
            <a:lvl1pPr>
              <a:lnSpc>
                <a:spcPct val="100000"/>
              </a:lnSpc>
              <a:defRPr sz="3600" baseline="0">
                <a:solidFill>
                  <a:schemeClr val="bg2"/>
                </a:solidFill>
                <a:latin typeface="YaleNew" panose="02000602050000020003" pitchFamily="2" charset="77"/>
                <a:cs typeface="Microsoft Sans Serif" panose="020B0604020202020204" pitchFamily="34" charset="0"/>
              </a:defRPr>
            </a:lvl1pPr>
          </a:lstStyle>
          <a:p>
            <a:r>
              <a:rPr lang="en-US" dirty="0"/>
              <a:t>Title</a:t>
            </a:r>
          </a:p>
        </p:txBody>
      </p:sp>
      <p:sp>
        <p:nvSpPr>
          <p:cNvPr id="8" name="Text Placeholder 9">
            <a:extLst>
              <a:ext uri="{FF2B5EF4-FFF2-40B4-BE49-F238E27FC236}">
                <a16:creationId xmlns:a16="http://schemas.microsoft.com/office/drawing/2014/main" id="{F639F0F7-B6A2-134A-84D6-28C74C31FFAE}"/>
              </a:ext>
            </a:extLst>
          </p:cNvPr>
          <p:cNvSpPr>
            <a:spLocks noGrp="1"/>
          </p:cNvSpPr>
          <p:nvPr>
            <p:ph type="body" sz="quarter" idx="16" hasCustomPrompt="1"/>
          </p:nvPr>
        </p:nvSpPr>
        <p:spPr>
          <a:xfrm>
            <a:off x="603504" y="3459480"/>
            <a:ext cx="10895293" cy="274320"/>
          </a:xfrm>
          <a:prstGeom prst="rect">
            <a:avLst/>
          </a:prstGeom>
        </p:spPr>
        <p:txBody>
          <a:bodyPr anchor="ctr"/>
          <a:lstStyle>
            <a:lvl1pPr marL="0" indent="0">
              <a:lnSpc>
                <a:spcPct val="100000"/>
              </a:lnSpc>
              <a:buNone/>
              <a:defRPr sz="1400" b="0" i="0" baseline="0">
                <a:solidFill>
                  <a:schemeClr val="bg2"/>
                </a:solidFill>
                <a:latin typeface="Microsoft Sans Serif" panose="020B0604020202020204" pitchFamily="34" charset="0"/>
                <a:cs typeface="Arial"/>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Month Day, Year</a:t>
            </a:r>
          </a:p>
        </p:txBody>
      </p:sp>
      <p:pic>
        <p:nvPicPr>
          <p:cNvPr id="7" name="Picture 6">
            <a:extLst>
              <a:ext uri="{FF2B5EF4-FFF2-40B4-BE49-F238E27FC236}">
                <a16:creationId xmlns:a16="http://schemas.microsoft.com/office/drawing/2014/main" id="{CEBCE2E3-3FFD-6244-A6C1-6042884A3F04}"/>
              </a:ext>
            </a:extLst>
          </p:cNvPr>
          <p:cNvPicPr>
            <a:picLocks noChangeAspect="1"/>
          </p:cNvPicPr>
          <p:nvPr userDrawn="1"/>
        </p:nvPicPr>
        <p:blipFill>
          <a:blip r:embed="rId2"/>
          <a:stretch>
            <a:fillRect/>
          </a:stretch>
        </p:blipFill>
        <p:spPr>
          <a:xfrm>
            <a:off x="576691" y="5951004"/>
            <a:ext cx="6705600" cy="373596"/>
          </a:xfrm>
          <a:prstGeom prst="rect">
            <a:avLst/>
          </a:prstGeom>
        </p:spPr>
      </p:pic>
    </p:spTree>
    <p:extLst>
      <p:ext uri="{BB962C8B-B14F-4D97-AF65-F5344CB8AC3E}">
        <p14:creationId xmlns:p14="http://schemas.microsoft.com/office/powerpoint/2010/main" val="127294418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3888">
          <p15:clr>
            <a:srgbClr val="FBAE40"/>
          </p15:clr>
        </p15:guide>
        <p15:guide id="2" pos="28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Multiple headsho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48BC2-EA92-8546-B889-F3A835E4AE98}"/>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376660BE-476D-F94B-A6A5-B6EF8460D075}"/>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5" name="Text Placeholder 2">
            <a:extLst>
              <a:ext uri="{FF2B5EF4-FFF2-40B4-BE49-F238E27FC236}">
                <a16:creationId xmlns:a16="http://schemas.microsoft.com/office/drawing/2014/main" id="{084D4E49-BC50-6B44-ADC4-5B983089E424}"/>
              </a:ext>
            </a:extLst>
          </p:cNvPr>
          <p:cNvSpPr>
            <a:spLocks noGrp="1"/>
          </p:cNvSpPr>
          <p:nvPr>
            <p:ph type="body" sz="half" idx="2"/>
          </p:nvPr>
        </p:nvSpPr>
        <p:spPr>
          <a:xfrm>
            <a:off x="610192" y="4038602"/>
            <a:ext cx="2448392" cy="415721"/>
          </a:xfrm>
        </p:spPr>
        <p:txBody>
          <a:bodyPr anchor="ctr"/>
          <a:lstStyle>
            <a:lvl1pPr>
              <a:defRPr sz="1200" b="1">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6" name="Text Placeholder 3">
            <a:extLst>
              <a:ext uri="{FF2B5EF4-FFF2-40B4-BE49-F238E27FC236}">
                <a16:creationId xmlns:a16="http://schemas.microsoft.com/office/drawing/2014/main" id="{2BF4D3B4-098D-3445-96AB-6DB6760E3036}"/>
              </a:ext>
            </a:extLst>
          </p:cNvPr>
          <p:cNvSpPr>
            <a:spLocks noGrp="1"/>
          </p:cNvSpPr>
          <p:nvPr>
            <p:ph type="body" sz="half" idx="13"/>
          </p:nvPr>
        </p:nvSpPr>
        <p:spPr>
          <a:xfrm>
            <a:off x="610194" y="4648204"/>
            <a:ext cx="2448393" cy="1510443"/>
          </a:xfrm>
        </p:spPr>
        <p:txBody>
          <a:bodyPr/>
          <a:lstStyle>
            <a:lvl1pPr marL="0" indent="0">
              <a:buFontTx/>
              <a:buNone/>
              <a:defRPr sz="1200">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2" name="Picture Placeholder 11">
            <a:extLst>
              <a:ext uri="{FF2B5EF4-FFF2-40B4-BE49-F238E27FC236}">
                <a16:creationId xmlns:a16="http://schemas.microsoft.com/office/drawing/2014/main" id="{6C3F77CD-DE2C-6C46-B3BD-5480D5AA884B}"/>
              </a:ext>
            </a:extLst>
          </p:cNvPr>
          <p:cNvSpPr>
            <a:spLocks noGrp="1"/>
          </p:cNvSpPr>
          <p:nvPr>
            <p:ph type="pic" sz="quarter" idx="14" hasCustomPrompt="1"/>
          </p:nvPr>
        </p:nvSpPr>
        <p:spPr>
          <a:xfrm>
            <a:off x="615188" y="1143000"/>
            <a:ext cx="2438400" cy="2743200"/>
          </a:xfrm>
        </p:spPr>
        <p:txBody>
          <a:bodyPr/>
          <a:lstStyle/>
          <a:p>
            <a:r>
              <a:rPr lang="en-US" dirty="0"/>
              <a:t>Headshot</a:t>
            </a:r>
          </a:p>
        </p:txBody>
      </p:sp>
      <p:sp>
        <p:nvSpPr>
          <p:cNvPr id="8" name="Picture Placeholder 11">
            <a:extLst>
              <a:ext uri="{FF2B5EF4-FFF2-40B4-BE49-F238E27FC236}">
                <a16:creationId xmlns:a16="http://schemas.microsoft.com/office/drawing/2014/main" id="{D31FE0AC-DECD-F242-BAC2-5E44BCD2B6F1}"/>
              </a:ext>
            </a:extLst>
          </p:cNvPr>
          <p:cNvSpPr>
            <a:spLocks noGrp="1"/>
          </p:cNvSpPr>
          <p:nvPr>
            <p:ph type="pic" sz="quarter" idx="15" hasCustomPrompt="1"/>
          </p:nvPr>
        </p:nvSpPr>
        <p:spPr>
          <a:xfrm>
            <a:off x="3436253" y="1143000"/>
            <a:ext cx="2438400" cy="2743200"/>
          </a:xfrm>
        </p:spPr>
        <p:txBody>
          <a:bodyPr/>
          <a:lstStyle/>
          <a:p>
            <a:r>
              <a:rPr lang="en-US" dirty="0"/>
              <a:t>Headshot</a:t>
            </a:r>
          </a:p>
        </p:txBody>
      </p:sp>
      <p:sp>
        <p:nvSpPr>
          <p:cNvPr id="9" name="Picture Placeholder 11">
            <a:extLst>
              <a:ext uri="{FF2B5EF4-FFF2-40B4-BE49-F238E27FC236}">
                <a16:creationId xmlns:a16="http://schemas.microsoft.com/office/drawing/2014/main" id="{506C69E5-0657-3C49-AF53-301A064988AF}"/>
              </a:ext>
            </a:extLst>
          </p:cNvPr>
          <p:cNvSpPr>
            <a:spLocks noGrp="1"/>
          </p:cNvSpPr>
          <p:nvPr>
            <p:ph type="pic" sz="quarter" idx="16" hasCustomPrompt="1"/>
          </p:nvPr>
        </p:nvSpPr>
        <p:spPr>
          <a:xfrm>
            <a:off x="6257319" y="1143000"/>
            <a:ext cx="2438400" cy="2743200"/>
          </a:xfrm>
        </p:spPr>
        <p:txBody>
          <a:bodyPr/>
          <a:lstStyle/>
          <a:p>
            <a:r>
              <a:rPr lang="en-US" dirty="0"/>
              <a:t>Headshot</a:t>
            </a:r>
          </a:p>
        </p:txBody>
      </p:sp>
      <p:sp>
        <p:nvSpPr>
          <p:cNvPr id="10" name="Picture Placeholder 11">
            <a:extLst>
              <a:ext uri="{FF2B5EF4-FFF2-40B4-BE49-F238E27FC236}">
                <a16:creationId xmlns:a16="http://schemas.microsoft.com/office/drawing/2014/main" id="{F4DF5B58-5903-9F46-A0D4-0371D7F1EE4B}"/>
              </a:ext>
            </a:extLst>
          </p:cNvPr>
          <p:cNvSpPr>
            <a:spLocks noGrp="1"/>
          </p:cNvSpPr>
          <p:nvPr>
            <p:ph type="pic" sz="quarter" idx="17" hasCustomPrompt="1"/>
          </p:nvPr>
        </p:nvSpPr>
        <p:spPr>
          <a:xfrm>
            <a:off x="9078384" y="1130332"/>
            <a:ext cx="2438400" cy="2743200"/>
          </a:xfrm>
        </p:spPr>
        <p:txBody>
          <a:bodyPr/>
          <a:lstStyle/>
          <a:p>
            <a:r>
              <a:rPr lang="en-US" dirty="0"/>
              <a:t>Headshot</a:t>
            </a:r>
          </a:p>
        </p:txBody>
      </p:sp>
      <p:sp>
        <p:nvSpPr>
          <p:cNvPr id="13" name="Text Placeholder 2">
            <a:extLst>
              <a:ext uri="{FF2B5EF4-FFF2-40B4-BE49-F238E27FC236}">
                <a16:creationId xmlns:a16="http://schemas.microsoft.com/office/drawing/2014/main" id="{36BDD94C-BED4-674A-8D5F-BD1A7D0E8B6C}"/>
              </a:ext>
            </a:extLst>
          </p:cNvPr>
          <p:cNvSpPr>
            <a:spLocks noGrp="1"/>
          </p:cNvSpPr>
          <p:nvPr>
            <p:ph type="body" sz="half" idx="18"/>
          </p:nvPr>
        </p:nvSpPr>
        <p:spPr>
          <a:xfrm>
            <a:off x="3451464" y="4038602"/>
            <a:ext cx="2448392" cy="415721"/>
          </a:xfrm>
        </p:spPr>
        <p:txBody>
          <a:bodyPr anchor="ctr"/>
          <a:lstStyle>
            <a:lvl1pPr>
              <a:defRPr sz="1200" b="1">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4" name="Text Placeholder 2">
            <a:extLst>
              <a:ext uri="{FF2B5EF4-FFF2-40B4-BE49-F238E27FC236}">
                <a16:creationId xmlns:a16="http://schemas.microsoft.com/office/drawing/2014/main" id="{8F79720F-6650-A046-BC48-78BC62B9FE8D}"/>
              </a:ext>
            </a:extLst>
          </p:cNvPr>
          <p:cNvSpPr>
            <a:spLocks noGrp="1"/>
          </p:cNvSpPr>
          <p:nvPr>
            <p:ph type="body" sz="half" idx="19"/>
          </p:nvPr>
        </p:nvSpPr>
        <p:spPr>
          <a:xfrm>
            <a:off x="6292736" y="4076875"/>
            <a:ext cx="2448392" cy="415721"/>
          </a:xfrm>
        </p:spPr>
        <p:txBody>
          <a:bodyPr anchor="ctr"/>
          <a:lstStyle>
            <a:lvl1pPr>
              <a:defRPr sz="1200" b="1">
                <a:solidFill>
                  <a:schemeClr val="tx2"/>
                </a:solidFill>
                <a:latin typeface="Microsoft Sans Serif" panose="020B0604020202020204" pitchFamily="34" charset="0"/>
                <a:cs typeface="Microsoft Sans Serif" panose="020B0604020202020204" pitchFamily="34" charset="0"/>
              </a:defRPr>
            </a:lvl1pPr>
          </a:lstStyle>
          <a:p>
            <a:pPr lvl="0"/>
            <a:r>
              <a:rPr lang="en-US"/>
              <a:t>Edit Master text styles</a:t>
            </a:r>
          </a:p>
        </p:txBody>
      </p:sp>
      <p:sp>
        <p:nvSpPr>
          <p:cNvPr id="15" name="Text Placeholder 2">
            <a:extLst>
              <a:ext uri="{FF2B5EF4-FFF2-40B4-BE49-F238E27FC236}">
                <a16:creationId xmlns:a16="http://schemas.microsoft.com/office/drawing/2014/main" id="{BF5D5785-9F6C-BD47-B38A-CAEBF32FFBBE}"/>
              </a:ext>
            </a:extLst>
          </p:cNvPr>
          <p:cNvSpPr>
            <a:spLocks noGrp="1"/>
          </p:cNvSpPr>
          <p:nvPr>
            <p:ph type="body" sz="half" idx="20"/>
          </p:nvPr>
        </p:nvSpPr>
        <p:spPr>
          <a:xfrm>
            <a:off x="9134008" y="4076875"/>
            <a:ext cx="2448392" cy="415721"/>
          </a:xfrm>
        </p:spPr>
        <p:txBody>
          <a:bodyPr anchor="ctr"/>
          <a:lstStyle>
            <a:lvl1pPr>
              <a:defRPr sz="1200" b="1">
                <a:solidFill>
                  <a:schemeClr val="tx2"/>
                </a:solidFill>
                <a:latin typeface="Microsoft Sans Serif" panose="020B0604020202020204" pitchFamily="34" charset="0"/>
                <a:cs typeface="Microsoft Sans Serif" panose="020B0604020202020204" pitchFamily="34" charset="0"/>
              </a:defRPr>
            </a:lvl1pPr>
          </a:lstStyle>
          <a:p>
            <a:pPr lvl="0"/>
            <a:r>
              <a:rPr lang="en-US"/>
              <a:t>Edit Master text styles</a:t>
            </a:r>
          </a:p>
        </p:txBody>
      </p:sp>
      <p:sp>
        <p:nvSpPr>
          <p:cNvPr id="16" name="Text Placeholder 3">
            <a:extLst>
              <a:ext uri="{FF2B5EF4-FFF2-40B4-BE49-F238E27FC236}">
                <a16:creationId xmlns:a16="http://schemas.microsoft.com/office/drawing/2014/main" id="{4AA1F096-394C-3F45-B181-631B8CDE2302}"/>
              </a:ext>
            </a:extLst>
          </p:cNvPr>
          <p:cNvSpPr>
            <a:spLocks noGrp="1"/>
          </p:cNvSpPr>
          <p:nvPr>
            <p:ph type="body" sz="half" idx="21"/>
          </p:nvPr>
        </p:nvSpPr>
        <p:spPr>
          <a:xfrm>
            <a:off x="3451465" y="4660356"/>
            <a:ext cx="2448393" cy="1510443"/>
          </a:xfrm>
        </p:spPr>
        <p:txBody>
          <a:bodyPr/>
          <a:lstStyle>
            <a:lvl1pPr marL="0" indent="0">
              <a:buFontTx/>
              <a:buNone/>
              <a:defRPr sz="1200">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7" name="Text Placeholder 3">
            <a:extLst>
              <a:ext uri="{FF2B5EF4-FFF2-40B4-BE49-F238E27FC236}">
                <a16:creationId xmlns:a16="http://schemas.microsoft.com/office/drawing/2014/main" id="{19332133-FF02-C04A-841F-EFE8C927EB21}"/>
              </a:ext>
            </a:extLst>
          </p:cNvPr>
          <p:cNvSpPr>
            <a:spLocks noGrp="1"/>
          </p:cNvSpPr>
          <p:nvPr>
            <p:ph type="body" sz="half" idx="22"/>
          </p:nvPr>
        </p:nvSpPr>
        <p:spPr>
          <a:xfrm>
            <a:off x="6292737" y="4664277"/>
            <a:ext cx="2448393" cy="1510443"/>
          </a:xfrm>
        </p:spPr>
        <p:txBody>
          <a:bodyPr/>
          <a:lstStyle>
            <a:lvl1pPr marL="0" indent="0">
              <a:buFontTx/>
              <a:buNone/>
              <a:defRPr sz="1200">
                <a:solidFill>
                  <a:schemeClr val="tx2"/>
                </a:solidFill>
                <a:latin typeface="Microsoft Sans Serif" panose="020B0604020202020204" pitchFamily="34" charset="0"/>
                <a:cs typeface="Microsoft Sans Serif" panose="020B0604020202020204" pitchFamily="34" charset="0"/>
              </a:defRPr>
            </a:lvl1pPr>
          </a:lstStyle>
          <a:p>
            <a:pPr lvl="0"/>
            <a:r>
              <a:rPr lang="en-US"/>
              <a:t>Edit Master text styles</a:t>
            </a:r>
          </a:p>
        </p:txBody>
      </p:sp>
      <p:sp>
        <p:nvSpPr>
          <p:cNvPr id="18" name="Text Placeholder 3">
            <a:extLst>
              <a:ext uri="{FF2B5EF4-FFF2-40B4-BE49-F238E27FC236}">
                <a16:creationId xmlns:a16="http://schemas.microsoft.com/office/drawing/2014/main" id="{32E0B844-386A-E142-8B65-BA5E816F3195}"/>
              </a:ext>
            </a:extLst>
          </p:cNvPr>
          <p:cNvSpPr>
            <a:spLocks noGrp="1"/>
          </p:cNvSpPr>
          <p:nvPr>
            <p:ph type="body" sz="half" idx="23"/>
          </p:nvPr>
        </p:nvSpPr>
        <p:spPr>
          <a:xfrm>
            <a:off x="9134009" y="4648203"/>
            <a:ext cx="2448393" cy="1510443"/>
          </a:xfrm>
        </p:spPr>
        <p:txBody>
          <a:bodyPr/>
          <a:lstStyle>
            <a:lvl1pPr marL="0" indent="0">
              <a:buFontTx/>
              <a:buNone/>
              <a:defRPr sz="1200">
                <a:solidFill>
                  <a:schemeClr val="tx2"/>
                </a:solidFill>
                <a:latin typeface="Microsoft Sans Serif" panose="020B0604020202020204" pitchFamily="34" charset="0"/>
                <a:cs typeface="Microsoft Sans Serif" panose="020B0604020202020204" pitchFamily="34" charset="0"/>
              </a:defRPr>
            </a:lvl1pPr>
          </a:lstStyle>
          <a:p>
            <a:pPr lvl="0"/>
            <a:r>
              <a:rPr lang="en-US"/>
              <a:t>Edit Master text styles</a:t>
            </a:r>
          </a:p>
        </p:txBody>
      </p:sp>
      <p:pic>
        <p:nvPicPr>
          <p:cNvPr id="19" name="Picture 18">
            <a:extLst>
              <a:ext uri="{FF2B5EF4-FFF2-40B4-BE49-F238E27FC236}">
                <a16:creationId xmlns:a16="http://schemas.microsoft.com/office/drawing/2014/main" id="{AC14FDB6-5FB0-554F-96F3-3FDD8A4DF671}"/>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378492405"/>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16" name="Title 3"/>
          <p:cNvSpPr>
            <a:spLocks noGrp="1"/>
          </p:cNvSpPr>
          <p:nvPr>
            <p:ph type="title"/>
          </p:nvPr>
        </p:nvSpPr>
        <p:spPr>
          <a:xfrm>
            <a:off x="601581" y="466348"/>
            <a:ext cx="10915203" cy="507831"/>
          </a:xfrm>
        </p:spPr>
        <p:txBody>
          <a:bodyPr/>
          <a:lstStyle>
            <a:lvl1pPr>
              <a:defRPr>
                <a:solidFill>
                  <a:schemeClr val="tx2"/>
                </a:solidFill>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pic>
        <p:nvPicPr>
          <p:cNvPr id="6" name="Picture 5">
            <a:extLst>
              <a:ext uri="{FF2B5EF4-FFF2-40B4-BE49-F238E27FC236}">
                <a16:creationId xmlns:a16="http://schemas.microsoft.com/office/drawing/2014/main" id="{462DF59D-F508-7045-9FB1-C5D517589B40}"/>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18565851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 no content">
    <p:bg>
      <p:bgPr>
        <a:solidFill>
          <a:schemeClr val="tx2"/>
        </a:solidFill>
        <a:effectLst/>
      </p:bgPr>
    </p:bg>
    <p:spTree>
      <p:nvGrpSpPr>
        <p:cNvPr id="1" name=""/>
        <p:cNvGrpSpPr/>
        <p:nvPr/>
      </p:nvGrpSpPr>
      <p:grpSpPr>
        <a:xfrm>
          <a:off x="0" y="0"/>
          <a:ext cx="0" cy="0"/>
          <a:chOff x="0" y="0"/>
          <a:chExt cx="0" cy="0"/>
        </a:xfrm>
      </p:grpSpPr>
      <p:sp>
        <p:nvSpPr>
          <p:cNvPr id="16" name="Title 3"/>
          <p:cNvSpPr>
            <a:spLocks noGrp="1"/>
          </p:cNvSpPr>
          <p:nvPr>
            <p:ph type="title"/>
          </p:nvPr>
        </p:nvSpPr>
        <p:spPr>
          <a:xfrm>
            <a:off x="601581" y="466348"/>
            <a:ext cx="10915203" cy="507831"/>
          </a:xfrm>
        </p:spPr>
        <p:txBody>
          <a:bodyPr/>
          <a:lstStyle>
            <a:lvl1pPr>
              <a:defRPr>
                <a:solidFill>
                  <a:schemeClr val="bg1"/>
                </a:solidFill>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solidFill>
                  <a:schemeClr val="bg1"/>
                </a:solidFill>
              </a:defRPr>
            </a:lvl1pPr>
          </a:lstStyle>
          <a:p>
            <a:pPr>
              <a:defRPr/>
            </a:pPr>
            <a:fld id="{A48725E7-0BCD-FA4A-B64F-9E36BFFE79F3}" type="slidenum">
              <a:rPr lang="en-US" smtClean="0"/>
              <a:pPr>
                <a:defRPr/>
              </a:pPr>
              <a:t>‹#›</a:t>
            </a:fld>
            <a:endParaRPr lang="en-US" dirty="0"/>
          </a:p>
        </p:txBody>
      </p:sp>
      <p:pic>
        <p:nvPicPr>
          <p:cNvPr id="6" name="Picture 5" descr="A picture containing clipart&#10;&#10;Description automatically generated">
            <a:extLst>
              <a:ext uri="{FF2B5EF4-FFF2-40B4-BE49-F238E27FC236}">
                <a16:creationId xmlns:a16="http://schemas.microsoft.com/office/drawing/2014/main" id="{3FC87326-BC54-BC48-A0F7-5E4FE5AC69D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97408" y="6400801"/>
            <a:ext cx="3048000" cy="166657"/>
          </a:xfrm>
          <a:prstGeom prst="rect">
            <a:avLst/>
          </a:prstGeom>
        </p:spPr>
      </p:pic>
    </p:spTree>
    <p:extLst>
      <p:ext uri="{BB962C8B-B14F-4D97-AF65-F5344CB8AC3E}">
        <p14:creationId xmlns:p14="http://schemas.microsoft.com/office/powerpoint/2010/main" val="40145367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0" name="Slide Number Placeholder 4">
            <a:extLst>
              <a:ext uri="{FF2B5EF4-FFF2-40B4-BE49-F238E27FC236}">
                <a16:creationId xmlns:a16="http://schemas.microsoft.com/office/drawing/2014/main" id="{7741FB7F-4339-CE40-88F6-F6B2A9B73936}"/>
              </a:ext>
            </a:extLst>
          </p:cNvPr>
          <p:cNvSpPr>
            <a:spLocks noGrp="1"/>
          </p:cNvSpPr>
          <p:nvPr>
            <p:ph type="sldNum" sz="quarter" idx="15"/>
          </p:nvPr>
        </p:nvSpPr>
        <p:spPr/>
        <p:txBody>
          <a:bodyPr/>
          <a:lstStyle>
            <a:lvl1pPr>
              <a:defRPr/>
            </a:lvl1pPr>
          </a:lstStyle>
          <a:p>
            <a:pPr>
              <a:defRPr/>
            </a:pPr>
            <a:fld id="{59D14E7F-45AD-DE46-9B52-3C1C3176B3A7}" type="slidenum">
              <a:rPr lang="en-US"/>
              <a:pPr>
                <a:defRPr/>
              </a:pPr>
              <a:t>‹#›</a:t>
            </a:fld>
            <a:endParaRPr lang="en-US" dirty="0"/>
          </a:p>
        </p:txBody>
      </p:sp>
      <p:pic>
        <p:nvPicPr>
          <p:cNvPr id="4" name="Picture 3">
            <a:extLst>
              <a:ext uri="{FF2B5EF4-FFF2-40B4-BE49-F238E27FC236}">
                <a16:creationId xmlns:a16="http://schemas.microsoft.com/office/drawing/2014/main" id="{51FFF32E-CA71-D24A-BF0B-67F043606DAE}"/>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21014205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0119A-19D4-5042-BD25-4B26A7DA920E}"/>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501971E2-F7CE-8949-AB1E-612A229C9339}"/>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12" name="Chart Placeholder 11">
            <a:extLst>
              <a:ext uri="{FF2B5EF4-FFF2-40B4-BE49-F238E27FC236}">
                <a16:creationId xmlns:a16="http://schemas.microsoft.com/office/drawing/2014/main" id="{3D392CC4-5A4E-4A4C-9411-B96922F9F67F}"/>
              </a:ext>
            </a:extLst>
          </p:cNvPr>
          <p:cNvSpPr>
            <a:spLocks noGrp="1"/>
          </p:cNvSpPr>
          <p:nvPr>
            <p:ph type="chart" sz="quarter" idx="12"/>
          </p:nvPr>
        </p:nvSpPr>
        <p:spPr>
          <a:xfrm>
            <a:off x="620184" y="1143000"/>
            <a:ext cx="10896600" cy="5105400"/>
          </a:xfrm>
        </p:spPr>
        <p:txBody>
          <a:bodyPr/>
          <a:lstStyle>
            <a:lvl1pPr>
              <a:defRPr>
                <a:solidFill>
                  <a:schemeClr val="tx2"/>
                </a:solidFill>
              </a:defRPr>
            </a:lvl1pPr>
          </a:lstStyle>
          <a:p>
            <a:r>
              <a:rPr lang="en-US" dirty="0"/>
              <a:t>Click icon to add chart</a:t>
            </a:r>
          </a:p>
        </p:txBody>
      </p:sp>
      <p:pic>
        <p:nvPicPr>
          <p:cNvPr id="6" name="Picture 5">
            <a:extLst>
              <a:ext uri="{FF2B5EF4-FFF2-40B4-BE49-F238E27FC236}">
                <a16:creationId xmlns:a16="http://schemas.microsoft.com/office/drawing/2014/main" id="{B963DDD4-324F-E445-813E-27184188A50F}"/>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3018231596"/>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AEA19-75A2-2C4D-BE76-12341A59DE0C}"/>
              </a:ext>
            </a:extLst>
          </p:cNvPr>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60A5169B-F387-F444-BE95-7D794A0B01DF}"/>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6" name="Chart Placeholder 5">
            <a:extLst>
              <a:ext uri="{FF2B5EF4-FFF2-40B4-BE49-F238E27FC236}">
                <a16:creationId xmlns:a16="http://schemas.microsoft.com/office/drawing/2014/main" id="{0FEE9A2A-A81C-6049-8701-D21AC5179F5D}"/>
              </a:ext>
            </a:extLst>
          </p:cNvPr>
          <p:cNvSpPr>
            <a:spLocks noGrp="1"/>
          </p:cNvSpPr>
          <p:nvPr>
            <p:ph type="chart" sz="quarter" idx="12"/>
          </p:nvPr>
        </p:nvSpPr>
        <p:spPr>
          <a:xfrm>
            <a:off x="620181" y="1143000"/>
            <a:ext cx="5242560" cy="3657600"/>
          </a:xfrm>
        </p:spPr>
        <p:txBody>
          <a:bodyPr/>
          <a:lstStyle>
            <a:lvl1pPr>
              <a:defRPr>
                <a:solidFill>
                  <a:schemeClr val="tx2"/>
                </a:solidFill>
              </a:defRPr>
            </a:lvl1pPr>
          </a:lstStyle>
          <a:p>
            <a:r>
              <a:rPr lang="en-US" dirty="0"/>
              <a:t>Click icon to add chart</a:t>
            </a:r>
          </a:p>
        </p:txBody>
      </p:sp>
      <p:sp>
        <p:nvSpPr>
          <p:cNvPr id="8" name="Chart Placeholder 7">
            <a:extLst>
              <a:ext uri="{FF2B5EF4-FFF2-40B4-BE49-F238E27FC236}">
                <a16:creationId xmlns:a16="http://schemas.microsoft.com/office/drawing/2014/main" id="{3E789D38-FF8D-6143-941C-6805D2D33734}"/>
              </a:ext>
            </a:extLst>
          </p:cNvPr>
          <p:cNvSpPr>
            <a:spLocks noGrp="1"/>
          </p:cNvSpPr>
          <p:nvPr>
            <p:ph type="chart" sz="quarter" idx="13"/>
          </p:nvPr>
        </p:nvSpPr>
        <p:spPr>
          <a:xfrm>
            <a:off x="6274224" y="1143000"/>
            <a:ext cx="5242560" cy="3657600"/>
          </a:xfrm>
        </p:spPr>
        <p:txBody>
          <a:bodyPr/>
          <a:lstStyle>
            <a:lvl1pPr>
              <a:defRPr>
                <a:solidFill>
                  <a:schemeClr val="tx2"/>
                </a:solidFill>
              </a:defRPr>
            </a:lvl1pPr>
          </a:lstStyle>
          <a:p>
            <a:r>
              <a:rPr lang="en-US" dirty="0"/>
              <a:t>Click icon to add chart</a:t>
            </a:r>
          </a:p>
        </p:txBody>
      </p:sp>
      <p:sp>
        <p:nvSpPr>
          <p:cNvPr id="10" name="Text Placeholder 9">
            <a:extLst>
              <a:ext uri="{FF2B5EF4-FFF2-40B4-BE49-F238E27FC236}">
                <a16:creationId xmlns:a16="http://schemas.microsoft.com/office/drawing/2014/main" id="{82615200-71D9-7F43-AACD-7AC8EB2186F8}"/>
              </a:ext>
            </a:extLst>
          </p:cNvPr>
          <p:cNvSpPr>
            <a:spLocks noGrp="1"/>
          </p:cNvSpPr>
          <p:nvPr>
            <p:ph type="body" sz="quarter" idx="14"/>
          </p:nvPr>
        </p:nvSpPr>
        <p:spPr>
          <a:xfrm>
            <a:off x="620184" y="4953000"/>
            <a:ext cx="10896600" cy="1219200"/>
          </a:xfrm>
        </p:spPr>
        <p:txBody>
          <a:bodyPr/>
          <a:lstStyle>
            <a:lvl1pPr>
              <a:defRPr sz="1600">
                <a:solidFill>
                  <a:schemeClr val="tx2"/>
                </a:solidFill>
                <a:latin typeface="Microsoft Sans Serif" panose="020B0604020202020204" pitchFamily="34" charset="0"/>
                <a:cs typeface="Microsoft Sans Serif" panose="020B0604020202020204" pitchFamily="34" charset="0"/>
              </a:defRPr>
            </a:lvl1pPr>
            <a:lvl2pPr marL="257175" indent="0">
              <a:buNone/>
              <a:defRPr/>
            </a:lvl2pPr>
          </a:lstStyle>
          <a:p>
            <a:pPr lvl="0"/>
            <a:r>
              <a:rPr lang="en-US" dirty="0"/>
              <a:t>Edit Master text styles</a:t>
            </a:r>
          </a:p>
        </p:txBody>
      </p:sp>
      <p:pic>
        <p:nvPicPr>
          <p:cNvPr id="9" name="Picture 8">
            <a:extLst>
              <a:ext uri="{FF2B5EF4-FFF2-40B4-BE49-F238E27FC236}">
                <a16:creationId xmlns:a16="http://schemas.microsoft.com/office/drawing/2014/main" id="{CA0EE7B3-F108-C34F-A917-EA6C0480992B}"/>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3049913609"/>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7" name="Title 1"/>
          <p:cNvSpPr>
            <a:spLocks noGrp="1"/>
          </p:cNvSpPr>
          <p:nvPr>
            <p:ph type="title"/>
          </p:nvPr>
        </p:nvSpPr>
        <p:spPr>
          <a:xfrm>
            <a:off x="609602" y="466348"/>
            <a:ext cx="10907183" cy="507831"/>
          </a:xfrm>
        </p:spPr>
        <p:txBody>
          <a:bodyPr/>
          <a:lstStyle>
            <a:lvl1pPr>
              <a:defRPr>
                <a:solidFill>
                  <a:schemeClr val="tx2"/>
                </a:solidFill>
              </a:defRPr>
            </a:lvl1pPr>
          </a:lstStyle>
          <a:p>
            <a:r>
              <a:rPr lang="en-US" dirty="0"/>
              <a:t>Click to edit Master title style</a:t>
            </a:r>
          </a:p>
        </p:txBody>
      </p:sp>
      <p:sp>
        <p:nvSpPr>
          <p:cNvPr id="8" name="Text Placeholder 4"/>
          <p:cNvSpPr>
            <a:spLocks noGrp="1"/>
          </p:cNvSpPr>
          <p:nvPr>
            <p:ph type="body" sz="quarter" idx="15"/>
          </p:nvPr>
        </p:nvSpPr>
        <p:spPr>
          <a:xfrm>
            <a:off x="610112" y="4572004"/>
            <a:ext cx="10906669" cy="1567543"/>
          </a:xfrm>
        </p:spPr>
        <p:txBody>
          <a:bodyPr/>
          <a:lstStyle>
            <a:lvl1pPr>
              <a:defRPr sz="1350" b="0" i="0">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6" name="Slide Number Placeholder 4">
            <a:extLst>
              <a:ext uri="{FF2B5EF4-FFF2-40B4-BE49-F238E27FC236}">
                <a16:creationId xmlns:a16="http://schemas.microsoft.com/office/drawing/2014/main" id="{378213C8-6D91-FD4B-A50E-349D42AA0222}"/>
              </a:ext>
            </a:extLst>
          </p:cNvPr>
          <p:cNvSpPr>
            <a:spLocks noGrp="1"/>
          </p:cNvSpPr>
          <p:nvPr>
            <p:ph type="sldNum" sz="quarter" idx="17"/>
          </p:nvPr>
        </p:nvSpPr>
        <p:spPr/>
        <p:txBody>
          <a:bodyPr/>
          <a:lstStyle>
            <a:lvl1pPr>
              <a:defRPr/>
            </a:lvl1pPr>
          </a:lstStyle>
          <a:p>
            <a:pPr>
              <a:defRPr/>
            </a:pPr>
            <a:fld id="{586077A5-E507-0946-B60C-D7438FBFCEB0}" type="slidenum">
              <a:rPr lang="en-US"/>
              <a:pPr>
                <a:defRPr/>
              </a:pPr>
              <a:t>‹#›</a:t>
            </a:fld>
            <a:endParaRPr lang="en-US" dirty="0"/>
          </a:p>
        </p:txBody>
      </p:sp>
      <p:sp>
        <p:nvSpPr>
          <p:cNvPr id="3" name="Table Placeholder 2">
            <a:extLst>
              <a:ext uri="{FF2B5EF4-FFF2-40B4-BE49-F238E27FC236}">
                <a16:creationId xmlns:a16="http://schemas.microsoft.com/office/drawing/2014/main" id="{6AC54179-3132-9C4B-A9F4-C91CCD1FF789}"/>
              </a:ext>
            </a:extLst>
          </p:cNvPr>
          <p:cNvSpPr>
            <a:spLocks noGrp="1"/>
          </p:cNvSpPr>
          <p:nvPr>
            <p:ph type="tbl" sz="quarter" idx="18"/>
          </p:nvPr>
        </p:nvSpPr>
        <p:spPr>
          <a:xfrm>
            <a:off x="620185" y="1143000"/>
            <a:ext cx="10896599" cy="3124200"/>
          </a:xfrm>
        </p:spPr>
        <p:txBody>
          <a:bodyPr/>
          <a:lstStyle>
            <a:lvl1pPr>
              <a:defRPr>
                <a:solidFill>
                  <a:schemeClr val="tx2"/>
                </a:solidFill>
              </a:defRPr>
            </a:lvl1pPr>
          </a:lstStyle>
          <a:p>
            <a:r>
              <a:rPr lang="en-US" dirty="0"/>
              <a:t>Click icon to add table</a:t>
            </a:r>
          </a:p>
        </p:txBody>
      </p:sp>
      <p:pic>
        <p:nvPicPr>
          <p:cNvPr id="9" name="Picture 8">
            <a:extLst>
              <a:ext uri="{FF2B5EF4-FFF2-40B4-BE49-F238E27FC236}">
                <a16:creationId xmlns:a16="http://schemas.microsoft.com/office/drawing/2014/main" id="{DC9B159D-1A0D-AE4B-AF8C-79E00D88E0FF}"/>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4059170913"/>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mart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5B4D-21F8-AA4B-A4AB-F901C3E2C62D}"/>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71DF4140-D900-9F4C-A188-DB1561238F29}"/>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6" name="SmartArt Placeholder 5">
            <a:extLst>
              <a:ext uri="{FF2B5EF4-FFF2-40B4-BE49-F238E27FC236}">
                <a16:creationId xmlns:a16="http://schemas.microsoft.com/office/drawing/2014/main" id="{1577DB20-3A75-5540-A8B7-AC25C38E506C}"/>
              </a:ext>
            </a:extLst>
          </p:cNvPr>
          <p:cNvSpPr>
            <a:spLocks noGrp="1"/>
          </p:cNvSpPr>
          <p:nvPr>
            <p:ph type="dgm" sz="quarter" idx="12"/>
          </p:nvPr>
        </p:nvSpPr>
        <p:spPr>
          <a:xfrm>
            <a:off x="620184" y="1143000"/>
            <a:ext cx="10896600" cy="5029200"/>
          </a:xfrm>
        </p:spPr>
        <p:txBody>
          <a:bodyPr/>
          <a:lstStyle>
            <a:lvl1pPr>
              <a:defRPr>
                <a:solidFill>
                  <a:schemeClr val="tx2"/>
                </a:solidFill>
              </a:defRPr>
            </a:lvl1pPr>
          </a:lstStyle>
          <a:p>
            <a:r>
              <a:rPr lang="en-US"/>
              <a:t>Click icon to add SmartArt graphic</a:t>
            </a:r>
          </a:p>
        </p:txBody>
      </p:sp>
      <p:pic>
        <p:nvPicPr>
          <p:cNvPr id="7" name="Picture 6">
            <a:extLst>
              <a:ext uri="{FF2B5EF4-FFF2-40B4-BE49-F238E27FC236}">
                <a16:creationId xmlns:a16="http://schemas.microsoft.com/office/drawing/2014/main" id="{4FC38E61-BC3C-4044-8813-56455CA4895E}"/>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472360530"/>
      </p:ext>
    </p:extLst>
  </p:cSld>
  <p:clrMapOvr>
    <a:masterClrMapping/>
  </p:clrMapOvr>
  <p:extLst>
    <p:ext uri="{DCECCB84-F9BA-43D5-87BE-67443E8EF086}">
      <p15:sldGuideLst xmlns:p15="http://schemas.microsoft.com/office/powerpoint/2012/main">
        <p15:guide id="1" orient="horz" pos="4128">
          <p15:clr>
            <a:srgbClr val="FBAE40"/>
          </p15:clr>
        </p15:guide>
        <p15:guide id="2" pos="288">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hoto with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B8680FF-786A-F44A-94C3-DAF6CFD975C1}"/>
              </a:ext>
            </a:extLst>
          </p:cNvPr>
          <p:cNvSpPr/>
          <p:nvPr userDrawn="1"/>
        </p:nvSpPr>
        <p:spPr>
          <a:xfrm>
            <a:off x="0" y="0"/>
            <a:ext cx="12192000" cy="689494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YaleNew" panose="02000602050000020003" pitchFamily="2" charset="77"/>
            </a:endParaRPr>
          </a:p>
        </p:txBody>
      </p:sp>
      <p:sp>
        <p:nvSpPr>
          <p:cNvPr id="3" name="Slide Number Placeholder 2">
            <a:extLst>
              <a:ext uri="{FF2B5EF4-FFF2-40B4-BE49-F238E27FC236}">
                <a16:creationId xmlns:a16="http://schemas.microsoft.com/office/drawing/2014/main" id="{A9C2F93A-27A3-264E-8A33-BD9FC7D2BC89}"/>
              </a:ext>
            </a:extLst>
          </p:cNvPr>
          <p:cNvSpPr>
            <a:spLocks noGrp="1"/>
          </p:cNvSpPr>
          <p:nvPr>
            <p:ph type="sldNum" sz="quarter" idx="10"/>
          </p:nvPr>
        </p:nvSpPr>
        <p:spPr/>
        <p:txBody>
          <a:bodyPr/>
          <a:lstStyle/>
          <a:p>
            <a:pPr>
              <a:defRPr/>
            </a:pPr>
            <a:fld id="{6E185F3A-9EB0-004F-8466-36A321E6E181}" type="slidenum">
              <a:rPr lang="en-US" smtClean="0"/>
              <a:pPr>
                <a:defRPr/>
              </a:pPr>
              <a:t>‹#›</a:t>
            </a:fld>
            <a:endParaRPr lang="en-US" dirty="0"/>
          </a:p>
        </p:txBody>
      </p:sp>
      <p:sp>
        <p:nvSpPr>
          <p:cNvPr id="6" name="Picture Placeholder 5">
            <a:extLst>
              <a:ext uri="{FF2B5EF4-FFF2-40B4-BE49-F238E27FC236}">
                <a16:creationId xmlns:a16="http://schemas.microsoft.com/office/drawing/2014/main" id="{42DD2C47-95C8-8D49-A86D-94C1BD69DD89}"/>
              </a:ext>
            </a:extLst>
          </p:cNvPr>
          <p:cNvSpPr>
            <a:spLocks noGrp="1"/>
          </p:cNvSpPr>
          <p:nvPr>
            <p:ph type="pic" sz="quarter" idx="12"/>
          </p:nvPr>
        </p:nvSpPr>
        <p:spPr>
          <a:xfrm>
            <a:off x="6096000" y="0"/>
            <a:ext cx="6096000" cy="6858000"/>
          </a:xfrm>
        </p:spPr>
        <p:txBody>
          <a:bodyPr/>
          <a:lstStyle>
            <a:lvl1pPr>
              <a:defRPr>
                <a:solidFill>
                  <a:schemeClr val="bg1"/>
                </a:solidFill>
              </a:defRPr>
            </a:lvl1pPr>
          </a:lstStyle>
          <a:p>
            <a:r>
              <a:rPr lang="en-US" dirty="0"/>
              <a:t>Click icon to add picture</a:t>
            </a:r>
          </a:p>
        </p:txBody>
      </p:sp>
      <p:sp>
        <p:nvSpPr>
          <p:cNvPr id="9" name="Text Placeholder 8">
            <a:extLst>
              <a:ext uri="{FF2B5EF4-FFF2-40B4-BE49-F238E27FC236}">
                <a16:creationId xmlns:a16="http://schemas.microsoft.com/office/drawing/2014/main" id="{2FBD2504-2234-DB4A-9011-7F2E5781B233}"/>
              </a:ext>
            </a:extLst>
          </p:cNvPr>
          <p:cNvSpPr>
            <a:spLocks noGrp="1"/>
          </p:cNvSpPr>
          <p:nvPr>
            <p:ph type="body" sz="quarter" idx="13"/>
          </p:nvPr>
        </p:nvSpPr>
        <p:spPr>
          <a:xfrm>
            <a:off x="1377951" y="1629568"/>
            <a:ext cx="4165600" cy="3581400"/>
          </a:xfrm>
        </p:spPr>
        <p:txBody>
          <a:bodyPr/>
          <a:lstStyle>
            <a:lvl1pPr>
              <a:defRPr sz="2100" b="0" i="0">
                <a:solidFill>
                  <a:schemeClr val="bg1"/>
                </a:solidFill>
                <a:latin typeface="Times New Roman" panose="02020603050405020304" pitchFamily="18" charset="0"/>
                <a:cs typeface="Times New Roman" panose="02020603050405020304" pitchFamily="18" charset="0"/>
              </a:defRPr>
            </a:lvl1pPr>
          </a:lstStyle>
          <a:p>
            <a:pPr lvl="0"/>
            <a:r>
              <a:rPr lang="en-US" dirty="0"/>
              <a:t>Edit Master text styles</a:t>
            </a:r>
          </a:p>
        </p:txBody>
      </p:sp>
      <p:sp>
        <p:nvSpPr>
          <p:cNvPr id="10" name="TextBox 9">
            <a:extLst>
              <a:ext uri="{FF2B5EF4-FFF2-40B4-BE49-F238E27FC236}">
                <a16:creationId xmlns:a16="http://schemas.microsoft.com/office/drawing/2014/main" id="{6337A635-4865-8B4D-9E7F-F1B8102F0005}"/>
              </a:ext>
            </a:extLst>
          </p:cNvPr>
          <p:cNvSpPr txBox="1"/>
          <p:nvPr userDrawn="1"/>
        </p:nvSpPr>
        <p:spPr>
          <a:xfrm>
            <a:off x="577082" y="1295400"/>
            <a:ext cx="538930" cy="1107996"/>
          </a:xfrm>
          <a:prstGeom prst="rect">
            <a:avLst/>
          </a:prstGeom>
          <a:noFill/>
        </p:spPr>
        <p:txBody>
          <a:bodyPr wrap="none" rtlCol="0">
            <a:spAutoFit/>
          </a:bodyPr>
          <a:lstStyle/>
          <a:p>
            <a:r>
              <a:rPr lang="en-US" sz="6600" b="0" i="0" dirty="0">
                <a:solidFill>
                  <a:schemeClr val="bg1"/>
                </a:solidFill>
                <a:latin typeface="YaleNew" panose="02000602050000020003" pitchFamily="2" charset="77"/>
                <a:cs typeface="Arial" panose="020B0604020202020204" pitchFamily="34" charset="0"/>
              </a:rPr>
              <a:t>“</a:t>
            </a:r>
          </a:p>
        </p:txBody>
      </p:sp>
      <p:pic>
        <p:nvPicPr>
          <p:cNvPr id="11" name="Picture 10" descr="A picture containing clipart&#10;&#10;Description automatically generated">
            <a:extLst>
              <a:ext uri="{FF2B5EF4-FFF2-40B4-BE49-F238E27FC236}">
                <a16:creationId xmlns:a16="http://schemas.microsoft.com/office/drawing/2014/main" id="{79AF0AC0-0AD1-0B4D-BFE9-B1AE5060731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97408" y="6400801"/>
            <a:ext cx="3048000" cy="166657"/>
          </a:xfrm>
          <a:prstGeom prst="rect">
            <a:avLst/>
          </a:prstGeom>
        </p:spPr>
      </p:pic>
    </p:spTree>
    <p:extLst>
      <p:ext uri="{BB962C8B-B14F-4D97-AF65-F5344CB8AC3E}">
        <p14:creationId xmlns:p14="http://schemas.microsoft.com/office/powerpoint/2010/main" val="1906317182"/>
      </p:ext>
    </p:extLst>
  </p:cSld>
  <p:clrMapOvr>
    <a:masterClrMapping/>
  </p:clrMapOvr>
  <p:extLst>
    <p:ext uri="{DCECCB84-F9BA-43D5-87BE-67443E8EF086}">
      <p15:sldGuideLst xmlns:p15="http://schemas.microsoft.com/office/powerpoint/2012/main">
        <p15:guide id="1" orient="horz" pos="3888">
          <p15:clr>
            <a:srgbClr val="FBAE40"/>
          </p15:clr>
        </p15:guide>
        <p15:guide id="2" pos="1548">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alon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6AD3980-FB4D-EC42-9801-19806E107496}"/>
              </a:ext>
            </a:extLst>
          </p:cNvPr>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solidFill>
                <a:schemeClr val="tx2"/>
              </a:solidFill>
              <a:latin typeface="Proxima Nova Regular"/>
            </a:endParaRPr>
          </a:p>
        </p:txBody>
      </p:sp>
      <p:sp>
        <p:nvSpPr>
          <p:cNvPr id="3" name="Slide Number Placeholder 2">
            <a:extLst>
              <a:ext uri="{FF2B5EF4-FFF2-40B4-BE49-F238E27FC236}">
                <a16:creationId xmlns:a16="http://schemas.microsoft.com/office/drawing/2014/main" id="{562F2F46-7980-2A4A-B53D-CF0D7E7A579D}"/>
              </a:ext>
            </a:extLst>
          </p:cNvPr>
          <p:cNvSpPr>
            <a:spLocks noGrp="1"/>
          </p:cNvSpPr>
          <p:nvPr>
            <p:ph type="sldNum" sz="quarter" idx="10"/>
          </p:nvPr>
        </p:nvSpPr>
        <p:spPr/>
        <p:txBody>
          <a:bodyPr/>
          <a:lstStyle>
            <a:lvl1pPr>
              <a:defRPr>
                <a:solidFill>
                  <a:schemeClr val="tx2"/>
                </a:solidFill>
              </a:defRPr>
            </a:lvl1pPr>
          </a:lstStyle>
          <a:p>
            <a:pPr>
              <a:defRPr/>
            </a:pPr>
            <a:fld id="{6E185F3A-9EB0-004F-8466-36A321E6E181}" type="slidenum">
              <a:rPr lang="en-US" smtClean="0"/>
              <a:pPr>
                <a:defRPr/>
              </a:pPr>
              <a:t>‹#›</a:t>
            </a:fld>
            <a:endParaRPr lang="en-US" dirty="0"/>
          </a:p>
        </p:txBody>
      </p:sp>
      <p:sp>
        <p:nvSpPr>
          <p:cNvPr id="6" name="TextBox 5">
            <a:extLst>
              <a:ext uri="{FF2B5EF4-FFF2-40B4-BE49-F238E27FC236}">
                <a16:creationId xmlns:a16="http://schemas.microsoft.com/office/drawing/2014/main" id="{A63D3B9E-2470-B649-B01F-0F1C1B86A2E0}"/>
              </a:ext>
            </a:extLst>
          </p:cNvPr>
          <p:cNvSpPr txBox="1"/>
          <p:nvPr userDrawn="1"/>
        </p:nvSpPr>
        <p:spPr>
          <a:xfrm>
            <a:off x="1176557" y="1757025"/>
            <a:ext cx="538930" cy="1107996"/>
          </a:xfrm>
          <a:prstGeom prst="rect">
            <a:avLst/>
          </a:prstGeom>
          <a:noFill/>
        </p:spPr>
        <p:txBody>
          <a:bodyPr wrap="none" rtlCol="0">
            <a:spAutoFit/>
          </a:bodyPr>
          <a:lstStyle/>
          <a:p>
            <a:r>
              <a:rPr lang="en-US" sz="6600" b="0" i="0" dirty="0">
                <a:solidFill>
                  <a:schemeClr val="tx2"/>
                </a:solidFill>
                <a:latin typeface="YaleNew" panose="02000602050000020003" pitchFamily="2" charset="77"/>
                <a:cs typeface="Arial" panose="020B0604020202020204" pitchFamily="34" charset="0"/>
              </a:rPr>
              <a:t>“</a:t>
            </a:r>
          </a:p>
        </p:txBody>
      </p:sp>
      <p:sp>
        <p:nvSpPr>
          <p:cNvPr id="8" name="Text Placeholder 7">
            <a:extLst>
              <a:ext uri="{FF2B5EF4-FFF2-40B4-BE49-F238E27FC236}">
                <a16:creationId xmlns:a16="http://schemas.microsoft.com/office/drawing/2014/main" id="{A42A0092-31A2-E943-A83A-88B613D0A601}"/>
              </a:ext>
            </a:extLst>
          </p:cNvPr>
          <p:cNvSpPr>
            <a:spLocks noGrp="1"/>
          </p:cNvSpPr>
          <p:nvPr>
            <p:ph type="body" sz="quarter" idx="12"/>
          </p:nvPr>
        </p:nvSpPr>
        <p:spPr>
          <a:xfrm>
            <a:off x="2040468" y="2133600"/>
            <a:ext cx="8830733" cy="2667000"/>
          </a:xfrm>
        </p:spPr>
        <p:txBody>
          <a:bodyPr/>
          <a:lstStyle>
            <a:lvl1pPr>
              <a:defRPr sz="2100">
                <a:solidFill>
                  <a:schemeClr val="tx2"/>
                </a:solidFill>
                <a:latin typeface="YaleNew" panose="02000602050000020003" pitchFamily="2" charset="77"/>
              </a:defRPr>
            </a:lvl1pPr>
          </a:lstStyle>
          <a:p>
            <a:pPr lvl="0"/>
            <a:r>
              <a:rPr lang="en-US" dirty="0"/>
              <a:t>Edit Master text styles</a:t>
            </a:r>
          </a:p>
        </p:txBody>
      </p:sp>
      <p:pic>
        <p:nvPicPr>
          <p:cNvPr id="9" name="Picture 8">
            <a:extLst>
              <a:ext uri="{FF2B5EF4-FFF2-40B4-BE49-F238E27FC236}">
                <a16:creationId xmlns:a16="http://schemas.microsoft.com/office/drawing/2014/main" id="{1379297C-1F0B-7245-95BA-52A7A45FA26F}"/>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1039850625"/>
      </p:ext>
    </p:extLst>
  </p:cSld>
  <p:clrMapOvr>
    <a:masterClrMapping/>
  </p:clrMapOvr>
  <p:extLst>
    <p:ext uri="{DCECCB84-F9BA-43D5-87BE-67443E8EF086}">
      <p15:sldGuideLst xmlns:p15="http://schemas.microsoft.com/office/powerpoint/2012/main">
        <p15:guide id="1" orient="horz" pos="4128">
          <p15:clr>
            <a:srgbClr val="FBAE40"/>
          </p15:clr>
        </p15:guide>
        <p15:guide id="2" pos="28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half photo">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7D524A9E-B306-5E46-98CD-D906F89F0106}"/>
              </a:ext>
            </a:extLst>
          </p:cNvPr>
          <p:cNvSpPr>
            <a:spLocks noGrp="1"/>
          </p:cNvSpPr>
          <p:nvPr>
            <p:ph type="pic" sz="quarter" idx="16"/>
          </p:nvPr>
        </p:nvSpPr>
        <p:spPr>
          <a:xfrm>
            <a:off x="0" y="2"/>
            <a:ext cx="12192000" cy="3509041"/>
          </a:xfrm>
        </p:spPr>
        <p:txBody>
          <a:bodyPr/>
          <a:lstStyle/>
          <a:p>
            <a:r>
              <a:rPr lang="en-US"/>
              <a:t>Click icon to add picture</a:t>
            </a:r>
          </a:p>
        </p:txBody>
      </p:sp>
      <p:sp>
        <p:nvSpPr>
          <p:cNvPr id="6" name="Rectangle 5">
            <a:extLst>
              <a:ext uri="{FF2B5EF4-FFF2-40B4-BE49-F238E27FC236}">
                <a16:creationId xmlns:a16="http://schemas.microsoft.com/office/drawing/2014/main" id="{B42F87A6-A280-FA4B-9E06-EA5E8C554BB0}"/>
              </a:ext>
            </a:extLst>
          </p:cNvPr>
          <p:cNvSpPr/>
          <p:nvPr userDrawn="1"/>
        </p:nvSpPr>
        <p:spPr>
          <a:xfrm>
            <a:off x="0" y="3429000"/>
            <a:ext cx="12192000" cy="3429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0" i="0" dirty="0">
              <a:latin typeface="Proxima Nova Regular"/>
            </a:endParaRPr>
          </a:p>
        </p:txBody>
      </p:sp>
      <p:sp>
        <p:nvSpPr>
          <p:cNvPr id="15" name="Text Placeholder 9">
            <a:extLst>
              <a:ext uri="{FF2B5EF4-FFF2-40B4-BE49-F238E27FC236}">
                <a16:creationId xmlns:a16="http://schemas.microsoft.com/office/drawing/2014/main" id="{63C30ADB-0272-764D-8129-4CD4C33A46DE}"/>
              </a:ext>
            </a:extLst>
          </p:cNvPr>
          <p:cNvSpPr>
            <a:spLocks noGrp="1"/>
          </p:cNvSpPr>
          <p:nvPr>
            <p:ph type="body" sz="quarter" idx="14" hasCustomPrompt="1"/>
          </p:nvPr>
        </p:nvSpPr>
        <p:spPr>
          <a:xfrm>
            <a:off x="533400" y="4663496"/>
            <a:ext cx="10895293" cy="274320"/>
          </a:xfrm>
          <a:prstGeom prst="rect">
            <a:avLst/>
          </a:prstGeom>
        </p:spPr>
        <p:txBody>
          <a:bodyPr anchor="ctr"/>
          <a:lstStyle>
            <a:lvl1pPr marL="0" indent="0">
              <a:lnSpc>
                <a:spcPct val="100000"/>
              </a:lnSpc>
              <a:buNone/>
              <a:defRPr sz="2000" b="0" baseline="0">
                <a:solidFill>
                  <a:srgbClr val="FFFFFF"/>
                </a:solidFill>
                <a:latin typeface="Microsoft Sans Serif" panose="020B0604020202020204" pitchFamily="34" charset="0"/>
                <a:cs typeface="Microsoft Sans Serif" panose="020B0604020202020204" pitchFamily="34" charset="0"/>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Presenter, Department</a:t>
            </a:r>
          </a:p>
        </p:txBody>
      </p:sp>
      <p:sp>
        <p:nvSpPr>
          <p:cNvPr id="16" name="Title 1">
            <a:extLst>
              <a:ext uri="{FF2B5EF4-FFF2-40B4-BE49-F238E27FC236}">
                <a16:creationId xmlns:a16="http://schemas.microsoft.com/office/drawing/2014/main" id="{832B27C2-7468-CA48-BBE2-03D15C938C45}"/>
              </a:ext>
            </a:extLst>
          </p:cNvPr>
          <p:cNvSpPr>
            <a:spLocks noGrp="1"/>
          </p:cNvSpPr>
          <p:nvPr>
            <p:ph type="title" hasCustomPrompt="1"/>
          </p:nvPr>
        </p:nvSpPr>
        <p:spPr>
          <a:xfrm>
            <a:off x="533805" y="3956365"/>
            <a:ext cx="10896196" cy="507831"/>
          </a:xfrm>
        </p:spPr>
        <p:txBody>
          <a:bodyPr/>
          <a:lstStyle>
            <a:lvl1pPr>
              <a:lnSpc>
                <a:spcPct val="100000"/>
              </a:lnSpc>
              <a:defRPr sz="3600" baseline="0">
                <a:solidFill>
                  <a:schemeClr val="bg1"/>
                </a:solidFill>
                <a:latin typeface="YaleNew" panose="02000602050000020003" pitchFamily="2" charset="77"/>
                <a:cs typeface="Microsoft Sans Serif" panose="020B0604020202020204" pitchFamily="34" charset="0"/>
              </a:defRPr>
            </a:lvl1pPr>
          </a:lstStyle>
          <a:p>
            <a:r>
              <a:rPr lang="en-US" dirty="0"/>
              <a:t>Title</a:t>
            </a:r>
          </a:p>
        </p:txBody>
      </p:sp>
      <p:sp>
        <p:nvSpPr>
          <p:cNvPr id="21" name="Text Placeholder 9">
            <a:extLst>
              <a:ext uri="{FF2B5EF4-FFF2-40B4-BE49-F238E27FC236}">
                <a16:creationId xmlns:a16="http://schemas.microsoft.com/office/drawing/2014/main" id="{B695E12F-DFE3-ED48-A11A-378A21155C83}"/>
              </a:ext>
            </a:extLst>
          </p:cNvPr>
          <p:cNvSpPr>
            <a:spLocks noGrp="1"/>
          </p:cNvSpPr>
          <p:nvPr>
            <p:ph type="body" sz="quarter" idx="17" hasCustomPrompt="1"/>
          </p:nvPr>
        </p:nvSpPr>
        <p:spPr>
          <a:xfrm>
            <a:off x="533400" y="5120696"/>
            <a:ext cx="10895293" cy="274320"/>
          </a:xfrm>
          <a:prstGeom prst="rect">
            <a:avLst/>
          </a:prstGeom>
        </p:spPr>
        <p:txBody>
          <a:bodyPr anchor="ctr"/>
          <a:lstStyle>
            <a:lvl1pPr marL="0" indent="0">
              <a:lnSpc>
                <a:spcPct val="100000"/>
              </a:lnSpc>
              <a:buNone/>
              <a:defRPr sz="1400" b="0" i="0" baseline="0">
                <a:solidFill>
                  <a:srgbClr val="FFFFFF"/>
                </a:solidFill>
                <a:latin typeface="Microsoft Sans Serif" panose="020B0604020202020204" pitchFamily="34" charset="0"/>
                <a:cs typeface="Arial"/>
              </a:defRPr>
            </a:lvl1pPr>
            <a:lvl2pPr marL="257175" indent="0">
              <a:buNone/>
              <a:defRPr b="1">
                <a:latin typeface="Arial"/>
                <a:cs typeface="Arial"/>
              </a:defRPr>
            </a:lvl2pPr>
            <a:lvl3pPr marL="514350" indent="0">
              <a:buNone/>
              <a:defRPr b="1">
                <a:latin typeface="Arial"/>
                <a:cs typeface="Arial"/>
              </a:defRPr>
            </a:lvl3pPr>
            <a:lvl4pPr marL="771525" indent="0">
              <a:buNone/>
              <a:defRPr b="1">
                <a:latin typeface="Arial"/>
                <a:cs typeface="Arial"/>
              </a:defRPr>
            </a:lvl4pPr>
            <a:lvl5pPr marL="1028700" indent="0">
              <a:buNone/>
              <a:defRPr b="1">
                <a:latin typeface="Arial"/>
                <a:cs typeface="Arial"/>
              </a:defRPr>
            </a:lvl5pPr>
          </a:lstStyle>
          <a:p>
            <a:pPr lvl="0"/>
            <a:r>
              <a:rPr lang="en-US" dirty="0"/>
              <a:t>Month Day, Year</a:t>
            </a:r>
          </a:p>
        </p:txBody>
      </p:sp>
      <p:pic>
        <p:nvPicPr>
          <p:cNvPr id="9" name="Picture 8" descr="A picture containing clipart&#10;&#10;Description automatically generated">
            <a:extLst>
              <a:ext uri="{FF2B5EF4-FFF2-40B4-BE49-F238E27FC236}">
                <a16:creationId xmlns:a16="http://schemas.microsoft.com/office/drawing/2014/main" id="{A5F3D330-19C7-DB47-9E50-42DCEE2F51C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89943" y="5957954"/>
            <a:ext cx="6705600" cy="366646"/>
          </a:xfrm>
          <a:prstGeom prst="rect">
            <a:avLst/>
          </a:prstGeom>
        </p:spPr>
      </p:pic>
    </p:spTree>
    <p:extLst>
      <p:ext uri="{BB962C8B-B14F-4D97-AF65-F5344CB8AC3E}">
        <p14:creationId xmlns:p14="http://schemas.microsoft.com/office/powerpoint/2010/main" val="3190710507"/>
      </p:ext>
    </p:extLst>
  </p:cSld>
  <p:clrMapOvr>
    <a:masterClrMapping/>
  </p:clrMapOvr>
  <p:extLst>
    <p:ext uri="{DCECCB84-F9BA-43D5-87BE-67443E8EF086}">
      <p15:sldGuideLst xmlns:p15="http://schemas.microsoft.com/office/powerpoint/2012/main">
        <p15:guide id="1" orient="horz" pos="3888">
          <p15:clr>
            <a:srgbClr val="FBAE40"/>
          </p15:clr>
        </p15:guide>
        <p15:guide id="2" pos="252">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609600" y="3048000"/>
            <a:ext cx="8174736" cy="704088"/>
          </a:xfrm>
        </p:spPr>
        <p:txBody>
          <a:bodyPr/>
          <a:lstStyle>
            <a:lvl1pPr>
              <a:defRPr sz="2400">
                <a:solidFill>
                  <a:schemeClr val="bg1"/>
                </a:solidFill>
              </a:defRPr>
            </a:lvl1pPr>
          </a:lstStyle>
          <a:p>
            <a:r>
              <a:rPr lang="en-US"/>
              <a:t>Click to edit Master title style</a:t>
            </a:r>
            <a:endParaRPr lang="en-US" dirty="0"/>
          </a:p>
        </p:txBody>
      </p:sp>
      <p:pic>
        <p:nvPicPr>
          <p:cNvPr id="6" name="Picture 5" descr="A picture containing clipart&#10;&#10;Description automatically generated">
            <a:extLst>
              <a:ext uri="{FF2B5EF4-FFF2-40B4-BE49-F238E27FC236}">
                <a16:creationId xmlns:a16="http://schemas.microsoft.com/office/drawing/2014/main" id="{76732AE1-5221-DF4F-9BAE-C61E923D372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97408" y="6400801"/>
            <a:ext cx="3048000" cy="166657"/>
          </a:xfrm>
          <a:prstGeom prst="rect">
            <a:avLst/>
          </a:prstGeom>
        </p:spPr>
      </p:pic>
    </p:spTree>
    <p:extLst>
      <p:ext uri="{BB962C8B-B14F-4D97-AF65-F5344CB8AC3E}">
        <p14:creationId xmlns:p14="http://schemas.microsoft.com/office/powerpoint/2010/main" val="176933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14" name="Text Placeholder 1"/>
          <p:cNvSpPr>
            <a:spLocks noGrp="1"/>
          </p:cNvSpPr>
          <p:nvPr>
            <p:ph type="body" sz="quarter" idx="4294967295"/>
          </p:nvPr>
        </p:nvSpPr>
        <p:spPr>
          <a:xfrm>
            <a:off x="601580" y="1143000"/>
            <a:ext cx="10828421" cy="4876800"/>
          </a:xfrm>
        </p:spPr>
        <p:txBody>
          <a:bodyPr/>
          <a:lstStyle>
            <a:lvl1pPr marL="0" indent="0">
              <a:buFont typeface="Arial" charset="0"/>
              <a:buNone/>
              <a:defRPr>
                <a:solidFill>
                  <a:schemeClr val="tx2"/>
                </a:solidFill>
                <a:latin typeface="Microsoft Sans Serif" panose="020B0604020202020204" pitchFamily="34" charset="0"/>
                <a:cs typeface="Microsoft Sans Serif" panose="020B0604020202020204" pitchFamily="34" charset="0"/>
              </a:defRPr>
            </a:lvl1pPr>
          </a:lstStyle>
          <a:p>
            <a:pPr lvl="0"/>
            <a:r>
              <a:rPr lang="en-US" dirty="0"/>
              <a:t>Edit Master text styles</a:t>
            </a:r>
          </a:p>
        </p:txBody>
      </p:sp>
      <p:sp>
        <p:nvSpPr>
          <p:cNvPr id="16" name="Title 3"/>
          <p:cNvSpPr>
            <a:spLocks noGrp="1"/>
          </p:cNvSpPr>
          <p:nvPr>
            <p:ph type="title"/>
          </p:nvPr>
        </p:nvSpPr>
        <p:spPr>
          <a:xfrm>
            <a:off x="601582" y="466348"/>
            <a:ext cx="10828420"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pic>
        <p:nvPicPr>
          <p:cNvPr id="6" name="Picture 5">
            <a:extLst>
              <a:ext uri="{FF2B5EF4-FFF2-40B4-BE49-F238E27FC236}">
                <a16:creationId xmlns:a16="http://schemas.microsoft.com/office/drawing/2014/main" id="{B23EE969-2CDB-A249-B1FE-5EB1B424215B}"/>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1880400266"/>
      </p:ext>
    </p:extLst>
  </p:cSld>
  <p:clrMapOvr>
    <a:masterClrMapping/>
  </p:clrMapOvr>
  <p:extLst>
    <p:ext uri="{DCECCB84-F9BA-43D5-87BE-67443E8EF086}">
      <p15:sldGuideLst xmlns:p15="http://schemas.microsoft.com/office/powerpoint/2012/main">
        <p15:guide id="1" orient="horz" pos="408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 Slide 1">
    <p:spTree>
      <p:nvGrpSpPr>
        <p:cNvPr id="1" name=""/>
        <p:cNvGrpSpPr/>
        <p:nvPr/>
      </p:nvGrpSpPr>
      <p:grpSpPr>
        <a:xfrm>
          <a:off x="0" y="0"/>
          <a:ext cx="0" cy="0"/>
          <a:chOff x="0" y="0"/>
          <a:chExt cx="0" cy="0"/>
        </a:xfrm>
      </p:grpSpPr>
      <p:sp>
        <p:nvSpPr>
          <p:cNvPr id="14" name="Text Placeholder 1"/>
          <p:cNvSpPr>
            <a:spLocks noGrp="1"/>
          </p:cNvSpPr>
          <p:nvPr>
            <p:ph type="body" sz="quarter" idx="4294967295"/>
          </p:nvPr>
        </p:nvSpPr>
        <p:spPr>
          <a:xfrm>
            <a:off x="601580" y="1677584"/>
            <a:ext cx="10828421" cy="4342217"/>
          </a:xfrm>
        </p:spPr>
        <p:txBody>
          <a:bodyPr/>
          <a:lstStyle>
            <a:lvl1pPr marL="0" indent="0">
              <a:buFont typeface="Arial" charset="0"/>
              <a:buNone/>
              <a:defRPr>
                <a:solidFill>
                  <a:schemeClr val="tx2"/>
                </a:solidFill>
                <a:latin typeface="Microsoft Sans Serif" panose="020B0604020202020204" pitchFamily="34" charset="0"/>
                <a:cs typeface="Microsoft Sans Serif" panose="020B0604020202020204" pitchFamily="34" charset="0"/>
              </a:defRPr>
            </a:lvl1pPr>
            <a:lvl2pPr>
              <a:defRPr>
                <a:solidFill>
                  <a:schemeClr val="tx2"/>
                </a:solidFill>
                <a:latin typeface="Microsoft Sans Serif" panose="020B0604020202020204" pitchFamily="34" charset="0"/>
                <a:cs typeface="Microsoft Sans Serif" panose="020B0604020202020204" pitchFamily="34" charset="0"/>
              </a:defRPr>
            </a:lvl2pPr>
            <a:lvl3pPr>
              <a:defRPr>
                <a:solidFill>
                  <a:schemeClr val="tx2"/>
                </a:solidFill>
                <a:latin typeface="Microsoft Sans Serif" panose="020B0604020202020204" pitchFamily="34" charset="0"/>
                <a:cs typeface="Microsoft Sans Serif" panose="020B0604020202020204" pitchFamily="34" charset="0"/>
              </a:defRPr>
            </a:lvl3pPr>
            <a:lvl4pPr>
              <a:defRPr>
                <a:solidFill>
                  <a:schemeClr val="tx2"/>
                </a:solidFill>
                <a:latin typeface="Microsoft Sans Serif" panose="020B0604020202020204" pitchFamily="34" charset="0"/>
                <a:cs typeface="Microsoft Sans Serif"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6" name="Title 3"/>
          <p:cNvSpPr>
            <a:spLocks noGrp="1"/>
          </p:cNvSpPr>
          <p:nvPr>
            <p:ph type="title"/>
          </p:nvPr>
        </p:nvSpPr>
        <p:spPr>
          <a:xfrm>
            <a:off x="601582" y="466348"/>
            <a:ext cx="10828420"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sp>
        <p:nvSpPr>
          <p:cNvPr id="3" name="Text Placeholder 2">
            <a:extLst>
              <a:ext uri="{FF2B5EF4-FFF2-40B4-BE49-F238E27FC236}">
                <a16:creationId xmlns:a16="http://schemas.microsoft.com/office/drawing/2014/main" id="{142C0793-E1F7-4143-8EEE-B1FF00AA2353}"/>
              </a:ext>
            </a:extLst>
          </p:cNvPr>
          <p:cNvSpPr>
            <a:spLocks noGrp="1"/>
          </p:cNvSpPr>
          <p:nvPr>
            <p:ph type="body" sz="quarter" idx="11" hasCustomPrompt="1"/>
          </p:nvPr>
        </p:nvSpPr>
        <p:spPr>
          <a:xfrm>
            <a:off x="601665" y="1143000"/>
            <a:ext cx="10828337" cy="365760"/>
          </a:xfrm>
          <a:solidFill>
            <a:schemeClr val="accent3">
              <a:lumMod val="20000"/>
              <a:lumOff val="80000"/>
            </a:schemeClr>
          </a:solidFill>
        </p:spPr>
        <p:txBody>
          <a:bodyPr anchor="ctr"/>
          <a:lstStyle>
            <a:lvl1pPr marL="91440">
              <a:spcBef>
                <a:spcPts val="600"/>
              </a:spcBef>
              <a:defRPr sz="1800">
                <a:solidFill>
                  <a:schemeClr val="tx2"/>
                </a:solidFill>
              </a:defRPr>
            </a:lvl1pPr>
          </a:lstStyle>
          <a:p>
            <a:pPr lvl="0"/>
            <a:r>
              <a:rPr lang="en-US" dirty="0"/>
              <a:t>EDIT MASTER TEXT STYLES</a:t>
            </a:r>
          </a:p>
        </p:txBody>
      </p:sp>
      <p:pic>
        <p:nvPicPr>
          <p:cNvPr id="9" name="Picture 8">
            <a:extLst>
              <a:ext uri="{FF2B5EF4-FFF2-40B4-BE49-F238E27FC236}">
                <a16:creationId xmlns:a16="http://schemas.microsoft.com/office/drawing/2014/main" id="{04056A5E-5C24-5A43-89B1-56A4CE5439B5}"/>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1671137177"/>
      </p:ext>
    </p:extLst>
  </p:cSld>
  <p:clrMapOvr>
    <a:masterClrMapping/>
  </p:clrMapOvr>
  <p:extLst>
    <p:ext uri="{DCECCB84-F9BA-43D5-87BE-67443E8EF086}">
      <p15:sldGuideLst xmlns:p15="http://schemas.microsoft.com/office/powerpoint/2012/main">
        <p15:guide id="1" orient="horz" pos="408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Slide 1">
    <p:spTree>
      <p:nvGrpSpPr>
        <p:cNvPr id="1" name=""/>
        <p:cNvGrpSpPr/>
        <p:nvPr/>
      </p:nvGrpSpPr>
      <p:grpSpPr>
        <a:xfrm>
          <a:off x="0" y="0"/>
          <a:ext cx="0" cy="0"/>
          <a:chOff x="0" y="0"/>
          <a:chExt cx="0" cy="0"/>
        </a:xfrm>
      </p:grpSpPr>
      <p:sp>
        <p:nvSpPr>
          <p:cNvPr id="16" name="Title 3"/>
          <p:cNvSpPr>
            <a:spLocks noGrp="1"/>
          </p:cNvSpPr>
          <p:nvPr>
            <p:ph type="title"/>
          </p:nvPr>
        </p:nvSpPr>
        <p:spPr>
          <a:xfrm>
            <a:off x="601582" y="466348"/>
            <a:ext cx="10828420"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sp>
        <p:nvSpPr>
          <p:cNvPr id="2" name="Rectangle 1">
            <a:extLst>
              <a:ext uri="{FF2B5EF4-FFF2-40B4-BE49-F238E27FC236}">
                <a16:creationId xmlns:a16="http://schemas.microsoft.com/office/drawing/2014/main" id="{5E7FAE46-5523-A449-BBC9-B01DE2E34319}"/>
              </a:ext>
            </a:extLst>
          </p:cNvPr>
          <p:cNvSpPr/>
          <p:nvPr userDrawn="1"/>
        </p:nvSpPr>
        <p:spPr>
          <a:xfrm>
            <a:off x="0" y="1050376"/>
            <a:ext cx="12192000" cy="13716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Proxima Nova Regular"/>
            </a:endParaRPr>
          </a:p>
        </p:txBody>
      </p:sp>
      <p:sp>
        <p:nvSpPr>
          <p:cNvPr id="5" name="Text Placeholder 4">
            <a:extLst>
              <a:ext uri="{FF2B5EF4-FFF2-40B4-BE49-F238E27FC236}">
                <a16:creationId xmlns:a16="http://schemas.microsoft.com/office/drawing/2014/main" id="{74660C22-5402-1741-9ACA-7B960AF53EA7}"/>
              </a:ext>
            </a:extLst>
          </p:cNvPr>
          <p:cNvSpPr>
            <a:spLocks noGrp="1"/>
          </p:cNvSpPr>
          <p:nvPr>
            <p:ph type="body" sz="quarter" idx="11"/>
          </p:nvPr>
        </p:nvSpPr>
        <p:spPr>
          <a:xfrm>
            <a:off x="601289" y="1355176"/>
            <a:ext cx="10828337" cy="762000"/>
          </a:xfrm>
        </p:spPr>
        <p:txBody>
          <a:bodyPr anchor="ctr"/>
          <a:lstStyle>
            <a:lvl1pPr>
              <a:defRPr sz="1800">
                <a:solidFill>
                  <a:schemeClr val="tx2"/>
                </a:solidFill>
              </a:defRPr>
            </a:lvl1pPr>
          </a:lstStyle>
          <a:p>
            <a:pPr lvl="0"/>
            <a:r>
              <a:rPr lang="en-US" dirty="0"/>
              <a:t>Edit Master text styles</a:t>
            </a:r>
          </a:p>
        </p:txBody>
      </p:sp>
      <p:sp>
        <p:nvSpPr>
          <p:cNvPr id="8" name="Content Placeholder 7">
            <a:extLst>
              <a:ext uri="{FF2B5EF4-FFF2-40B4-BE49-F238E27FC236}">
                <a16:creationId xmlns:a16="http://schemas.microsoft.com/office/drawing/2014/main" id="{6A3A0CFA-19B1-E741-9C2C-F4F262C3C6A2}"/>
              </a:ext>
            </a:extLst>
          </p:cNvPr>
          <p:cNvSpPr>
            <a:spLocks noGrp="1"/>
          </p:cNvSpPr>
          <p:nvPr>
            <p:ph sz="quarter" idx="12"/>
          </p:nvPr>
        </p:nvSpPr>
        <p:spPr>
          <a:xfrm>
            <a:off x="601289" y="2599289"/>
            <a:ext cx="10828337" cy="3673475"/>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571E2EA7-462B-124D-8E61-A4E5C5F3A175}"/>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1503840441"/>
      </p:ext>
    </p:extLst>
  </p:cSld>
  <p:clrMapOvr>
    <a:masterClrMapping/>
  </p:clrMapOvr>
  <p:extLst>
    <p:ext uri="{DCECCB84-F9BA-43D5-87BE-67443E8EF086}">
      <p15:sldGuideLst xmlns:p15="http://schemas.microsoft.com/office/powerpoint/2012/main">
        <p15:guide id="1" orient="horz" pos="408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Slide">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0" name="Slide Number Placeholder 4">
            <a:extLst>
              <a:ext uri="{FF2B5EF4-FFF2-40B4-BE49-F238E27FC236}">
                <a16:creationId xmlns:a16="http://schemas.microsoft.com/office/drawing/2014/main" id="{7741FB7F-4339-CE40-88F6-F6B2A9B73936}"/>
              </a:ext>
            </a:extLst>
          </p:cNvPr>
          <p:cNvSpPr>
            <a:spLocks noGrp="1"/>
          </p:cNvSpPr>
          <p:nvPr>
            <p:ph type="sldNum" sz="quarter" idx="15"/>
          </p:nvPr>
        </p:nvSpPr>
        <p:spPr/>
        <p:txBody>
          <a:bodyPr/>
          <a:lstStyle>
            <a:lvl1pPr>
              <a:defRPr/>
            </a:lvl1pPr>
          </a:lstStyle>
          <a:p>
            <a:pPr>
              <a:defRPr/>
            </a:pPr>
            <a:fld id="{59D14E7F-45AD-DE46-9B52-3C1C3176B3A7}" type="slidenum">
              <a:rPr lang="en-US"/>
              <a:pPr>
                <a:defRPr/>
              </a:pPr>
              <a:t>‹#›</a:t>
            </a:fld>
            <a:endParaRPr lang="en-US" dirty="0"/>
          </a:p>
        </p:txBody>
      </p:sp>
      <p:sp>
        <p:nvSpPr>
          <p:cNvPr id="4" name="Text Placeholder 3">
            <a:extLst>
              <a:ext uri="{FF2B5EF4-FFF2-40B4-BE49-F238E27FC236}">
                <a16:creationId xmlns:a16="http://schemas.microsoft.com/office/drawing/2014/main" id="{AACC622F-487B-E241-B84C-53A83BDC9440}"/>
              </a:ext>
            </a:extLst>
          </p:cNvPr>
          <p:cNvSpPr>
            <a:spLocks noGrp="1"/>
          </p:cNvSpPr>
          <p:nvPr>
            <p:ph type="body" sz="quarter" idx="16" hasCustomPrompt="1"/>
          </p:nvPr>
        </p:nvSpPr>
        <p:spPr>
          <a:xfrm>
            <a:off x="381000" y="2324100"/>
            <a:ext cx="11430000" cy="2209800"/>
          </a:xfrm>
        </p:spPr>
        <p:txBody>
          <a:bodyPr anchor="ctr"/>
          <a:lstStyle>
            <a:lvl1pPr>
              <a:defRPr sz="6000">
                <a:latin typeface="YaleNew" panose="02000602050000020003" pitchFamily="2" charset="77"/>
              </a:defRPr>
            </a:lvl1pPr>
          </a:lstStyle>
          <a:p>
            <a:pPr lvl="0"/>
            <a:r>
              <a:rPr lang="en-US" dirty="0"/>
              <a:t>Divider Slide</a:t>
            </a:r>
          </a:p>
        </p:txBody>
      </p:sp>
      <p:pic>
        <p:nvPicPr>
          <p:cNvPr id="6" name="Picture 5">
            <a:extLst>
              <a:ext uri="{FF2B5EF4-FFF2-40B4-BE49-F238E27FC236}">
                <a16:creationId xmlns:a16="http://schemas.microsoft.com/office/drawing/2014/main" id="{6E3FB10E-A6B9-6844-91DD-2EB1AE209795}"/>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385411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ontent Slide 1">
    <p:spTree>
      <p:nvGrpSpPr>
        <p:cNvPr id="1" name=""/>
        <p:cNvGrpSpPr/>
        <p:nvPr/>
      </p:nvGrpSpPr>
      <p:grpSpPr>
        <a:xfrm>
          <a:off x="0" y="0"/>
          <a:ext cx="0" cy="0"/>
          <a:chOff x="0" y="0"/>
          <a:chExt cx="0" cy="0"/>
        </a:xfrm>
      </p:grpSpPr>
      <p:sp>
        <p:nvSpPr>
          <p:cNvPr id="16" name="Title 3"/>
          <p:cNvSpPr>
            <a:spLocks noGrp="1"/>
          </p:cNvSpPr>
          <p:nvPr>
            <p:ph type="title"/>
          </p:nvPr>
        </p:nvSpPr>
        <p:spPr>
          <a:xfrm>
            <a:off x="601582" y="466348"/>
            <a:ext cx="10828420"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DD700759-2717-AD40-9814-CA77C6E9D6B1}"/>
              </a:ext>
            </a:extLst>
          </p:cNvPr>
          <p:cNvSpPr>
            <a:spLocks noGrp="1"/>
          </p:cNvSpPr>
          <p:nvPr>
            <p:ph type="sldNum" sz="quarter" idx="10"/>
          </p:nvPr>
        </p:nvSpPr>
        <p:spPr/>
        <p:txBody>
          <a:bodyPr/>
          <a:lstStyle>
            <a:lvl1pPr>
              <a:defRPr/>
            </a:lvl1pPr>
          </a:lstStyle>
          <a:p>
            <a:pPr>
              <a:defRPr/>
            </a:pPr>
            <a:fld id="{A48725E7-0BCD-FA4A-B64F-9E36BFFE79F3}" type="slidenum">
              <a:rPr lang="en-US"/>
              <a:pPr>
                <a:defRPr/>
              </a:pPr>
              <a:t>‹#›</a:t>
            </a:fld>
            <a:endParaRPr lang="en-US" dirty="0"/>
          </a:p>
        </p:txBody>
      </p:sp>
      <p:sp>
        <p:nvSpPr>
          <p:cNvPr id="3" name="Text Placeholder 2">
            <a:extLst>
              <a:ext uri="{FF2B5EF4-FFF2-40B4-BE49-F238E27FC236}">
                <a16:creationId xmlns:a16="http://schemas.microsoft.com/office/drawing/2014/main" id="{142C0793-E1F7-4143-8EEE-B1FF00AA2353}"/>
              </a:ext>
            </a:extLst>
          </p:cNvPr>
          <p:cNvSpPr>
            <a:spLocks noGrp="1"/>
          </p:cNvSpPr>
          <p:nvPr>
            <p:ph type="body" sz="quarter" idx="11" hasCustomPrompt="1"/>
          </p:nvPr>
        </p:nvSpPr>
        <p:spPr>
          <a:xfrm>
            <a:off x="601665" y="1143000"/>
            <a:ext cx="10828337" cy="365760"/>
          </a:xfrm>
          <a:solidFill>
            <a:schemeClr val="accent3">
              <a:lumMod val="20000"/>
              <a:lumOff val="80000"/>
            </a:schemeClr>
          </a:solidFill>
        </p:spPr>
        <p:txBody>
          <a:bodyPr anchor="ctr"/>
          <a:lstStyle>
            <a:lvl1pPr marL="91440">
              <a:defRPr sz="1800">
                <a:solidFill>
                  <a:schemeClr val="tx2"/>
                </a:solidFill>
              </a:defRPr>
            </a:lvl1pPr>
          </a:lstStyle>
          <a:p>
            <a:pPr lvl="0"/>
            <a:r>
              <a:rPr lang="en-US" dirty="0"/>
              <a:t>EDIT MASTER TEXT STYLES</a:t>
            </a:r>
          </a:p>
        </p:txBody>
      </p:sp>
      <p:sp>
        <p:nvSpPr>
          <p:cNvPr id="8" name="Content Placeholder 7">
            <a:extLst>
              <a:ext uri="{FF2B5EF4-FFF2-40B4-BE49-F238E27FC236}">
                <a16:creationId xmlns:a16="http://schemas.microsoft.com/office/drawing/2014/main" id="{C8433FC3-5296-964B-AD6E-84BADB8C2AA7}"/>
              </a:ext>
            </a:extLst>
          </p:cNvPr>
          <p:cNvSpPr>
            <a:spLocks noGrp="1"/>
          </p:cNvSpPr>
          <p:nvPr>
            <p:ph sz="quarter" idx="13"/>
          </p:nvPr>
        </p:nvSpPr>
        <p:spPr>
          <a:xfrm>
            <a:off x="6096000" y="1676400"/>
            <a:ext cx="5334000" cy="457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7">
            <a:extLst>
              <a:ext uri="{FF2B5EF4-FFF2-40B4-BE49-F238E27FC236}">
                <a16:creationId xmlns:a16="http://schemas.microsoft.com/office/drawing/2014/main" id="{E5A66AA7-1DC7-CD42-AA8F-4303706B4626}"/>
              </a:ext>
            </a:extLst>
          </p:cNvPr>
          <p:cNvSpPr>
            <a:spLocks noGrp="1"/>
          </p:cNvSpPr>
          <p:nvPr>
            <p:ph sz="quarter" idx="14"/>
          </p:nvPr>
        </p:nvSpPr>
        <p:spPr>
          <a:xfrm>
            <a:off x="598829" y="1676400"/>
            <a:ext cx="5334000" cy="457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96EDEB79-33A2-0C48-A8FA-E329EC25BAE3}"/>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2965434124"/>
      </p:ext>
    </p:extLst>
  </p:cSld>
  <p:clrMapOvr>
    <a:masterClrMapping/>
  </p:clrMapOvr>
  <p:extLst>
    <p:ext uri="{DCECCB84-F9BA-43D5-87BE-67443E8EF086}">
      <p15:sldGuideLst xmlns:p15="http://schemas.microsoft.com/office/powerpoint/2012/main">
        <p15:guide id="1" orient="horz" pos="4080">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bullets">
    <p:spTree>
      <p:nvGrpSpPr>
        <p:cNvPr id="1" name=""/>
        <p:cNvGrpSpPr/>
        <p:nvPr/>
      </p:nvGrpSpPr>
      <p:grpSpPr>
        <a:xfrm>
          <a:off x="0" y="0"/>
          <a:ext cx="0" cy="0"/>
          <a:chOff x="0" y="0"/>
          <a:chExt cx="0" cy="0"/>
        </a:xfrm>
      </p:grpSpPr>
      <p:sp>
        <p:nvSpPr>
          <p:cNvPr id="14" name="Text Placeholder 1"/>
          <p:cNvSpPr>
            <a:spLocks noGrp="1"/>
          </p:cNvSpPr>
          <p:nvPr>
            <p:ph type="body" sz="quarter" idx="4294967295"/>
          </p:nvPr>
        </p:nvSpPr>
        <p:spPr>
          <a:xfrm>
            <a:off x="601580" y="1143000"/>
            <a:ext cx="10828421" cy="4800600"/>
          </a:xfrm>
        </p:spPr>
        <p:txBody>
          <a:bodyPr/>
          <a:lstStyle>
            <a:lvl1pPr marL="160735" indent="-160735">
              <a:buFont typeface="Arial" panose="020B0604020202020204" pitchFamily="34" charset="0"/>
              <a:buChar char="•"/>
              <a:defRPr i="0">
                <a:solidFill>
                  <a:schemeClr val="tx2"/>
                </a:solidFill>
                <a:latin typeface="Microsoft Sans Serif" panose="020B0604020202020204" pitchFamily="34" charset="0"/>
                <a:cs typeface="Microsoft Sans Serif" panose="020B0604020202020204" pitchFamily="34" charset="0"/>
              </a:defRPr>
            </a:lvl1pPr>
            <a:lvl2pPr>
              <a:defRPr i="0">
                <a:solidFill>
                  <a:schemeClr val="tx2"/>
                </a:solidFill>
                <a:latin typeface="Microsoft Sans Serif" panose="020B0604020202020204" pitchFamily="34" charset="0"/>
                <a:cs typeface="Microsoft Sans Serif" panose="020B0604020202020204" pitchFamily="34" charset="0"/>
              </a:defRPr>
            </a:lvl2pPr>
            <a:lvl3pPr>
              <a:defRPr i="0">
                <a:solidFill>
                  <a:schemeClr val="tx2"/>
                </a:solidFill>
                <a:latin typeface="Microsoft Sans Serif" panose="020B0604020202020204" pitchFamily="34" charset="0"/>
                <a:cs typeface="Microsoft Sans Serif" panose="020B0604020202020204" pitchFamily="34" charset="0"/>
              </a:defRPr>
            </a:lvl3pPr>
            <a:lvl4pPr>
              <a:defRPr i="0">
                <a:solidFill>
                  <a:schemeClr val="tx2"/>
                </a:solidFill>
                <a:latin typeface="Microsoft Sans Serif" panose="020B0604020202020204" pitchFamily="34" charset="0"/>
                <a:cs typeface="Microsoft Sans Serif" panose="020B0604020202020204" pitchFamily="34"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6" name="Title 3"/>
          <p:cNvSpPr>
            <a:spLocks noGrp="1"/>
          </p:cNvSpPr>
          <p:nvPr>
            <p:ph type="title"/>
          </p:nvPr>
        </p:nvSpPr>
        <p:spPr>
          <a:xfrm>
            <a:off x="601582" y="466348"/>
            <a:ext cx="10828420" cy="507831"/>
          </a:xfrm>
        </p:spPr>
        <p:txBody>
          <a:bodyPr/>
          <a:lstStyle>
            <a:lvl1pPr>
              <a:defRPr sz="3200">
                <a:solidFill>
                  <a:schemeClr val="tx2"/>
                </a:solidFill>
                <a:latin typeface="YaleNew" panose="02000602050000020003" pitchFamily="2" charset="77"/>
                <a:cs typeface="Microsoft Sans Serif" panose="020B0604020202020204" pitchFamily="34" charset="0"/>
              </a:defRPr>
            </a:lvl1pPr>
          </a:lstStyle>
          <a:p>
            <a:r>
              <a:rPr lang="en-US" dirty="0"/>
              <a:t>Click to edit Master title style</a:t>
            </a:r>
          </a:p>
        </p:txBody>
      </p:sp>
      <p:sp>
        <p:nvSpPr>
          <p:cNvPr id="4" name="Slide Number Placeholder 5">
            <a:extLst>
              <a:ext uri="{FF2B5EF4-FFF2-40B4-BE49-F238E27FC236}">
                <a16:creationId xmlns:a16="http://schemas.microsoft.com/office/drawing/2014/main" id="{47B60CCC-B084-C348-9BCD-BBA56EC3E47E}"/>
              </a:ext>
            </a:extLst>
          </p:cNvPr>
          <p:cNvSpPr>
            <a:spLocks noGrp="1"/>
          </p:cNvSpPr>
          <p:nvPr>
            <p:ph type="sldNum" sz="quarter" idx="10"/>
          </p:nvPr>
        </p:nvSpPr>
        <p:spPr/>
        <p:txBody>
          <a:bodyPr/>
          <a:lstStyle>
            <a:lvl1pPr>
              <a:defRPr/>
            </a:lvl1pPr>
          </a:lstStyle>
          <a:p>
            <a:pPr>
              <a:defRPr/>
            </a:pPr>
            <a:fld id="{5A0BCCF5-4884-6E4B-9EA1-561DD01E3524}" type="slidenum">
              <a:rPr lang="en-US"/>
              <a:pPr>
                <a:defRPr/>
              </a:pPr>
              <a:t>‹#›</a:t>
            </a:fld>
            <a:endParaRPr lang="en-US" dirty="0"/>
          </a:p>
        </p:txBody>
      </p:sp>
      <p:pic>
        <p:nvPicPr>
          <p:cNvPr id="6" name="Picture 5">
            <a:extLst>
              <a:ext uri="{FF2B5EF4-FFF2-40B4-BE49-F238E27FC236}">
                <a16:creationId xmlns:a16="http://schemas.microsoft.com/office/drawing/2014/main" id="{84115AB7-1460-1049-B47A-5563EDF67F95}"/>
              </a:ext>
            </a:extLst>
          </p:cNvPr>
          <p:cNvPicPr>
            <a:picLocks noChangeAspect="1"/>
          </p:cNvPicPr>
          <p:nvPr userDrawn="1"/>
        </p:nvPicPr>
        <p:blipFill>
          <a:blip r:embed="rId2"/>
          <a:stretch>
            <a:fillRect/>
          </a:stretch>
        </p:blipFill>
        <p:spPr>
          <a:xfrm>
            <a:off x="601580" y="6400800"/>
            <a:ext cx="3048000" cy="169816"/>
          </a:xfrm>
          <a:prstGeom prst="rect">
            <a:avLst/>
          </a:prstGeom>
        </p:spPr>
      </p:pic>
    </p:spTree>
    <p:extLst>
      <p:ext uri="{BB962C8B-B14F-4D97-AF65-F5344CB8AC3E}">
        <p14:creationId xmlns:p14="http://schemas.microsoft.com/office/powerpoint/2010/main" val="190974202"/>
      </p:ext>
    </p:extLst>
  </p:cSld>
  <p:clrMapOvr>
    <a:masterClrMapping/>
  </p:clrMapOvr>
  <p:extLst>
    <p:ext uri="{DCECCB84-F9BA-43D5-87BE-67443E8EF086}">
      <p15:sldGuideLst xmlns:p15="http://schemas.microsoft.com/office/powerpoint/2012/main">
        <p15:guide id="1" orient="horz" pos="72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D2636B2-A160-994F-823A-B4842843481B}"/>
              </a:ext>
            </a:extLst>
          </p:cNvPr>
          <p:cNvSpPr>
            <a:spLocks noGrp="1"/>
          </p:cNvSpPr>
          <p:nvPr>
            <p:ph type="title"/>
          </p:nvPr>
        </p:nvSpPr>
        <p:spPr bwMode="auto">
          <a:xfrm>
            <a:off x="620184" y="466725"/>
            <a:ext cx="108966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dirty="0"/>
              <a:t>Title</a:t>
            </a:r>
          </a:p>
        </p:txBody>
      </p:sp>
      <p:sp>
        <p:nvSpPr>
          <p:cNvPr id="1027" name="Text Placeholder 2">
            <a:extLst>
              <a:ext uri="{FF2B5EF4-FFF2-40B4-BE49-F238E27FC236}">
                <a16:creationId xmlns:a16="http://schemas.microsoft.com/office/drawing/2014/main" id="{CEDDAC83-1CA6-5842-93DA-FC551F2B83A7}"/>
              </a:ext>
            </a:extLst>
          </p:cNvPr>
          <p:cNvSpPr>
            <a:spLocks noGrp="1"/>
          </p:cNvSpPr>
          <p:nvPr>
            <p:ph type="body" idx="1"/>
          </p:nvPr>
        </p:nvSpPr>
        <p:spPr bwMode="auto">
          <a:xfrm>
            <a:off x="620184" y="1323975"/>
            <a:ext cx="10896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lide Number Placeholder 5">
            <a:extLst>
              <a:ext uri="{FF2B5EF4-FFF2-40B4-BE49-F238E27FC236}">
                <a16:creationId xmlns:a16="http://schemas.microsoft.com/office/drawing/2014/main" id="{34BFCD74-2D11-411D-BA34-B9AF6CDF1527}"/>
              </a:ext>
            </a:extLst>
          </p:cNvPr>
          <p:cNvSpPr>
            <a:spLocks noGrp="1"/>
          </p:cNvSpPr>
          <p:nvPr>
            <p:ph type="sldNum" sz="quarter" idx="4"/>
          </p:nvPr>
        </p:nvSpPr>
        <p:spPr>
          <a:xfrm>
            <a:off x="8773584" y="6407153"/>
            <a:ext cx="2743200" cy="214313"/>
          </a:xfrm>
          <a:prstGeom prst="rect">
            <a:avLst/>
          </a:prstGeom>
        </p:spPr>
        <p:txBody>
          <a:bodyPr vert="horz" lIns="0" tIns="0" rIns="0" bIns="0" rtlCol="0" anchor="t"/>
          <a:lstStyle>
            <a:lvl1pPr algn="r" defTabSz="257175" eaLnBrk="1" fontAlgn="auto" hangingPunct="1">
              <a:spcBef>
                <a:spcPts val="0"/>
              </a:spcBef>
              <a:spcAft>
                <a:spcPts val="0"/>
              </a:spcAft>
              <a:defRPr sz="675" b="0" i="0" baseline="0">
                <a:solidFill>
                  <a:prstClr val="black">
                    <a:tint val="75000"/>
                  </a:prstClr>
                </a:solidFill>
                <a:latin typeface="Microsoft Sans Serif" panose="020B0604020202020204" pitchFamily="34" charset="0"/>
              </a:defRPr>
            </a:lvl1pPr>
          </a:lstStyle>
          <a:p>
            <a:pPr>
              <a:defRPr/>
            </a:pPr>
            <a:fld id="{6E185F3A-9EB0-004F-8466-36A321E6E181}" type="slidenum">
              <a:rPr lang="en-US" smtClean="0"/>
              <a:pPr>
                <a:defRPr/>
              </a:pPr>
              <a:t>‹#›</a:t>
            </a:fld>
            <a:endParaRPr lang="en-US" dirty="0"/>
          </a:p>
        </p:txBody>
      </p:sp>
    </p:spTree>
    <p:extLst>
      <p:ext uri="{BB962C8B-B14F-4D97-AF65-F5344CB8AC3E}">
        <p14:creationId xmlns:p14="http://schemas.microsoft.com/office/powerpoint/2010/main" val="2030829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p:hf hdr="0" ftr="0" dt="0"/>
  <p:txStyles>
    <p:titleStyle>
      <a:lvl1pPr algn="l" defTabSz="514350" rtl="0" eaLnBrk="1" fontAlgn="base" hangingPunct="1">
        <a:spcBef>
          <a:spcPts val="563"/>
        </a:spcBef>
        <a:spcAft>
          <a:spcPct val="0"/>
        </a:spcAft>
        <a:defRPr sz="3200" b="0" kern="1200">
          <a:solidFill>
            <a:schemeClr val="tx2"/>
          </a:solidFill>
          <a:latin typeface="YaleNew" panose="02000602050000020003" pitchFamily="2" charset="77"/>
          <a:ea typeface="+mj-ea"/>
          <a:cs typeface="Microsoft Sans Serif" panose="020B0604020202020204" pitchFamily="34" charset="0"/>
        </a:defRPr>
      </a:lvl1pPr>
      <a:lvl2pPr algn="l" defTabSz="514350" rtl="0" eaLnBrk="1" fontAlgn="base" hangingPunct="1">
        <a:spcBef>
          <a:spcPts val="563"/>
        </a:spcBef>
        <a:spcAft>
          <a:spcPct val="0"/>
        </a:spcAft>
        <a:defRPr sz="1650" b="1">
          <a:solidFill>
            <a:schemeClr val="tx1"/>
          </a:solidFill>
          <a:latin typeface="Arial" charset="0"/>
        </a:defRPr>
      </a:lvl2pPr>
      <a:lvl3pPr algn="l" defTabSz="514350" rtl="0" eaLnBrk="1" fontAlgn="base" hangingPunct="1">
        <a:spcBef>
          <a:spcPts val="563"/>
        </a:spcBef>
        <a:spcAft>
          <a:spcPct val="0"/>
        </a:spcAft>
        <a:defRPr sz="1650" b="1">
          <a:solidFill>
            <a:schemeClr val="tx1"/>
          </a:solidFill>
          <a:latin typeface="Arial" charset="0"/>
        </a:defRPr>
      </a:lvl3pPr>
      <a:lvl4pPr algn="l" defTabSz="514350" rtl="0" eaLnBrk="1" fontAlgn="base" hangingPunct="1">
        <a:spcBef>
          <a:spcPts val="563"/>
        </a:spcBef>
        <a:spcAft>
          <a:spcPct val="0"/>
        </a:spcAft>
        <a:defRPr sz="1650" b="1">
          <a:solidFill>
            <a:schemeClr val="tx1"/>
          </a:solidFill>
          <a:latin typeface="Arial" charset="0"/>
        </a:defRPr>
      </a:lvl4pPr>
      <a:lvl5pPr algn="l" defTabSz="514350" rtl="0" eaLnBrk="1" fontAlgn="base" hangingPunct="1">
        <a:spcBef>
          <a:spcPts val="563"/>
        </a:spcBef>
        <a:spcAft>
          <a:spcPct val="0"/>
        </a:spcAft>
        <a:defRPr sz="1650" b="1">
          <a:solidFill>
            <a:schemeClr val="tx1"/>
          </a:solidFill>
          <a:latin typeface="Arial" charset="0"/>
        </a:defRPr>
      </a:lvl5pPr>
      <a:lvl6pPr marL="342900" algn="l" defTabSz="514350" rtl="0" eaLnBrk="1" fontAlgn="base" hangingPunct="1">
        <a:spcBef>
          <a:spcPts val="563"/>
        </a:spcBef>
        <a:spcAft>
          <a:spcPct val="0"/>
        </a:spcAft>
        <a:defRPr sz="1650" b="1">
          <a:solidFill>
            <a:schemeClr val="tx1"/>
          </a:solidFill>
          <a:latin typeface="Arial" charset="0"/>
        </a:defRPr>
      </a:lvl6pPr>
      <a:lvl7pPr marL="685800" algn="l" defTabSz="514350" rtl="0" eaLnBrk="1" fontAlgn="base" hangingPunct="1">
        <a:spcBef>
          <a:spcPts val="563"/>
        </a:spcBef>
        <a:spcAft>
          <a:spcPct val="0"/>
        </a:spcAft>
        <a:defRPr sz="1650" b="1">
          <a:solidFill>
            <a:schemeClr val="tx1"/>
          </a:solidFill>
          <a:latin typeface="Arial" charset="0"/>
        </a:defRPr>
      </a:lvl7pPr>
      <a:lvl8pPr marL="1028700" algn="l" defTabSz="514350" rtl="0" eaLnBrk="1" fontAlgn="base" hangingPunct="1">
        <a:spcBef>
          <a:spcPts val="563"/>
        </a:spcBef>
        <a:spcAft>
          <a:spcPct val="0"/>
        </a:spcAft>
        <a:defRPr sz="1650" b="1">
          <a:solidFill>
            <a:schemeClr val="tx1"/>
          </a:solidFill>
          <a:latin typeface="Arial" charset="0"/>
        </a:defRPr>
      </a:lvl8pPr>
      <a:lvl9pPr marL="1371600" algn="l" defTabSz="514350" rtl="0" eaLnBrk="1" fontAlgn="base" hangingPunct="1">
        <a:spcBef>
          <a:spcPts val="563"/>
        </a:spcBef>
        <a:spcAft>
          <a:spcPct val="0"/>
        </a:spcAft>
        <a:defRPr sz="1650" b="1">
          <a:solidFill>
            <a:schemeClr val="tx1"/>
          </a:solidFill>
          <a:latin typeface="Arial" charset="0"/>
        </a:defRPr>
      </a:lvl9pPr>
    </p:titleStyle>
    <p:bodyStyle>
      <a:lvl1pPr algn="l" defTabSz="514350" rtl="0" eaLnBrk="1" fontAlgn="base" hangingPunct="1">
        <a:lnSpc>
          <a:spcPct val="120000"/>
        </a:lnSpc>
        <a:spcBef>
          <a:spcPts val="563"/>
        </a:spcBef>
        <a:spcAft>
          <a:spcPct val="0"/>
        </a:spcAft>
        <a:buFont typeface="Arial" panose="020B0604020202020204" pitchFamily="34" charset="0"/>
        <a:defRPr sz="1800" i="0" kern="1200">
          <a:solidFill>
            <a:schemeClr val="tx2"/>
          </a:solidFill>
          <a:latin typeface="Microsoft Sans Serif" panose="020B0604020202020204" pitchFamily="34" charset="0"/>
          <a:ea typeface="+mn-ea"/>
          <a:cs typeface="Microsoft Sans Serif" panose="020B0604020202020204" pitchFamily="34" charset="0"/>
        </a:defRPr>
      </a:lvl1pPr>
      <a:lvl2pPr marL="417910" indent="-160735" algn="l" defTabSz="514350" rtl="0" eaLnBrk="1" fontAlgn="base" hangingPunct="1">
        <a:lnSpc>
          <a:spcPct val="120000"/>
        </a:lnSpc>
        <a:spcBef>
          <a:spcPts val="281"/>
        </a:spcBef>
        <a:spcAft>
          <a:spcPct val="0"/>
        </a:spcAft>
        <a:buSzPct val="100000"/>
        <a:buFont typeface="Arial" panose="020B0604020202020204" pitchFamily="34" charset="0"/>
        <a:buChar char="•"/>
        <a:defRPr sz="1600" i="0" kern="1200">
          <a:solidFill>
            <a:schemeClr val="tx2"/>
          </a:solidFill>
          <a:latin typeface="Microsoft Sans Serif" panose="020B0604020202020204" pitchFamily="34" charset="0"/>
          <a:ea typeface="+mn-ea"/>
          <a:cs typeface="Microsoft Sans Serif" panose="020B0604020202020204" pitchFamily="34" charset="0"/>
        </a:defRPr>
      </a:lvl2pPr>
      <a:lvl3pPr marL="675085" indent="-160735" algn="l" defTabSz="514350" rtl="0" eaLnBrk="1" fontAlgn="base" hangingPunct="1">
        <a:lnSpc>
          <a:spcPct val="120000"/>
        </a:lnSpc>
        <a:spcBef>
          <a:spcPts val="281"/>
        </a:spcBef>
        <a:spcAft>
          <a:spcPct val="0"/>
        </a:spcAft>
        <a:buSzPct val="100000"/>
        <a:buFont typeface="Arial" panose="020B0604020202020204" pitchFamily="34" charset="0"/>
        <a:buChar char="•"/>
        <a:defRPr sz="1400" i="0" kern="1200">
          <a:solidFill>
            <a:schemeClr val="tx2"/>
          </a:solidFill>
          <a:latin typeface="Microsoft Sans Serif" panose="020B0604020202020204" pitchFamily="34" charset="0"/>
          <a:ea typeface="+mn-ea"/>
          <a:cs typeface="Microsoft Sans Serif" panose="020B0604020202020204" pitchFamily="34" charset="0"/>
        </a:defRPr>
      </a:lvl3pPr>
      <a:lvl4pPr marL="932260" indent="-160735" algn="l" defTabSz="514350" rtl="0" eaLnBrk="1" fontAlgn="base" hangingPunct="1">
        <a:lnSpc>
          <a:spcPct val="120000"/>
        </a:lnSpc>
        <a:spcBef>
          <a:spcPts val="281"/>
        </a:spcBef>
        <a:spcAft>
          <a:spcPct val="0"/>
        </a:spcAft>
        <a:buSzPct val="100000"/>
        <a:buFont typeface="Arial" panose="020B0604020202020204" pitchFamily="34" charset="0"/>
        <a:buChar char="•"/>
        <a:defRPr sz="1200" i="0" kern="1200">
          <a:solidFill>
            <a:schemeClr val="tx2"/>
          </a:solidFill>
          <a:latin typeface="Microsoft Sans Serif" panose="020B0604020202020204" pitchFamily="34" charset="0"/>
          <a:ea typeface="+mn-ea"/>
          <a:cs typeface="Microsoft Sans Serif" panose="020B0604020202020204" pitchFamily="34" charset="0"/>
        </a:defRPr>
      </a:lvl4pPr>
      <a:lvl5pPr marL="1189435" indent="-160735" algn="l" defTabSz="514350" rtl="0" eaLnBrk="1" fontAlgn="base" hangingPunct="1">
        <a:lnSpc>
          <a:spcPct val="120000"/>
        </a:lnSpc>
        <a:spcBef>
          <a:spcPts val="281"/>
        </a:spcBef>
        <a:spcAft>
          <a:spcPct val="0"/>
        </a:spcAft>
        <a:buSzPct val="100000"/>
        <a:buFont typeface="Arial" panose="020B0604020202020204" pitchFamily="34" charset="0"/>
        <a:buChar char="•"/>
        <a:defRPr sz="1050" i="0" kern="1200">
          <a:solidFill>
            <a:schemeClr val="tx2"/>
          </a:solidFill>
          <a:latin typeface="Microsoft Sans Serif" panose="020B0604020202020204" pitchFamily="34" charset="0"/>
          <a:ea typeface="+mn-ea"/>
          <a:cs typeface="Microsoft Sans Serif" panose="020B060402020202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AB3D5E-CDA5-7544-8AF2-27182E3A4BA5}"/>
              </a:ext>
            </a:extLst>
          </p:cNvPr>
          <p:cNvSpPr>
            <a:spLocks noGrp="1"/>
          </p:cNvSpPr>
          <p:nvPr>
            <p:ph type="body" sz="quarter" idx="14"/>
          </p:nvPr>
        </p:nvSpPr>
        <p:spPr>
          <a:xfrm>
            <a:off x="1968149" y="3291840"/>
            <a:ext cx="8171470" cy="274320"/>
          </a:xfrm>
        </p:spPr>
        <p:txBody>
          <a:bodyPr/>
          <a:lstStyle/>
          <a:p>
            <a:r>
              <a:rPr lang="en-US" dirty="0">
                <a:latin typeface="Helvetica" pitchFamily="2" charset="0"/>
              </a:rPr>
              <a:t>Presented by: Marina Gaeta Gazzola, MD </a:t>
            </a:r>
          </a:p>
          <a:p>
            <a:r>
              <a:rPr lang="en-US" dirty="0">
                <a:latin typeface="Helvetica" pitchFamily="2" charset="0"/>
              </a:rPr>
              <a:t>Resident Physician, NYU Grossman School of Medicine/Bellevue Hospital Department of Emergency Medicine</a:t>
            </a:r>
          </a:p>
          <a:p>
            <a:r>
              <a:rPr lang="en-US" dirty="0">
                <a:latin typeface="Helvetica" pitchFamily="2" charset="0"/>
              </a:rPr>
              <a:t>The APT Foundation, Inc. &amp; Yale School of Medicine</a:t>
            </a:r>
          </a:p>
        </p:txBody>
      </p:sp>
      <p:sp>
        <p:nvSpPr>
          <p:cNvPr id="3" name="Title 2">
            <a:extLst>
              <a:ext uri="{FF2B5EF4-FFF2-40B4-BE49-F238E27FC236}">
                <a16:creationId xmlns:a16="http://schemas.microsoft.com/office/drawing/2014/main" id="{5C672551-0490-1841-BAE1-8F9EEE290D33}"/>
              </a:ext>
            </a:extLst>
          </p:cNvPr>
          <p:cNvSpPr>
            <a:spLocks noGrp="1"/>
          </p:cNvSpPr>
          <p:nvPr>
            <p:ph type="title"/>
          </p:nvPr>
        </p:nvSpPr>
        <p:spPr>
          <a:xfrm>
            <a:off x="1967473" y="1340101"/>
            <a:ext cx="8172147" cy="507831"/>
          </a:xfrm>
        </p:spPr>
        <p:txBody>
          <a:bodyPr/>
          <a:lstStyle/>
          <a:p>
            <a:r>
              <a:rPr lang="en-US" sz="3000" b="1" dirty="0">
                <a:effectLst/>
                <a:latin typeface="Helvetica" pitchFamily="2" charset="0"/>
                <a:ea typeface="Times New Roman" panose="02020603050405020304" pitchFamily="18" charset="0"/>
              </a:rPr>
              <a:t>A Qualitative Investigation of Methadone Treatment Experiences, Facilitators, and Barriers Among People Experiencing Homelessness with Opioid Use Disorder</a:t>
            </a:r>
            <a:br>
              <a:rPr lang="en-US" sz="3000" dirty="0">
                <a:effectLst/>
                <a:latin typeface="Helvetica" pitchFamily="2" charset="0"/>
                <a:ea typeface="Times New Roman" panose="02020603050405020304" pitchFamily="18" charset="0"/>
              </a:rPr>
            </a:br>
            <a:endParaRPr lang="en-US" sz="3000" dirty="0"/>
          </a:p>
        </p:txBody>
      </p:sp>
      <p:sp>
        <p:nvSpPr>
          <p:cNvPr id="4" name="Text Placeholder 3">
            <a:extLst>
              <a:ext uri="{FF2B5EF4-FFF2-40B4-BE49-F238E27FC236}">
                <a16:creationId xmlns:a16="http://schemas.microsoft.com/office/drawing/2014/main" id="{BB10CEB2-4DCD-A34F-8361-D3A26FFE0BB7}"/>
              </a:ext>
            </a:extLst>
          </p:cNvPr>
          <p:cNvSpPr>
            <a:spLocks noGrp="1"/>
          </p:cNvSpPr>
          <p:nvPr>
            <p:ph type="body" sz="quarter" idx="16"/>
          </p:nvPr>
        </p:nvSpPr>
        <p:spPr>
          <a:xfrm>
            <a:off x="1981877" y="4419600"/>
            <a:ext cx="8171470" cy="274320"/>
          </a:xfrm>
        </p:spPr>
        <p:txBody>
          <a:bodyPr/>
          <a:lstStyle/>
          <a:p>
            <a:r>
              <a:rPr lang="en-US" dirty="0">
                <a:latin typeface="Helvetica" pitchFamily="2" charset="0"/>
              </a:rPr>
              <a:t>Thursday, November 14, 2024</a:t>
            </a:r>
          </a:p>
        </p:txBody>
      </p:sp>
      <p:sp>
        <p:nvSpPr>
          <p:cNvPr id="5" name="TextBox 4">
            <a:extLst>
              <a:ext uri="{FF2B5EF4-FFF2-40B4-BE49-F238E27FC236}">
                <a16:creationId xmlns:a16="http://schemas.microsoft.com/office/drawing/2014/main" id="{6E1B2E73-367A-6340-AA84-C566AC0013CA}"/>
              </a:ext>
            </a:extLst>
          </p:cNvPr>
          <p:cNvSpPr txBox="1"/>
          <p:nvPr/>
        </p:nvSpPr>
        <p:spPr>
          <a:xfrm>
            <a:off x="1828801" y="4800600"/>
            <a:ext cx="8000323" cy="1200329"/>
          </a:xfrm>
          <a:prstGeom prst="rect">
            <a:avLst/>
          </a:prstGeom>
          <a:noFill/>
        </p:spPr>
        <p:txBody>
          <a:bodyPr wrap="square" rtlCol="0">
            <a:spAutoFit/>
          </a:bodyPr>
          <a:lstStyle/>
          <a:p>
            <a:pPr eaLnBrk="0" fontAlgn="base" hangingPunct="0">
              <a:spcBef>
                <a:spcPct val="0"/>
              </a:spcBef>
              <a:spcAft>
                <a:spcPct val="0"/>
              </a:spcAft>
            </a:pPr>
            <a:r>
              <a:rPr lang="en-US" dirty="0">
                <a:solidFill>
                  <a:srgbClr val="E7E6E6"/>
                </a:solidFill>
                <a:latin typeface="Helvetica" pitchFamily="2" charset="0"/>
              </a:rPr>
              <a:t>Co-Authors: </a:t>
            </a:r>
            <a:r>
              <a:rPr lang="en-US" sz="1800" dirty="0">
                <a:latin typeface="Helvetica" pitchFamily="2" charset="0"/>
              </a:rPr>
              <a:t>Emma Thompson BS, Kim Hoffman PhD, Gul Saeed MD, Colin </a:t>
            </a:r>
            <a:r>
              <a:rPr lang="en-US" sz="1800" dirty="0" err="1">
                <a:latin typeface="Helvetica" pitchFamily="2" charset="0"/>
              </a:rPr>
              <a:t>Baylen</a:t>
            </a:r>
            <a:r>
              <a:rPr lang="en-US" sz="1800" dirty="0">
                <a:latin typeface="Helvetica" pitchFamily="2" charset="0"/>
              </a:rPr>
              <a:t> MD, Lynn M. Madden PhD, Kathryn F. Eggert PhD, Mark Beitel PhD, Declan T. Barry PhD</a:t>
            </a:r>
          </a:p>
          <a:p>
            <a:pPr eaLnBrk="0" fontAlgn="base" hangingPunct="0">
              <a:spcBef>
                <a:spcPct val="0"/>
              </a:spcBef>
              <a:spcAft>
                <a:spcPct val="0"/>
              </a:spcAft>
            </a:pPr>
            <a:endParaRPr lang="en-US" dirty="0">
              <a:solidFill>
                <a:srgbClr val="E7E6E6"/>
              </a:solidFill>
              <a:latin typeface="Helvetica" pitchFamily="2" charset="0"/>
            </a:endParaRPr>
          </a:p>
        </p:txBody>
      </p:sp>
      <p:pic>
        <p:nvPicPr>
          <p:cNvPr id="11" name="Picture 10">
            <a:extLst>
              <a:ext uri="{FF2B5EF4-FFF2-40B4-BE49-F238E27FC236}">
                <a16:creationId xmlns:a16="http://schemas.microsoft.com/office/drawing/2014/main" id="{B1B5F810-0351-E464-396C-71520FE9A2E9}"/>
              </a:ext>
            </a:extLst>
          </p:cNvPr>
          <p:cNvPicPr>
            <a:picLocks noChangeAspect="1"/>
          </p:cNvPicPr>
          <p:nvPr/>
        </p:nvPicPr>
        <p:blipFill rotWithShape="1">
          <a:blip r:embed="rId2">
            <a:extLst>
              <a:ext uri="{28A0092B-C50C-407E-A947-70E740481C1C}">
                <a14:useLocalDpi xmlns:a14="http://schemas.microsoft.com/office/drawing/2010/main" val="0"/>
              </a:ext>
            </a:extLst>
          </a:blip>
          <a:srcRect t="16629" b="6918"/>
          <a:stretch/>
        </p:blipFill>
        <p:spPr>
          <a:xfrm>
            <a:off x="8534401" y="5677398"/>
            <a:ext cx="1817451" cy="892549"/>
          </a:xfrm>
          <a:prstGeom prst="rect">
            <a:avLst/>
          </a:prstGeom>
        </p:spPr>
      </p:pic>
    </p:spTree>
    <p:extLst>
      <p:ext uri="{BB962C8B-B14F-4D97-AF65-F5344CB8AC3E}">
        <p14:creationId xmlns:p14="http://schemas.microsoft.com/office/powerpoint/2010/main" val="3733508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FDF3-74A5-B766-127E-EC8CF547CB1C}"/>
              </a:ext>
            </a:extLst>
          </p:cNvPr>
          <p:cNvSpPr>
            <a:spLocks noGrp="1"/>
          </p:cNvSpPr>
          <p:nvPr>
            <p:ph type="title"/>
          </p:nvPr>
        </p:nvSpPr>
        <p:spPr/>
        <p:txBody>
          <a:bodyPr/>
          <a:lstStyle/>
          <a:p>
            <a:r>
              <a:rPr lang="en-US" sz="5000" b="1" dirty="0">
                <a:latin typeface="Helvetica" pitchFamily="2" charset="0"/>
              </a:rPr>
              <a:t>RESULTS</a:t>
            </a:r>
          </a:p>
        </p:txBody>
      </p:sp>
    </p:spTree>
    <p:extLst>
      <p:ext uri="{BB962C8B-B14F-4D97-AF65-F5344CB8AC3E}">
        <p14:creationId xmlns:p14="http://schemas.microsoft.com/office/powerpoint/2010/main" val="2093367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3952C4-7594-844D-AD96-5EFA322660BE}"/>
              </a:ext>
            </a:extLst>
          </p:cNvPr>
          <p:cNvSpPr>
            <a:spLocks noGrp="1"/>
          </p:cNvSpPr>
          <p:nvPr>
            <p:ph type="body" sz="quarter" idx="4294967295"/>
          </p:nvPr>
        </p:nvSpPr>
        <p:spPr/>
        <p:txBody>
          <a:bodyPr/>
          <a:lstStyle/>
          <a:p>
            <a:pPr marL="285750" indent="-285750">
              <a:buFont typeface="Arial" panose="020B0604020202020204" pitchFamily="34" charset="0"/>
              <a:buChar char="•"/>
            </a:pPr>
            <a:r>
              <a:rPr lang="en-US" sz="3000" dirty="0">
                <a:latin typeface="Helvetica" pitchFamily="2" charset="0"/>
              </a:rPr>
              <a:t>Enrolled 31 current PEH, 15 people at risk of losing housing, 4 people securely housed</a:t>
            </a:r>
          </a:p>
          <a:p>
            <a:pPr marL="285750" indent="-285750">
              <a:buFont typeface="Arial" panose="020B0604020202020204" pitchFamily="34" charset="0"/>
              <a:buChar char="•"/>
            </a:pPr>
            <a:r>
              <a:rPr lang="en-US" sz="3000" dirty="0">
                <a:latin typeface="Helvetica" pitchFamily="2" charset="0"/>
              </a:rPr>
              <a:t>31 men, 19 women, most never married (62%), not currently working (88%), identified as white (78%)</a:t>
            </a:r>
          </a:p>
          <a:p>
            <a:pPr marL="285750" indent="-285750">
              <a:buFont typeface="Arial" panose="020B0604020202020204" pitchFamily="34" charset="0"/>
              <a:buChar char="•"/>
            </a:pPr>
            <a:r>
              <a:rPr lang="en-US" sz="3000" dirty="0">
                <a:latin typeface="Helvetica" pitchFamily="2" charset="0"/>
              </a:rPr>
              <a:t>Most (80%) had ≥1 year of homelessness</a:t>
            </a:r>
          </a:p>
          <a:p>
            <a:pPr marL="285750" indent="-285750">
              <a:buFont typeface="Arial" panose="020B0604020202020204" pitchFamily="34" charset="0"/>
              <a:buChar char="•"/>
            </a:pPr>
            <a:r>
              <a:rPr lang="en-US" sz="3000" dirty="0">
                <a:latin typeface="Helvetica" pitchFamily="2" charset="0"/>
              </a:rPr>
              <a:t>Median 24 months without stable housing (IQR 6.5-66)</a:t>
            </a:r>
          </a:p>
          <a:p>
            <a:endParaRPr lang="en-US" sz="3000" dirty="0">
              <a:latin typeface="Helvetica" pitchFamily="2" charset="0"/>
            </a:endParaRPr>
          </a:p>
          <a:p>
            <a:endParaRPr lang="en-US" sz="3000" dirty="0">
              <a:latin typeface="Helvetica" pitchFamily="2" charset="0"/>
            </a:endParaRPr>
          </a:p>
        </p:txBody>
      </p:sp>
      <p:sp>
        <p:nvSpPr>
          <p:cNvPr id="3" name="Title 2">
            <a:extLst>
              <a:ext uri="{FF2B5EF4-FFF2-40B4-BE49-F238E27FC236}">
                <a16:creationId xmlns:a16="http://schemas.microsoft.com/office/drawing/2014/main" id="{78FEC0A6-7D64-2648-9319-91B8DBA84963}"/>
              </a:ext>
            </a:extLst>
          </p:cNvPr>
          <p:cNvSpPr>
            <a:spLocks noGrp="1"/>
          </p:cNvSpPr>
          <p:nvPr>
            <p:ph type="title"/>
          </p:nvPr>
        </p:nvSpPr>
        <p:spPr/>
        <p:txBody>
          <a:bodyPr/>
          <a:lstStyle/>
          <a:p>
            <a:r>
              <a:rPr lang="en-US" sz="4000" b="1" dirty="0">
                <a:latin typeface="Helvetica" pitchFamily="2" charset="0"/>
              </a:rPr>
              <a:t>Sample Characteristics</a:t>
            </a:r>
          </a:p>
        </p:txBody>
      </p:sp>
      <p:sp>
        <p:nvSpPr>
          <p:cNvPr id="4" name="Slide Number Placeholder 3">
            <a:extLst>
              <a:ext uri="{FF2B5EF4-FFF2-40B4-BE49-F238E27FC236}">
                <a16:creationId xmlns:a16="http://schemas.microsoft.com/office/drawing/2014/main" id="{B2B48AE6-00D7-B847-8824-27E5A4C34DFF}"/>
              </a:ext>
            </a:extLst>
          </p:cNvPr>
          <p:cNvSpPr>
            <a:spLocks noGrp="1"/>
          </p:cNvSpPr>
          <p:nvPr>
            <p:ph type="sldNum" sz="quarter" idx="10"/>
          </p:nvPr>
        </p:nvSpPr>
        <p:spPr/>
        <p:txBody>
          <a:bodyPr/>
          <a:lstStyle/>
          <a:p>
            <a:pPr>
              <a:defRPr/>
            </a:pPr>
            <a:fld id="{5A0BCCF5-4884-6E4B-9EA1-561DD01E3524}" type="slidenum">
              <a:rPr lang="en-US"/>
              <a:pPr>
                <a:defRPr/>
              </a:pPr>
              <a:t>11</a:t>
            </a:fld>
            <a:endParaRPr lang="en-US" dirty="0"/>
          </a:p>
        </p:txBody>
      </p:sp>
    </p:spTree>
    <p:extLst>
      <p:ext uri="{BB962C8B-B14F-4D97-AF65-F5344CB8AC3E}">
        <p14:creationId xmlns:p14="http://schemas.microsoft.com/office/powerpoint/2010/main" val="3224308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2AD2D4-36B1-A34F-50E0-C4D07D3BF1F6}"/>
              </a:ext>
            </a:extLst>
          </p:cNvPr>
          <p:cNvSpPr>
            <a:spLocks noGrp="1"/>
          </p:cNvSpPr>
          <p:nvPr>
            <p:ph type="body" sz="quarter" idx="4294967295"/>
          </p:nvPr>
        </p:nvSpPr>
        <p:spPr/>
        <p:txBody>
          <a:bodyPr/>
          <a:lstStyle/>
          <a:p>
            <a:r>
              <a:rPr lang="en-US" sz="3000" dirty="0">
                <a:latin typeface="Helvetica" pitchFamily="2" charset="0"/>
              </a:rPr>
              <a:t>Theme 1: Individual-level barriers and facilitators</a:t>
            </a:r>
          </a:p>
          <a:p>
            <a:endParaRPr lang="en-US" sz="3000" dirty="0">
              <a:latin typeface="Helvetica" pitchFamily="2" charset="0"/>
            </a:endParaRPr>
          </a:p>
          <a:p>
            <a:r>
              <a:rPr lang="en-US" sz="3000" dirty="0">
                <a:latin typeface="Helvetica" pitchFamily="2" charset="0"/>
              </a:rPr>
              <a:t>Theme 2: Program-level barriers and facilitators </a:t>
            </a:r>
          </a:p>
          <a:p>
            <a:endParaRPr lang="en-US" sz="3000" dirty="0">
              <a:latin typeface="Helvetica" pitchFamily="2" charset="0"/>
            </a:endParaRPr>
          </a:p>
          <a:p>
            <a:r>
              <a:rPr lang="en-US" sz="3000" dirty="0">
                <a:latin typeface="Helvetica" pitchFamily="2" charset="0"/>
              </a:rPr>
              <a:t>Theme 3: Perceptions of low barrier treatment</a:t>
            </a:r>
          </a:p>
          <a:p>
            <a:endParaRPr lang="en-US" sz="3000" dirty="0">
              <a:latin typeface="Helvetica" pitchFamily="2" charset="0"/>
            </a:endParaRPr>
          </a:p>
          <a:p>
            <a:r>
              <a:rPr lang="en-US" sz="3000" dirty="0">
                <a:latin typeface="Helvetica" pitchFamily="2" charset="0"/>
              </a:rPr>
              <a:t> </a:t>
            </a:r>
          </a:p>
        </p:txBody>
      </p:sp>
      <p:sp>
        <p:nvSpPr>
          <p:cNvPr id="3" name="Title 2">
            <a:extLst>
              <a:ext uri="{FF2B5EF4-FFF2-40B4-BE49-F238E27FC236}">
                <a16:creationId xmlns:a16="http://schemas.microsoft.com/office/drawing/2014/main" id="{2796B16B-3DD9-B2AF-5BFC-E4444DE56F43}"/>
              </a:ext>
            </a:extLst>
          </p:cNvPr>
          <p:cNvSpPr>
            <a:spLocks noGrp="1"/>
          </p:cNvSpPr>
          <p:nvPr>
            <p:ph type="title"/>
          </p:nvPr>
        </p:nvSpPr>
        <p:spPr/>
        <p:txBody>
          <a:bodyPr/>
          <a:lstStyle/>
          <a:p>
            <a:r>
              <a:rPr lang="en-US" sz="4000" b="1" dirty="0">
                <a:latin typeface="Helvetica" pitchFamily="2" charset="0"/>
              </a:rPr>
              <a:t>Major Themes</a:t>
            </a:r>
          </a:p>
        </p:txBody>
      </p:sp>
      <p:sp>
        <p:nvSpPr>
          <p:cNvPr id="4" name="Slide Number Placeholder 3">
            <a:extLst>
              <a:ext uri="{FF2B5EF4-FFF2-40B4-BE49-F238E27FC236}">
                <a16:creationId xmlns:a16="http://schemas.microsoft.com/office/drawing/2014/main" id="{DCBF2FC8-9513-4A28-7E61-C7679427E63E}"/>
              </a:ext>
            </a:extLst>
          </p:cNvPr>
          <p:cNvSpPr>
            <a:spLocks noGrp="1"/>
          </p:cNvSpPr>
          <p:nvPr>
            <p:ph type="sldNum" sz="quarter" idx="10"/>
          </p:nvPr>
        </p:nvSpPr>
        <p:spPr/>
        <p:txBody>
          <a:bodyPr/>
          <a:lstStyle/>
          <a:p>
            <a:pPr>
              <a:defRPr/>
            </a:pPr>
            <a:fld id="{5A0BCCF5-4884-6E4B-9EA1-561DD01E3524}" type="slidenum">
              <a:rPr lang="en-US"/>
              <a:pPr>
                <a:defRPr/>
              </a:pPr>
              <a:t>12</a:t>
            </a:fld>
            <a:endParaRPr lang="en-US" dirty="0"/>
          </a:p>
        </p:txBody>
      </p:sp>
    </p:spTree>
    <p:extLst>
      <p:ext uri="{BB962C8B-B14F-4D97-AF65-F5344CB8AC3E}">
        <p14:creationId xmlns:p14="http://schemas.microsoft.com/office/powerpoint/2010/main" val="1497710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1: Individual-level Facilitators</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13</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638800" y="1533079"/>
            <a:ext cx="5791202" cy="4874073"/>
          </a:xfrm>
        </p:spPr>
        <p:txBody>
          <a:bodyPr/>
          <a:lstStyle/>
          <a:p>
            <a:r>
              <a:rPr lang="en-US" sz="2000" i="1" dirty="0">
                <a:latin typeface="Helvetica" pitchFamily="2" charset="0"/>
              </a:rPr>
              <a:t>“Methadone has made me feel more comfortable. And like I said, I'm not craving as I was when I was on Suboxones. It's a more steady lifestyle.” </a:t>
            </a:r>
          </a:p>
          <a:p>
            <a:r>
              <a:rPr lang="en-US" sz="2000" i="1" dirty="0">
                <a:latin typeface="Helvetica" pitchFamily="2" charset="0"/>
              </a:rPr>
              <a:t>- </a:t>
            </a:r>
            <a:r>
              <a:rPr lang="en-US" sz="2000" dirty="0">
                <a:latin typeface="Helvetica" pitchFamily="2" charset="0"/>
              </a:rPr>
              <a:t>Participant 8</a:t>
            </a: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r>
              <a:rPr lang="en-US" sz="2000" i="1" dirty="0">
                <a:latin typeface="Helvetica" pitchFamily="2" charset="0"/>
              </a:rPr>
              <a:t>“If I don’t take methadone… </a:t>
            </a:r>
            <a:r>
              <a:rPr lang="en-US" sz="2000" i="1" dirty="0">
                <a:effectLst/>
                <a:latin typeface="Helvetica" pitchFamily="2" charset="0"/>
                <a:ea typeface="Helvetica" pitchFamily="2" charset="0"/>
                <a:cs typeface="Helvetica" pitchFamily="2" charset="0"/>
              </a:rPr>
              <a:t>I will die, I will overdose on fentanyl or I will end up in prison for the rest of my life.” </a:t>
            </a:r>
          </a:p>
          <a:p>
            <a:r>
              <a:rPr lang="en-US" sz="2000" dirty="0">
                <a:effectLst/>
                <a:latin typeface="Helvetica" pitchFamily="2" charset="0"/>
                <a:ea typeface="Helvetica" pitchFamily="2" charset="0"/>
                <a:cs typeface="Helvetica" pitchFamily="2" charset="0"/>
              </a:rPr>
              <a:t>– Participant 45</a:t>
            </a:r>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Patients expressed distinct preferences for methadone</a:t>
            </a: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r>
              <a:rPr lang="en-US" sz="2400" b="1" dirty="0">
                <a:latin typeface="Helvetica" pitchFamily="2" charset="0"/>
              </a:rPr>
              <a:t>And most viewed taking methadone and staying in treatment as very important</a:t>
            </a: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3604411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1: Individual-level Barriers and Facilitators</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14</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638800" y="1533079"/>
            <a:ext cx="5791202" cy="4874073"/>
          </a:xfrm>
        </p:spPr>
        <p:txBody>
          <a:bodyPr/>
          <a:lstStyle/>
          <a:p>
            <a:r>
              <a:rPr lang="en-US" sz="2200" i="1" dirty="0">
                <a:latin typeface="Helvetica" pitchFamily="2" charset="0"/>
              </a:rPr>
              <a:t>“Oh man, listen, APT can't do anymore than, than they already done. And that's the truth. They giving you all the resources, they gimme all the options, and it's up to me.” </a:t>
            </a:r>
          </a:p>
          <a:p>
            <a:r>
              <a:rPr lang="en-US" sz="2200" dirty="0">
                <a:latin typeface="Helvetica" pitchFamily="2" charset="0"/>
              </a:rPr>
              <a:t>–Participant 14</a:t>
            </a:r>
          </a:p>
          <a:p>
            <a:endParaRPr lang="en-US" sz="2200" dirty="0">
              <a:latin typeface="Helvetica" pitchFamily="2" charset="0"/>
            </a:endParaRPr>
          </a:p>
          <a:p>
            <a:endParaRPr lang="en-US" sz="2200" dirty="0">
              <a:latin typeface="Helvetica" pitchFamily="2" charset="0"/>
            </a:endParaRPr>
          </a:p>
          <a:p>
            <a:endParaRPr lang="en-US" sz="2200" dirty="0">
              <a:latin typeface="Helvetica" pitchFamily="2" charset="0"/>
            </a:endParaRPr>
          </a:p>
          <a:p>
            <a:endParaRPr lang="en-US" sz="2200" dirty="0">
              <a:latin typeface="Helvetica" pitchFamily="2" charset="0"/>
            </a:endParaRPr>
          </a:p>
          <a:p>
            <a:endParaRPr lang="en-US" sz="2200" dirty="0">
              <a:latin typeface="Helvetica" pitchFamily="2" charset="0"/>
            </a:endParaRPr>
          </a:p>
          <a:p>
            <a:endParaRPr lang="en-US" sz="2200" dirty="0">
              <a:latin typeface="Helvetica" pitchFamily="2" charset="0"/>
            </a:endParaRPr>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Participants often cited attitudinal barriers and facilitators as critical to impacting treatment engagement </a:t>
            </a: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3981239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1: Individual-Level Barriers</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15</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638800" y="1533079"/>
            <a:ext cx="5791202" cy="4874073"/>
          </a:xfrm>
        </p:spPr>
        <p:txBody>
          <a:bodyPr/>
          <a:lstStyle/>
          <a:p>
            <a:r>
              <a:rPr lang="en-US" sz="2000" i="1" dirty="0"/>
              <a:t>”It’s tough when it's cold out and it's hard getting here. You have to take two buses to get here and I mean, I'm not a spring chicken… now that means [in] my sixties, it's harder.”</a:t>
            </a:r>
            <a:r>
              <a:rPr lang="en-US" sz="2000" dirty="0"/>
              <a:t>  </a:t>
            </a:r>
          </a:p>
          <a:p>
            <a:r>
              <a:rPr lang="en-US" sz="2000" dirty="0"/>
              <a:t>–Participant 10</a:t>
            </a:r>
          </a:p>
          <a:p>
            <a:endParaRPr lang="en-US" sz="2000" dirty="0"/>
          </a:p>
          <a:p>
            <a:r>
              <a:rPr lang="en-US" sz="2000" i="1" dirty="0"/>
              <a:t>“It’s hard.. if you don't have any… where to shower or your hygiene, it's hard to get here every day. If you live far, you don't have bus transportation.”</a:t>
            </a:r>
          </a:p>
          <a:p>
            <a:r>
              <a:rPr lang="en-US" sz="2000" dirty="0"/>
              <a:t>-Participant 43</a:t>
            </a:r>
          </a:p>
          <a:p>
            <a:endParaRPr lang="en-US" sz="2000" dirty="0"/>
          </a:p>
          <a:p>
            <a:endParaRPr lang="en-US" sz="2000" dirty="0"/>
          </a:p>
          <a:p>
            <a:endParaRPr lang="en-US" sz="2000" dirty="0"/>
          </a:p>
          <a:p>
            <a:endParaRPr lang="en-US" sz="2000" dirty="0"/>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Transportation was considered a major barrier by nearly all participants</a:t>
            </a: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252689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1: Individual-Level Barriers</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16</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638800" y="1533079"/>
            <a:ext cx="5791202" cy="4874073"/>
          </a:xfrm>
        </p:spPr>
        <p:txBody>
          <a:bodyPr/>
          <a:lstStyle/>
          <a:p>
            <a:r>
              <a:rPr lang="en-US" sz="2000" i="1" dirty="0"/>
              <a:t>“It’s hard to not get high when I'm homeless.. When I'm waking up on the sidewalk being kicked by someone, you're telling '</a:t>
            </a:r>
            <a:r>
              <a:rPr lang="en-US" sz="2000" i="1" dirty="0" err="1"/>
              <a:t>em</a:t>
            </a:r>
            <a:r>
              <a:rPr lang="en-US" sz="2000" i="1" dirty="0"/>
              <a:t> to leave, it makes me so depressed. I want to go get high.”</a:t>
            </a:r>
            <a:r>
              <a:rPr lang="en-US" sz="2000" dirty="0"/>
              <a:t>–Participant 13</a:t>
            </a:r>
          </a:p>
          <a:p>
            <a:endParaRPr lang="en-US" sz="2000" dirty="0"/>
          </a:p>
          <a:p>
            <a:r>
              <a:rPr lang="en-US" sz="2000" i="1" dirty="0"/>
              <a:t>“A lot of homeless people don't have phones with alarms and things like that, so it can make it harder that way.” </a:t>
            </a:r>
            <a:r>
              <a:rPr lang="en-US" sz="2000" dirty="0"/>
              <a:t>–Participant 11</a:t>
            </a:r>
          </a:p>
          <a:p>
            <a:endParaRPr lang="en-US" sz="2000" dirty="0"/>
          </a:p>
          <a:p>
            <a:r>
              <a:rPr lang="en-US" sz="2000" i="1" dirty="0"/>
              <a:t>“If you have a phone, it's easy.” </a:t>
            </a:r>
            <a:r>
              <a:rPr lang="en-US" sz="2000" dirty="0"/>
              <a:t>–Participant 12</a:t>
            </a:r>
          </a:p>
          <a:p>
            <a:endParaRPr lang="en-US" sz="2000" dirty="0"/>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Ongoing substance use impacts treatment engagement for PEH</a:t>
            </a: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r>
              <a:rPr lang="en-US" sz="2400" b="1" dirty="0">
                <a:latin typeface="Helvetica" pitchFamily="2" charset="0"/>
              </a:rPr>
              <a:t>Resource scarcity among PEH impacts treatment engagement</a:t>
            </a: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2892199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2: Program-Level Barriers and Facilitators </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17</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638800" y="1533079"/>
            <a:ext cx="5791202" cy="4874073"/>
          </a:xfrm>
        </p:spPr>
        <p:txBody>
          <a:bodyPr/>
          <a:lstStyle/>
          <a:p>
            <a:r>
              <a:rPr lang="en-US" sz="2000" i="1" dirty="0"/>
              <a:t>“A lot of the counselors actually understand what I've gone through. and actually get me and don't judge.” </a:t>
            </a:r>
          </a:p>
          <a:p>
            <a:r>
              <a:rPr lang="en-US" sz="2000" dirty="0"/>
              <a:t>–Participant 9</a:t>
            </a:r>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r>
              <a:rPr lang="en-US" sz="2000" i="1" dirty="0">
                <a:effectLst/>
                <a:latin typeface="Helvetica" pitchFamily="2" charset="0"/>
              </a:rPr>
              <a:t>“I wish they had like maybe somebody inside of the building that just worked with, just for helping people find housing.” </a:t>
            </a:r>
          </a:p>
          <a:p>
            <a:r>
              <a:rPr lang="en-US" sz="2000" dirty="0">
                <a:effectLst/>
                <a:latin typeface="Helvetica" pitchFamily="2" charset="0"/>
              </a:rPr>
              <a:t>–Participant 16</a:t>
            </a:r>
          </a:p>
          <a:p>
            <a:endParaRPr lang="en-US" sz="2000" dirty="0">
              <a:latin typeface="Helvetica" pitchFamily="2" charset="0"/>
            </a:endParaRPr>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Participants considered staff to be a positive resource </a:t>
            </a: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r>
              <a:rPr lang="en-US" sz="2400" b="1" dirty="0">
                <a:latin typeface="Helvetica" pitchFamily="2" charset="0"/>
              </a:rPr>
              <a:t>But desired greater facilitation from APT to assist with securing housing</a:t>
            </a: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2173752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2: Program-Level Barriers and Facilitators </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18</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638800" y="1533079"/>
            <a:ext cx="5791202" cy="4874073"/>
          </a:xfrm>
        </p:spPr>
        <p:txBody>
          <a:bodyPr/>
          <a:lstStyle/>
          <a:p>
            <a:r>
              <a:rPr lang="en-US" sz="2000" i="1" dirty="0">
                <a:latin typeface="Helvetica" pitchFamily="2" charset="0"/>
              </a:rPr>
              <a:t>“Another positive about this clinic is if you have a job or something, they will work with you with giving you bottles.” </a:t>
            </a:r>
            <a:r>
              <a:rPr lang="en-US" sz="2000" dirty="0">
                <a:latin typeface="Helvetica" pitchFamily="2" charset="0"/>
              </a:rPr>
              <a:t>–Participant 40</a:t>
            </a:r>
          </a:p>
          <a:p>
            <a:endParaRPr lang="en-US" sz="2000" dirty="0">
              <a:effectLst/>
              <a:latin typeface="Helvetica Neue" panose="02000503000000020004" pitchFamily="2" charset="0"/>
            </a:endParaRPr>
          </a:p>
          <a:p>
            <a:r>
              <a:rPr lang="en-US" sz="2000" i="1" dirty="0"/>
              <a:t>“If you are already sick that 30 milligrams they give you at first might not be enough for what you're getting high to. So it is kind of rough in the beginning.” </a:t>
            </a:r>
            <a:r>
              <a:rPr lang="en-US" sz="2000" dirty="0"/>
              <a:t>–Participant 8</a:t>
            </a:r>
          </a:p>
          <a:p>
            <a:endParaRPr lang="en-US" sz="2000" dirty="0"/>
          </a:p>
          <a:p>
            <a:r>
              <a:rPr lang="en-US" sz="2000" i="1" dirty="0"/>
              <a:t>“My biggest concerns is when am I </a:t>
            </a:r>
            <a:r>
              <a:rPr lang="en-US" sz="2000" i="1" dirty="0" err="1"/>
              <a:t>gonna</a:t>
            </a:r>
            <a:r>
              <a:rPr lang="en-US" sz="2000" i="1" dirty="0"/>
              <a:t> find a dose that’s good for me… I want something to take away the urge for me not to use on in between.”</a:t>
            </a:r>
          </a:p>
          <a:p>
            <a:r>
              <a:rPr lang="en-US" sz="2000" dirty="0"/>
              <a:t>-Participant 49</a:t>
            </a:r>
          </a:p>
          <a:p>
            <a:endParaRPr lang="en-US" sz="2000" dirty="0"/>
          </a:p>
          <a:p>
            <a:endParaRPr lang="en-US" sz="2000" dirty="0">
              <a:effectLst/>
              <a:latin typeface="Helvetica Neue" panose="02000503000000020004" pitchFamily="2" charset="0"/>
            </a:endParaRPr>
          </a:p>
          <a:p>
            <a:endParaRPr lang="en-US" sz="2000" dirty="0">
              <a:latin typeface="Helvetica Neue" panose="02000503000000020004" pitchFamily="2" charset="0"/>
            </a:endParaRPr>
          </a:p>
          <a:p>
            <a:endParaRPr lang="en-US" sz="2000" dirty="0">
              <a:effectLst/>
              <a:latin typeface="Helvetica Neue" panose="02000503000000020004"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Many participants discussed how dosing impacted their engagement</a:t>
            </a: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838259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3: Perceptions of Low-Barrier Methadone</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19</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638800" y="1533079"/>
            <a:ext cx="5791202" cy="4874073"/>
          </a:xfrm>
        </p:spPr>
        <p:txBody>
          <a:bodyPr/>
          <a:lstStyle/>
          <a:p>
            <a:r>
              <a:rPr lang="en-US" sz="2000" i="1" dirty="0">
                <a:latin typeface="Helvetica" pitchFamily="2" charset="0"/>
              </a:rPr>
              <a:t>“It's not very hard. It takes one day...[describes enrollment steps]. it's pretty easy to get on the program.”  </a:t>
            </a:r>
            <a:r>
              <a:rPr lang="en-US" sz="2000" dirty="0">
                <a:latin typeface="Helvetica" pitchFamily="2" charset="0"/>
              </a:rPr>
              <a:t>–Participant 22</a:t>
            </a:r>
          </a:p>
          <a:p>
            <a:endParaRPr lang="en-US" sz="2000" dirty="0">
              <a:latin typeface="Helvetica" pitchFamily="2" charset="0"/>
            </a:endParaRPr>
          </a:p>
          <a:p>
            <a:r>
              <a:rPr lang="en-US" sz="2000" i="1" dirty="0">
                <a:latin typeface="Helvetica" pitchFamily="2" charset="0"/>
              </a:rPr>
              <a:t>“</a:t>
            </a:r>
            <a:r>
              <a:rPr lang="en-US" sz="2000" i="1" dirty="0"/>
              <a:t>We went fairly quickly. People were nice to me. The doctors were nice to me over there and I was medicated that day.” </a:t>
            </a:r>
            <a:r>
              <a:rPr lang="en-US" sz="2000" dirty="0"/>
              <a:t>–Participant 44</a:t>
            </a:r>
          </a:p>
          <a:p>
            <a:endParaRPr lang="en-US" sz="2000" dirty="0">
              <a:latin typeface="Helvetica" pitchFamily="2" charset="0"/>
            </a:endParaRPr>
          </a:p>
          <a:p>
            <a:endParaRPr lang="en-US" sz="2000" dirty="0"/>
          </a:p>
          <a:p>
            <a:endParaRPr lang="en-US" sz="2000" dirty="0">
              <a:effectLst/>
              <a:latin typeface="Helvetica Neue" panose="02000503000000020004" pitchFamily="2" charset="0"/>
            </a:endParaRPr>
          </a:p>
          <a:p>
            <a:endParaRPr lang="en-US" sz="2000" dirty="0">
              <a:latin typeface="Helvetica Neue" panose="02000503000000020004" pitchFamily="2" charset="0"/>
            </a:endParaRPr>
          </a:p>
          <a:p>
            <a:endParaRPr lang="en-US" sz="2000" dirty="0">
              <a:effectLst/>
              <a:latin typeface="Helvetica Neue" panose="02000503000000020004"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Participants acknowledged the ease of same-day enrollment</a:t>
            </a:r>
          </a:p>
          <a:p>
            <a:endParaRPr lang="en-US" sz="2400" b="1" dirty="0">
              <a:latin typeface="Helvetica" pitchFamily="2" charset="0"/>
            </a:endParaRPr>
          </a:p>
          <a:p>
            <a:endParaRPr lang="en-US" sz="2400" b="1" dirty="0">
              <a:latin typeface="Helvetica" pitchFamily="2" charset="0"/>
            </a:endParaRPr>
          </a:p>
          <a:p>
            <a:endParaRPr lang="en-US" sz="2400" b="1"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1428535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4E32E31-DE40-0046-9F44-00AB52329B0B}"/>
              </a:ext>
            </a:extLst>
          </p:cNvPr>
          <p:cNvSpPr>
            <a:spLocks noGrp="1"/>
          </p:cNvSpPr>
          <p:nvPr>
            <p:ph type="body" sz="quarter" idx="4294967295"/>
          </p:nvPr>
        </p:nvSpPr>
        <p:spPr/>
        <p:txBody>
          <a:bodyPr/>
          <a:lstStyle/>
          <a:p>
            <a:r>
              <a:rPr lang="en-US" sz="3000" dirty="0">
                <a:latin typeface="Helvetica" pitchFamily="2" charset="0"/>
              </a:rPr>
              <a:t>The study team has no conflicts of interest to report. </a:t>
            </a:r>
          </a:p>
          <a:p>
            <a:br>
              <a:rPr lang="en-US" dirty="0"/>
            </a:br>
            <a:r>
              <a:rPr lang="en-US" dirty="0"/>
              <a:t> </a:t>
            </a:r>
          </a:p>
          <a:p>
            <a:endParaRPr lang="en-US" dirty="0"/>
          </a:p>
        </p:txBody>
      </p:sp>
      <p:sp>
        <p:nvSpPr>
          <p:cNvPr id="3" name="Title 2">
            <a:extLst>
              <a:ext uri="{FF2B5EF4-FFF2-40B4-BE49-F238E27FC236}">
                <a16:creationId xmlns:a16="http://schemas.microsoft.com/office/drawing/2014/main" id="{817A2757-48D6-BF44-93F2-840354A21344}"/>
              </a:ext>
            </a:extLst>
          </p:cNvPr>
          <p:cNvSpPr>
            <a:spLocks noGrp="1"/>
          </p:cNvSpPr>
          <p:nvPr>
            <p:ph type="title"/>
          </p:nvPr>
        </p:nvSpPr>
        <p:spPr/>
        <p:txBody>
          <a:bodyPr/>
          <a:lstStyle/>
          <a:p>
            <a:r>
              <a:rPr lang="en-US" b="1" dirty="0">
                <a:latin typeface="Helvetica" pitchFamily="2" charset="0"/>
              </a:rPr>
              <a:t>Disclosures</a:t>
            </a:r>
          </a:p>
        </p:txBody>
      </p:sp>
      <p:sp>
        <p:nvSpPr>
          <p:cNvPr id="4" name="Slide Number Placeholder 3">
            <a:extLst>
              <a:ext uri="{FF2B5EF4-FFF2-40B4-BE49-F238E27FC236}">
                <a16:creationId xmlns:a16="http://schemas.microsoft.com/office/drawing/2014/main" id="{E90476BC-64FC-1842-9F75-E59AF1114419}"/>
              </a:ext>
            </a:extLst>
          </p:cNvPr>
          <p:cNvSpPr>
            <a:spLocks noGrp="1"/>
          </p:cNvSpPr>
          <p:nvPr>
            <p:ph type="sldNum" sz="quarter" idx="10"/>
          </p:nvPr>
        </p:nvSpPr>
        <p:spPr/>
        <p:txBody>
          <a:bodyPr/>
          <a:lstStyle/>
          <a:p>
            <a:pPr>
              <a:defRPr/>
            </a:pPr>
            <a:fld id="{5A0BCCF5-4884-6E4B-9EA1-561DD01E3524}" type="slidenum">
              <a:rPr lang="en-US"/>
              <a:pPr>
                <a:defRPr/>
              </a:pPr>
              <a:t>2</a:t>
            </a:fld>
            <a:endParaRPr lang="en-US" dirty="0"/>
          </a:p>
        </p:txBody>
      </p:sp>
    </p:spTree>
    <p:extLst>
      <p:ext uri="{BB962C8B-B14F-4D97-AF65-F5344CB8AC3E}">
        <p14:creationId xmlns:p14="http://schemas.microsoft.com/office/powerpoint/2010/main" val="4266734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3: Perceptions of Low-Barrier Methadone</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20</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638800" y="1533079"/>
            <a:ext cx="5791202" cy="4874073"/>
          </a:xfrm>
        </p:spPr>
        <p:txBody>
          <a:bodyPr/>
          <a:lstStyle/>
          <a:p>
            <a:r>
              <a:rPr lang="en-US" sz="2000" i="1" dirty="0">
                <a:latin typeface="Helvetica" pitchFamily="2" charset="0"/>
              </a:rPr>
              <a:t>“You can always go to a doctor here as long as you sign up, you can see a psychiatrist, you can see a regular doctor.” </a:t>
            </a:r>
            <a:r>
              <a:rPr lang="en-US" sz="2000" dirty="0">
                <a:effectLst/>
                <a:latin typeface="Helvetica" pitchFamily="2" charset="0"/>
              </a:rPr>
              <a:t>–</a:t>
            </a:r>
            <a:r>
              <a:rPr lang="en-US" sz="2000" dirty="0">
                <a:latin typeface="Helvetica" pitchFamily="2" charset="0"/>
              </a:rPr>
              <a:t>Participant 47</a:t>
            </a:r>
          </a:p>
          <a:p>
            <a:endParaRPr lang="en-US" sz="2000" dirty="0">
              <a:latin typeface="Helvetica" pitchFamily="2" charset="0"/>
            </a:endParaRPr>
          </a:p>
          <a:p>
            <a:r>
              <a:rPr lang="en-US" sz="2000" i="1" dirty="0">
                <a:effectLst/>
                <a:latin typeface="Helvetica" pitchFamily="2" charset="0"/>
              </a:rPr>
              <a:t>“The fact that they do allow me to stay here for a couple hours after I get dosed. So that's good because it's really cold out. They give you a snack and they give you coffee. They don't understand how much that means to a lot of us cause we didn't eat, so that snack is our breakfast. </a:t>
            </a:r>
            <a:r>
              <a:rPr lang="en-US" sz="2000" i="1" dirty="0">
                <a:latin typeface="Helvetica" pitchFamily="2" charset="0"/>
              </a:rPr>
              <a:t>T</a:t>
            </a:r>
            <a:r>
              <a:rPr lang="en-US" sz="2000" i="1" dirty="0">
                <a:effectLst/>
                <a:latin typeface="Helvetica" pitchFamily="2" charset="0"/>
              </a:rPr>
              <a:t>here is a few people here that will go, ‘Hey, you need a shirt, you need pants.’” </a:t>
            </a:r>
            <a:r>
              <a:rPr lang="en-US" sz="2000" dirty="0">
                <a:effectLst/>
                <a:latin typeface="Helvetica" pitchFamily="2" charset="0"/>
              </a:rPr>
              <a:t>–Participant 13</a:t>
            </a:r>
            <a:endParaRPr lang="en-US" sz="2000" dirty="0">
              <a:latin typeface="Helvetica" pitchFamily="2" charset="0"/>
            </a:endParaRPr>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Participants appreciated integrated services for PEH</a:t>
            </a: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211668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DF14D4-8BE3-8E41-962E-BCE2A3CF6400}"/>
              </a:ext>
            </a:extLst>
          </p:cNvPr>
          <p:cNvSpPr>
            <a:spLocks noGrp="1"/>
          </p:cNvSpPr>
          <p:nvPr>
            <p:ph type="title"/>
          </p:nvPr>
        </p:nvSpPr>
        <p:spPr/>
        <p:txBody>
          <a:bodyPr/>
          <a:lstStyle/>
          <a:p>
            <a:r>
              <a:rPr lang="en-US" sz="3000" b="1" dirty="0">
                <a:latin typeface="Helvetica" pitchFamily="2" charset="0"/>
              </a:rPr>
              <a:t>Theme 3: Perceptions of Low-Barrier Methadone</a:t>
            </a:r>
          </a:p>
        </p:txBody>
      </p:sp>
      <p:sp>
        <p:nvSpPr>
          <p:cNvPr id="4" name="Slide Number Placeholder 3">
            <a:extLst>
              <a:ext uri="{FF2B5EF4-FFF2-40B4-BE49-F238E27FC236}">
                <a16:creationId xmlns:a16="http://schemas.microsoft.com/office/drawing/2014/main" id="{30DE626A-C42A-434E-B30C-58EB0EB1B815}"/>
              </a:ext>
            </a:extLst>
          </p:cNvPr>
          <p:cNvSpPr>
            <a:spLocks noGrp="1"/>
          </p:cNvSpPr>
          <p:nvPr>
            <p:ph type="sldNum" sz="quarter" idx="10"/>
          </p:nvPr>
        </p:nvSpPr>
        <p:spPr/>
        <p:txBody>
          <a:bodyPr/>
          <a:lstStyle/>
          <a:p>
            <a:pPr>
              <a:defRPr/>
            </a:pPr>
            <a:fld id="{5A0BCCF5-4884-6E4B-9EA1-561DD01E3524}" type="slidenum">
              <a:rPr lang="en-US"/>
              <a:pPr>
                <a:defRPr/>
              </a:pPr>
              <a:t>21</a:t>
            </a:fld>
            <a:endParaRPr lang="en-US" dirty="0"/>
          </a:p>
        </p:txBody>
      </p:sp>
      <p:sp>
        <p:nvSpPr>
          <p:cNvPr id="2" name="Text Placeholder 1">
            <a:extLst>
              <a:ext uri="{FF2B5EF4-FFF2-40B4-BE49-F238E27FC236}">
                <a16:creationId xmlns:a16="http://schemas.microsoft.com/office/drawing/2014/main" id="{4A3CE929-3988-D84D-BE52-1A519EC11ACA}"/>
              </a:ext>
            </a:extLst>
          </p:cNvPr>
          <p:cNvSpPr>
            <a:spLocks noGrp="1"/>
          </p:cNvSpPr>
          <p:nvPr>
            <p:ph type="body" sz="quarter" idx="11"/>
          </p:nvPr>
        </p:nvSpPr>
        <p:spPr/>
        <p:txBody>
          <a:bodyPr/>
          <a:lstStyle/>
          <a:p>
            <a:r>
              <a:rPr lang="en-US" b="1" dirty="0"/>
              <a:t> </a:t>
            </a:r>
          </a:p>
        </p:txBody>
      </p:sp>
      <p:sp>
        <p:nvSpPr>
          <p:cNvPr id="5" name="Content Placeholder 4">
            <a:extLst>
              <a:ext uri="{FF2B5EF4-FFF2-40B4-BE49-F238E27FC236}">
                <a16:creationId xmlns:a16="http://schemas.microsoft.com/office/drawing/2014/main" id="{5CADAEB9-6AD3-014D-ABF9-D4AD58A5ABCC}"/>
              </a:ext>
            </a:extLst>
          </p:cNvPr>
          <p:cNvSpPr>
            <a:spLocks noGrp="1"/>
          </p:cNvSpPr>
          <p:nvPr>
            <p:ph sz="quarter" idx="13"/>
          </p:nvPr>
        </p:nvSpPr>
        <p:spPr>
          <a:xfrm>
            <a:off x="5410200" y="1533079"/>
            <a:ext cx="6019802" cy="4874073"/>
          </a:xfrm>
        </p:spPr>
        <p:txBody>
          <a:bodyPr/>
          <a:lstStyle/>
          <a:p>
            <a:r>
              <a:rPr lang="en-US" sz="2000" dirty="0">
                <a:latin typeface="Helvetica" pitchFamily="2" charset="0"/>
              </a:rPr>
              <a:t>“</a:t>
            </a:r>
            <a:r>
              <a:rPr lang="en-US" sz="2000" i="1" dirty="0">
                <a:latin typeface="Helvetica" pitchFamily="2" charset="0"/>
              </a:rPr>
              <a:t>I come Monday, Wednesday, Friday, and I'm able to do that and, and it works for me. And if I miss a day, I'll come the next day and it's no big deal.” </a:t>
            </a:r>
            <a:r>
              <a:rPr lang="en-US" sz="2000" dirty="0">
                <a:latin typeface="Helvetica" pitchFamily="2" charset="0"/>
              </a:rPr>
              <a:t>–Participant 37</a:t>
            </a:r>
          </a:p>
          <a:p>
            <a:endParaRPr lang="en-US" sz="2000" dirty="0">
              <a:latin typeface="Helvetica" pitchFamily="2" charset="0"/>
            </a:endParaRPr>
          </a:p>
          <a:p>
            <a:r>
              <a:rPr lang="en-US" sz="2000" i="1" dirty="0">
                <a:latin typeface="Helvetica" pitchFamily="2" charset="0"/>
              </a:rPr>
              <a:t>“With a lot of the other ones, they're much more strict about you either cutting down or quitting using in an amount of time. Which for every individual might not be the case. You can be kicked out of a program as opposed to APT, where the recovery is basically based off of you. So even if you want to keep using for the rest of your life, it's fine as long as you check in, monitor, keep doing your doses.” </a:t>
            </a:r>
            <a:r>
              <a:rPr lang="en-US" sz="2000" dirty="0">
                <a:effectLst/>
                <a:latin typeface="Helvetica" pitchFamily="2" charset="0"/>
              </a:rPr>
              <a:t>–</a:t>
            </a:r>
            <a:r>
              <a:rPr lang="en-US" sz="2000" dirty="0">
                <a:latin typeface="Helvetica" pitchFamily="2" charset="0"/>
              </a:rPr>
              <a:t>Participant 4</a:t>
            </a: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a:p>
            <a:endParaRPr lang="en-US" sz="2000" dirty="0">
              <a:latin typeface="Helvetica" pitchFamily="2" charset="0"/>
            </a:endParaRPr>
          </a:p>
        </p:txBody>
      </p:sp>
      <p:sp>
        <p:nvSpPr>
          <p:cNvPr id="6" name="Content Placeholder 5">
            <a:extLst>
              <a:ext uri="{FF2B5EF4-FFF2-40B4-BE49-F238E27FC236}">
                <a16:creationId xmlns:a16="http://schemas.microsoft.com/office/drawing/2014/main" id="{21234DB0-D640-8840-8B32-43D0D4AD5618}"/>
              </a:ext>
            </a:extLst>
          </p:cNvPr>
          <p:cNvSpPr>
            <a:spLocks noGrp="1"/>
          </p:cNvSpPr>
          <p:nvPr>
            <p:ph sz="quarter" idx="14"/>
          </p:nvPr>
        </p:nvSpPr>
        <p:spPr>
          <a:xfrm>
            <a:off x="601582" y="1533078"/>
            <a:ext cx="4808618" cy="4715322"/>
          </a:xfrm>
        </p:spPr>
        <p:txBody>
          <a:bodyPr anchor="t"/>
          <a:lstStyle/>
          <a:p>
            <a:r>
              <a:rPr lang="en-US" sz="2400" b="1" dirty="0">
                <a:latin typeface="Helvetica" pitchFamily="2" charset="0"/>
              </a:rPr>
              <a:t>Flexibility with difference aspects of treatment (e.g., attendance, substance use) benefitted PEH </a:t>
            </a:r>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a:p>
            <a:endParaRPr lang="en-US" dirty="0">
              <a:latin typeface="Helvetica" pitchFamily="2" charset="0"/>
            </a:endParaRPr>
          </a:p>
        </p:txBody>
      </p:sp>
    </p:spTree>
    <p:extLst>
      <p:ext uri="{BB962C8B-B14F-4D97-AF65-F5344CB8AC3E}">
        <p14:creationId xmlns:p14="http://schemas.microsoft.com/office/powerpoint/2010/main" val="2869457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7C6BA55-E9CF-5785-B709-43CD6A612C11}"/>
              </a:ext>
            </a:extLst>
          </p:cNvPr>
          <p:cNvSpPr>
            <a:spLocks noGrp="1"/>
          </p:cNvSpPr>
          <p:nvPr>
            <p:ph type="sldNum" sz="quarter" idx="15"/>
          </p:nvPr>
        </p:nvSpPr>
        <p:spPr/>
        <p:txBody>
          <a:bodyPr/>
          <a:lstStyle/>
          <a:p>
            <a:pPr>
              <a:defRPr/>
            </a:pPr>
            <a:fld id="{59D14E7F-45AD-DE46-9B52-3C1C3176B3A7}" type="slidenum">
              <a:rPr lang="en-US" smtClean="0"/>
              <a:pPr>
                <a:defRPr/>
              </a:pPr>
              <a:t>22</a:t>
            </a:fld>
            <a:endParaRPr lang="en-US" dirty="0"/>
          </a:p>
        </p:txBody>
      </p:sp>
      <p:graphicFrame>
        <p:nvGraphicFramePr>
          <p:cNvPr id="3" name="Chart 2">
            <a:extLst>
              <a:ext uri="{FF2B5EF4-FFF2-40B4-BE49-F238E27FC236}">
                <a16:creationId xmlns:a16="http://schemas.microsoft.com/office/drawing/2014/main" id="{494E78CA-CC89-597A-C1BD-226E41400066}"/>
              </a:ext>
            </a:extLst>
          </p:cNvPr>
          <p:cNvGraphicFramePr/>
          <p:nvPr>
            <p:extLst>
              <p:ext uri="{D42A27DB-BD31-4B8C-83A1-F6EECF244321}">
                <p14:modId xmlns:p14="http://schemas.microsoft.com/office/powerpoint/2010/main" val="1634074381"/>
              </p:ext>
            </p:extLst>
          </p:nvPr>
        </p:nvGraphicFramePr>
        <p:xfrm>
          <a:off x="1577788" y="184000"/>
          <a:ext cx="9699812" cy="63303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703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38618743-799C-0783-43A0-4FDFF324E8FC}"/>
              </a:ext>
            </a:extLst>
          </p:cNvPr>
          <p:cNvSpPr>
            <a:spLocks noGrp="1"/>
          </p:cNvSpPr>
          <p:nvPr>
            <p:ph type="body" sz="quarter" idx="4294967295"/>
          </p:nvPr>
        </p:nvSpPr>
        <p:spPr/>
        <p:txBody>
          <a:bodyPr anchor="t"/>
          <a:lstStyle/>
          <a:p>
            <a:pPr marL="285750" indent="-285750">
              <a:buFont typeface="Arial" panose="020B0604020202020204" pitchFamily="34" charset="0"/>
              <a:buChar char="•"/>
            </a:pPr>
            <a:r>
              <a:rPr lang="en-US" sz="3000" dirty="0">
                <a:latin typeface="Helvetica" pitchFamily="2" charset="0"/>
              </a:rPr>
              <a:t>Response bias: some people with this experience may not have wanted to discuss it, and those with positive experiences may be overrepresented</a:t>
            </a:r>
          </a:p>
          <a:p>
            <a:endParaRPr lang="en-US" sz="3000" dirty="0">
              <a:latin typeface="Helvetica" pitchFamily="2" charset="0"/>
            </a:endParaRPr>
          </a:p>
          <a:p>
            <a:endParaRPr lang="en-US" sz="3000" dirty="0">
              <a:latin typeface="Helvetica" pitchFamily="2" charset="0"/>
            </a:endParaRPr>
          </a:p>
          <a:p>
            <a:pPr marL="285750" indent="-285750">
              <a:buFont typeface="Arial" panose="020B0604020202020204" pitchFamily="34" charset="0"/>
              <a:buChar char="•"/>
            </a:pPr>
            <a:r>
              <a:rPr lang="en-US" sz="3000" dirty="0">
                <a:latin typeface="Helvetica" pitchFamily="2" charset="0"/>
              </a:rPr>
              <a:t>Low-barrier clinic, may not generalize to other treatment settings.</a:t>
            </a:r>
          </a:p>
          <a:p>
            <a:pPr marL="285750" indent="-285750">
              <a:buFont typeface="Arial" panose="020B0604020202020204" pitchFamily="34" charset="0"/>
              <a:buChar char="•"/>
            </a:pPr>
            <a:endParaRPr lang="en-US" sz="3000" dirty="0">
              <a:latin typeface="Helvetica" pitchFamily="2" charset="0"/>
            </a:endParaRPr>
          </a:p>
        </p:txBody>
      </p:sp>
      <p:sp>
        <p:nvSpPr>
          <p:cNvPr id="7" name="Title 6">
            <a:extLst>
              <a:ext uri="{FF2B5EF4-FFF2-40B4-BE49-F238E27FC236}">
                <a16:creationId xmlns:a16="http://schemas.microsoft.com/office/drawing/2014/main" id="{0CF6FE6C-1D50-C37F-6647-938E3D998B61}"/>
              </a:ext>
            </a:extLst>
          </p:cNvPr>
          <p:cNvSpPr>
            <a:spLocks noGrp="1"/>
          </p:cNvSpPr>
          <p:nvPr>
            <p:ph type="title"/>
          </p:nvPr>
        </p:nvSpPr>
        <p:spPr/>
        <p:txBody>
          <a:bodyPr/>
          <a:lstStyle/>
          <a:p>
            <a:r>
              <a:rPr lang="en-US" sz="4000" b="1" dirty="0">
                <a:latin typeface="Helvetica" pitchFamily="2" charset="0"/>
              </a:rPr>
              <a:t>Limitations</a:t>
            </a:r>
          </a:p>
        </p:txBody>
      </p:sp>
      <p:sp>
        <p:nvSpPr>
          <p:cNvPr id="3" name="Slide Number Placeholder 2">
            <a:extLst>
              <a:ext uri="{FF2B5EF4-FFF2-40B4-BE49-F238E27FC236}">
                <a16:creationId xmlns:a16="http://schemas.microsoft.com/office/drawing/2014/main" id="{426FD29E-3176-A322-7EB5-FFD2E75D5227}"/>
              </a:ext>
            </a:extLst>
          </p:cNvPr>
          <p:cNvSpPr>
            <a:spLocks noGrp="1"/>
          </p:cNvSpPr>
          <p:nvPr>
            <p:ph type="sldNum" sz="quarter" idx="10"/>
          </p:nvPr>
        </p:nvSpPr>
        <p:spPr/>
        <p:txBody>
          <a:bodyPr/>
          <a:lstStyle/>
          <a:p>
            <a:pPr>
              <a:defRPr/>
            </a:pPr>
            <a:fld id="{A48725E7-0BCD-FA4A-B64F-9E36BFFE79F3}" type="slidenum">
              <a:rPr lang="en-US"/>
              <a:pPr>
                <a:defRPr/>
              </a:pPr>
              <a:t>23</a:t>
            </a:fld>
            <a:endParaRPr lang="en-US" dirty="0"/>
          </a:p>
        </p:txBody>
      </p:sp>
    </p:spTree>
    <p:extLst>
      <p:ext uri="{BB962C8B-B14F-4D97-AF65-F5344CB8AC3E}">
        <p14:creationId xmlns:p14="http://schemas.microsoft.com/office/powerpoint/2010/main" val="3037865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DC36B8-02E0-814E-B0B8-B8D357B6CE8C}"/>
              </a:ext>
            </a:extLst>
          </p:cNvPr>
          <p:cNvSpPr>
            <a:spLocks noGrp="1"/>
          </p:cNvSpPr>
          <p:nvPr>
            <p:ph type="body" sz="quarter" idx="4294967295"/>
          </p:nvPr>
        </p:nvSpPr>
        <p:spPr/>
        <p:txBody>
          <a:bodyPr/>
          <a:lstStyle/>
          <a:p>
            <a:pPr marL="285750" indent="-285750">
              <a:buFont typeface="Arial" panose="020B0604020202020204" pitchFamily="34" charset="0"/>
              <a:buChar char="•"/>
            </a:pPr>
            <a:r>
              <a:rPr lang="en-US" sz="2400" dirty="0">
                <a:latin typeface="Helvetica" pitchFamily="2" charset="0"/>
              </a:rPr>
              <a:t>Participants highlighted barriers and facilitators that are both unique to PEH and echo concerns from housed individuals enrolled in methadone treatment.</a:t>
            </a:r>
          </a:p>
          <a:p>
            <a:endParaRPr lang="en-US" sz="2400" dirty="0">
              <a:latin typeface="Helvetica" pitchFamily="2" charset="0"/>
            </a:endParaRPr>
          </a:p>
          <a:p>
            <a:pPr marL="285750" indent="-285750">
              <a:buFont typeface="Arial" panose="020B0604020202020204" pitchFamily="34" charset="0"/>
              <a:buChar char="•"/>
            </a:pPr>
            <a:r>
              <a:rPr lang="en-US" sz="2400" dirty="0">
                <a:latin typeface="Helvetica" pitchFamily="2" charset="0"/>
              </a:rPr>
              <a:t>Policies at the clinic (and national) level that increase flexibility benefit PEH.</a:t>
            </a:r>
          </a:p>
          <a:p>
            <a:pPr marL="285750" indent="-285750">
              <a:buFont typeface="Arial" panose="020B0604020202020204" pitchFamily="34" charset="0"/>
              <a:buChar char="•"/>
            </a:pPr>
            <a:endParaRPr lang="en-US" sz="2400" dirty="0">
              <a:latin typeface="Helvetica" pitchFamily="2" charset="0"/>
            </a:endParaRPr>
          </a:p>
          <a:p>
            <a:pPr marL="285750" indent="-285750">
              <a:buFont typeface="Arial" panose="020B0604020202020204" pitchFamily="34" charset="0"/>
              <a:buChar char="•"/>
            </a:pPr>
            <a:r>
              <a:rPr lang="en-US" sz="2400" dirty="0">
                <a:latin typeface="Helvetica" pitchFamily="2" charset="0"/>
              </a:rPr>
              <a:t>PEH view integrated services, resource navigation, and longitudinal relationships with staff very positively.</a:t>
            </a:r>
          </a:p>
        </p:txBody>
      </p:sp>
      <p:sp>
        <p:nvSpPr>
          <p:cNvPr id="3" name="Title 2">
            <a:extLst>
              <a:ext uri="{FF2B5EF4-FFF2-40B4-BE49-F238E27FC236}">
                <a16:creationId xmlns:a16="http://schemas.microsoft.com/office/drawing/2014/main" id="{49304B4B-3451-844F-B424-A6387ACE2776}"/>
              </a:ext>
            </a:extLst>
          </p:cNvPr>
          <p:cNvSpPr>
            <a:spLocks noGrp="1"/>
          </p:cNvSpPr>
          <p:nvPr>
            <p:ph type="title"/>
          </p:nvPr>
        </p:nvSpPr>
        <p:spPr/>
        <p:txBody>
          <a:bodyPr/>
          <a:lstStyle/>
          <a:p>
            <a:r>
              <a:rPr lang="en-US" sz="4000" b="1" dirty="0">
                <a:latin typeface="Helvetica" pitchFamily="2" charset="0"/>
              </a:rPr>
              <a:t>Discussion</a:t>
            </a:r>
          </a:p>
        </p:txBody>
      </p:sp>
      <p:sp>
        <p:nvSpPr>
          <p:cNvPr id="4" name="Slide Number Placeholder 3">
            <a:extLst>
              <a:ext uri="{FF2B5EF4-FFF2-40B4-BE49-F238E27FC236}">
                <a16:creationId xmlns:a16="http://schemas.microsoft.com/office/drawing/2014/main" id="{DA3F59AA-D72F-A446-9845-C4BC99673C81}"/>
              </a:ext>
            </a:extLst>
          </p:cNvPr>
          <p:cNvSpPr>
            <a:spLocks noGrp="1"/>
          </p:cNvSpPr>
          <p:nvPr>
            <p:ph type="sldNum" sz="quarter" idx="10"/>
          </p:nvPr>
        </p:nvSpPr>
        <p:spPr/>
        <p:txBody>
          <a:bodyPr/>
          <a:lstStyle/>
          <a:p>
            <a:pPr>
              <a:defRPr/>
            </a:pPr>
            <a:fld id="{5A0BCCF5-4884-6E4B-9EA1-561DD01E3524}" type="slidenum">
              <a:rPr lang="en-US"/>
              <a:pPr>
                <a:defRPr/>
              </a:pPr>
              <a:t>24</a:t>
            </a:fld>
            <a:endParaRPr lang="en-US" dirty="0"/>
          </a:p>
        </p:txBody>
      </p:sp>
    </p:spTree>
    <p:extLst>
      <p:ext uri="{BB962C8B-B14F-4D97-AF65-F5344CB8AC3E}">
        <p14:creationId xmlns:p14="http://schemas.microsoft.com/office/powerpoint/2010/main" val="79245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DC36B8-02E0-814E-B0B8-B8D357B6CE8C}"/>
              </a:ext>
            </a:extLst>
          </p:cNvPr>
          <p:cNvSpPr>
            <a:spLocks noGrp="1"/>
          </p:cNvSpPr>
          <p:nvPr>
            <p:ph type="body" sz="quarter" idx="4294967295"/>
          </p:nvPr>
        </p:nvSpPr>
        <p:spPr/>
        <p:txBody>
          <a:bodyPr/>
          <a:lstStyle/>
          <a:p>
            <a:pPr marL="285750" indent="-285750">
              <a:buFont typeface="Arial" panose="020B0604020202020204" pitchFamily="34" charset="0"/>
              <a:buChar char="•"/>
            </a:pPr>
            <a:r>
              <a:rPr lang="en-US" sz="2400" dirty="0"/>
              <a:t>PEH enrolled in methadone treatment have unique experiences, facilitators, and barriers that impact their treatment engagement and experience. </a:t>
            </a:r>
          </a:p>
          <a:p>
            <a:endParaRPr lang="en-US" sz="2400" dirty="0"/>
          </a:p>
          <a:p>
            <a:pPr marL="285750" indent="-285750">
              <a:buFont typeface="Arial" panose="020B0604020202020204" pitchFamily="34" charset="0"/>
              <a:buChar char="•"/>
            </a:pPr>
            <a:r>
              <a:rPr lang="en-US" sz="2400" dirty="0"/>
              <a:t>Understanding methadone treatment experiences among PEH is an important first step in improving treatment systems to better serve this important population who is at high risk for overdose yet underrepresented in research. </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Future directions include directly addressing patient concerns related to their housing status, resource limitations, and </a:t>
            </a:r>
          </a:p>
          <a:p>
            <a:endParaRPr lang="en-US" sz="2400" dirty="0"/>
          </a:p>
        </p:txBody>
      </p:sp>
      <p:sp>
        <p:nvSpPr>
          <p:cNvPr id="3" name="Title 2">
            <a:extLst>
              <a:ext uri="{FF2B5EF4-FFF2-40B4-BE49-F238E27FC236}">
                <a16:creationId xmlns:a16="http://schemas.microsoft.com/office/drawing/2014/main" id="{49304B4B-3451-844F-B424-A6387ACE2776}"/>
              </a:ext>
            </a:extLst>
          </p:cNvPr>
          <p:cNvSpPr>
            <a:spLocks noGrp="1"/>
          </p:cNvSpPr>
          <p:nvPr>
            <p:ph type="title"/>
          </p:nvPr>
        </p:nvSpPr>
        <p:spPr/>
        <p:txBody>
          <a:bodyPr/>
          <a:lstStyle/>
          <a:p>
            <a:r>
              <a:rPr lang="en-US" sz="4000" b="1" dirty="0">
                <a:latin typeface="Helvetica" pitchFamily="2" charset="0"/>
              </a:rPr>
              <a:t>Conclusions</a:t>
            </a:r>
          </a:p>
        </p:txBody>
      </p:sp>
      <p:sp>
        <p:nvSpPr>
          <p:cNvPr id="4" name="Slide Number Placeholder 3">
            <a:extLst>
              <a:ext uri="{FF2B5EF4-FFF2-40B4-BE49-F238E27FC236}">
                <a16:creationId xmlns:a16="http://schemas.microsoft.com/office/drawing/2014/main" id="{DA3F59AA-D72F-A446-9845-C4BC99673C81}"/>
              </a:ext>
            </a:extLst>
          </p:cNvPr>
          <p:cNvSpPr>
            <a:spLocks noGrp="1"/>
          </p:cNvSpPr>
          <p:nvPr>
            <p:ph type="sldNum" sz="quarter" idx="10"/>
          </p:nvPr>
        </p:nvSpPr>
        <p:spPr/>
        <p:txBody>
          <a:bodyPr/>
          <a:lstStyle/>
          <a:p>
            <a:pPr>
              <a:defRPr/>
            </a:pPr>
            <a:fld id="{5A0BCCF5-4884-6E4B-9EA1-561DD01E3524}" type="slidenum">
              <a:rPr lang="en-US"/>
              <a:pPr>
                <a:defRPr/>
              </a:pPr>
              <a:t>25</a:t>
            </a:fld>
            <a:endParaRPr lang="en-US" dirty="0"/>
          </a:p>
        </p:txBody>
      </p:sp>
    </p:spTree>
    <p:extLst>
      <p:ext uri="{BB962C8B-B14F-4D97-AF65-F5344CB8AC3E}">
        <p14:creationId xmlns:p14="http://schemas.microsoft.com/office/powerpoint/2010/main" val="78980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FDF3-74A5-B766-127E-EC8CF547CB1C}"/>
              </a:ext>
            </a:extLst>
          </p:cNvPr>
          <p:cNvSpPr>
            <a:spLocks noGrp="1"/>
          </p:cNvSpPr>
          <p:nvPr>
            <p:ph type="title"/>
          </p:nvPr>
        </p:nvSpPr>
        <p:spPr/>
        <p:txBody>
          <a:bodyPr/>
          <a:lstStyle/>
          <a:p>
            <a:r>
              <a:rPr lang="en-US" sz="5000" b="1" dirty="0">
                <a:latin typeface="Helvetica" pitchFamily="2" charset="0"/>
              </a:rPr>
              <a:t>QUESTIONS?</a:t>
            </a:r>
          </a:p>
        </p:txBody>
      </p:sp>
      <p:sp>
        <p:nvSpPr>
          <p:cNvPr id="3" name="TextBox 2">
            <a:extLst>
              <a:ext uri="{FF2B5EF4-FFF2-40B4-BE49-F238E27FC236}">
                <a16:creationId xmlns:a16="http://schemas.microsoft.com/office/drawing/2014/main" id="{6D85DCBE-0302-8A40-93AF-B7977C1D4A8C}"/>
              </a:ext>
            </a:extLst>
          </p:cNvPr>
          <p:cNvSpPr txBox="1"/>
          <p:nvPr/>
        </p:nvSpPr>
        <p:spPr>
          <a:xfrm>
            <a:off x="789709" y="4488873"/>
            <a:ext cx="7813964" cy="1569660"/>
          </a:xfrm>
          <a:prstGeom prst="rect">
            <a:avLst/>
          </a:prstGeom>
          <a:noFill/>
        </p:spPr>
        <p:txBody>
          <a:bodyPr wrap="square" rtlCol="0">
            <a:spAutoFit/>
          </a:bodyPr>
          <a:lstStyle/>
          <a:p>
            <a:pPr algn="l"/>
            <a:r>
              <a:rPr lang="en-US" sz="2400" b="1" dirty="0">
                <a:solidFill>
                  <a:schemeClr val="bg1"/>
                </a:solidFill>
                <a:latin typeface="Helvetica" pitchFamily="2" charset="0"/>
              </a:rPr>
              <a:t>Thank you!</a:t>
            </a:r>
          </a:p>
          <a:p>
            <a:pPr algn="l"/>
            <a:endParaRPr lang="en-US" sz="2400" b="1" dirty="0">
              <a:solidFill>
                <a:schemeClr val="bg1"/>
              </a:solidFill>
              <a:latin typeface="Helvetica" pitchFamily="2" charset="0"/>
            </a:endParaRPr>
          </a:p>
          <a:p>
            <a:r>
              <a:rPr lang="en-US" sz="2400" spc="39" dirty="0" err="1">
                <a:solidFill>
                  <a:srgbClr val="FFFFFF"/>
                </a:solidFill>
                <a:latin typeface="Helvetica" pitchFamily="2" charset="0"/>
              </a:rPr>
              <a:t>Marina.Gazzola@nyulangone.org</a:t>
            </a:r>
            <a:endParaRPr lang="en-US" sz="2400" spc="39" dirty="0">
              <a:solidFill>
                <a:srgbClr val="FFFFFF"/>
              </a:solidFill>
              <a:latin typeface="Helvetica" pitchFamily="2" charset="0"/>
            </a:endParaRPr>
          </a:p>
          <a:p>
            <a:pPr algn="l"/>
            <a:endParaRPr lang="en-US" sz="2400" b="1" dirty="0">
              <a:solidFill>
                <a:schemeClr val="bg1"/>
              </a:solidFill>
              <a:latin typeface="Helvetica" pitchFamily="2" charset="0"/>
            </a:endParaRPr>
          </a:p>
        </p:txBody>
      </p:sp>
    </p:spTree>
    <p:extLst>
      <p:ext uri="{BB962C8B-B14F-4D97-AF65-F5344CB8AC3E}">
        <p14:creationId xmlns:p14="http://schemas.microsoft.com/office/powerpoint/2010/main" val="4279349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FDF3-74A5-B766-127E-EC8CF547CB1C}"/>
              </a:ext>
            </a:extLst>
          </p:cNvPr>
          <p:cNvSpPr>
            <a:spLocks noGrp="1"/>
          </p:cNvSpPr>
          <p:nvPr>
            <p:ph type="title"/>
          </p:nvPr>
        </p:nvSpPr>
        <p:spPr/>
        <p:txBody>
          <a:bodyPr/>
          <a:lstStyle/>
          <a:p>
            <a:r>
              <a:rPr lang="en-US" sz="5000" b="1" dirty="0">
                <a:latin typeface="Helvetica" pitchFamily="2" charset="0"/>
              </a:rPr>
              <a:t>BACKGROUND</a:t>
            </a:r>
          </a:p>
        </p:txBody>
      </p:sp>
    </p:spTree>
    <p:extLst>
      <p:ext uri="{BB962C8B-B14F-4D97-AF65-F5344CB8AC3E}">
        <p14:creationId xmlns:p14="http://schemas.microsoft.com/office/powerpoint/2010/main" val="684171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4E32E31-DE40-0046-9F44-00AB52329B0B}"/>
              </a:ext>
            </a:extLst>
          </p:cNvPr>
          <p:cNvSpPr>
            <a:spLocks noGrp="1"/>
          </p:cNvSpPr>
          <p:nvPr>
            <p:ph type="body" sz="quarter" idx="4294967295"/>
          </p:nvPr>
        </p:nvSpPr>
        <p:spPr>
          <a:xfrm>
            <a:off x="620183" y="1323975"/>
            <a:ext cx="11163107" cy="4351338"/>
          </a:xfrm>
        </p:spPr>
        <p:txBody>
          <a:bodyPr/>
          <a:lstStyle/>
          <a:p>
            <a:pPr marL="285750" indent="-285750">
              <a:buFont typeface="Arial" panose="020B0604020202020204" pitchFamily="34" charset="0"/>
              <a:buChar char="•"/>
            </a:pPr>
            <a:r>
              <a:rPr lang="en-US" sz="2000" dirty="0">
                <a:latin typeface="Helvetica" pitchFamily="2" charset="0"/>
              </a:rPr>
              <a:t>Overdose </a:t>
            </a:r>
            <a:r>
              <a:rPr lang="en-US" sz="2000" b="1" dirty="0">
                <a:latin typeface="Helvetica" pitchFamily="2" charset="0"/>
              </a:rPr>
              <a:t>leading cause </a:t>
            </a:r>
            <a:r>
              <a:rPr lang="en-US" sz="2000" dirty="0">
                <a:latin typeface="Helvetica" pitchFamily="2" charset="0"/>
              </a:rPr>
              <a:t>of death among people experiencing homelessness (PEH)</a:t>
            </a:r>
          </a:p>
          <a:p>
            <a:endParaRPr lang="en-US" sz="2000" dirty="0">
              <a:latin typeface="Helvetica" pitchFamily="2" charset="0"/>
            </a:endParaRPr>
          </a:p>
          <a:p>
            <a:pPr marL="285750" indent="-285750">
              <a:buFont typeface="Arial" panose="020B0604020202020204" pitchFamily="34" charset="0"/>
              <a:buChar char="•"/>
            </a:pPr>
            <a:r>
              <a:rPr lang="en-US" sz="2000" dirty="0">
                <a:latin typeface="Helvetica" pitchFamily="2" charset="0"/>
              </a:rPr>
              <a:t>PEH </a:t>
            </a:r>
            <a:r>
              <a:rPr lang="en-US" sz="2000" b="1" dirty="0">
                <a:latin typeface="Helvetica" pitchFamily="2" charset="0"/>
              </a:rPr>
              <a:t>less likely </a:t>
            </a:r>
            <a:r>
              <a:rPr lang="en-US" sz="2000" dirty="0">
                <a:latin typeface="Helvetica" pitchFamily="2" charset="0"/>
              </a:rPr>
              <a:t>to receive </a:t>
            </a:r>
            <a:r>
              <a:rPr lang="en-US" sz="2000" b="1" dirty="0">
                <a:latin typeface="Helvetica" pitchFamily="2" charset="0"/>
              </a:rPr>
              <a:t>treatment</a:t>
            </a:r>
            <a:r>
              <a:rPr lang="en-US" sz="2000" dirty="0">
                <a:latin typeface="Helvetica" pitchFamily="2" charset="0"/>
              </a:rPr>
              <a:t> for substance use disorders, including OUD</a:t>
            </a:r>
          </a:p>
          <a:p>
            <a:endParaRPr lang="en-US" sz="2000" dirty="0">
              <a:latin typeface="Helvetica" pitchFamily="2" charset="0"/>
            </a:endParaRPr>
          </a:p>
          <a:p>
            <a:pPr marL="285750" indent="-285750">
              <a:buFont typeface="Arial" panose="020B0604020202020204" pitchFamily="34" charset="0"/>
              <a:buChar char="•"/>
            </a:pPr>
            <a:r>
              <a:rPr lang="en-US" sz="2000" dirty="0">
                <a:latin typeface="Helvetica" pitchFamily="2" charset="0"/>
              </a:rPr>
              <a:t>PEH less likely to receive </a:t>
            </a:r>
            <a:r>
              <a:rPr lang="en-US" sz="2000" b="1" dirty="0">
                <a:latin typeface="Helvetica" pitchFamily="2" charset="0"/>
              </a:rPr>
              <a:t>evidence-based treatments </a:t>
            </a:r>
            <a:r>
              <a:rPr lang="en-US" sz="2000" dirty="0">
                <a:latin typeface="Helvetica" pitchFamily="2" charset="0"/>
              </a:rPr>
              <a:t>(i.e., methadone or buprenorphine)</a:t>
            </a:r>
          </a:p>
          <a:p>
            <a:pPr marL="285750" indent="-285750">
              <a:buFont typeface="Arial" panose="020B0604020202020204" pitchFamily="34" charset="0"/>
              <a:buChar char="•"/>
            </a:pPr>
            <a:endParaRPr lang="en-US" sz="2000" dirty="0">
              <a:latin typeface="Helvetica" pitchFamily="2" charset="0"/>
            </a:endParaRPr>
          </a:p>
          <a:p>
            <a:pPr marL="285750" indent="-285750">
              <a:buFont typeface="Arial" panose="020B0604020202020204" pitchFamily="34" charset="0"/>
              <a:buChar char="•"/>
            </a:pPr>
            <a:r>
              <a:rPr lang="en-US" sz="2000" b="1" dirty="0">
                <a:latin typeface="Helvetica" pitchFamily="2" charset="0"/>
              </a:rPr>
              <a:t>Limited research </a:t>
            </a:r>
            <a:r>
              <a:rPr lang="en-US" sz="2000" dirty="0">
                <a:latin typeface="Helvetica" pitchFamily="2" charset="0"/>
              </a:rPr>
              <a:t>on experiences and outcomes in evidence-based treatments for OUD among PEH </a:t>
            </a:r>
          </a:p>
          <a:p>
            <a:pPr marL="285750" indent="-285750">
              <a:buFont typeface="Arial" panose="020B0604020202020204" pitchFamily="34" charset="0"/>
              <a:buChar char="•"/>
            </a:pPr>
            <a:endParaRPr lang="en-US" sz="2000" dirty="0">
              <a:latin typeface="Helvetica" pitchFamily="2" charset="0"/>
            </a:endParaRPr>
          </a:p>
          <a:p>
            <a:pPr marL="285750" indent="-285750">
              <a:buFont typeface="Arial" panose="020B0604020202020204" pitchFamily="34" charset="0"/>
              <a:buChar char="•"/>
            </a:pPr>
            <a:r>
              <a:rPr lang="en-US" sz="2000" dirty="0">
                <a:latin typeface="Helvetica" pitchFamily="2" charset="0"/>
              </a:rPr>
              <a:t>Homelessness is an independent predictor of </a:t>
            </a:r>
            <a:r>
              <a:rPr lang="en-US" sz="2000" b="1" dirty="0">
                <a:latin typeface="Helvetica" pitchFamily="2" charset="0"/>
              </a:rPr>
              <a:t>shorter time in treatment </a:t>
            </a:r>
            <a:r>
              <a:rPr lang="en-US" sz="2000" dirty="0">
                <a:latin typeface="Helvetica" pitchFamily="2" charset="0"/>
              </a:rPr>
              <a:t>and </a:t>
            </a:r>
            <a:r>
              <a:rPr lang="en-US" sz="2000" b="1" dirty="0">
                <a:latin typeface="Helvetica" pitchFamily="2" charset="0"/>
              </a:rPr>
              <a:t>lower completion </a:t>
            </a:r>
          </a:p>
          <a:p>
            <a:endParaRPr lang="en-US" sz="2000" dirty="0">
              <a:latin typeface="Helvetica" pitchFamily="2" charset="0"/>
            </a:endParaRPr>
          </a:p>
          <a:p>
            <a:pPr marL="285750" indent="-285750">
              <a:buFont typeface="Arial" panose="020B0604020202020204" pitchFamily="34" charset="0"/>
              <a:buChar char="•"/>
            </a:pPr>
            <a:endParaRPr lang="en-US" sz="2000" dirty="0">
              <a:latin typeface="Helvetica" pitchFamily="2" charset="0"/>
            </a:endParaRPr>
          </a:p>
          <a:p>
            <a:endParaRPr lang="en-US" sz="2000" dirty="0">
              <a:latin typeface="Helvetica" pitchFamily="2" charset="0"/>
            </a:endParaRPr>
          </a:p>
          <a:p>
            <a:pPr marL="285750" indent="-285750">
              <a:buFont typeface="Arial" panose="020B0604020202020204" pitchFamily="34" charset="0"/>
              <a:buChar char="•"/>
            </a:pPr>
            <a:br>
              <a:rPr lang="en-US" sz="2000" dirty="0">
                <a:latin typeface="Helvetica" pitchFamily="2" charset="0"/>
              </a:rPr>
            </a:br>
            <a:r>
              <a:rPr lang="en-US" sz="2000" dirty="0">
                <a:latin typeface="Helvetica" pitchFamily="2" charset="0"/>
              </a:rPr>
              <a:t> </a:t>
            </a:r>
          </a:p>
          <a:p>
            <a:endParaRPr lang="en-US" sz="2000" dirty="0">
              <a:latin typeface="Helvetica" pitchFamily="2" charset="0"/>
            </a:endParaRPr>
          </a:p>
        </p:txBody>
      </p:sp>
      <p:sp>
        <p:nvSpPr>
          <p:cNvPr id="3" name="Title 2">
            <a:extLst>
              <a:ext uri="{FF2B5EF4-FFF2-40B4-BE49-F238E27FC236}">
                <a16:creationId xmlns:a16="http://schemas.microsoft.com/office/drawing/2014/main" id="{817A2757-48D6-BF44-93F2-840354A21344}"/>
              </a:ext>
            </a:extLst>
          </p:cNvPr>
          <p:cNvSpPr>
            <a:spLocks noGrp="1"/>
          </p:cNvSpPr>
          <p:nvPr>
            <p:ph type="title"/>
          </p:nvPr>
        </p:nvSpPr>
        <p:spPr/>
        <p:txBody>
          <a:bodyPr/>
          <a:lstStyle/>
          <a:p>
            <a:r>
              <a:rPr lang="en-US" sz="4000" b="1" dirty="0">
                <a:latin typeface="Helvetica" pitchFamily="2" charset="0"/>
              </a:rPr>
              <a:t>Homelessness and Opioid Use Disorder</a:t>
            </a:r>
          </a:p>
        </p:txBody>
      </p:sp>
      <p:sp>
        <p:nvSpPr>
          <p:cNvPr id="4" name="Slide Number Placeholder 3">
            <a:extLst>
              <a:ext uri="{FF2B5EF4-FFF2-40B4-BE49-F238E27FC236}">
                <a16:creationId xmlns:a16="http://schemas.microsoft.com/office/drawing/2014/main" id="{E90476BC-64FC-1842-9F75-E59AF1114419}"/>
              </a:ext>
            </a:extLst>
          </p:cNvPr>
          <p:cNvSpPr>
            <a:spLocks noGrp="1"/>
          </p:cNvSpPr>
          <p:nvPr>
            <p:ph type="sldNum" sz="quarter" idx="10"/>
          </p:nvPr>
        </p:nvSpPr>
        <p:spPr/>
        <p:txBody>
          <a:bodyPr/>
          <a:lstStyle/>
          <a:p>
            <a:pPr>
              <a:defRPr/>
            </a:pPr>
            <a:fld id="{5A0BCCF5-4884-6E4B-9EA1-561DD01E3524}" type="slidenum">
              <a:rPr lang="en-US"/>
              <a:pPr>
                <a:defRPr/>
              </a:pPr>
              <a:t>4</a:t>
            </a:fld>
            <a:endParaRPr lang="en-US" dirty="0"/>
          </a:p>
        </p:txBody>
      </p:sp>
    </p:spTree>
    <p:extLst>
      <p:ext uri="{BB962C8B-B14F-4D97-AF65-F5344CB8AC3E}">
        <p14:creationId xmlns:p14="http://schemas.microsoft.com/office/powerpoint/2010/main" val="12330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96A41F-DE7C-F946-B569-5231E0082A14}"/>
              </a:ext>
            </a:extLst>
          </p:cNvPr>
          <p:cNvSpPr>
            <a:spLocks noGrp="1"/>
          </p:cNvSpPr>
          <p:nvPr>
            <p:ph type="body" sz="quarter" idx="4294967295"/>
          </p:nvPr>
        </p:nvSpPr>
        <p:spPr/>
        <p:txBody>
          <a:bodyPr/>
          <a:lstStyle/>
          <a:p>
            <a:pPr algn="l">
              <a:lnSpc>
                <a:spcPts val="3789"/>
              </a:lnSpc>
            </a:pPr>
            <a:endParaRPr lang="en-US" sz="3158" b="1" dirty="0">
              <a:latin typeface="Helvetica" pitchFamily="2" charset="0"/>
              <a:ea typeface="Object Sans Bold"/>
              <a:cs typeface="Object Sans Bold"/>
              <a:sym typeface="Object Sans Bold"/>
            </a:endParaRPr>
          </a:p>
          <a:p>
            <a:pPr algn="l">
              <a:lnSpc>
                <a:spcPts val="3789"/>
              </a:lnSpc>
            </a:pPr>
            <a:r>
              <a:rPr lang="en-US" sz="3158" b="1" dirty="0">
                <a:latin typeface="Helvetica" pitchFamily="2" charset="0"/>
                <a:ea typeface="Object Sans Bold"/>
                <a:cs typeface="Object Sans Bold"/>
                <a:sym typeface="Object Sans Bold"/>
              </a:rPr>
              <a:t>Examine</a:t>
            </a:r>
            <a:r>
              <a:rPr lang="en-US" sz="3158" b="1" dirty="0">
                <a:latin typeface="Helvetica" pitchFamily="2" charset="0"/>
                <a:ea typeface="Object Sans Bold"/>
                <a:cs typeface="Object Sans Bold"/>
                <a:sym typeface="Object Sans"/>
              </a:rPr>
              <a:t> </a:t>
            </a:r>
            <a:r>
              <a:rPr lang="en-US" sz="3158" dirty="0">
                <a:latin typeface="Helvetica" pitchFamily="2" charset="0"/>
                <a:ea typeface="Object Sans"/>
                <a:cs typeface="Object Sans"/>
                <a:sym typeface="Object Sans"/>
              </a:rPr>
              <a:t>methadone </a:t>
            </a:r>
            <a:r>
              <a:rPr lang="en-US" sz="3158" b="1" dirty="0">
                <a:latin typeface="Helvetica" pitchFamily="2" charset="0"/>
                <a:ea typeface="Object Sans Bold"/>
                <a:cs typeface="Object Sans Bold"/>
                <a:sym typeface="Object Sans Bold"/>
              </a:rPr>
              <a:t>treatment experiences, facilitators, </a:t>
            </a:r>
            <a:r>
              <a:rPr lang="en-US" sz="3158" dirty="0">
                <a:latin typeface="Helvetica" pitchFamily="2" charset="0"/>
                <a:ea typeface="Object Sans Bold"/>
                <a:cs typeface="Object Sans Bold"/>
                <a:sym typeface="Object Sans Bold"/>
              </a:rPr>
              <a:t>and</a:t>
            </a:r>
            <a:r>
              <a:rPr lang="en-US" sz="3158" b="1" dirty="0">
                <a:latin typeface="Helvetica" pitchFamily="2" charset="0"/>
                <a:ea typeface="Object Sans Bold"/>
                <a:cs typeface="Object Sans Bold"/>
                <a:sym typeface="Object Sans Bold"/>
              </a:rPr>
              <a:t> barriers</a:t>
            </a:r>
            <a:r>
              <a:rPr lang="en-US" sz="3158" dirty="0">
                <a:latin typeface="Helvetica" pitchFamily="2" charset="0"/>
                <a:ea typeface="Object Sans"/>
                <a:cs typeface="Object Sans"/>
                <a:sym typeface="Object Sans"/>
              </a:rPr>
              <a:t> among people with </a:t>
            </a:r>
            <a:r>
              <a:rPr lang="en-US" sz="3158" b="1" dirty="0">
                <a:latin typeface="Helvetica" pitchFamily="2" charset="0"/>
                <a:ea typeface="Object Sans Bold"/>
                <a:cs typeface="Object Sans Bold"/>
                <a:sym typeface="Object Sans Bold"/>
              </a:rPr>
              <a:t>homelessness experience</a:t>
            </a:r>
            <a:r>
              <a:rPr lang="en-US" sz="3158" dirty="0">
                <a:latin typeface="Helvetica" pitchFamily="2" charset="0"/>
                <a:ea typeface="Object Sans"/>
                <a:cs typeface="Object Sans"/>
                <a:sym typeface="Object Sans"/>
              </a:rPr>
              <a:t> enrolled in low-barrier outpatient </a:t>
            </a:r>
            <a:r>
              <a:rPr lang="en-US" sz="3158" b="1" dirty="0">
                <a:latin typeface="Helvetica" pitchFamily="2" charset="0"/>
                <a:ea typeface="Object Sans Bold"/>
                <a:cs typeface="Object Sans Bold"/>
                <a:sym typeface="Object Sans Bold"/>
              </a:rPr>
              <a:t>methadone treatment</a:t>
            </a:r>
          </a:p>
        </p:txBody>
      </p:sp>
      <p:sp>
        <p:nvSpPr>
          <p:cNvPr id="3" name="Title 2">
            <a:extLst>
              <a:ext uri="{FF2B5EF4-FFF2-40B4-BE49-F238E27FC236}">
                <a16:creationId xmlns:a16="http://schemas.microsoft.com/office/drawing/2014/main" id="{B7917C06-EF97-7549-B321-95D5EC3E7DBF}"/>
              </a:ext>
            </a:extLst>
          </p:cNvPr>
          <p:cNvSpPr>
            <a:spLocks noGrp="1"/>
          </p:cNvSpPr>
          <p:nvPr>
            <p:ph type="title"/>
          </p:nvPr>
        </p:nvSpPr>
        <p:spPr/>
        <p:txBody>
          <a:bodyPr/>
          <a:lstStyle/>
          <a:p>
            <a:r>
              <a:rPr lang="en-US" sz="4000" b="1" dirty="0">
                <a:latin typeface="Helvetica" pitchFamily="2" charset="0"/>
              </a:rPr>
              <a:t>Study Objective</a:t>
            </a:r>
          </a:p>
        </p:txBody>
      </p:sp>
      <p:sp>
        <p:nvSpPr>
          <p:cNvPr id="4" name="Slide Number Placeholder 3">
            <a:extLst>
              <a:ext uri="{FF2B5EF4-FFF2-40B4-BE49-F238E27FC236}">
                <a16:creationId xmlns:a16="http://schemas.microsoft.com/office/drawing/2014/main" id="{DA3FB353-DE15-5D4F-8E5A-8BF9DE417BAB}"/>
              </a:ext>
            </a:extLst>
          </p:cNvPr>
          <p:cNvSpPr>
            <a:spLocks noGrp="1"/>
          </p:cNvSpPr>
          <p:nvPr>
            <p:ph type="sldNum" sz="quarter" idx="10"/>
          </p:nvPr>
        </p:nvSpPr>
        <p:spPr/>
        <p:txBody>
          <a:bodyPr/>
          <a:lstStyle/>
          <a:p>
            <a:pPr>
              <a:defRPr/>
            </a:pPr>
            <a:fld id="{5A0BCCF5-4884-6E4B-9EA1-561DD01E3524}" type="slidenum">
              <a:rPr lang="en-US"/>
              <a:pPr>
                <a:defRPr/>
              </a:pPr>
              <a:t>5</a:t>
            </a:fld>
            <a:endParaRPr lang="en-US" dirty="0"/>
          </a:p>
        </p:txBody>
      </p:sp>
    </p:spTree>
    <p:extLst>
      <p:ext uri="{BB962C8B-B14F-4D97-AF65-F5344CB8AC3E}">
        <p14:creationId xmlns:p14="http://schemas.microsoft.com/office/powerpoint/2010/main" val="496836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FDF3-74A5-B766-127E-EC8CF547CB1C}"/>
              </a:ext>
            </a:extLst>
          </p:cNvPr>
          <p:cNvSpPr>
            <a:spLocks noGrp="1"/>
          </p:cNvSpPr>
          <p:nvPr>
            <p:ph type="title"/>
          </p:nvPr>
        </p:nvSpPr>
        <p:spPr/>
        <p:txBody>
          <a:bodyPr/>
          <a:lstStyle/>
          <a:p>
            <a:r>
              <a:rPr lang="en-US" sz="5000" b="1" dirty="0">
                <a:latin typeface="Helvetica" pitchFamily="2" charset="0"/>
              </a:rPr>
              <a:t>METHODS</a:t>
            </a:r>
          </a:p>
        </p:txBody>
      </p:sp>
    </p:spTree>
    <p:extLst>
      <p:ext uri="{BB962C8B-B14F-4D97-AF65-F5344CB8AC3E}">
        <p14:creationId xmlns:p14="http://schemas.microsoft.com/office/powerpoint/2010/main" val="2374610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CDD0E5-6FC1-F14D-808C-E493512D116E}"/>
              </a:ext>
            </a:extLst>
          </p:cNvPr>
          <p:cNvSpPr>
            <a:spLocks noGrp="1"/>
          </p:cNvSpPr>
          <p:nvPr>
            <p:ph type="body" sz="quarter" idx="4294967295"/>
          </p:nvPr>
        </p:nvSpPr>
        <p:spPr>
          <a:xfrm>
            <a:off x="620184" y="1323975"/>
            <a:ext cx="5312877" cy="4351338"/>
          </a:xfrm>
        </p:spPr>
        <p:txBody>
          <a:bodyPr/>
          <a:lstStyle/>
          <a:p>
            <a:pPr marL="285750" indent="-285750">
              <a:buFont typeface="Arial" panose="020B0604020202020204" pitchFamily="34" charset="0"/>
              <a:buChar char="•"/>
            </a:pPr>
            <a:r>
              <a:rPr lang="en-US" sz="2000" dirty="0">
                <a:latin typeface="Helvetica" pitchFamily="2" charset="0"/>
              </a:rPr>
              <a:t>Low-barrier, not-for-profit addiction treatment program in greater New Haven, CT area</a:t>
            </a:r>
          </a:p>
          <a:p>
            <a:pPr marL="285750" indent="-285750">
              <a:buFont typeface="Arial" panose="020B0604020202020204" pitchFamily="34" charset="0"/>
              <a:buChar char="•"/>
            </a:pPr>
            <a:r>
              <a:rPr lang="en-US" sz="2000" dirty="0">
                <a:latin typeface="Helvetica" pitchFamily="2" charset="0"/>
              </a:rPr>
              <a:t>Open-access Model:</a:t>
            </a:r>
          </a:p>
          <a:p>
            <a:pPr marL="703660" lvl="1" indent="-285750"/>
            <a:r>
              <a:rPr lang="en-US" sz="2000" dirty="0">
                <a:latin typeface="Helvetica" pitchFamily="2" charset="0"/>
              </a:rPr>
              <a:t>Aims to reduce common barriers to MT</a:t>
            </a:r>
          </a:p>
          <a:p>
            <a:pPr marL="703660" lvl="1" indent="-285750"/>
            <a:r>
              <a:rPr lang="en-US" sz="2000" dirty="0">
                <a:latin typeface="Helvetica" pitchFamily="2" charset="0"/>
              </a:rPr>
              <a:t>Same-day enrollment/dosing</a:t>
            </a:r>
          </a:p>
          <a:p>
            <a:pPr marL="703660" lvl="1" indent="-285750"/>
            <a:r>
              <a:rPr lang="en-US" sz="2000" dirty="0">
                <a:latin typeface="Helvetica" pitchFamily="2" charset="0"/>
              </a:rPr>
              <a:t>No wait list</a:t>
            </a:r>
          </a:p>
          <a:p>
            <a:pPr marL="703660" lvl="1" indent="-285750"/>
            <a:r>
              <a:rPr lang="en-US" sz="2000" dirty="0">
                <a:latin typeface="Helvetica" pitchFamily="2" charset="0"/>
              </a:rPr>
              <a:t>No administrative (program-directed) discharges</a:t>
            </a:r>
          </a:p>
          <a:p>
            <a:pPr marL="703660" lvl="1" indent="-285750"/>
            <a:r>
              <a:rPr lang="en-US" sz="2000" dirty="0">
                <a:latin typeface="Helvetica" pitchFamily="2" charset="0"/>
              </a:rPr>
              <a:t>No mandated individual counseling - patients choose from groups with optional individual counseling</a:t>
            </a:r>
          </a:p>
          <a:p>
            <a:endParaRPr lang="en-US" sz="2000" dirty="0">
              <a:latin typeface="Helvetica" pitchFamily="2" charset="0"/>
            </a:endParaRPr>
          </a:p>
          <a:p>
            <a:pPr marL="285750" indent="-285750">
              <a:buFont typeface="Arial" panose="020B0604020202020204" pitchFamily="34" charset="0"/>
              <a:buChar char="•"/>
            </a:pPr>
            <a:endParaRPr lang="en-US" sz="2000" dirty="0">
              <a:latin typeface="Helvetica" pitchFamily="2" charset="0"/>
            </a:endParaRPr>
          </a:p>
          <a:p>
            <a:endParaRPr lang="en-US" sz="2000" dirty="0">
              <a:latin typeface="Helvetica" pitchFamily="2" charset="0"/>
            </a:endParaRPr>
          </a:p>
        </p:txBody>
      </p:sp>
      <p:sp>
        <p:nvSpPr>
          <p:cNvPr id="3" name="Title 2">
            <a:extLst>
              <a:ext uri="{FF2B5EF4-FFF2-40B4-BE49-F238E27FC236}">
                <a16:creationId xmlns:a16="http://schemas.microsoft.com/office/drawing/2014/main" id="{CAB132C0-1CB3-4C40-BC0F-9DBEB61C465F}"/>
              </a:ext>
            </a:extLst>
          </p:cNvPr>
          <p:cNvSpPr>
            <a:spLocks noGrp="1"/>
          </p:cNvSpPr>
          <p:nvPr>
            <p:ph type="title"/>
          </p:nvPr>
        </p:nvSpPr>
        <p:spPr/>
        <p:txBody>
          <a:bodyPr/>
          <a:lstStyle/>
          <a:p>
            <a:r>
              <a:rPr lang="en-US" sz="4000" b="1" dirty="0">
                <a:latin typeface="Helvetica" pitchFamily="2" charset="0"/>
              </a:rPr>
              <a:t>Setting – APT Foundation</a:t>
            </a:r>
          </a:p>
        </p:txBody>
      </p:sp>
      <p:sp>
        <p:nvSpPr>
          <p:cNvPr id="4" name="Slide Number Placeholder 3">
            <a:extLst>
              <a:ext uri="{FF2B5EF4-FFF2-40B4-BE49-F238E27FC236}">
                <a16:creationId xmlns:a16="http://schemas.microsoft.com/office/drawing/2014/main" id="{0B32CC11-0527-3745-A344-96D95B2C5AF0}"/>
              </a:ext>
            </a:extLst>
          </p:cNvPr>
          <p:cNvSpPr>
            <a:spLocks noGrp="1"/>
          </p:cNvSpPr>
          <p:nvPr>
            <p:ph type="sldNum" sz="quarter" idx="10"/>
          </p:nvPr>
        </p:nvSpPr>
        <p:spPr/>
        <p:txBody>
          <a:bodyPr/>
          <a:lstStyle/>
          <a:p>
            <a:pPr>
              <a:defRPr/>
            </a:pPr>
            <a:fld id="{5A0BCCF5-4884-6E4B-9EA1-561DD01E3524}" type="slidenum">
              <a:rPr lang="en-US"/>
              <a:pPr>
                <a:defRPr/>
              </a:pPr>
              <a:t>7</a:t>
            </a:fld>
            <a:endParaRPr lang="en-US" dirty="0"/>
          </a:p>
        </p:txBody>
      </p:sp>
      <p:pic>
        <p:nvPicPr>
          <p:cNvPr id="1026" name="Picture 2" descr="Our Locations - New Haven, North Haven, West Haven | APT Foundation">
            <a:extLst>
              <a:ext uri="{FF2B5EF4-FFF2-40B4-BE49-F238E27FC236}">
                <a16:creationId xmlns:a16="http://schemas.microsoft.com/office/drawing/2014/main" id="{3F3E594E-DDE2-6AAB-F0F4-7D919D278E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323975"/>
            <a:ext cx="5867400" cy="370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27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CDD0E5-6FC1-F14D-808C-E493512D116E}"/>
              </a:ext>
            </a:extLst>
          </p:cNvPr>
          <p:cNvSpPr>
            <a:spLocks noGrp="1"/>
          </p:cNvSpPr>
          <p:nvPr>
            <p:ph type="body" sz="quarter" idx="4294967295"/>
          </p:nvPr>
        </p:nvSpPr>
        <p:spPr>
          <a:xfrm>
            <a:off x="620184" y="1323975"/>
            <a:ext cx="10809818" cy="4351338"/>
          </a:xfrm>
        </p:spPr>
        <p:txBody>
          <a:bodyPr/>
          <a:lstStyle/>
          <a:p>
            <a:pPr marL="285750" indent="-285750">
              <a:buFont typeface="Arial" panose="020B0604020202020204" pitchFamily="34" charset="0"/>
              <a:buChar char="•"/>
            </a:pPr>
            <a:r>
              <a:rPr lang="en-US" sz="2400" b="1" dirty="0">
                <a:latin typeface="Helvetica" pitchFamily="2" charset="0"/>
              </a:rPr>
              <a:t>Time:</a:t>
            </a:r>
            <a:r>
              <a:rPr lang="en-US" sz="2400" dirty="0">
                <a:latin typeface="Helvetica" pitchFamily="2" charset="0"/>
              </a:rPr>
              <a:t> December 2022-May 2023</a:t>
            </a:r>
          </a:p>
          <a:p>
            <a:endParaRPr lang="en-US" sz="2400" dirty="0">
              <a:latin typeface="Helvetica" pitchFamily="2" charset="0"/>
            </a:endParaRPr>
          </a:p>
          <a:p>
            <a:pPr marL="285750" indent="-285750">
              <a:buFont typeface="Arial" panose="020B0604020202020204" pitchFamily="34" charset="0"/>
              <a:buChar char="•"/>
            </a:pPr>
            <a:r>
              <a:rPr lang="en-US" sz="2400" b="1" dirty="0">
                <a:latin typeface="Helvetica" pitchFamily="2" charset="0"/>
              </a:rPr>
              <a:t>Sampling Method: </a:t>
            </a:r>
            <a:r>
              <a:rPr lang="en-US" sz="2400" dirty="0">
                <a:latin typeface="Helvetica" pitchFamily="2" charset="0"/>
              </a:rPr>
              <a:t>mix of passive sampling (fliers) and purposeful sampling (counselors and research team)</a:t>
            </a:r>
          </a:p>
          <a:p>
            <a:endParaRPr lang="en-US" sz="2400" b="1" dirty="0">
              <a:latin typeface="Helvetica" pitchFamily="2" charset="0"/>
            </a:endParaRPr>
          </a:p>
          <a:p>
            <a:pPr marL="285750" indent="-285750">
              <a:buFont typeface="Arial" panose="020B0604020202020204" pitchFamily="34" charset="0"/>
              <a:buChar char="•"/>
            </a:pPr>
            <a:r>
              <a:rPr lang="en-US" sz="2400" b="1" dirty="0">
                <a:latin typeface="Helvetica" pitchFamily="2" charset="0"/>
              </a:rPr>
              <a:t>Inclusion Criteria:</a:t>
            </a:r>
          </a:p>
          <a:p>
            <a:pPr marL="703660" lvl="1" indent="-285750"/>
            <a:r>
              <a:rPr lang="en-US" sz="2400" dirty="0">
                <a:latin typeface="Helvetica" pitchFamily="2" charset="0"/>
              </a:rPr>
              <a:t>English-speaking adults (18+ years)</a:t>
            </a:r>
          </a:p>
          <a:p>
            <a:pPr marL="703660" lvl="1" indent="-285750"/>
            <a:r>
              <a:rPr lang="en-US" sz="2400" dirty="0">
                <a:latin typeface="Helvetica" pitchFamily="2" charset="0"/>
              </a:rPr>
              <a:t>Enrolled in outpatient methadone treatment at one of APT’s 4 OTPs</a:t>
            </a:r>
          </a:p>
          <a:p>
            <a:pPr marL="703660" lvl="1" indent="-285750"/>
            <a:r>
              <a:rPr lang="en-US" sz="2400" dirty="0">
                <a:latin typeface="Helvetica" pitchFamily="2" charset="0"/>
              </a:rPr>
              <a:t>Current or prior experience of homelessness while enrolled in methadone treatment</a:t>
            </a:r>
          </a:p>
          <a:p>
            <a:pPr marL="285750" indent="-285750">
              <a:buFont typeface="Arial" panose="020B0604020202020204" pitchFamily="34" charset="0"/>
              <a:buChar char="•"/>
            </a:pPr>
            <a:endParaRPr lang="en-US" sz="2400" dirty="0">
              <a:latin typeface="Helvetica" pitchFamily="2" charset="0"/>
            </a:endParaRPr>
          </a:p>
          <a:p>
            <a:endParaRPr lang="en-US" sz="2400" dirty="0">
              <a:latin typeface="Helvetica" pitchFamily="2" charset="0"/>
            </a:endParaRPr>
          </a:p>
        </p:txBody>
      </p:sp>
      <p:sp>
        <p:nvSpPr>
          <p:cNvPr id="3" name="Title 2">
            <a:extLst>
              <a:ext uri="{FF2B5EF4-FFF2-40B4-BE49-F238E27FC236}">
                <a16:creationId xmlns:a16="http://schemas.microsoft.com/office/drawing/2014/main" id="{CAB132C0-1CB3-4C40-BC0F-9DBEB61C465F}"/>
              </a:ext>
            </a:extLst>
          </p:cNvPr>
          <p:cNvSpPr>
            <a:spLocks noGrp="1"/>
          </p:cNvSpPr>
          <p:nvPr>
            <p:ph type="title"/>
          </p:nvPr>
        </p:nvSpPr>
        <p:spPr/>
        <p:txBody>
          <a:bodyPr/>
          <a:lstStyle/>
          <a:p>
            <a:r>
              <a:rPr lang="en-US" sz="4000" b="1" dirty="0">
                <a:latin typeface="Helvetica" pitchFamily="2" charset="0"/>
              </a:rPr>
              <a:t>Recruitment &amp; Population</a:t>
            </a:r>
          </a:p>
        </p:txBody>
      </p:sp>
      <p:sp>
        <p:nvSpPr>
          <p:cNvPr id="4" name="Slide Number Placeholder 3">
            <a:extLst>
              <a:ext uri="{FF2B5EF4-FFF2-40B4-BE49-F238E27FC236}">
                <a16:creationId xmlns:a16="http://schemas.microsoft.com/office/drawing/2014/main" id="{0B32CC11-0527-3745-A344-96D95B2C5AF0}"/>
              </a:ext>
            </a:extLst>
          </p:cNvPr>
          <p:cNvSpPr>
            <a:spLocks noGrp="1"/>
          </p:cNvSpPr>
          <p:nvPr>
            <p:ph type="sldNum" sz="quarter" idx="10"/>
          </p:nvPr>
        </p:nvSpPr>
        <p:spPr/>
        <p:txBody>
          <a:bodyPr/>
          <a:lstStyle/>
          <a:p>
            <a:pPr>
              <a:defRPr/>
            </a:pPr>
            <a:fld id="{5A0BCCF5-4884-6E4B-9EA1-561DD01E3524}" type="slidenum">
              <a:rPr lang="en-US"/>
              <a:pPr>
                <a:defRPr/>
              </a:pPr>
              <a:t>8</a:t>
            </a:fld>
            <a:endParaRPr lang="en-US" dirty="0"/>
          </a:p>
        </p:txBody>
      </p:sp>
    </p:spTree>
    <p:extLst>
      <p:ext uri="{BB962C8B-B14F-4D97-AF65-F5344CB8AC3E}">
        <p14:creationId xmlns:p14="http://schemas.microsoft.com/office/powerpoint/2010/main" val="26913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CDD0E5-6FC1-F14D-808C-E493512D116E}"/>
              </a:ext>
            </a:extLst>
          </p:cNvPr>
          <p:cNvSpPr>
            <a:spLocks noGrp="1"/>
          </p:cNvSpPr>
          <p:nvPr>
            <p:ph type="body" sz="quarter" idx="4294967295"/>
          </p:nvPr>
        </p:nvSpPr>
        <p:spPr>
          <a:xfrm>
            <a:off x="620184" y="1323975"/>
            <a:ext cx="10809818" cy="4351338"/>
          </a:xfrm>
        </p:spPr>
        <p:txBody>
          <a:bodyPr/>
          <a:lstStyle/>
          <a:p>
            <a:endParaRPr lang="en-US" sz="2400" dirty="0">
              <a:latin typeface="Helvetica" pitchFamily="2" charset="0"/>
            </a:endParaRPr>
          </a:p>
          <a:p>
            <a:pPr marL="457200" indent="-457200">
              <a:buFont typeface="+mj-lt"/>
              <a:buAutoNum type="arabicPeriod"/>
            </a:pPr>
            <a:endParaRPr lang="en-US" sz="2400" dirty="0">
              <a:latin typeface="Helvetica" pitchFamily="2" charset="0"/>
            </a:endParaRPr>
          </a:p>
        </p:txBody>
      </p:sp>
      <p:sp>
        <p:nvSpPr>
          <p:cNvPr id="3" name="Title 2">
            <a:extLst>
              <a:ext uri="{FF2B5EF4-FFF2-40B4-BE49-F238E27FC236}">
                <a16:creationId xmlns:a16="http://schemas.microsoft.com/office/drawing/2014/main" id="{CAB132C0-1CB3-4C40-BC0F-9DBEB61C465F}"/>
              </a:ext>
            </a:extLst>
          </p:cNvPr>
          <p:cNvSpPr>
            <a:spLocks noGrp="1"/>
          </p:cNvSpPr>
          <p:nvPr>
            <p:ph type="title"/>
          </p:nvPr>
        </p:nvSpPr>
        <p:spPr/>
        <p:txBody>
          <a:bodyPr/>
          <a:lstStyle/>
          <a:p>
            <a:r>
              <a:rPr lang="en-US" sz="4000" b="1" dirty="0">
                <a:latin typeface="Helvetica" pitchFamily="2" charset="0"/>
              </a:rPr>
              <a:t>Procedure</a:t>
            </a:r>
          </a:p>
        </p:txBody>
      </p:sp>
      <p:sp>
        <p:nvSpPr>
          <p:cNvPr id="4" name="Slide Number Placeholder 3">
            <a:extLst>
              <a:ext uri="{FF2B5EF4-FFF2-40B4-BE49-F238E27FC236}">
                <a16:creationId xmlns:a16="http://schemas.microsoft.com/office/drawing/2014/main" id="{0B32CC11-0527-3745-A344-96D95B2C5AF0}"/>
              </a:ext>
            </a:extLst>
          </p:cNvPr>
          <p:cNvSpPr>
            <a:spLocks noGrp="1"/>
          </p:cNvSpPr>
          <p:nvPr>
            <p:ph type="sldNum" sz="quarter" idx="10"/>
          </p:nvPr>
        </p:nvSpPr>
        <p:spPr/>
        <p:txBody>
          <a:bodyPr/>
          <a:lstStyle/>
          <a:p>
            <a:pPr>
              <a:defRPr/>
            </a:pPr>
            <a:fld id="{5A0BCCF5-4884-6E4B-9EA1-561DD01E3524}" type="slidenum">
              <a:rPr lang="en-US"/>
              <a:pPr>
                <a:defRPr/>
              </a:pPr>
              <a:t>9</a:t>
            </a:fld>
            <a:endParaRPr lang="en-US" dirty="0"/>
          </a:p>
        </p:txBody>
      </p:sp>
      <p:pic>
        <p:nvPicPr>
          <p:cNvPr id="3074" name="Picture 2" descr="495 Congress Ave, New Haven, CT 06519 - APN/Parcel ID:  NHVN-000278-000133-001200">
            <a:extLst>
              <a:ext uri="{FF2B5EF4-FFF2-40B4-BE49-F238E27FC236}">
                <a16:creationId xmlns:a16="http://schemas.microsoft.com/office/drawing/2014/main" id="{D749B77F-17FA-172D-E93B-CA4B17C65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7453" y="236534"/>
            <a:ext cx="8264547" cy="5904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619440"/>
      </p:ext>
    </p:extLst>
  </p:cSld>
  <p:clrMapOvr>
    <a:masterClrMapping/>
  </p:clrMapOvr>
</p:sld>
</file>

<file path=ppt/theme/theme1.xml><?xml version="1.0" encoding="utf-8"?>
<a:theme xmlns:a="http://schemas.openxmlformats.org/drawingml/2006/main" name="Content Slide- Master">
  <a:themeElements>
    <a:clrScheme name="New YSM Webcolors- 1-12-2020">
      <a:dk1>
        <a:srgbClr val="000000"/>
      </a:dk1>
      <a:lt1>
        <a:srgbClr val="FFFFFF"/>
      </a:lt1>
      <a:dk2>
        <a:srgbClr val="224570"/>
      </a:dk2>
      <a:lt2>
        <a:srgbClr val="E7E6E6"/>
      </a:lt2>
      <a:accent1>
        <a:srgbClr val="1271E3"/>
      </a:accent1>
      <a:accent2>
        <a:srgbClr val="E96051"/>
      </a:accent2>
      <a:accent3>
        <a:srgbClr val="71939C"/>
      </a:accent3>
      <a:accent4>
        <a:srgbClr val="444C57"/>
      </a:accent4>
      <a:accent5>
        <a:srgbClr val="FFB833"/>
      </a:accent5>
      <a:accent6>
        <a:srgbClr val="3BB3E5"/>
      </a:accent6>
      <a:hlink>
        <a:srgbClr val="4B617C"/>
      </a:hlink>
      <a:folHlink>
        <a:srgbClr val="B3E7F8"/>
      </a:folHlink>
    </a:clrScheme>
    <a:fontScheme name="Custom 2">
      <a:majorFont>
        <a:latin typeface="Times New Roman"/>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dirty="0">
            <a:solidFill>
              <a:schemeClr val="tx2"/>
            </a:solidFill>
            <a:latin typeface="+mn-lt"/>
          </a:defRPr>
        </a:defPPr>
      </a:lstStyle>
    </a:txDef>
  </a:objectDefaults>
  <a:extraClrSchemeLst/>
  <a:extLst>
    <a:ext uri="{05A4C25C-085E-4340-85A3-A5531E510DB2}">
      <thm15:themeFamily xmlns:thm15="http://schemas.microsoft.com/office/thememl/2012/main" name="Presentation26" id="{AE23C7B2-4889-7143-91C7-C9D076B9C18C}" vid="{D5584349-9AC3-0947-BF6C-B9243D998C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2323</TotalTime>
  <Words>1550</Words>
  <Application>Microsoft Macintosh PowerPoint</Application>
  <PresentationFormat>Widescreen</PresentationFormat>
  <Paragraphs>251</Paragraphs>
  <Slides>26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Calibri</vt:lpstr>
      <vt:lpstr>Helvetica</vt:lpstr>
      <vt:lpstr>Helvetica Neue</vt:lpstr>
      <vt:lpstr>Microsoft Sans Serif</vt:lpstr>
      <vt:lpstr>Proxima Nova Regular</vt:lpstr>
      <vt:lpstr>Times New Roman</vt:lpstr>
      <vt:lpstr>YaleNew</vt:lpstr>
      <vt:lpstr>Content Slide- Master</vt:lpstr>
      <vt:lpstr>A Qualitative Investigation of Methadone Treatment Experiences, Facilitators, and Barriers Among People Experiencing Homelessness with Opioid Use Disorder </vt:lpstr>
      <vt:lpstr>Disclosures</vt:lpstr>
      <vt:lpstr>BACKGROUND</vt:lpstr>
      <vt:lpstr>Homelessness and Opioid Use Disorder</vt:lpstr>
      <vt:lpstr>Study Objective</vt:lpstr>
      <vt:lpstr>METHODS</vt:lpstr>
      <vt:lpstr>Setting – APT Foundation</vt:lpstr>
      <vt:lpstr>Recruitment &amp; Population</vt:lpstr>
      <vt:lpstr>Procedure</vt:lpstr>
      <vt:lpstr>RESULTS</vt:lpstr>
      <vt:lpstr>Sample Characteristics</vt:lpstr>
      <vt:lpstr>Major Themes</vt:lpstr>
      <vt:lpstr>Theme 1: Individual-level Facilitators</vt:lpstr>
      <vt:lpstr>Theme 1: Individual-level Barriers and Facilitators</vt:lpstr>
      <vt:lpstr>Theme 1: Individual-Level Barriers</vt:lpstr>
      <vt:lpstr>Theme 1: Individual-Level Barriers</vt:lpstr>
      <vt:lpstr>Theme 2: Program-Level Barriers and Facilitators </vt:lpstr>
      <vt:lpstr>Theme 2: Program-Level Barriers and Facilitators </vt:lpstr>
      <vt:lpstr>Theme 3: Perceptions of Low-Barrier Methadone</vt:lpstr>
      <vt:lpstr>Theme 3: Perceptions of Low-Barrier Methadone</vt:lpstr>
      <vt:lpstr>Theme 3: Perceptions of Low-Barrier Methadone</vt:lpstr>
      <vt:lpstr>PowerPoint Presentation</vt:lpstr>
      <vt:lpstr>Limitations</vt:lpstr>
      <vt:lpstr>Discussion</vt:lpstr>
      <vt:lpstr>Conclusions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Qualitative Investigation of Methadone Treatment Experiences, Facilitators, and Barriers Among People Experiencing Homelessness with Opioid Use Disorder </dc:title>
  <dc:creator>Marina Gaeta</dc:creator>
  <cp:lastModifiedBy>Marina Gaeta</cp:lastModifiedBy>
  <cp:revision>26</cp:revision>
  <dcterms:created xsi:type="dcterms:W3CDTF">2024-11-13T04:55:18Z</dcterms:created>
  <dcterms:modified xsi:type="dcterms:W3CDTF">2024-11-14T19:38:26Z</dcterms:modified>
</cp:coreProperties>
</file>