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sldIdLst>
    <p:sldId id="423" r:id="rId2"/>
    <p:sldId id="349" r:id="rId3"/>
    <p:sldId id="365" r:id="rId4"/>
    <p:sldId id="356" r:id="rId5"/>
    <p:sldId id="347" r:id="rId6"/>
    <p:sldId id="417" r:id="rId7"/>
    <p:sldId id="419" r:id="rId8"/>
    <p:sldId id="357" r:id="rId9"/>
    <p:sldId id="416" r:id="rId10"/>
    <p:sldId id="415" r:id="rId11"/>
    <p:sldId id="421" r:id="rId12"/>
    <p:sldId id="422" r:id="rId13"/>
    <p:sldId id="360" r:id="rId14"/>
    <p:sldId id="359" r:id="rId15"/>
    <p:sldId id="3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EA87B-8CAC-4F05-9257-0602B7510A8E}" v="6" dt="2024-11-14T20:10:29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Fakunle" userId="4af7b0df01779e1d" providerId="LiveId" clId="{0BDC03D5-A4E5-42BB-8F17-3487312ECE49}"/>
    <pc:docChg chg="undo custSel addSld delSld modSld sldOrd addSection delSection modSection">
      <pc:chgData name="David Fakunle" userId="4af7b0df01779e1d" providerId="LiveId" clId="{0BDC03D5-A4E5-42BB-8F17-3487312ECE49}" dt="2021-06-02T16:59:48.851" v="2998"/>
      <pc:docMkLst>
        <pc:docMk/>
      </pc:docMkLst>
      <pc:sldChg chg="del">
        <pc:chgData name="David Fakunle" userId="4af7b0df01779e1d" providerId="LiveId" clId="{0BDC03D5-A4E5-42BB-8F17-3487312ECE49}" dt="2021-05-19T23:47:42.967" v="12" actId="47"/>
        <pc:sldMkLst>
          <pc:docMk/>
          <pc:sldMk cId="3859205305" sldId="258"/>
        </pc:sldMkLst>
      </pc:sldChg>
      <pc:sldChg chg="del">
        <pc:chgData name="David Fakunle" userId="4af7b0df01779e1d" providerId="LiveId" clId="{0BDC03D5-A4E5-42BB-8F17-3487312ECE49}" dt="2021-05-19T23:47:51.945" v="14" actId="47"/>
        <pc:sldMkLst>
          <pc:docMk/>
          <pc:sldMk cId="2068098317" sldId="259"/>
        </pc:sldMkLst>
      </pc:sldChg>
      <pc:sldChg chg="addSp delSp modSp mod setBg setClrOvrMap delDesignElem">
        <pc:chgData name="David Fakunle" userId="4af7b0df01779e1d" providerId="LiveId" clId="{0BDC03D5-A4E5-42BB-8F17-3487312ECE49}" dt="2021-06-02T16:51:54.385" v="2997" actId="403"/>
        <pc:sldMkLst>
          <pc:docMk/>
          <pc:sldMk cId="2951132440" sldId="259"/>
        </pc:sldMkLst>
        <pc:spChg chg="mod ord">
          <ac:chgData name="David Fakunle" userId="4af7b0df01779e1d" providerId="LiveId" clId="{0BDC03D5-A4E5-42BB-8F17-3487312ECE49}" dt="2021-06-02T16:51:19.499" v="2978" actId="26606"/>
          <ac:spMkLst>
            <pc:docMk/>
            <pc:sldMk cId="2951132440" sldId="259"/>
            <ac:spMk id="6" creationId="{F5BB5C74-B98C-4538-96AA-2123A9FB5EBE}"/>
          </ac:spMkLst>
        </pc:spChg>
        <pc:spChg chg="mod">
          <ac:chgData name="David Fakunle" userId="4af7b0df01779e1d" providerId="LiveId" clId="{0BDC03D5-A4E5-42BB-8F17-3487312ECE49}" dt="2021-06-02T16:51:19.499" v="2978" actId="26606"/>
          <ac:spMkLst>
            <pc:docMk/>
            <pc:sldMk cId="2951132440" sldId="259"/>
            <ac:spMk id="7" creationId="{893FA83E-BEFD-4658-8D21-47BFA99F5BCA}"/>
          </ac:spMkLst>
        </pc:spChg>
        <pc:spChg chg="mod">
          <ac:chgData name="David Fakunle" userId="4af7b0df01779e1d" providerId="LiveId" clId="{0BDC03D5-A4E5-42BB-8F17-3487312ECE49}" dt="2021-06-02T16:51:54.385" v="2997" actId="403"/>
          <ac:spMkLst>
            <pc:docMk/>
            <pc:sldMk cId="2951132440" sldId="259"/>
            <ac:spMk id="8" creationId="{41A23BA0-7B6D-4858-8803-1847AEBB8313}"/>
          </ac:spMkLst>
        </pc:spChg>
        <pc:spChg chg="add del">
          <ac:chgData name="David Fakunle" userId="4af7b0df01779e1d" providerId="LiveId" clId="{0BDC03D5-A4E5-42BB-8F17-3487312ECE49}" dt="2021-06-02T16:51:06.406" v="2957" actId="26606"/>
          <ac:spMkLst>
            <pc:docMk/>
            <pc:sldMk cId="2951132440" sldId="259"/>
            <ac:spMk id="23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06.406" v="2957" actId="26606"/>
          <ac:spMkLst>
            <pc:docMk/>
            <pc:sldMk cId="2951132440" sldId="259"/>
            <ac:spMk id="25" creationId="{EB6D1D7F-141C-4D8E-BFBA-D95B68E16385}"/>
          </ac:spMkLst>
        </pc:spChg>
        <pc:spChg chg="add del">
          <ac:chgData name="David Fakunle" userId="4af7b0df01779e1d" providerId="LiveId" clId="{0BDC03D5-A4E5-42BB-8F17-3487312ECE49}" dt="2021-06-02T16:51:06.406" v="2957" actId="26606"/>
          <ac:spMkLst>
            <pc:docMk/>
            <pc:sldMk cId="2951132440" sldId="259"/>
            <ac:spMk id="27" creationId="{558DA214-7FDA-4C9D-A7CF-9AD725E290E1}"/>
          </ac:spMkLst>
        </pc:spChg>
        <pc:spChg chg="add del">
          <ac:chgData name="David Fakunle" userId="4af7b0df01779e1d" providerId="LiveId" clId="{0BDC03D5-A4E5-42BB-8F17-3487312ECE49}" dt="2021-06-02T16:51:06.406" v="2957" actId="26606"/>
          <ac:spMkLst>
            <pc:docMk/>
            <pc:sldMk cId="2951132440" sldId="259"/>
            <ac:spMk id="29" creationId="{A77F89CE-BF52-4AF5-8B0B-7E9693734EDE}"/>
          </ac:spMkLst>
        </pc:spChg>
        <pc:spChg chg="add del">
          <ac:chgData name="David Fakunle" userId="4af7b0df01779e1d" providerId="LiveId" clId="{0BDC03D5-A4E5-42BB-8F17-3487312ECE49}" dt="2021-06-02T16:51:07.488" v="2959" actId="26606"/>
          <ac:spMkLst>
            <pc:docMk/>
            <pc:sldMk cId="2951132440" sldId="259"/>
            <ac:spMk id="31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07.488" v="2959" actId="26606"/>
          <ac:spMkLst>
            <pc:docMk/>
            <pc:sldMk cId="2951132440" sldId="259"/>
            <ac:spMk id="32" creationId="{F58FB36D-73B3-45EF-8CD4-221CCC8BE09F}"/>
          </ac:spMkLst>
        </pc:spChg>
        <pc:spChg chg="add del">
          <ac:chgData name="David Fakunle" userId="4af7b0df01779e1d" providerId="LiveId" clId="{0BDC03D5-A4E5-42BB-8F17-3487312ECE49}" dt="2021-06-02T16:51:07.488" v="2959" actId="26606"/>
          <ac:spMkLst>
            <pc:docMk/>
            <pc:sldMk cId="2951132440" sldId="259"/>
            <ac:spMk id="33" creationId="{4D7835D7-DF12-420F-843A-1C5083D2B3F8}"/>
          </ac:spMkLst>
        </pc:spChg>
        <pc:spChg chg="add del">
          <ac:chgData name="David Fakunle" userId="4af7b0df01779e1d" providerId="LiveId" clId="{0BDC03D5-A4E5-42BB-8F17-3487312ECE49}" dt="2021-06-02T16:51:09.937" v="2961" actId="26606"/>
          <ac:spMkLst>
            <pc:docMk/>
            <pc:sldMk cId="2951132440" sldId="259"/>
            <ac:spMk id="35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09.937" v="2961" actId="26606"/>
          <ac:spMkLst>
            <pc:docMk/>
            <pc:sldMk cId="2951132440" sldId="259"/>
            <ac:spMk id="36" creationId="{EB6D1D7F-141C-4D8E-BFBA-D95B68E16385}"/>
          </ac:spMkLst>
        </pc:spChg>
        <pc:spChg chg="add del">
          <ac:chgData name="David Fakunle" userId="4af7b0df01779e1d" providerId="LiveId" clId="{0BDC03D5-A4E5-42BB-8F17-3487312ECE49}" dt="2021-06-02T16:51:09.937" v="2961" actId="26606"/>
          <ac:spMkLst>
            <pc:docMk/>
            <pc:sldMk cId="2951132440" sldId="259"/>
            <ac:spMk id="37" creationId="{27248369-464E-49D1-91FC-BC34A50A66D2}"/>
          </ac:spMkLst>
        </pc:spChg>
        <pc:spChg chg="add del">
          <ac:chgData name="David Fakunle" userId="4af7b0df01779e1d" providerId="LiveId" clId="{0BDC03D5-A4E5-42BB-8F17-3487312ECE49}" dt="2021-06-02T16:51:10.629" v="2963" actId="26606"/>
          <ac:spMkLst>
            <pc:docMk/>
            <pc:sldMk cId="2951132440" sldId="259"/>
            <ac:spMk id="39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10.629" v="2963" actId="26606"/>
          <ac:spMkLst>
            <pc:docMk/>
            <pc:sldMk cId="2951132440" sldId="259"/>
            <ac:spMk id="40" creationId="{EB6D1D7F-141C-4D8E-BFBA-D95B68E16385}"/>
          </ac:spMkLst>
        </pc:spChg>
        <pc:spChg chg="add del">
          <ac:chgData name="David Fakunle" userId="4af7b0df01779e1d" providerId="LiveId" clId="{0BDC03D5-A4E5-42BB-8F17-3487312ECE49}" dt="2021-06-02T16:51:10.629" v="2963" actId="26606"/>
          <ac:spMkLst>
            <pc:docMk/>
            <pc:sldMk cId="2951132440" sldId="259"/>
            <ac:spMk id="41" creationId="{558DA214-7FDA-4C9D-A7CF-9AD725E290E1}"/>
          </ac:spMkLst>
        </pc:spChg>
        <pc:spChg chg="add del">
          <ac:chgData name="David Fakunle" userId="4af7b0df01779e1d" providerId="LiveId" clId="{0BDC03D5-A4E5-42BB-8F17-3487312ECE49}" dt="2021-06-02T16:51:12.447" v="2965" actId="26606"/>
          <ac:spMkLst>
            <pc:docMk/>
            <pc:sldMk cId="2951132440" sldId="259"/>
            <ac:spMk id="43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12.447" v="2965" actId="26606"/>
          <ac:spMkLst>
            <pc:docMk/>
            <pc:sldMk cId="2951132440" sldId="259"/>
            <ac:spMk id="44" creationId="{EB6D1D7F-141C-4D8E-BFBA-D95B68E16385}"/>
          </ac:spMkLst>
        </pc:spChg>
        <pc:spChg chg="add del">
          <ac:chgData name="David Fakunle" userId="4af7b0df01779e1d" providerId="LiveId" clId="{0BDC03D5-A4E5-42BB-8F17-3487312ECE49}" dt="2021-06-02T16:51:12.447" v="2965" actId="26606"/>
          <ac:spMkLst>
            <pc:docMk/>
            <pc:sldMk cId="2951132440" sldId="259"/>
            <ac:spMk id="45" creationId="{27248369-464E-49D1-91FC-BC34A50A66D2}"/>
          </ac:spMkLst>
        </pc:spChg>
        <pc:spChg chg="add del">
          <ac:chgData name="David Fakunle" userId="4af7b0df01779e1d" providerId="LiveId" clId="{0BDC03D5-A4E5-42BB-8F17-3487312ECE49}" dt="2021-06-02T16:51:13.570" v="2967" actId="26606"/>
          <ac:spMkLst>
            <pc:docMk/>
            <pc:sldMk cId="2951132440" sldId="259"/>
            <ac:spMk id="47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13.570" v="2967" actId="26606"/>
          <ac:spMkLst>
            <pc:docMk/>
            <pc:sldMk cId="2951132440" sldId="259"/>
            <ac:spMk id="48" creationId="{F58FB36D-73B3-45EF-8CD4-221CCC8BE09F}"/>
          </ac:spMkLst>
        </pc:spChg>
        <pc:spChg chg="add del">
          <ac:chgData name="David Fakunle" userId="4af7b0df01779e1d" providerId="LiveId" clId="{0BDC03D5-A4E5-42BB-8F17-3487312ECE49}" dt="2021-06-02T16:51:13.570" v="2967" actId="26606"/>
          <ac:spMkLst>
            <pc:docMk/>
            <pc:sldMk cId="2951132440" sldId="259"/>
            <ac:spMk id="49" creationId="{4D7835D7-DF12-420F-843A-1C5083D2B3F8}"/>
          </ac:spMkLst>
        </pc:spChg>
        <pc:spChg chg="add del">
          <ac:chgData name="David Fakunle" userId="4af7b0df01779e1d" providerId="LiveId" clId="{0BDC03D5-A4E5-42BB-8F17-3487312ECE49}" dt="2021-06-02T16:51:14.673" v="2969" actId="26606"/>
          <ac:spMkLst>
            <pc:docMk/>
            <pc:sldMk cId="2951132440" sldId="259"/>
            <ac:spMk id="51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14.673" v="2969" actId="26606"/>
          <ac:spMkLst>
            <pc:docMk/>
            <pc:sldMk cId="2951132440" sldId="259"/>
            <ac:spMk id="52" creationId="{EB6D1D7F-141C-4D8E-BFBA-D95B68E16385}"/>
          </ac:spMkLst>
        </pc:spChg>
        <pc:spChg chg="add del">
          <ac:chgData name="David Fakunle" userId="4af7b0df01779e1d" providerId="LiveId" clId="{0BDC03D5-A4E5-42BB-8F17-3487312ECE49}" dt="2021-06-02T16:51:14.673" v="2969" actId="26606"/>
          <ac:spMkLst>
            <pc:docMk/>
            <pc:sldMk cId="2951132440" sldId="259"/>
            <ac:spMk id="53" creationId="{558DA214-7FDA-4C9D-A7CF-9AD725E290E1}"/>
          </ac:spMkLst>
        </pc:spChg>
        <pc:spChg chg="add del">
          <ac:chgData name="David Fakunle" userId="4af7b0df01779e1d" providerId="LiveId" clId="{0BDC03D5-A4E5-42BB-8F17-3487312ECE49}" dt="2021-06-02T16:51:14.673" v="2969" actId="26606"/>
          <ac:spMkLst>
            <pc:docMk/>
            <pc:sldMk cId="2951132440" sldId="259"/>
            <ac:spMk id="54" creationId="{A77F89CE-BF52-4AF5-8B0B-7E9693734EDE}"/>
          </ac:spMkLst>
        </pc:spChg>
        <pc:spChg chg="add del">
          <ac:chgData name="David Fakunle" userId="4af7b0df01779e1d" providerId="LiveId" clId="{0BDC03D5-A4E5-42BB-8F17-3487312ECE49}" dt="2021-06-02T16:51:15.149" v="2971" actId="26606"/>
          <ac:spMkLst>
            <pc:docMk/>
            <pc:sldMk cId="2951132440" sldId="259"/>
            <ac:spMk id="56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15.149" v="2971" actId="26606"/>
          <ac:spMkLst>
            <pc:docMk/>
            <pc:sldMk cId="2951132440" sldId="259"/>
            <ac:spMk id="57" creationId="{EB6D1D7F-141C-4D8E-BFBA-D95B68E16385}"/>
          </ac:spMkLst>
        </pc:spChg>
        <pc:spChg chg="add del">
          <ac:chgData name="David Fakunle" userId="4af7b0df01779e1d" providerId="LiveId" clId="{0BDC03D5-A4E5-42BB-8F17-3487312ECE49}" dt="2021-06-02T16:51:15.149" v="2971" actId="26606"/>
          <ac:spMkLst>
            <pc:docMk/>
            <pc:sldMk cId="2951132440" sldId="259"/>
            <ac:spMk id="58" creationId="{27248369-464E-49D1-91FC-BC34A50A66D2}"/>
          </ac:spMkLst>
        </pc:spChg>
        <pc:spChg chg="add del">
          <ac:chgData name="David Fakunle" userId="4af7b0df01779e1d" providerId="LiveId" clId="{0BDC03D5-A4E5-42BB-8F17-3487312ECE49}" dt="2021-06-02T16:51:15.871" v="2973" actId="26606"/>
          <ac:spMkLst>
            <pc:docMk/>
            <pc:sldMk cId="2951132440" sldId="259"/>
            <ac:spMk id="60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15.871" v="2973" actId="26606"/>
          <ac:spMkLst>
            <pc:docMk/>
            <pc:sldMk cId="2951132440" sldId="259"/>
            <ac:spMk id="61" creationId="{EB6D1D7F-141C-4D8E-BFBA-D95B68E16385}"/>
          </ac:spMkLst>
        </pc:spChg>
        <pc:spChg chg="add del">
          <ac:chgData name="David Fakunle" userId="4af7b0df01779e1d" providerId="LiveId" clId="{0BDC03D5-A4E5-42BB-8F17-3487312ECE49}" dt="2021-06-02T16:51:15.871" v="2973" actId="26606"/>
          <ac:spMkLst>
            <pc:docMk/>
            <pc:sldMk cId="2951132440" sldId="259"/>
            <ac:spMk id="62" creationId="{558DA214-7FDA-4C9D-A7CF-9AD725E290E1}"/>
          </ac:spMkLst>
        </pc:spChg>
        <pc:spChg chg="add del">
          <ac:chgData name="David Fakunle" userId="4af7b0df01779e1d" providerId="LiveId" clId="{0BDC03D5-A4E5-42BB-8F17-3487312ECE49}" dt="2021-06-02T16:51:17.537" v="2975" actId="26606"/>
          <ac:spMkLst>
            <pc:docMk/>
            <pc:sldMk cId="2951132440" sldId="259"/>
            <ac:spMk id="64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17.537" v="2975" actId="26606"/>
          <ac:spMkLst>
            <pc:docMk/>
            <pc:sldMk cId="2951132440" sldId="259"/>
            <ac:spMk id="65" creationId="{EB6D1D7F-141C-4D8E-BFBA-D95B68E16385}"/>
          </ac:spMkLst>
        </pc:spChg>
        <pc:spChg chg="add del">
          <ac:chgData name="David Fakunle" userId="4af7b0df01779e1d" providerId="LiveId" clId="{0BDC03D5-A4E5-42BB-8F17-3487312ECE49}" dt="2021-06-02T16:51:17.537" v="2975" actId="26606"/>
          <ac:spMkLst>
            <pc:docMk/>
            <pc:sldMk cId="2951132440" sldId="259"/>
            <ac:spMk id="66" creationId="{27248369-464E-49D1-91FC-BC34A50A66D2}"/>
          </ac:spMkLst>
        </pc:spChg>
        <pc:spChg chg="add del">
          <ac:chgData name="David Fakunle" userId="4af7b0df01779e1d" providerId="LiveId" clId="{0BDC03D5-A4E5-42BB-8F17-3487312ECE49}" dt="2021-06-02T16:51:19.491" v="2977" actId="26606"/>
          <ac:spMkLst>
            <pc:docMk/>
            <pc:sldMk cId="2951132440" sldId="259"/>
            <ac:spMk id="68" creationId="{1D153959-30FA-4987-A094-7243641F474B}"/>
          </ac:spMkLst>
        </pc:spChg>
        <pc:spChg chg="add del">
          <ac:chgData name="David Fakunle" userId="4af7b0df01779e1d" providerId="LiveId" clId="{0BDC03D5-A4E5-42BB-8F17-3487312ECE49}" dt="2021-06-02T16:51:19.491" v="2977" actId="26606"/>
          <ac:spMkLst>
            <pc:docMk/>
            <pc:sldMk cId="2951132440" sldId="259"/>
            <ac:spMk id="69" creationId="{F58FB36D-73B3-45EF-8CD4-221CCC8BE09F}"/>
          </ac:spMkLst>
        </pc:spChg>
        <pc:spChg chg="add del">
          <ac:chgData name="David Fakunle" userId="4af7b0df01779e1d" providerId="LiveId" clId="{0BDC03D5-A4E5-42BB-8F17-3487312ECE49}" dt="2021-06-02T16:51:19.491" v="2977" actId="26606"/>
          <ac:spMkLst>
            <pc:docMk/>
            <pc:sldMk cId="2951132440" sldId="259"/>
            <ac:spMk id="70" creationId="{4D7835D7-DF12-420F-843A-1C5083D2B3F8}"/>
          </ac:spMkLst>
        </pc:spChg>
        <pc:spChg chg="add">
          <ac:chgData name="David Fakunle" userId="4af7b0df01779e1d" providerId="LiveId" clId="{0BDC03D5-A4E5-42BB-8F17-3487312ECE49}" dt="2021-06-02T16:51:19.499" v="2978" actId="26606"/>
          <ac:spMkLst>
            <pc:docMk/>
            <pc:sldMk cId="2951132440" sldId="259"/>
            <ac:spMk id="72" creationId="{1D153959-30FA-4987-A094-7243641F474B}"/>
          </ac:spMkLst>
        </pc:spChg>
        <pc:spChg chg="add">
          <ac:chgData name="David Fakunle" userId="4af7b0df01779e1d" providerId="LiveId" clId="{0BDC03D5-A4E5-42BB-8F17-3487312ECE49}" dt="2021-06-02T16:51:19.499" v="2978" actId="26606"/>
          <ac:spMkLst>
            <pc:docMk/>
            <pc:sldMk cId="2951132440" sldId="259"/>
            <ac:spMk id="73" creationId="{EB6D1D7F-141C-4D8E-BFBA-D95B68E16385}"/>
          </ac:spMkLst>
        </pc:spChg>
        <pc:spChg chg="add">
          <ac:chgData name="David Fakunle" userId="4af7b0df01779e1d" providerId="LiveId" clId="{0BDC03D5-A4E5-42BB-8F17-3487312ECE49}" dt="2021-06-02T16:51:19.499" v="2978" actId="26606"/>
          <ac:spMkLst>
            <pc:docMk/>
            <pc:sldMk cId="2951132440" sldId="259"/>
            <ac:spMk id="74" creationId="{558DA214-7FDA-4C9D-A7CF-9AD725E290E1}"/>
          </ac:spMkLst>
        </pc:spChg>
        <pc:spChg chg="add">
          <ac:chgData name="David Fakunle" userId="4af7b0df01779e1d" providerId="LiveId" clId="{0BDC03D5-A4E5-42BB-8F17-3487312ECE49}" dt="2021-06-02T16:51:19.499" v="2978" actId="26606"/>
          <ac:spMkLst>
            <pc:docMk/>
            <pc:sldMk cId="2951132440" sldId="259"/>
            <ac:spMk id="75" creationId="{A77F89CE-BF52-4AF5-8B0B-7E9693734EDE}"/>
          </ac:spMkLst>
        </pc:spChg>
        <pc:picChg chg="mod">
          <ac:chgData name="David Fakunle" userId="4af7b0df01779e1d" providerId="LiveId" clId="{0BDC03D5-A4E5-42BB-8F17-3487312ECE49}" dt="2021-06-02T16:51:40.444" v="2991" actId="14100"/>
          <ac:picMkLst>
            <pc:docMk/>
            <pc:sldMk cId="2951132440" sldId="259"/>
            <ac:picMk id="18" creationId="{D7B224AE-A240-41FB-8E09-AD84FF4C2895}"/>
          </ac:picMkLst>
        </pc:picChg>
      </pc:sldChg>
      <pc:sldChg chg="del">
        <pc:chgData name="David Fakunle" userId="4af7b0df01779e1d" providerId="LiveId" clId="{0BDC03D5-A4E5-42BB-8F17-3487312ECE49}" dt="2021-05-19T23:47:53.664" v="15" actId="47"/>
        <pc:sldMkLst>
          <pc:docMk/>
          <pc:sldMk cId="1158205263" sldId="260"/>
        </pc:sldMkLst>
      </pc:sldChg>
      <pc:sldChg chg="del">
        <pc:chgData name="David Fakunle" userId="4af7b0df01779e1d" providerId="LiveId" clId="{0BDC03D5-A4E5-42BB-8F17-3487312ECE49}" dt="2021-05-19T23:47:56.039" v="16" actId="47"/>
        <pc:sldMkLst>
          <pc:docMk/>
          <pc:sldMk cId="1449035822" sldId="261"/>
        </pc:sldMkLst>
      </pc:sldChg>
      <pc:sldChg chg="del">
        <pc:chgData name="David Fakunle" userId="4af7b0df01779e1d" providerId="LiveId" clId="{0BDC03D5-A4E5-42BB-8F17-3487312ECE49}" dt="2021-05-19T23:47:49.761" v="13" actId="47"/>
        <pc:sldMkLst>
          <pc:docMk/>
          <pc:sldMk cId="3801664027" sldId="262"/>
        </pc:sldMkLst>
      </pc:sldChg>
      <pc:sldChg chg="del">
        <pc:chgData name="David Fakunle" userId="4af7b0df01779e1d" providerId="LiveId" clId="{0BDC03D5-A4E5-42BB-8F17-3487312ECE49}" dt="2021-05-19T23:47:59.979" v="18" actId="47"/>
        <pc:sldMkLst>
          <pc:docMk/>
          <pc:sldMk cId="2647563388" sldId="263"/>
        </pc:sldMkLst>
      </pc:sldChg>
      <pc:sldChg chg="del">
        <pc:chgData name="David Fakunle" userId="4af7b0df01779e1d" providerId="LiveId" clId="{0BDC03D5-A4E5-42BB-8F17-3487312ECE49}" dt="2021-05-19T23:47:58.036" v="17" actId="47"/>
        <pc:sldMkLst>
          <pc:docMk/>
          <pc:sldMk cId="2919740344" sldId="264"/>
        </pc:sldMkLst>
      </pc:sldChg>
      <pc:sldChg chg="del">
        <pc:chgData name="David Fakunle" userId="4af7b0df01779e1d" providerId="LiveId" clId="{0BDC03D5-A4E5-42BB-8F17-3487312ECE49}" dt="2021-05-19T23:48:02.594" v="20" actId="47"/>
        <pc:sldMkLst>
          <pc:docMk/>
          <pc:sldMk cId="562956006" sldId="265"/>
        </pc:sldMkLst>
      </pc:sldChg>
      <pc:sldChg chg="del">
        <pc:chgData name="David Fakunle" userId="4af7b0df01779e1d" providerId="LiveId" clId="{0BDC03D5-A4E5-42BB-8F17-3487312ECE49}" dt="2021-05-19T23:48:03.214" v="21" actId="47"/>
        <pc:sldMkLst>
          <pc:docMk/>
          <pc:sldMk cId="3231244420" sldId="266"/>
        </pc:sldMkLst>
      </pc:sldChg>
      <pc:sldChg chg="del">
        <pc:chgData name="David Fakunle" userId="4af7b0df01779e1d" providerId="LiveId" clId="{0BDC03D5-A4E5-42BB-8F17-3487312ECE49}" dt="2021-05-19T23:48:01.638" v="19" actId="47"/>
        <pc:sldMkLst>
          <pc:docMk/>
          <pc:sldMk cId="3376416993" sldId="267"/>
        </pc:sldMkLst>
      </pc:sldChg>
      <pc:sldChg chg="modSp mod">
        <pc:chgData name="David Fakunle" userId="4af7b0df01779e1d" providerId="LiveId" clId="{0BDC03D5-A4E5-42BB-8F17-3487312ECE49}" dt="2021-05-25T15:35:26.497" v="1130" actId="27636"/>
        <pc:sldMkLst>
          <pc:docMk/>
          <pc:sldMk cId="3146222382" sldId="274"/>
        </pc:sldMkLst>
        <pc:spChg chg="mod">
          <ac:chgData name="David Fakunle" userId="4af7b0df01779e1d" providerId="LiveId" clId="{0BDC03D5-A4E5-42BB-8F17-3487312ECE49}" dt="2021-05-25T15:35:26.497" v="1130" actId="27636"/>
          <ac:spMkLst>
            <pc:docMk/>
            <pc:sldMk cId="3146222382" sldId="274"/>
            <ac:spMk id="3" creationId="{5D017825-F1BF-4018-9299-02D450AB099C}"/>
          </ac:spMkLst>
        </pc:spChg>
      </pc:sldChg>
      <pc:sldChg chg="addSp modSp new mod setBg setClrOvrMap">
        <pc:chgData name="David Fakunle" userId="4af7b0df01779e1d" providerId="LiveId" clId="{0BDC03D5-A4E5-42BB-8F17-3487312ECE49}" dt="2021-05-20T15:49:04.728" v="26" actId="26606"/>
        <pc:sldMkLst>
          <pc:docMk/>
          <pc:sldMk cId="2123469024" sldId="275"/>
        </pc:sldMkLst>
        <pc:spChg chg="add">
          <ac:chgData name="David Fakunle" userId="4af7b0df01779e1d" providerId="LiveId" clId="{0BDC03D5-A4E5-42BB-8F17-3487312ECE49}" dt="2021-05-20T15:49:04.728" v="26" actId="26606"/>
          <ac:spMkLst>
            <pc:docMk/>
            <pc:sldMk cId="2123469024" sldId="275"/>
            <ac:spMk id="8" creationId="{6BC377B7-18F1-42AD-A1DD-E1D6A5B27CE9}"/>
          </ac:spMkLst>
        </pc:spChg>
        <pc:spChg chg="add">
          <ac:chgData name="David Fakunle" userId="4af7b0df01779e1d" providerId="LiveId" clId="{0BDC03D5-A4E5-42BB-8F17-3487312ECE49}" dt="2021-05-20T15:49:04.728" v="26" actId="26606"/>
          <ac:spMkLst>
            <pc:docMk/>
            <pc:sldMk cId="2123469024" sldId="275"/>
            <ac:spMk id="10" creationId="{D8CD3F60-224B-4A33-8366-65BAA0E6ECD1}"/>
          </ac:spMkLst>
        </pc:spChg>
        <pc:picChg chg="add mod">
          <ac:chgData name="David Fakunle" userId="4af7b0df01779e1d" providerId="LiveId" clId="{0BDC03D5-A4E5-42BB-8F17-3487312ECE49}" dt="2021-05-20T15:49:04.728" v="26" actId="26606"/>
          <ac:picMkLst>
            <pc:docMk/>
            <pc:sldMk cId="2123469024" sldId="275"/>
            <ac:picMk id="3" creationId="{B8489037-9273-4496-BD5E-D34A2AD13DA4}"/>
          </ac:picMkLst>
        </pc:picChg>
      </pc:sldChg>
      <pc:sldChg chg="addSp modSp new mod ord setBg">
        <pc:chgData name="David Fakunle" userId="4af7b0df01779e1d" providerId="LiveId" clId="{0BDC03D5-A4E5-42BB-8F17-3487312ECE49}" dt="2021-05-20T15:57:46.079" v="46"/>
        <pc:sldMkLst>
          <pc:docMk/>
          <pc:sldMk cId="1176530792" sldId="276"/>
        </pc:sldMkLst>
        <pc:spChg chg="add">
          <ac:chgData name="David Fakunle" userId="4af7b0df01779e1d" providerId="LiveId" clId="{0BDC03D5-A4E5-42BB-8F17-3487312ECE49}" dt="2021-05-20T15:50:50.492" v="31" actId="26606"/>
          <ac:spMkLst>
            <pc:docMk/>
            <pc:sldMk cId="1176530792" sldId="276"/>
            <ac:spMk id="8" creationId="{6BC377B7-18F1-42AD-A1DD-E1D6A5B27CE9}"/>
          </ac:spMkLst>
        </pc:spChg>
        <pc:picChg chg="add mod">
          <ac:chgData name="David Fakunle" userId="4af7b0df01779e1d" providerId="LiveId" clId="{0BDC03D5-A4E5-42BB-8F17-3487312ECE49}" dt="2021-05-20T15:50:50.492" v="31" actId="26606"/>
          <ac:picMkLst>
            <pc:docMk/>
            <pc:sldMk cId="1176530792" sldId="276"/>
            <ac:picMk id="3" creationId="{B34A0E13-A99D-48C4-9035-AFD6F8EB495D}"/>
          </ac:picMkLst>
        </pc:picChg>
      </pc:sldChg>
      <pc:sldChg chg="addSp delSp modSp new mod setBg setClrOvrMap">
        <pc:chgData name="David Fakunle" userId="4af7b0df01779e1d" providerId="LiveId" clId="{0BDC03D5-A4E5-42BB-8F17-3487312ECE49}" dt="2021-05-20T15:52:24.452" v="44" actId="26606"/>
        <pc:sldMkLst>
          <pc:docMk/>
          <pc:sldMk cId="3306917168" sldId="277"/>
        </pc:sldMkLst>
        <pc:spChg chg="add del">
          <ac:chgData name="David Fakunle" userId="4af7b0df01779e1d" providerId="LiveId" clId="{0BDC03D5-A4E5-42BB-8F17-3487312ECE49}" dt="2021-05-20T15:52:21.246" v="37" actId="26606"/>
          <ac:spMkLst>
            <pc:docMk/>
            <pc:sldMk cId="3306917168" sldId="277"/>
            <ac:spMk id="8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5:52:21.931" v="39" actId="26606"/>
          <ac:spMkLst>
            <pc:docMk/>
            <pc:sldMk cId="3306917168" sldId="277"/>
            <ac:spMk id="10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5:52:23.704" v="41" actId="26606"/>
          <ac:spMkLst>
            <pc:docMk/>
            <pc:sldMk cId="3306917168" sldId="277"/>
            <ac:spMk id="12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5:52:24.447" v="43" actId="26606"/>
          <ac:spMkLst>
            <pc:docMk/>
            <pc:sldMk cId="3306917168" sldId="277"/>
            <ac:spMk id="14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5:52:24.447" v="43" actId="26606"/>
          <ac:spMkLst>
            <pc:docMk/>
            <pc:sldMk cId="3306917168" sldId="277"/>
            <ac:spMk id="15" creationId="{98F96AC2-CDA7-4C3F-8074-79B4D62AB1BA}"/>
          </ac:spMkLst>
        </pc:spChg>
        <pc:spChg chg="add">
          <ac:chgData name="David Fakunle" userId="4af7b0df01779e1d" providerId="LiveId" clId="{0BDC03D5-A4E5-42BB-8F17-3487312ECE49}" dt="2021-05-20T15:52:24.452" v="44" actId="26606"/>
          <ac:spMkLst>
            <pc:docMk/>
            <pc:sldMk cId="3306917168" sldId="277"/>
            <ac:spMk id="17" creationId="{6BC377B7-18F1-42AD-A1DD-E1D6A5B27CE9}"/>
          </ac:spMkLst>
        </pc:spChg>
        <pc:picChg chg="add mod">
          <ac:chgData name="David Fakunle" userId="4af7b0df01779e1d" providerId="LiveId" clId="{0BDC03D5-A4E5-42BB-8F17-3487312ECE49}" dt="2021-05-20T15:52:24.452" v="44" actId="26606"/>
          <ac:picMkLst>
            <pc:docMk/>
            <pc:sldMk cId="3306917168" sldId="277"/>
            <ac:picMk id="3" creationId="{C9B96753-11B2-42D8-B828-45B464D5531A}"/>
          </ac:picMkLst>
        </pc:picChg>
      </pc:sldChg>
      <pc:sldChg chg="addSp modSp new mod setBg">
        <pc:chgData name="David Fakunle" userId="4af7b0df01779e1d" providerId="LiveId" clId="{0BDC03D5-A4E5-42BB-8F17-3487312ECE49}" dt="2021-05-20T15:58:14.240" v="49" actId="26606"/>
        <pc:sldMkLst>
          <pc:docMk/>
          <pc:sldMk cId="2870774150" sldId="278"/>
        </pc:sldMkLst>
        <pc:spChg chg="add">
          <ac:chgData name="David Fakunle" userId="4af7b0df01779e1d" providerId="LiveId" clId="{0BDC03D5-A4E5-42BB-8F17-3487312ECE49}" dt="2021-05-20T15:58:14.240" v="49" actId="26606"/>
          <ac:spMkLst>
            <pc:docMk/>
            <pc:sldMk cId="2870774150" sldId="278"/>
            <ac:spMk id="8" creationId="{6BC377B7-18F1-42AD-A1DD-E1D6A5B27CE9}"/>
          </ac:spMkLst>
        </pc:spChg>
        <pc:picChg chg="add mod">
          <ac:chgData name="David Fakunle" userId="4af7b0df01779e1d" providerId="LiveId" clId="{0BDC03D5-A4E5-42BB-8F17-3487312ECE49}" dt="2021-05-20T15:58:14.240" v="49" actId="26606"/>
          <ac:picMkLst>
            <pc:docMk/>
            <pc:sldMk cId="2870774150" sldId="278"/>
            <ac:picMk id="3" creationId="{528FC477-1248-4812-8180-C374A10F91F2}"/>
          </ac:picMkLst>
        </pc:picChg>
      </pc:sldChg>
      <pc:sldChg chg="addSp delSp modSp new mod setBg setClrOvrMap">
        <pc:chgData name="David Fakunle" userId="4af7b0df01779e1d" providerId="LiveId" clId="{0BDC03D5-A4E5-42BB-8F17-3487312ECE49}" dt="2021-05-20T16:02:57.998" v="68" actId="26606"/>
        <pc:sldMkLst>
          <pc:docMk/>
          <pc:sldMk cId="3478290177" sldId="279"/>
        </pc:sldMkLst>
        <pc:spChg chg="add del">
          <ac:chgData name="David Fakunle" userId="4af7b0df01779e1d" providerId="LiveId" clId="{0BDC03D5-A4E5-42BB-8F17-3487312ECE49}" dt="2021-05-20T16:02:31.941" v="55" actId="26606"/>
          <ac:spMkLst>
            <pc:docMk/>
            <pc:sldMk cId="3478290177" sldId="279"/>
            <ac:spMk id="8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2:31.941" v="55" actId="26606"/>
          <ac:spMkLst>
            <pc:docMk/>
            <pc:sldMk cId="3478290177" sldId="279"/>
            <ac:spMk id="10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6:02:40.661" v="57" actId="26606"/>
          <ac:spMkLst>
            <pc:docMk/>
            <pc:sldMk cId="3478290177" sldId="279"/>
            <ac:spMk id="12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2:40.661" v="57" actId="26606"/>
          <ac:spMkLst>
            <pc:docMk/>
            <pc:sldMk cId="3478290177" sldId="279"/>
            <ac:spMk id="13" creationId="{98F96AC2-CDA7-4C3F-8074-79B4D62AB1BA}"/>
          </ac:spMkLst>
        </pc:spChg>
        <pc:spChg chg="add del">
          <ac:chgData name="David Fakunle" userId="4af7b0df01779e1d" providerId="LiveId" clId="{0BDC03D5-A4E5-42BB-8F17-3487312ECE49}" dt="2021-05-20T16:02:42.391" v="59" actId="26606"/>
          <ac:spMkLst>
            <pc:docMk/>
            <pc:sldMk cId="3478290177" sldId="279"/>
            <ac:spMk id="15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2:42.391" v="59" actId="26606"/>
          <ac:spMkLst>
            <pc:docMk/>
            <pc:sldMk cId="3478290177" sldId="279"/>
            <ac:spMk id="16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6:02:48.167" v="61" actId="26606"/>
          <ac:spMkLst>
            <pc:docMk/>
            <pc:sldMk cId="3478290177" sldId="279"/>
            <ac:spMk id="18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2:48.167" v="61" actId="26606"/>
          <ac:spMkLst>
            <pc:docMk/>
            <pc:sldMk cId="3478290177" sldId="279"/>
            <ac:spMk id="19" creationId="{98F96AC2-CDA7-4C3F-8074-79B4D62AB1BA}"/>
          </ac:spMkLst>
        </pc:spChg>
        <pc:spChg chg="add del">
          <ac:chgData name="David Fakunle" userId="4af7b0df01779e1d" providerId="LiveId" clId="{0BDC03D5-A4E5-42BB-8F17-3487312ECE49}" dt="2021-05-20T16:02:53.487" v="63" actId="26606"/>
          <ac:spMkLst>
            <pc:docMk/>
            <pc:sldMk cId="3478290177" sldId="279"/>
            <ac:spMk id="21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2:56.541" v="65" actId="26606"/>
          <ac:spMkLst>
            <pc:docMk/>
            <pc:sldMk cId="3478290177" sldId="279"/>
            <ac:spMk id="23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2:56.541" v="65" actId="26606"/>
          <ac:spMkLst>
            <pc:docMk/>
            <pc:sldMk cId="3478290177" sldId="279"/>
            <ac:spMk id="24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6:02:57.996" v="67" actId="26606"/>
          <ac:spMkLst>
            <pc:docMk/>
            <pc:sldMk cId="3478290177" sldId="279"/>
            <ac:spMk id="26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2:57.996" v="67" actId="26606"/>
          <ac:spMkLst>
            <pc:docMk/>
            <pc:sldMk cId="3478290177" sldId="279"/>
            <ac:spMk id="27" creationId="{D8CD3F60-224B-4A33-8366-65BAA0E6ECD1}"/>
          </ac:spMkLst>
        </pc:spChg>
        <pc:spChg chg="add">
          <ac:chgData name="David Fakunle" userId="4af7b0df01779e1d" providerId="LiveId" clId="{0BDC03D5-A4E5-42BB-8F17-3487312ECE49}" dt="2021-05-20T16:02:57.998" v="68" actId="26606"/>
          <ac:spMkLst>
            <pc:docMk/>
            <pc:sldMk cId="3478290177" sldId="279"/>
            <ac:spMk id="29" creationId="{6BC377B7-18F1-42AD-A1DD-E1D6A5B27CE9}"/>
          </ac:spMkLst>
        </pc:spChg>
        <pc:picChg chg="add mod">
          <ac:chgData name="David Fakunle" userId="4af7b0df01779e1d" providerId="LiveId" clId="{0BDC03D5-A4E5-42BB-8F17-3487312ECE49}" dt="2021-05-20T16:02:57.998" v="68" actId="26606"/>
          <ac:picMkLst>
            <pc:docMk/>
            <pc:sldMk cId="3478290177" sldId="279"/>
            <ac:picMk id="3" creationId="{663AD044-FDF6-4A4E-B188-0E4587DE9EE4}"/>
          </ac:picMkLst>
        </pc:picChg>
      </pc:sldChg>
      <pc:sldChg chg="addSp delSp modSp new mod setBg modClrScheme setClrOvrMap delDesignElem chgLayout">
        <pc:chgData name="David Fakunle" userId="4af7b0df01779e1d" providerId="LiveId" clId="{0BDC03D5-A4E5-42BB-8F17-3487312ECE49}" dt="2021-05-20T19:58:03.775" v="1042" actId="1037"/>
        <pc:sldMkLst>
          <pc:docMk/>
          <pc:sldMk cId="1420917668" sldId="280"/>
        </pc:sldMkLst>
        <pc:spChg chg="add mod ord">
          <ac:chgData name="David Fakunle" userId="4af7b0df01779e1d" providerId="LiveId" clId="{0BDC03D5-A4E5-42BB-8F17-3487312ECE49}" dt="2021-05-20T19:57:27.516" v="927" actId="26606"/>
          <ac:spMkLst>
            <pc:docMk/>
            <pc:sldMk cId="1420917668" sldId="280"/>
            <ac:spMk id="2" creationId="{229C679A-FC96-4D9D-AF17-9A334720E0D8}"/>
          </ac:spMkLst>
        </pc:spChg>
        <pc:spChg chg="add del mod ord">
          <ac:chgData name="David Fakunle" userId="4af7b0df01779e1d" providerId="LiveId" clId="{0BDC03D5-A4E5-42BB-8F17-3487312ECE49}" dt="2021-05-20T19:54:48.748" v="764" actId="478"/>
          <ac:spMkLst>
            <pc:docMk/>
            <pc:sldMk cId="1420917668" sldId="280"/>
            <ac:spMk id="4" creationId="{CC21418F-2B77-4D1A-8DAD-70EBE97D5A83}"/>
          </ac:spMkLst>
        </pc:spChg>
        <pc:spChg chg="add del">
          <ac:chgData name="David Fakunle" userId="4af7b0df01779e1d" providerId="LiveId" clId="{0BDC03D5-A4E5-42BB-8F17-3487312ECE49}" dt="2021-05-20T19:54:56.202" v="766" actId="26606"/>
          <ac:spMkLst>
            <pc:docMk/>
            <pc:sldMk cId="1420917668" sldId="280"/>
            <ac:spMk id="5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4:56.202" v="766" actId="26606"/>
          <ac:spMkLst>
            <pc:docMk/>
            <pc:sldMk cId="1420917668" sldId="280"/>
            <ac:spMk id="6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6:05:54.603" v="74" actId="26606"/>
          <ac:spMkLst>
            <pc:docMk/>
            <pc:sldMk cId="1420917668" sldId="280"/>
            <ac:spMk id="8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5:56.096" v="76" actId="26606"/>
          <ac:spMkLst>
            <pc:docMk/>
            <pc:sldMk cId="1420917668" sldId="280"/>
            <ac:spMk id="10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6:05:56.096" v="76" actId="26606"/>
          <ac:spMkLst>
            <pc:docMk/>
            <pc:sldMk cId="1420917668" sldId="280"/>
            <ac:spMk id="11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9:54:56.202" v="766" actId="26606"/>
          <ac:spMkLst>
            <pc:docMk/>
            <pc:sldMk cId="1420917668" sldId="280"/>
            <ac:spMk id="12" creationId="{9654BDA8-EE5D-4DC8-BA6E-A93D650163BA}"/>
          </ac:spMkLst>
        </pc:spChg>
        <pc:spChg chg="add del">
          <ac:chgData name="David Fakunle" userId="4af7b0df01779e1d" providerId="LiveId" clId="{0BDC03D5-A4E5-42BB-8F17-3487312ECE49}" dt="2021-05-20T16:06:06.148" v="78" actId="26606"/>
          <ac:spMkLst>
            <pc:docMk/>
            <pc:sldMk cId="1420917668" sldId="280"/>
            <ac:spMk id="13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6:06.148" v="78" actId="26606"/>
          <ac:spMkLst>
            <pc:docMk/>
            <pc:sldMk cId="1420917668" sldId="280"/>
            <ac:spMk id="14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9:54:58.682" v="768" actId="26606"/>
          <ac:spMkLst>
            <pc:docMk/>
            <pc:sldMk cId="1420917668" sldId="280"/>
            <ac:spMk id="15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6:06:07.388" v="80" actId="26606"/>
          <ac:spMkLst>
            <pc:docMk/>
            <pc:sldMk cId="1420917668" sldId="280"/>
            <ac:spMk id="16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9:54:58.682" v="768" actId="26606"/>
          <ac:spMkLst>
            <pc:docMk/>
            <pc:sldMk cId="1420917668" sldId="280"/>
            <ac:spMk id="17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6:06:12.820" v="82" actId="26606"/>
          <ac:spMkLst>
            <pc:docMk/>
            <pc:sldMk cId="1420917668" sldId="280"/>
            <ac:spMk id="18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6:12.820" v="82" actId="26606"/>
          <ac:spMkLst>
            <pc:docMk/>
            <pc:sldMk cId="1420917668" sldId="280"/>
            <ac:spMk id="19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9:54:58.682" v="768" actId="26606"/>
          <ac:spMkLst>
            <pc:docMk/>
            <pc:sldMk cId="1420917668" sldId="280"/>
            <ac:spMk id="20" creationId="{52F9B1C2-7D20-4F91-A660-197C98B9A3B1}"/>
          </ac:spMkLst>
        </pc:spChg>
        <pc:spChg chg="add del">
          <ac:chgData name="David Fakunle" userId="4af7b0df01779e1d" providerId="LiveId" clId="{0BDC03D5-A4E5-42BB-8F17-3487312ECE49}" dt="2021-05-20T16:07:07.794" v="173" actId="26606"/>
          <ac:spMkLst>
            <pc:docMk/>
            <pc:sldMk cId="1420917668" sldId="280"/>
            <ac:spMk id="21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7:07.794" v="173" actId="26606"/>
          <ac:spMkLst>
            <pc:docMk/>
            <pc:sldMk cId="1420917668" sldId="280"/>
            <ac:spMk id="22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9:54:58.682" v="768" actId="26606"/>
          <ac:spMkLst>
            <pc:docMk/>
            <pc:sldMk cId="1420917668" sldId="280"/>
            <ac:spMk id="23" creationId="{A89C4E6E-ECA4-40E5-A54E-13E92B678E8C}"/>
          </ac:spMkLst>
        </pc:spChg>
        <pc:spChg chg="add del">
          <ac:chgData name="David Fakunle" userId="4af7b0df01779e1d" providerId="LiveId" clId="{0BDC03D5-A4E5-42BB-8F17-3487312ECE49}" dt="2021-05-20T19:54:59.129" v="770" actId="26606"/>
          <ac:spMkLst>
            <pc:docMk/>
            <pc:sldMk cId="1420917668" sldId="280"/>
            <ac:spMk id="25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4:59.129" v="770" actId="26606"/>
          <ac:spMkLst>
            <pc:docMk/>
            <pc:sldMk cId="1420917668" sldId="280"/>
            <ac:spMk id="26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6:07:07.791" v="172" actId="26606"/>
          <ac:spMkLst>
            <pc:docMk/>
            <pc:sldMk cId="1420917668" sldId="280"/>
            <ac:spMk id="27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9:54:59.129" v="770" actId="26606"/>
          <ac:spMkLst>
            <pc:docMk/>
            <pc:sldMk cId="1420917668" sldId="280"/>
            <ac:spMk id="28" creationId="{4AB109E1-45E3-4986-9663-C3EAAC041219}"/>
          </ac:spMkLst>
        </pc:spChg>
        <pc:spChg chg="add del">
          <ac:chgData name="David Fakunle" userId="4af7b0df01779e1d" providerId="LiveId" clId="{0BDC03D5-A4E5-42BB-8F17-3487312ECE49}" dt="2021-05-20T16:07:07.791" v="172" actId="26606"/>
          <ac:spMkLst>
            <pc:docMk/>
            <pc:sldMk cId="1420917668" sldId="280"/>
            <ac:spMk id="29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9:54:59.129" v="770" actId="26606"/>
          <ac:spMkLst>
            <pc:docMk/>
            <pc:sldMk cId="1420917668" sldId="280"/>
            <ac:spMk id="30" creationId="{EDEE9D42-BBE7-4427-9BC3-971CE96F1E29}"/>
          </ac:spMkLst>
        </pc:spChg>
        <pc:spChg chg="add del">
          <ac:chgData name="David Fakunle" userId="4af7b0df01779e1d" providerId="LiveId" clId="{0BDC03D5-A4E5-42BB-8F17-3487312ECE49}" dt="2021-05-20T16:08:08.863" v="179" actId="26606"/>
          <ac:spMkLst>
            <pc:docMk/>
            <pc:sldMk cId="1420917668" sldId="280"/>
            <ac:spMk id="31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08:08.863" v="179" actId="26606"/>
          <ac:spMkLst>
            <pc:docMk/>
            <pc:sldMk cId="1420917668" sldId="280"/>
            <ac:spMk id="32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9:55:00.298" v="772" actId="26606"/>
          <ac:spMkLst>
            <pc:docMk/>
            <pc:sldMk cId="1420917668" sldId="280"/>
            <ac:spMk id="33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5:00.298" v="772" actId="26606"/>
          <ac:spMkLst>
            <pc:docMk/>
            <pc:sldMk cId="1420917668" sldId="280"/>
            <ac:spMk id="34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9:55:00.298" v="772" actId="26606"/>
          <ac:spMkLst>
            <pc:docMk/>
            <pc:sldMk cId="1420917668" sldId="280"/>
            <ac:spMk id="35" creationId="{205BB74C-33FB-4335-8808-49E247F7BF75}"/>
          </ac:spMkLst>
        </pc:spChg>
        <pc:spChg chg="add del">
          <ac:chgData name="David Fakunle" userId="4af7b0df01779e1d" providerId="LiveId" clId="{0BDC03D5-A4E5-42BB-8F17-3487312ECE49}" dt="2021-05-20T16:08:02.603" v="176" actId="26606"/>
          <ac:spMkLst>
            <pc:docMk/>
            <pc:sldMk cId="1420917668" sldId="280"/>
            <ac:spMk id="37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9:55:02.539" v="774" actId="26606"/>
          <ac:spMkLst>
            <pc:docMk/>
            <pc:sldMk cId="1420917668" sldId="280"/>
            <ac:spMk id="38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6:08:02.603" v="176" actId="26606"/>
          <ac:spMkLst>
            <pc:docMk/>
            <pc:sldMk cId="1420917668" sldId="280"/>
            <ac:spMk id="39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9:55:02.539" v="774" actId="26606"/>
          <ac:spMkLst>
            <pc:docMk/>
            <pc:sldMk cId="1420917668" sldId="280"/>
            <ac:spMk id="40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6:08:08.860" v="178" actId="26606"/>
          <ac:spMkLst>
            <pc:docMk/>
            <pc:sldMk cId="1420917668" sldId="280"/>
            <ac:spMk id="41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9:55:02.539" v="774" actId="26606"/>
          <ac:spMkLst>
            <pc:docMk/>
            <pc:sldMk cId="1420917668" sldId="280"/>
            <ac:spMk id="42" creationId="{D65E0E3C-32F3-480B-9842-7611BBE2EE9F}"/>
          </ac:spMkLst>
        </pc:spChg>
        <pc:spChg chg="add del">
          <ac:chgData name="David Fakunle" userId="4af7b0df01779e1d" providerId="LiveId" clId="{0BDC03D5-A4E5-42BB-8F17-3487312ECE49}" dt="2021-05-20T19:54:00.300" v="759" actId="700"/>
          <ac:spMkLst>
            <pc:docMk/>
            <pc:sldMk cId="1420917668" sldId="280"/>
            <ac:spMk id="43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9:54:00.300" v="759" actId="700"/>
          <ac:spMkLst>
            <pc:docMk/>
            <pc:sldMk cId="1420917668" sldId="280"/>
            <ac:spMk id="44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9:55:04.241" v="776" actId="26606"/>
          <ac:spMkLst>
            <pc:docMk/>
            <pc:sldMk cId="1420917668" sldId="280"/>
            <ac:spMk id="45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5:04.241" v="776" actId="26606"/>
          <ac:spMkLst>
            <pc:docMk/>
            <pc:sldMk cId="1420917668" sldId="280"/>
            <ac:spMk id="46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9:55:04.241" v="776" actId="26606"/>
          <ac:spMkLst>
            <pc:docMk/>
            <pc:sldMk cId="1420917668" sldId="280"/>
            <ac:spMk id="47" creationId="{9654BDA8-EE5D-4DC8-BA6E-A93D650163BA}"/>
          </ac:spMkLst>
        </pc:spChg>
        <pc:spChg chg="add del">
          <ac:chgData name="David Fakunle" userId="4af7b0df01779e1d" providerId="LiveId" clId="{0BDC03D5-A4E5-42BB-8F17-3487312ECE49}" dt="2021-05-20T19:55:06.623" v="778" actId="26606"/>
          <ac:spMkLst>
            <pc:docMk/>
            <pc:sldMk cId="1420917668" sldId="280"/>
            <ac:spMk id="49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5:06.623" v="778" actId="26606"/>
          <ac:spMkLst>
            <pc:docMk/>
            <pc:sldMk cId="1420917668" sldId="280"/>
            <ac:spMk id="50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9:55:06.623" v="778" actId="26606"/>
          <ac:spMkLst>
            <pc:docMk/>
            <pc:sldMk cId="1420917668" sldId="280"/>
            <ac:spMk id="51" creationId="{52F9B1C2-7D20-4F91-A660-197C98B9A3B1}"/>
          </ac:spMkLst>
        </pc:spChg>
        <pc:spChg chg="add del">
          <ac:chgData name="David Fakunle" userId="4af7b0df01779e1d" providerId="LiveId" clId="{0BDC03D5-A4E5-42BB-8F17-3487312ECE49}" dt="2021-05-20T19:55:06.623" v="778" actId="26606"/>
          <ac:spMkLst>
            <pc:docMk/>
            <pc:sldMk cId="1420917668" sldId="280"/>
            <ac:spMk id="52" creationId="{A89C4E6E-ECA4-40E5-A54E-13E92B678E8C}"/>
          </ac:spMkLst>
        </pc:spChg>
        <pc:spChg chg="add del">
          <ac:chgData name="David Fakunle" userId="4af7b0df01779e1d" providerId="LiveId" clId="{0BDC03D5-A4E5-42BB-8F17-3487312ECE49}" dt="2021-05-20T19:55:07.322" v="780" actId="26606"/>
          <ac:spMkLst>
            <pc:docMk/>
            <pc:sldMk cId="1420917668" sldId="280"/>
            <ac:spMk id="54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5:07.322" v="780" actId="26606"/>
          <ac:spMkLst>
            <pc:docMk/>
            <pc:sldMk cId="1420917668" sldId="280"/>
            <ac:spMk id="55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9:55:07.322" v="780" actId="26606"/>
          <ac:spMkLst>
            <pc:docMk/>
            <pc:sldMk cId="1420917668" sldId="280"/>
            <ac:spMk id="56" creationId="{4AB109E1-45E3-4986-9663-C3EAAC041219}"/>
          </ac:spMkLst>
        </pc:spChg>
        <pc:spChg chg="add del">
          <ac:chgData name="David Fakunle" userId="4af7b0df01779e1d" providerId="LiveId" clId="{0BDC03D5-A4E5-42BB-8F17-3487312ECE49}" dt="2021-05-20T19:55:07.322" v="780" actId="26606"/>
          <ac:spMkLst>
            <pc:docMk/>
            <pc:sldMk cId="1420917668" sldId="280"/>
            <ac:spMk id="57" creationId="{EDEE9D42-BBE7-4427-9BC3-971CE96F1E29}"/>
          </ac:spMkLst>
        </pc:spChg>
        <pc:spChg chg="add del">
          <ac:chgData name="David Fakunle" userId="4af7b0df01779e1d" providerId="LiveId" clId="{0BDC03D5-A4E5-42BB-8F17-3487312ECE49}" dt="2021-05-20T19:55:07.703" v="782" actId="26606"/>
          <ac:spMkLst>
            <pc:docMk/>
            <pc:sldMk cId="1420917668" sldId="280"/>
            <ac:spMk id="59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5:07.703" v="782" actId="26606"/>
          <ac:spMkLst>
            <pc:docMk/>
            <pc:sldMk cId="1420917668" sldId="280"/>
            <ac:spMk id="60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9:55:07.703" v="782" actId="26606"/>
          <ac:spMkLst>
            <pc:docMk/>
            <pc:sldMk cId="1420917668" sldId="280"/>
            <ac:spMk id="61" creationId="{CB98331E-6CDC-406E-B820-9B97E9B9B0E3}"/>
          </ac:spMkLst>
        </pc:spChg>
        <pc:spChg chg="add del">
          <ac:chgData name="David Fakunle" userId="4af7b0df01779e1d" providerId="LiveId" clId="{0BDC03D5-A4E5-42BB-8F17-3487312ECE49}" dt="2021-05-20T19:55:33.912" v="822" actId="26606"/>
          <ac:spMkLst>
            <pc:docMk/>
            <pc:sldMk cId="1420917668" sldId="280"/>
            <ac:spMk id="63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5:33.912" v="822" actId="26606"/>
          <ac:spMkLst>
            <pc:docMk/>
            <pc:sldMk cId="1420917668" sldId="280"/>
            <ac:spMk id="64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9:55:33.912" v="822" actId="26606"/>
          <ac:spMkLst>
            <pc:docMk/>
            <pc:sldMk cId="1420917668" sldId="280"/>
            <ac:spMk id="65" creationId="{52F9B1C2-7D20-4F91-A660-197C98B9A3B1}"/>
          </ac:spMkLst>
        </pc:spChg>
        <pc:spChg chg="add del">
          <ac:chgData name="David Fakunle" userId="4af7b0df01779e1d" providerId="LiveId" clId="{0BDC03D5-A4E5-42BB-8F17-3487312ECE49}" dt="2021-05-20T19:55:33.912" v="822" actId="26606"/>
          <ac:spMkLst>
            <pc:docMk/>
            <pc:sldMk cId="1420917668" sldId="280"/>
            <ac:spMk id="66" creationId="{A89C4E6E-ECA4-40E5-A54E-13E92B678E8C}"/>
          </ac:spMkLst>
        </pc:spChg>
        <pc:spChg chg="add del">
          <ac:chgData name="David Fakunle" userId="4af7b0df01779e1d" providerId="LiveId" clId="{0BDC03D5-A4E5-42BB-8F17-3487312ECE49}" dt="2021-05-20T19:57:27.516" v="927" actId="26606"/>
          <ac:spMkLst>
            <pc:docMk/>
            <pc:sldMk cId="1420917668" sldId="280"/>
            <ac:spMk id="71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0T19:57:27.516" v="927" actId="26606"/>
          <ac:spMkLst>
            <pc:docMk/>
            <pc:sldMk cId="1420917668" sldId="280"/>
            <ac:spMk id="73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0T19:57:27.516" v="927" actId="26606"/>
          <ac:spMkLst>
            <pc:docMk/>
            <pc:sldMk cId="1420917668" sldId="280"/>
            <ac:spMk id="75" creationId="{D65E0E3C-32F3-480B-9842-7611BBE2EE9F}"/>
          </ac:spMkLst>
        </pc:spChg>
        <pc:spChg chg="add">
          <ac:chgData name="David Fakunle" userId="4af7b0df01779e1d" providerId="LiveId" clId="{0BDC03D5-A4E5-42BB-8F17-3487312ECE49}" dt="2021-05-20T19:57:27.516" v="927" actId="26606"/>
          <ac:spMkLst>
            <pc:docMk/>
            <pc:sldMk cId="1420917668" sldId="280"/>
            <ac:spMk id="80" creationId="{09A1C012-8297-4361-ACE8-A2509FB18911}"/>
          </ac:spMkLst>
        </pc:spChg>
        <pc:spChg chg="add">
          <ac:chgData name="David Fakunle" userId="4af7b0df01779e1d" providerId="LiveId" clId="{0BDC03D5-A4E5-42BB-8F17-3487312ECE49}" dt="2021-05-20T19:57:27.516" v="927" actId="26606"/>
          <ac:spMkLst>
            <pc:docMk/>
            <pc:sldMk cId="1420917668" sldId="280"/>
            <ac:spMk id="82" creationId="{4AA13AD3-0A4F-475A-BEBB-DEEFF5C096C3}"/>
          </ac:spMkLst>
        </pc:spChg>
        <pc:spChg chg="add">
          <ac:chgData name="David Fakunle" userId="4af7b0df01779e1d" providerId="LiveId" clId="{0BDC03D5-A4E5-42BB-8F17-3487312ECE49}" dt="2021-05-20T19:57:27.516" v="927" actId="26606"/>
          <ac:spMkLst>
            <pc:docMk/>
            <pc:sldMk cId="1420917668" sldId="280"/>
            <ac:spMk id="84" creationId="{52F9B1C2-7D20-4F91-A660-197C98B9A3B1}"/>
          </ac:spMkLst>
        </pc:spChg>
        <pc:spChg chg="add">
          <ac:chgData name="David Fakunle" userId="4af7b0df01779e1d" providerId="LiveId" clId="{0BDC03D5-A4E5-42BB-8F17-3487312ECE49}" dt="2021-05-20T19:57:27.516" v="927" actId="26606"/>
          <ac:spMkLst>
            <pc:docMk/>
            <pc:sldMk cId="1420917668" sldId="280"/>
            <ac:spMk id="86" creationId="{A89C4E6E-ECA4-40E5-A54E-13E92B678E8C}"/>
          </ac:spMkLst>
        </pc:spChg>
        <pc:picChg chg="add mod ord">
          <ac:chgData name="David Fakunle" userId="4af7b0df01779e1d" providerId="LiveId" clId="{0BDC03D5-A4E5-42BB-8F17-3487312ECE49}" dt="2021-05-20T19:58:03.775" v="1042" actId="1037"/>
          <ac:picMkLst>
            <pc:docMk/>
            <pc:sldMk cId="1420917668" sldId="280"/>
            <ac:picMk id="3" creationId="{5AFCB1FC-8C03-4767-B05F-0DAF985E6884}"/>
          </ac:picMkLst>
        </pc:picChg>
      </pc:sldChg>
      <pc:sldChg chg="addSp delSp modSp new mod setBg setClrOvrMap">
        <pc:chgData name="David Fakunle" userId="4af7b0df01779e1d" providerId="LiveId" clId="{0BDC03D5-A4E5-42BB-8F17-3487312ECE49}" dt="2021-05-20T16:10:19.998" v="277" actId="26606"/>
        <pc:sldMkLst>
          <pc:docMk/>
          <pc:sldMk cId="983265093" sldId="281"/>
        </pc:sldMkLst>
        <pc:spChg chg="add del">
          <ac:chgData name="David Fakunle" userId="4af7b0df01779e1d" providerId="LiveId" clId="{0BDC03D5-A4E5-42BB-8F17-3487312ECE49}" dt="2021-05-20T16:10:19.520" v="274" actId="26606"/>
          <ac:spMkLst>
            <pc:docMk/>
            <pc:sldMk cId="983265093" sldId="281"/>
            <ac:spMk id="8" creationId="{6BC377B7-18F1-42AD-A1DD-E1D6A5B27CE9}"/>
          </ac:spMkLst>
        </pc:spChg>
        <pc:spChg chg="add del">
          <ac:chgData name="David Fakunle" userId="4af7b0df01779e1d" providerId="LiveId" clId="{0BDC03D5-A4E5-42BB-8F17-3487312ECE49}" dt="2021-05-20T16:10:19.996" v="276" actId="26606"/>
          <ac:spMkLst>
            <pc:docMk/>
            <pc:sldMk cId="983265093" sldId="281"/>
            <ac:spMk id="10" creationId="{D8CD3F60-224B-4A33-8366-65BAA0E6ECD1}"/>
          </ac:spMkLst>
        </pc:spChg>
        <pc:spChg chg="add del">
          <ac:chgData name="David Fakunle" userId="4af7b0df01779e1d" providerId="LiveId" clId="{0BDC03D5-A4E5-42BB-8F17-3487312ECE49}" dt="2021-05-20T16:10:19.996" v="276" actId="26606"/>
          <ac:spMkLst>
            <pc:docMk/>
            <pc:sldMk cId="983265093" sldId="281"/>
            <ac:spMk id="11" creationId="{6BC377B7-18F1-42AD-A1DD-E1D6A5B27CE9}"/>
          </ac:spMkLst>
        </pc:spChg>
        <pc:spChg chg="add">
          <ac:chgData name="David Fakunle" userId="4af7b0df01779e1d" providerId="LiveId" clId="{0BDC03D5-A4E5-42BB-8F17-3487312ECE49}" dt="2021-05-20T16:10:19.998" v="277" actId="26606"/>
          <ac:spMkLst>
            <pc:docMk/>
            <pc:sldMk cId="983265093" sldId="281"/>
            <ac:spMk id="13" creationId="{6BC377B7-18F1-42AD-A1DD-E1D6A5B27CE9}"/>
          </ac:spMkLst>
        </pc:spChg>
        <pc:picChg chg="add mod">
          <ac:chgData name="David Fakunle" userId="4af7b0df01779e1d" providerId="LiveId" clId="{0BDC03D5-A4E5-42BB-8F17-3487312ECE49}" dt="2021-05-20T16:10:19.998" v="277" actId="26606"/>
          <ac:picMkLst>
            <pc:docMk/>
            <pc:sldMk cId="983265093" sldId="281"/>
            <ac:picMk id="3" creationId="{7BE4B583-07B6-4C98-8811-BF21714DCD1C}"/>
          </ac:picMkLst>
        </pc:picChg>
      </pc:sldChg>
      <pc:sldChg chg="addSp delSp modSp new mod setBg">
        <pc:chgData name="David Fakunle" userId="4af7b0df01779e1d" providerId="LiveId" clId="{0BDC03D5-A4E5-42BB-8F17-3487312ECE49}" dt="2021-05-20T16:12:57.255" v="287" actId="26606"/>
        <pc:sldMkLst>
          <pc:docMk/>
          <pc:sldMk cId="607023243" sldId="282"/>
        </pc:sldMkLst>
        <pc:spChg chg="add del">
          <ac:chgData name="David Fakunle" userId="4af7b0df01779e1d" providerId="LiveId" clId="{0BDC03D5-A4E5-42BB-8F17-3487312ECE49}" dt="2021-05-20T16:12:57.255" v="287" actId="26606"/>
          <ac:spMkLst>
            <pc:docMk/>
            <pc:sldMk cId="607023243" sldId="282"/>
            <ac:spMk id="8" creationId="{6BC377B7-18F1-42AD-A1DD-E1D6A5B27CE9}"/>
          </ac:spMkLst>
        </pc:spChg>
        <pc:spChg chg="add">
          <ac:chgData name="David Fakunle" userId="4af7b0df01779e1d" providerId="LiveId" clId="{0BDC03D5-A4E5-42BB-8F17-3487312ECE49}" dt="2021-05-20T16:12:57.255" v="287" actId="26606"/>
          <ac:spMkLst>
            <pc:docMk/>
            <pc:sldMk cId="607023243" sldId="282"/>
            <ac:spMk id="13" creationId="{6BC377B7-18F1-42AD-A1DD-E1D6A5B27CE9}"/>
          </ac:spMkLst>
        </pc:spChg>
        <pc:picChg chg="add del mod">
          <ac:chgData name="David Fakunle" userId="4af7b0df01779e1d" providerId="LiveId" clId="{0BDC03D5-A4E5-42BB-8F17-3487312ECE49}" dt="2021-05-20T16:12:40.696" v="283" actId="478"/>
          <ac:picMkLst>
            <pc:docMk/>
            <pc:sldMk cId="607023243" sldId="282"/>
            <ac:picMk id="3" creationId="{771B0A18-6439-40F0-A904-6783A5494182}"/>
          </ac:picMkLst>
        </pc:picChg>
        <pc:picChg chg="add mod">
          <ac:chgData name="David Fakunle" userId="4af7b0df01779e1d" providerId="LiveId" clId="{0BDC03D5-A4E5-42BB-8F17-3487312ECE49}" dt="2021-05-20T16:12:57.255" v="287" actId="26606"/>
          <ac:picMkLst>
            <pc:docMk/>
            <pc:sldMk cId="607023243" sldId="282"/>
            <ac:picMk id="5" creationId="{01093759-885E-4C93-ACA1-0541DAB09ACC}"/>
          </ac:picMkLst>
        </pc:picChg>
      </pc:sldChg>
      <pc:sldChg chg="addSp delSp modSp new mod ord">
        <pc:chgData name="David Fakunle" userId="4af7b0df01779e1d" providerId="LiveId" clId="{0BDC03D5-A4E5-42BB-8F17-3487312ECE49}" dt="2021-05-20T20:00:28.202" v="1045"/>
        <pc:sldMkLst>
          <pc:docMk/>
          <pc:sldMk cId="292243672" sldId="283"/>
        </pc:sldMkLst>
        <pc:spChg chg="mod">
          <ac:chgData name="David Fakunle" userId="4af7b0df01779e1d" providerId="LiveId" clId="{0BDC03D5-A4E5-42BB-8F17-3487312ECE49}" dt="2021-05-20T19:23:48.649" v="315" actId="20577"/>
          <ac:spMkLst>
            <pc:docMk/>
            <pc:sldMk cId="292243672" sldId="283"/>
            <ac:spMk id="2" creationId="{336C3767-FD33-4349-9BDB-6454FF628B01}"/>
          </ac:spMkLst>
        </pc:spChg>
        <pc:spChg chg="del mod">
          <ac:chgData name="David Fakunle" userId="4af7b0df01779e1d" providerId="LiveId" clId="{0BDC03D5-A4E5-42BB-8F17-3487312ECE49}" dt="2021-05-20T19:27:15.844" v="426" actId="478"/>
          <ac:spMkLst>
            <pc:docMk/>
            <pc:sldMk cId="292243672" sldId="283"/>
            <ac:spMk id="3" creationId="{3BA70363-B893-462F-A879-798E803F4237}"/>
          </ac:spMkLst>
        </pc:spChg>
        <pc:spChg chg="add del mod">
          <ac:chgData name="David Fakunle" userId="4af7b0df01779e1d" providerId="LiveId" clId="{0BDC03D5-A4E5-42BB-8F17-3487312ECE49}" dt="2021-05-20T19:27:17.565" v="427" actId="478"/>
          <ac:spMkLst>
            <pc:docMk/>
            <pc:sldMk cId="292243672" sldId="283"/>
            <ac:spMk id="5" creationId="{7C3C68FD-CE73-4642-8607-BCE343E7ACDF}"/>
          </ac:spMkLst>
        </pc:spChg>
      </pc:sldChg>
      <pc:sldChg chg="addSp delSp modSp new mod ord modClrScheme chgLayout">
        <pc:chgData name="David Fakunle" userId="4af7b0df01779e1d" providerId="LiveId" clId="{0BDC03D5-A4E5-42BB-8F17-3487312ECE49}" dt="2021-05-20T20:00:28.202" v="1045"/>
        <pc:sldMkLst>
          <pc:docMk/>
          <pc:sldMk cId="3390093504" sldId="284"/>
        </pc:sldMkLst>
        <pc:spChg chg="mod ord">
          <ac:chgData name="David Fakunle" userId="4af7b0df01779e1d" providerId="LiveId" clId="{0BDC03D5-A4E5-42BB-8F17-3487312ECE49}" dt="2021-05-20T19:31:05.450" v="487" actId="20577"/>
          <ac:spMkLst>
            <pc:docMk/>
            <pc:sldMk cId="3390093504" sldId="284"/>
            <ac:spMk id="2" creationId="{6F075DE3-2C0D-4711-8173-1AF41650B348}"/>
          </ac:spMkLst>
        </pc:spChg>
        <pc:spChg chg="del mod ord">
          <ac:chgData name="David Fakunle" userId="4af7b0df01779e1d" providerId="LiveId" clId="{0BDC03D5-A4E5-42BB-8F17-3487312ECE49}" dt="2021-05-20T19:30:03.282" v="458" actId="700"/>
          <ac:spMkLst>
            <pc:docMk/>
            <pc:sldMk cId="3390093504" sldId="284"/>
            <ac:spMk id="3" creationId="{D401BDA9-F415-451D-AD8E-68B01166FB05}"/>
          </ac:spMkLst>
        </pc:spChg>
        <pc:spChg chg="del mod ord">
          <ac:chgData name="David Fakunle" userId="4af7b0df01779e1d" providerId="LiveId" clId="{0BDC03D5-A4E5-42BB-8F17-3487312ECE49}" dt="2021-05-20T19:31:17.392" v="489" actId="478"/>
          <ac:spMkLst>
            <pc:docMk/>
            <pc:sldMk cId="3390093504" sldId="284"/>
            <ac:spMk id="4" creationId="{91C5907C-5B21-4072-985A-9FAC283B33F3}"/>
          </ac:spMkLst>
        </pc:spChg>
        <pc:spChg chg="mod ord">
          <ac:chgData name="David Fakunle" userId="4af7b0df01779e1d" providerId="LiveId" clId="{0BDC03D5-A4E5-42BB-8F17-3487312ECE49}" dt="2021-05-20T19:31:30.781" v="518" actId="20577"/>
          <ac:spMkLst>
            <pc:docMk/>
            <pc:sldMk cId="3390093504" sldId="284"/>
            <ac:spMk id="5" creationId="{7553BC16-4D98-4ED9-9DE5-282FD0524B56}"/>
          </ac:spMkLst>
        </pc:spChg>
        <pc:spChg chg="del mod ord">
          <ac:chgData name="David Fakunle" userId="4af7b0df01779e1d" providerId="LiveId" clId="{0BDC03D5-A4E5-42BB-8F17-3487312ECE49}" dt="2021-05-20T19:30:03.282" v="458" actId="700"/>
          <ac:spMkLst>
            <pc:docMk/>
            <pc:sldMk cId="3390093504" sldId="284"/>
            <ac:spMk id="6" creationId="{2349BDD0-8BA7-4118-A51C-32FEE38BDFDD}"/>
          </ac:spMkLst>
        </pc:spChg>
        <pc:spChg chg="add mod ord">
          <ac:chgData name="David Fakunle" userId="4af7b0df01779e1d" providerId="LiveId" clId="{0BDC03D5-A4E5-42BB-8F17-3487312ECE49}" dt="2021-05-20T19:31:50.640" v="563" actId="20577"/>
          <ac:spMkLst>
            <pc:docMk/>
            <pc:sldMk cId="3390093504" sldId="284"/>
            <ac:spMk id="7" creationId="{415ED391-DD56-4A44-82E9-12965D8663E7}"/>
          </ac:spMkLst>
        </pc:spChg>
      </pc:sldChg>
      <pc:sldChg chg="modSp add mod ord">
        <pc:chgData name="David Fakunle" userId="4af7b0df01779e1d" providerId="LiveId" clId="{0BDC03D5-A4E5-42BB-8F17-3487312ECE49}" dt="2021-05-20T20:20:50.512" v="1073"/>
        <pc:sldMkLst>
          <pc:docMk/>
          <pc:sldMk cId="85460661" sldId="285"/>
        </pc:sldMkLst>
        <pc:spChg chg="mod">
          <ac:chgData name="David Fakunle" userId="4af7b0df01779e1d" providerId="LiveId" clId="{0BDC03D5-A4E5-42BB-8F17-3487312ECE49}" dt="2021-05-20T19:35:09.685" v="736" actId="27636"/>
          <ac:spMkLst>
            <pc:docMk/>
            <pc:sldMk cId="85460661" sldId="285"/>
            <ac:spMk id="2" creationId="{6F075DE3-2C0D-4711-8173-1AF41650B348}"/>
          </ac:spMkLst>
        </pc:spChg>
        <pc:spChg chg="mod">
          <ac:chgData name="David Fakunle" userId="4af7b0df01779e1d" providerId="LiveId" clId="{0BDC03D5-A4E5-42BB-8F17-3487312ECE49}" dt="2021-05-20T19:35:18.286" v="750" actId="113"/>
          <ac:spMkLst>
            <pc:docMk/>
            <pc:sldMk cId="85460661" sldId="285"/>
            <ac:spMk id="5" creationId="{7553BC16-4D98-4ED9-9DE5-282FD0524B56}"/>
          </ac:spMkLst>
        </pc:spChg>
        <pc:spChg chg="mod">
          <ac:chgData name="David Fakunle" userId="4af7b0df01779e1d" providerId="LiveId" clId="{0BDC03D5-A4E5-42BB-8F17-3487312ECE49}" dt="2021-05-20T19:35:46.017" v="758" actId="20577"/>
          <ac:spMkLst>
            <pc:docMk/>
            <pc:sldMk cId="85460661" sldId="285"/>
            <ac:spMk id="7" creationId="{415ED391-DD56-4A44-82E9-12965D8663E7}"/>
          </ac:spMkLst>
        </pc:spChg>
      </pc:sldChg>
      <pc:sldChg chg="addSp delSp modSp new del mod">
        <pc:chgData name="David Fakunle" userId="4af7b0df01779e1d" providerId="LiveId" clId="{0BDC03D5-A4E5-42BB-8F17-3487312ECE49}" dt="2021-05-20T19:58:10.258" v="1043" actId="47"/>
        <pc:sldMkLst>
          <pc:docMk/>
          <pc:sldMk cId="798453335" sldId="286"/>
        </pc:sldMkLst>
        <pc:spChg chg="del">
          <ac:chgData name="David Fakunle" userId="4af7b0df01779e1d" providerId="LiveId" clId="{0BDC03D5-A4E5-42BB-8F17-3487312ECE49}" dt="2021-05-20T19:54:27.805" v="761" actId="931"/>
          <ac:spMkLst>
            <pc:docMk/>
            <pc:sldMk cId="798453335" sldId="286"/>
            <ac:spMk id="3" creationId="{265BE7BE-D423-4B10-96BA-6402C5861528}"/>
          </ac:spMkLst>
        </pc:spChg>
        <pc:picChg chg="add mod">
          <ac:chgData name="David Fakunle" userId="4af7b0df01779e1d" providerId="LiveId" clId="{0BDC03D5-A4E5-42BB-8F17-3487312ECE49}" dt="2021-05-20T19:54:29.907" v="763" actId="962"/>
          <ac:picMkLst>
            <pc:docMk/>
            <pc:sldMk cId="798453335" sldId="286"/>
            <ac:picMk id="5" creationId="{06B55634-033F-4003-9A67-F3C82EF1899A}"/>
          </ac:picMkLst>
        </pc:picChg>
      </pc:sldChg>
      <pc:sldChg chg="addSp delSp modSp new mod setBg modClrScheme chgLayout">
        <pc:chgData name="David Fakunle" userId="4af7b0df01779e1d" providerId="LiveId" clId="{0BDC03D5-A4E5-42BB-8F17-3487312ECE49}" dt="2021-05-20T20:19:39.338" v="1069" actId="26606"/>
        <pc:sldMkLst>
          <pc:docMk/>
          <pc:sldMk cId="3020611545" sldId="286"/>
        </pc:sldMkLst>
        <pc:spChg chg="del">
          <ac:chgData name="David Fakunle" userId="4af7b0df01779e1d" providerId="LiveId" clId="{0BDC03D5-A4E5-42BB-8F17-3487312ECE49}" dt="2021-05-20T20:14:40.015" v="1047" actId="700"/>
          <ac:spMkLst>
            <pc:docMk/>
            <pc:sldMk cId="3020611545" sldId="286"/>
            <ac:spMk id="2" creationId="{AA8440DF-147D-4BEC-A231-A86E28920648}"/>
          </ac:spMkLst>
        </pc:spChg>
        <pc:spChg chg="del">
          <ac:chgData name="David Fakunle" userId="4af7b0df01779e1d" providerId="LiveId" clId="{0BDC03D5-A4E5-42BB-8F17-3487312ECE49}" dt="2021-05-20T20:14:40.015" v="1047" actId="700"/>
          <ac:spMkLst>
            <pc:docMk/>
            <pc:sldMk cId="3020611545" sldId="286"/>
            <ac:spMk id="3" creationId="{88133AEF-94E6-4A81-88E0-6615C9B33479}"/>
          </ac:spMkLst>
        </pc:spChg>
        <pc:spChg chg="del">
          <ac:chgData name="David Fakunle" userId="4af7b0df01779e1d" providerId="LiveId" clId="{0BDC03D5-A4E5-42BB-8F17-3487312ECE49}" dt="2021-05-20T20:14:40.015" v="1047" actId="700"/>
          <ac:spMkLst>
            <pc:docMk/>
            <pc:sldMk cId="3020611545" sldId="286"/>
            <ac:spMk id="4" creationId="{C71F3F24-A7C2-41BB-AE39-3D1A5D16C22E}"/>
          </ac:spMkLst>
        </pc:spChg>
        <pc:spChg chg="add del">
          <ac:chgData name="David Fakunle" userId="4af7b0df01779e1d" providerId="LiveId" clId="{0BDC03D5-A4E5-42BB-8F17-3487312ECE49}" dt="2021-05-20T20:16:18.484" v="1058" actId="26606"/>
          <ac:spMkLst>
            <pc:docMk/>
            <pc:sldMk cId="3020611545" sldId="286"/>
            <ac:spMk id="17" creationId="{BF494AE6-A88C-448B-B1B7-80259E6F4FE0}"/>
          </ac:spMkLst>
        </pc:spChg>
        <pc:spChg chg="add del">
          <ac:chgData name="David Fakunle" userId="4af7b0df01779e1d" providerId="LiveId" clId="{0BDC03D5-A4E5-42BB-8F17-3487312ECE49}" dt="2021-05-20T20:16:20.345" v="1060" actId="26606"/>
          <ac:spMkLst>
            <pc:docMk/>
            <pc:sldMk cId="3020611545" sldId="286"/>
            <ac:spMk id="19" creationId="{25B97239-2685-48C8-8104-1D4E4E383D82}"/>
          </ac:spMkLst>
        </pc:spChg>
        <pc:spChg chg="add del">
          <ac:chgData name="David Fakunle" userId="4af7b0df01779e1d" providerId="LiveId" clId="{0BDC03D5-A4E5-42BB-8F17-3487312ECE49}" dt="2021-05-20T20:16:22.327" v="1062" actId="26606"/>
          <ac:spMkLst>
            <pc:docMk/>
            <pc:sldMk cId="3020611545" sldId="286"/>
            <ac:spMk id="21" creationId="{6C2997EE-0889-44C3-AC0D-18F26AC9AAAB}"/>
          </ac:spMkLst>
        </pc:spChg>
        <pc:spChg chg="add del">
          <ac:chgData name="David Fakunle" userId="4af7b0df01779e1d" providerId="LiveId" clId="{0BDC03D5-A4E5-42BB-8F17-3487312ECE49}" dt="2021-05-20T20:19:39.338" v="1069" actId="26606"/>
          <ac:spMkLst>
            <pc:docMk/>
            <pc:sldMk cId="3020611545" sldId="286"/>
            <ac:spMk id="26" creationId="{19B2EB12-332C-4DCC-9746-30DD4690F95F}"/>
          </ac:spMkLst>
        </pc:spChg>
        <pc:spChg chg="add del">
          <ac:chgData name="David Fakunle" userId="4af7b0df01779e1d" providerId="LiveId" clId="{0BDC03D5-A4E5-42BB-8F17-3487312ECE49}" dt="2021-05-20T20:19:39.332" v="1068" actId="26606"/>
          <ac:spMkLst>
            <pc:docMk/>
            <pc:sldMk cId="3020611545" sldId="286"/>
            <ac:spMk id="39" creationId="{42A4FC2C-047E-45A5-965D-8E1E3BF09BC6}"/>
          </ac:spMkLst>
        </pc:spChg>
        <pc:spChg chg="add">
          <ac:chgData name="David Fakunle" userId="4af7b0df01779e1d" providerId="LiveId" clId="{0BDC03D5-A4E5-42BB-8F17-3487312ECE49}" dt="2021-05-20T20:19:39.338" v="1069" actId="26606"/>
          <ac:spMkLst>
            <pc:docMk/>
            <pc:sldMk cId="3020611545" sldId="286"/>
            <ac:spMk id="41" creationId="{9A72E43A-2FC3-43A9-8E8E-0BF749E66E4F}"/>
          </ac:spMkLst>
        </pc:spChg>
        <pc:grpChg chg="add del">
          <ac:chgData name="David Fakunle" userId="4af7b0df01779e1d" providerId="LiveId" clId="{0BDC03D5-A4E5-42BB-8F17-3487312ECE49}" dt="2021-05-20T20:19:39.338" v="1069" actId="26606"/>
          <ac:grpSpMkLst>
            <pc:docMk/>
            <pc:sldMk cId="3020611545" sldId="286"/>
            <ac:grpSpMk id="23" creationId="{E616EDA1-F722-4C6A-AD2F-E487C7EBE6BD}"/>
          </ac:grpSpMkLst>
        </pc:grpChg>
        <pc:grpChg chg="add del">
          <ac:chgData name="David Fakunle" userId="4af7b0df01779e1d" providerId="LiveId" clId="{0BDC03D5-A4E5-42BB-8F17-3487312ECE49}" dt="2021-05-20T20:19:39.338" v="1069" actId="26606"/>
          <ac:grpSpMkLst>
            <pc:docMk/>
            <pc:sldMk cId="3020611545" sldId="286"/>
            <ac:grpSpMk id="27" creationId="{718BCC2B-0684-4382-A2D3-C9ADC776876E}"/>
          </ac:grpSpMkLst>
        </pc:grpChg>
        <pc:grpChg chg="add del">
          <ac:chgData name="David Fakunle" userId="4af7b0df01779e1d" providerId="LiveId" clId="{0BDC03D5-A4E5-42BB-8F17-3487312ECE49}" dt="2021-05-20T20:19:39.338" v="1069" actId="26606"/>
          <ac:grpSpMkLst>
            <pc:docMk/>
            <pc:sldMk cId="3020611545" sldId="286"/>
            <ac:grpSpMk id="30" creationId="{AFD40B55-BABB-4B33-ADD3-0C2340430678}"/>
          </ac:grpSpMkLst>
        </pc:grpChg>
        <pc:grpChg chg="add del">
          <ac:chgData name="David Fakunle" userId="4af7b0df01779e1d" providerId="LiveId" clId="{0BDC03D5-A4E5-42BB-8F17-3487312ECE49}" dt="2021-05-20T20:19:39.338" v="1069" actId="26606"/>
          <ac:grpSpMkLst>
            <pc:docMk/>
            <pc:sldMk cId="3020611545" sldId="286"/>
            <ac:grpSpMk id="31" creationId="{B5D0BDB0-2E17-4D86-BEE1-1A1817E04694}"/>
          </ac:grpSpMkLst>
        </pc:grpChg>
        <pc:picChg chg="add mod ord">
          <ac:chgData name="David Fakunle" userId="4af7b0df01779e1d" providerId="LiveId" clId="{0BDC03D5-A4E5-42BB-8F17-3487312ECE49}" dt="2021-05-20T20:19:39.338" v="1069" actId="26606"/>
          <ac:picMkLst>
            <pc:docMk/>
            <pc:sldMk cId="3020611545" sldId="286"/>
            <ac:picMk id="6" creationId="{89345BCE-37A2-41EF-8D40-F47AEE8ED78F}"/>
          </ac:picMkLst>
        </pc:picChg>
        <pc:picChg chg="add mod ord">
          <ac:chgData name="David Fakunle" userId="4af7b0df01779e1d" providerId="LiveId" clId="{0BDC03D5-A4E5-42BB-8F17-3487312ECE49}" dt="2021-05-20T20:19:39.338" v="1069" actId="26606"/>
          <ac:picMkLst>
            <pc:docMk/>
            <pc:sldMk cId="3020611545" sldId="286"/>
            <ac:picMk id="8" creationId="{7571D481-57EE-4D10-9D39-CC13503D14DB}"/>
          </ac:picMkLst>
        </pc:picChg>
        <pc:picChg chg="add mod ord">
          <ac:chgData name="David Fakunle" userId="4af7b0df01779e1d" providerId="LiveId" clId="{0BDC03D5-A4E5-42BB-8F17-3487312ECE49}" dt="2021-05-20T20:19:39.338" v="1069" actId="26606"/>
          <ac:picMkLst>
            <pc:docMk/>
            <pc:sldMk cId="3020611545" sldId="286"/>
            <ac:picMk id="10" creationId="{FAFC5536-B228-404F-B3F7-74B8503C2922}"/>
          </ac:picMkLst>
        </pc:picChg>
        <pc:picChg chg="add mod ord">
          <ac:chgData name="David Fakunle" userId="4af7b0df01779e1d" providerId="LiveId" clId="{0BDC03D5-A4E5-42BB-8F17-3487312ECE49}" dt="2021-05-20T20:19:39.338" v="1069" actId="26606"/>
          <ac:picMkLst>
            <pc:docMk/>
            <pc:sldMk cId="3020611545" sldId="286"/>
            <ac:picMk id="12" creationId="{459767F0-892B-45CE-9A84-FED356A8E3E6}"/>
          </ac:picMkLst>
        </pc:picChg>
        <pc:picChg chg="add mod">
          <ac:chgData name="David Fakunle" userId="4af7b0df01779e1d" providerId="LiveId" clId="{0BDC03D5-A4E5-42BB-8F17-3487312ECE49}" dt="2021-05-20T20:19:39.338" v="1069" actId="26606"/>
          <ac:picMkLst>
            <pc:docMk/>
            <pc:sldMk cId="3020611545" sldId="286"/>
            <ac:picMk id="14" creationId="{1A9E4CB3-A720-4AC8-A106-2102E1C1CA2B}"/>
          </ac:picMkLst>
        </pc:picChg>
      </pc:sldChg>
      <pc:sldChg chg="addSp delSp modSp new mod">
        <pc:chgData name="David Fakunle" userId="4af7b0df01779e1d" providerId="LiveId" clId="{0BDC03D5-A4E5-42BB-8F17-3487312ECE49}" dt="2021-05-29T22:39:55.393" v="1895" actId="1037"/>
        <pc:sldMkLst>
          <pc:docMk/>
          <pc:sldMk cId="2259100316" sldId="287"/>
        </pc:sldMkLst>
        <pc:spChg chg="mod">
          <ac:chgData name="David Fakunle" userId="4af7b0df01779e1d" providerId="LiveId" clId="{0BDC03D5-A4E5-42BB-8F17-3487312ECE49}" dt="2021-05-29T20:59:15.944" v="1277" actId="27636"/>
          <ac:spMkLst>
            <pc:docMk/>
            <pc:sldMk cId="2259100316" sldId="287"/>
            <ac:spMk id="2" creationId="{55CB1B91-3293-4809-8541-57A1FA065EE0}"/>
          </ac:spMkLst>
        </pc:spChg>
        <pc:spChg chg="mod">
          <ac:chgData name="David Fakunle" userId="4af7b0df01779e1d" providerId="LiveId" clId="{0BDC03D5-A4E5-42BB-8F17-3487312ECE49}" dt="2021-05-29T21:05:22.349" v="1460" actId="20577"/>
          <ac:spMkLst>
            <pc:docMk/>
            <pc:sldMk cId="2259100316" sldId="287"/>
            <ac:spMk id="3" creationId="{E0DB76B7-5016-4399-9EF9-0CF51EF67916}"/>
          </ac:spMkLst>
        </pc:spChg>
        <pc:spChg chg="add del">
          <ac:chgData name="David Fakunle" userId="4af7b0df01779e1d" providerId="LiveId" clId="{0BDC03D5-A4E5-42BB-8F17-3487312ECE49}" dt="2021-05-29T21:05:46.427" v="1462" actId="21"/>
          <ac:spMkLst>
            <pc:docMk/>
            <pc:sldMk cId="2259100316" sldId="287"/>
            <ac:spMk id="4" creationId="{2017F16F-FB6F-46ED-8831-12460B9E71C5}"/>
          </ac:spMkLst>
        </pc:spChg>
        <pc:spChg chg="add mod">
          <ac:chgData name="David Fakunle" userId="4af7b0df01779e1d" providerId="LiveId" clId="{0BDC03D5-A4E5-42BB-8F17-3487312ECE49}" dt="2021-05-29T21:06:44.306" v="1595" actId="1076"/>
          <ac:spMkLst>
            <pc:docMk/>
            <pc:sldMk cId="2259100316" sldId="287"/>
            <ac:spMk id="5" creationId="{C53870AC-4E74-4178-A31D-332FBCE5B2F2}"/>
          </ac:spMkLst>
        </pc:spChg>
        <pc:spChg chg="add mod">
          <ac:chgData name="David Fakunle" userId="4af7b0df01779e1d" providerId="LiveId" clId="{0BDC03D5-A4E5-42BB-8F17-3487312ECE49}" dt="2021-05-29T21:07:23.423" v="1604" actId="1076"/>
          <ac:spMkLst>
            <pc:docMk/>
            <pc:sldMk cId="2259100316" sldId="287"/>
            <ac:spMk id="6" creationId="{5720F066-7279-424B-BCA7-09341BAC351A}"/>
          </ac:spMkLst>
        </pc:spChg>
        <pc:spChg chg="add mod">
          <ac:chgData name="David Fakunle" userId="4af7b0df01779e1d" providerId="LiveId" clId="{0BDC03D5-A4E5-42BB-8F17-3487312ECE49}" dt="2021-05-29T21:07:16.927" v="1603" actId="1076"/>
          <ac:spMkLst>
            <pc:docMk/>
            <pc:sldMk cId="2259100316" sldId="287"/>
            <ac:spMk id="7" creationId="{DD384358-9632-486E-83A5-5140FFBE89BF}"/>
          </ac:spMkLst>
        </pc:spChg>
        <pc:spChg chg="add mod">
          <ac:chgData name="David Fakunle" userId="4af7b0df01779e1d" providerId="LiveId" clId="{0BDC03D5-A4E5-42BB-8F17-3487312ECE49}" dt="2021-05-29T22:39:30.287" v="1748" actId="1038"/>
          <ac:spMkLst>
            <pc:docMk/>
            <pc:sldMk cId="2259100316" sldId="287"/>
            <ac:spMk id="8" creationId="{8E31360A-51BF-4E41-8659-1E4A1F86AFFA}"/>
          </ac:spMkLst>
        </pc:spChg>
        <pc:spChg chg="add mod">
          <ac:chgData name="David Fakunle" userId="4af7b0df01779e1d" providerId="LiveId" clId="{0BDC03D5-A4E5-42BB-8F17-3487312ECE49}" dt="2021-05-29T22:39:42.902" v="1807" actId="1037"/>
          <ac:spMkLst>
            <pc:docMk/>
            <pc:sldMk cId="2259100316" sldId="287"/>
            <ac:spMk id="9" creationId="{D38F24D5-EF59-4A2F-B975-A001B5E43916}"/>
          </ac:spMkLst>
        </pc:spChg>
        <pc:spChg chg="add mod">
          <ac:chgData name="David Fakunle" userId="4af7b0df01779e1d" providerId="LiveId" clId="{0BDC03D5-A4E5-42BB-8F17-3487312ECE49}" dt="2021-05-29T22:39:55.393" v="1895" actId="1037"/>
          <ac:spMkLst>
            <pc:docMk/>
            <pc:sldMk cId="2259100316" sldId="287"/>
            <ac:spMk id="10" creationId="{31AC0A8C-676F-4E46-A891-B5138ABED219}"/>
          </ac:spMkLst>
        </pc:spChg>
        <pc:spChg chg="add del mod">
          <ac:chgData name="David Fakunle" userId="4af7b0df01779e1d" providerId="LiveId" clId="{0BDC03D5-A4E5-42BB-8F17-3487312ECE49}" dt="2021-05-29T22:37:44.522" v="1613" actId="478"/>
          <ac:spMkLst>
            <pc:docMk/>
            <pc:sldMk cId="2259100316" sldId="287"/>
            <ac:spMk id="11" creationId="{4341D426-D366-4C95-B0E2-1D2604C8EC54}"/>
          </ac:spMkLst>
        </pc:spChg>
        <pc:spChg chg="add mod">
          <ac:chgData name="David Fakunle" userId="4af7b0df01779e1d" providerId="LiveId" clId="{0BDC03D5-A4E5-42BB-8F17-3487312ECE49}" dt="2021-05-29T22:39:15.201" v="1713" actId="20577"/>
          <ac:spMkLst>
            <pc:docMk/>
            <pc:sldMk cId="2259100316" sldId="287"/>
            <ac:spMk id="12" creationId="{A379A5AC-5E4A-48A4-AB97-7EEE5AF85959}"/>
          </ac:spMkLst>
        </pc:spChg>
        <pc:spChg chg="add mod">
          <ac:chgData name="David Fakunle" userId="4af7b0df01779e1d" providerId="LiveId" clId="{0BDC03D5-A4E5-42BB-8F17-3487312ECE49}" dt="2021-05-29T22:38:57.109" v="1706" actId="1038"/>
          <ac:spMkLst>
            <pc:docMk/>
            <pc:sldMk cId="2259100316" sldId="287"/>
            <ac:spMk id="13" creationId="{48776A18-DF4C-4F10-871E-3048066D9A2A}"/>
          </ac:spMkLst>
        </pc:spChg>
        <pc:spChg chg="add mod">
          <ac:chgData name="David Fakunle" userId="4af7b0df01779e1d" providerId="LiveId" clId="{0BDC03D5-A4E5-42BB-8F17-3487312ECE49}" dt="2021-05-29T22:39:21.382" v="1714" actId="1076"/>
          <ac:spMkLst>
            <pc:docMk/>
            <pc:sldMk cId="2259100316" sldId="287"/>
            <ac:spMk id="14" creationId="{7E887FFF-041C-47E3-9D9A-1DCCD3BE4404}"/>
          </ac:spMkLst>
        </pc:spChg>
      </pc:sldChg>
      <pc:sldChg chg="modSp add mod">
        <pc:chgData name="David Fakunle" userId="4af7b0df01779e1d" providerId="LiveId" clId="{0BDC03D5-A4E5-42BB-8F17-3487312ECE49}" dt="2021-05-29T22:41:03.746" v="1935" actId="313"/>
        <pc:sldMkLst>
          <pc:docMk/>
          <pc:sldMk cId="2888052870" sldId="288"/>
        </pc:sldMkLst>
        <pc:spChg chg="mod">
          <ac:chgData name="David Fakunle" userId="4af7b0df01779e1d" providerId="LiveId" clId="{0BDC03D5-A4E5-42BB-8F17-3487312ECE49}" dt="2021-05-29T22:41:03.746" v="1935" actId="313"/>
          <ac:spMkLst>
            <pc:docMk/>
            <pc:sldMk cId="2888052870" sldId="288"/>
            <ac:spMk id="2" creationId="{1DF91C28-F53A-43FD-9853-872062939C46}"/>
          </ac:spMkLst>
        </pc:spChg>
      </pc:sldChg>
      <pc:sldChg chg="del">
        <pc:chgData name="David Fakunle" userId="4af7b0df01779e1d" providerId="LiveId" clId="{0BDC03D5-A4E5-42BB-8F17-3487312ECE49}" dt="2021-05-29T22:58:46.636" v="2161" actId="47"/>
        <pc:sldMkLst>
          <pc:docMk/>
          <pc:sldMk cId="3164712116" sldId="289"/>
        </pc:sldMkLst>
      </pc:sldChg>
      <pc:sldChg chg="modSp new mod ord">
        <pc:chgData name="David Fakunle" userId="4af7b0df01779e1d" providerId="LiveId" clId="{0BDC03D5-A4E5-42BB-8F17-3487312ECE49}" dt="2021-05-29T22:54:47.905" v="2132"/>
        <pc:sldMkLst>
          <pc:docMk/>
          <pc:sldMk cId="466939308" sldId="290"/>
        </pc:sldMkLst>
        <pc:spChg chg="mod">
          <ac:chgData name="David Fakunle" userId="4af7b0df01779e1d" providerId="LiveId" clId="{0BDC03D5-A4E5-42BB-8F17-3487312ECE49}" dt="2021-05-29T22:49:43.012" v="1969" actId="27636"/>
          <ac:spMkLst>
            <pc:docMk/>
            <pc:sldMk cId="466939308" sldId="290"/>
            <ac:spMk id="2" creationId="{42855A50-F181-476F-B184-D31498782F62}"/>
          </ac:spMkLst>
        </pc:spChg>
        <pc:spChg chg="mod">
          <ac:chgData name="David Fakunle" userId="4af7b0df01779e1d" providerId="LiveId" clId="{0BDC03D5-A4E5-42BB-8F17-3487312ECE49}" dt="2021-05-29T22:51:28.750" v="2130" actId="404"/>
          <ac:spMkLst>
            <pc:docMk/>
            <pc:sldMk cId="466939308" sldId="290"/>
            <ac:spMk id="3" creationId="{700C49CC-FDBE-4EA0-857F-BD7A3E02BEAA}"/>
          </ac:spMkLst>
        </pc:spChg>
      </pc:sldChg>
      <pc:sldChg chg="addSp delSp modSp new mod ord setBg modClrScheme chgLayout">
        <pc:chgData name="David Fakunle" userId="4af7b0df01779e1d" providerId="LiveId" clId="{0BDC03D5-A4E5-42BB-8F17-3487312ECE49}" dt="2021-05-29T23:16:55.920" v="2776"/>
        <pc:sldMkLst>
          <pc:docMk/>
          <pc:sldMk cId="1191985150" sldId="291"/>
        </pc:sldMkLst>
        <pc:spChg chg="del mod ord">
          <ac:chgData name="David Fakunle" userId="4af7b0df01779e1d" providerId="LiveId" clId="{0BDC03D5-A4E5-42BB-8F17-3487312ECE49}" dt="2021-05-29T22:58:00.156" v="2134" actId="700"/>
          <ac:spMkLst>
            <pc:docMk/>
            <pc:sldMk cId="1191985150" sldId="291"/>
            <ac:spMk id="2" creationId="{6BE60708-51AC-4B34-B051-694D3F34397A}"/>
          </ac:spMkLst>
        </pc:spChg>
        <pc:spChg chg="del mod ord">
          <ac:chgData name="David Fakunle" userId="4af7b0df01779e1d" providerId="LiveId" clId="{0BDC03D5-A4E5-42BB-8F17-3487312ECE49}" dt="2021-05-29T22:58:00.156" v="2134" actId="700"/>
          <ac:spMkLst>
            <pc:docMk/>
            <pc:sldMk cId="1191985150" sldId="291"/>
            <ac:spMk id="3" creationId="{99F07D1A-2248-4D90-83B9-E0F17D76FB11}"/>
          </ac:spMkLst>
        </pc:spChg>
        <pc:spChg chg="add mod ord">
          <ac:chgData name="David Fakunle" userId="4af7b0df01779e1d" providerId="LiveId" clId="{0BDC03D5-A4E5-42BB-8F17-3487312ECE49}" dt="2021-05-29T22:58:41.469" v="2160" actId="26606"/>
          <ac:spMkLst>
            <pc:docMk/>
            <pc:sldMk cId="1191985150" sldId="291"/>
            <ac:spMk id="4" creationId="{427C2052-BC67-4A99-97FD-F0EE78244712}"/>
          </ac:spMkLst>
        </pc:spChg>
        <pc:spChg chg="add del mod ord">
          <ac:chgData name="David Fakunle" userId="4af7b0df01779e1d" providerId="LiveId" clId="{0BDC03D5-A4E5-42BB-8F17-3487312ECE49}" dt="2021-05-29T22:58:41.469" v="2160" actId="26606"/>
          <ac:spMkLst>
            <pc:docMk/>
            <pc:sldMk cId="1191985150" sldId="291"/>
            <ac:spMk id="5" creationId="{ACE6B5C4-5D29-4DC5-8187-7127188B3174}"/>
          </ac:spMkLst>
        </pc:spChg>
        <pc:spChg chg="add del">
          <ac:chgData name="David Fakunle" userId="4af7b0df01779e1d" providerId="LiveId" clId="{0BDC03D5-A4E5-42BB-8F17-3487312ECE49}" dt="2021-05-29T22:58:41.415" v="2159" actId="26606"/>
          <ac:spMkLst>
            <pc:docMk/>
            <pc:sldMk cId="1191985150" sldId="291"/>
            <ac:spMk id="11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9T22:58:41.415" v="2159" actId="26606"/>
          <ac:spMkLst>
            <pc:docMk/>
            <pc:sldMk cId="1191985150" sldId="291"/>
            <ac:spMk id="13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9T22:58:41.415" v="2159" actId="26606"/>
          <ac:spMkLst>
            <pc:docMk/>
            <pc:sldMk cId="1191985150" sldId="291"/>
            <ac:spMk id="15" creationId="{1C2F3FA0-960A-435A-AC72-8ADCBF50F7D2}"/>
          </ac:spMkLst>
        </pc:spChg>
        <pc:spChg chg="add">
          <ac:chgData name="David Fakunle" userId="4af7b0df01779e1d" providerId="LiveId" clId="{0BDC03D5-A4E5-42BB-8F17-3487312ECE49}" dt="2021-05-29T22:58:41.469" v="2160" actId="26606"/>
          <ac:spMkLst>
            <pc:docMk/>
            <pc:sldMk cId="1191985150" sldId="291"/>
            <ac:spMk id="17" creationId="{09A1C012-8297-4361-ACE8-A2509FB18911}"/>
          </ac:spMkLst>
        </pc:spChg>
        <pc:spChg chg="add">
          <ac:chgData name="David Fakunle" userId="4af7b0df01779e1d" providerId="LiveId" clId="{0BDC03D5-A4E5-42BB-8F17-3487312ECE49}" dt="2021-05-29T22:58:41.469" v="2160" actId="26606"/>
          <ac:spMkLst>
            <pc:docMk/>
            <pc:sldMk cId="1191985150" sldId="291"/>
            <ac:spMk id="18" creationId="{4AA13AD3-0A4F-475A-BEBB-DEEFF5C096C3}"/>
          </ac:spMkLst>
        </pc:spChg>
        <pc:spChg chg="add">
          <ac:chgData name="David Fakunle" userId="4af7b0df01779e1d" providerId="LiveId" clId="{0BDC03D5-A4E5-42BB-8F17-3487312ECE49}" dt="2021-05-29T22:58:41.469" v="2160" actId="26606"/>
          <ac:spMkLst>
            <pc:docMk/>
            <pc:sldMk cId="1191985150" sldId="291"/>
            <ac:spMk id="20" creationId="{D65E0E3C-32F3-480B-9842-7611BBE2EE9F}"/>
          </ac:spMkLst>
        </pc:spChg>
        <pc:picChg chg="add del">
          <ac:chgData name="David Fakunle" userId="4af7b0df01779e1d" providerId="LiveId" clId="{0BDC03D5-A4E5-42BB-8F17-3487312ECE49}" dt="2021-05-29T22:58:41.415" v="2159" actId="26606"/>
          <ac:picMkLst>
            <pc:docMk/>
            <pc:sldMk cId="1191985150" sldId="291"/>
            <ac:picMk id="7" creationId="{E80F9626-5595-46DB-8C2F-F35FC4EE7FC6}"/>
          </ac:picMkLst>
        </pc:picChg>
        <pc:picChg chg="add">
          <ac:chgData name="David Fakunle" userId="4af7b0df01779e1d" providerId="LiveId" clId="{0BDC03D5-A4E5-42BB-8F17-3487312ECE49}" dt="2021-05-29T22:58:41.469" v="2160" actId="26606"/>
          <ac:picMkLst>
            <pc:docMk/>
            <pc:sldMk cId="1191985150" sldId="291"/>
            <ac:picMk id="19" creationId="{64D6A25E-174A-4665-B12E-05A0C5D4F7A7}"/>
          </ac:picMkLst>
        </pc:picChg>
      </pc:sldChg>
      <pc:sldChg chg="modSp new mod">
        <pc:chgData name="David Fakunle" userId="4af7b0df01779e1d" providerId="LiveId" clId="{0BDC03D5-A4E5-42BB-8F17-3487312ECE49}" dt="2021-06-01T03:00:17.517" v="2925" actId="20577"/>
        <pc:sldMkLst>
          <pc:docMk/>
          <pc:sldMk cId="2341720085" sldId="292"/>
        </pc:sldMkLst>
        <pc:spChg chg="mod">
          <ac:chgData name="David Fakunle" userId="4af7b0df01779e1d" providerId="LiveId" clId="{0BDC03D5-A4E5-42BB-8F17-3487312ECE49}" dt="2021-05-29T22:59:04.693" v="2183" actId="5793"/>
          <ac:spMkLst>
            <pc:docMk/>
            <pc:sldMk cId="2341720085" sldId="292"/>
            <ac:spMk id="2" creationId="{9210333F-5BDB-4F04-B8EA-E60CF45F91CD}"/>
          </ac:spMkLst>
        </pc:spChg>
        <pc:spChg chg="mod">
          <ac:chgData name="David Fakunle" userId="4af7b0df01779e1d" providerId="LiveId" clId="{0BDC03D5-A4E5-42BB-8F17-3487312ECE49}" dt="2021-06-01T03:00:17.517" v="2925" actId="20577"/>
          <ac:spMkLst>
            <pc:docMk/>
            <pc:sldMk cId="2341720085" sldId="292"/>
            <ac:spMk id="3" creationId="{A33C71EF-AC07-45CF-8DF9-609D0164AF04}"/>
          </ac:spMkLst>
        </pc:spChg>
      </pc:sldChg>
      <pc:sldChg chg="addSp delSp modSp new mod setBg modClrScheme chgLayout">
        <pc:chgData name="David Fakunle" userId="4af7b0df01779e1d" providerId="LiveId" clId="{0BDC03D5-A4E5-42BB-8F17-3487312ECE49}" dt="2021-05-29T23:26:22.929" v="2867" actId="26606"/>
        <pc:sldMkLst>
          <pc:docMk/>
          <pc:sldMk cId="2719653972" sldId="293"/>
        </pc:sldMkLst>
        <pc:spChg chg="mod ord">
          <ac:chgData name="David Fakunle" userId="4af7b0df01779e1d" providerId="LiveId" clId="{0BDC03D5-A4E5-42BB-8F17-3487312ECE49}" dt="2021-05-29T23:26:22.929" v="2867" actId="26606"/>
          <ac:spMkLst>
            <pc:docMk/>
            <pc:sldMk cId="2719653972" sldId="293"/>
            <ac:spMk id="2" creationId="{5E05B697-A764-4043-8508-A15B580DBC6D}"/>
          </ac:spMkLst>
        </pc:spChg>
        <pc:spChg chg="del mod ord">
          <ac:chgData name="David Fakunle" userId="4af7b0df01779e1d" providerId="LiveId" clId="{0BDC03D5-A4E5-42BB-8F17-3487312ECE49}" dt="2021-05-29T23:25:05.748" v="2861" actId="700"/>
          <ac:spMkLst>
            <pc:docMk/>
            <pc:sldMk cId="2719653972" sldId="293"/>
            <ac:spMk id="3" creationId="{A8C0801C-FC3B-4489-83F7-2D80B3C4A875}"/>
          </ac:spMkLst>
        </pc:spChg>
        <pc:spChg chg="add del mod ord">
          <ac:chgData name="David Fakunle" userId="4af7b0df01779e1d" providerId="LiveId" clId="{0BDC03D5-A4E5-42BB-8F17-3487312ECE49}" dt="2021-05-29T23:25:09.345" v="2862" actId="700"/>
          <ac:spMkLst>
            <pc:docMk/>
            <pc:sldMk cId="2719653972" sldId="293"/>
            <ac:spMk id="4" creationId="{DACAC55A-188F-4B2F-A0F4-4C6C2F1715CF}"/>
          </ac:spMkLst>
        </pc:spChg>
        <pc:spChg chg="add del mod ord">
          <ac:chgData name="David Fakunle" userId="4af7b0df01779e1d" providerId="LiveId" clId="{0BDC03D5-A4E5-42BB-8F17-3487312ECE49}" dt="2021-05-29T23:25:09.345" v="2862" actId="700"/>
          <ac:spMkLst>
            <pc:docMk/>
            <pc:sldMk cId="2719653972" sldId="293"/>
            <ac:spMk id="5" creationId="{35C9E36D-C971-4406-8431-0FBF077B97B4}"/>
          </ac:spMkLst>
        </pc:spChg>
        <pc:spChg chg="add del mod ord">
          <ac:chgData name="David Fakunle" userId="4af7b0df01779e1d" providerId="LiveId" clId="{0BDC03D5-A4E5-42BB-8F17-3487312ECE49}" dt="2021-05-29T23:25:09.345" v="2862" actId="700"/>
          <ac:spMkLst>
            <pc:docMk/>
            <pc:sldMk cId="2719653972" sldId="293"/>
            <ac:spMk id="6" creationId="{7A92393A-2A2D-44B6-A08E-1D9AA8BED73D}"/>
          </ac:spMkLst>
        </pc:spChg>
        <pc:spChg chg="add del mod ord">
          <ac:chgData name="David Fakunle" userId="4af7b0df01779e1d" providerId="LiveId" clId="{0BDC03D5-A4E5-42BB-8F17-3487312ECE49}" dt="2021-05-29T23:25:09.345" v="2862" actId="700"/>
          <ac:spMkLst>
            <pc:docMk/>
            <pc:sldMk cId="2719653972" sldId="293"/>
            <ac:spMk id="7" creationId="{F68A7F01-88BB-49BB-AD88-ECC6F586AB31}"/>
          </ac:spMkLst>
        </pc:spChg>
        <pc:spChg chg="add del mod ord">
          <ac:chgData name="David Fakunle" userId="4af7b0df01779e1d" providerId="LiveId" clId="{0BDC03D5-A4E5-42BB-8F17-3487312ECE49}" dt="2021-05-29T23:25:40.258" v="2863" actId="700"/>
          <ac:spMkLst>
            <pc:docMk/>
            <pc:sldMk cId="2719653972" sldId="293"/>
            <ac:spMk id="8" creationId="{AF02BA32-77C6-46A0-8835-C0C63790F18F}"/>
          </ac:spMkLst>
        </pc:spChg>
        <pc:spChg chg="add del mod ord">
          <ac:chgData name="David Fakunle" userId="4af7b0df01779e1d" providerId="LiveId" clId="{0BDC03D5-A4E5-42BB-8F17-3487312ECE49}" dt="2021-05-29T23:25:40.258" v="2863" actId="700"/>
          <ac:spMkLst>
            <pc:docMk/>
            <pc:sldMk cId="2719653972" sldId="293"/>
            <ac:spMk id="9" creationId="{45688E22-4A72-4221-8CB7-CAAFDF185926}"/>
          </ac:spMkLst>
        </pc:spChg>
        <pc:spChg chg="add del mod ord">
          <ac:chgData name="David Fakunle" userId="4af7b0df01779e1d" providerId="LiveId" clId="{0BDC03D5-A4E5-42BB-8F17-3487312ECE49}" dt="2021-05-29T23:25:58.182" v="2865" actId="478"/>
          <ac:spMkLst>
            <pc:docMk/>
            <pc:sldMk cId="2719653972" sldId="293"/>
            <ac:spMk id="10" creationId="{93412C1A-221B-4208-88ED-F24399D7E0AD}"/>
          </ac:spMkLst>
        </pc:spChg>
        <pc:spChg chg="add">
          <ac:chgData name="David Fakunle" userId="4af7b0df01779e1d" providerId="LiveId" clId="{0BDC03D5-A4E5-42BB-8F17-3487312ECE49}" dt="2021-05-29T23:26:22.929" v="2867" actId="26606"/>
          <ac:spMkLst>
            <pc:docMk/>
            <pc:sldMk cId="2719653972" sldId="293"/>
            <ac:spMk id="11" creationId="{09A1C012-8297-4361-ACE8-A2509FB18911}"/>
          </ac:spMkLst>
        </pc:spChg>
        <pc:spChg chg="add">
          <ac:chgData name="David Fakunle" userId="4af7b0df01779e1d" providerId="LiveId" clId="{0BDC03D5-A4E5-42BB-8F17-3487312ECE49}" dt="2021-05-29T23:26:22.929" v="2867" actId="26606"/>
          <ac:spMkLst>
            <pc:docMk/>
            <pc:sldMk cId="2719653972" sldId="293"/>
            <ac:spMk id="12" creationId="{D65E0E3C-32F3-480B-9842-7611BBE2EE9F}"/>
          </ac:spMkLst>
        </pc:spChg>
        <pc:spChg chg="add">
          <ac:chgData name="David Fakunle" userId="4af7b0df01779e1d" providerId="LiveId" clId="{0BDC03D5-A4E5-42BB-8F17-3487312ECE49}" dt="2021-05-29T23:26:22.929" v="2867" actId="26606"/>
          <ac:spMkLst>
            <pc:docMk/>
            <pc:sldMk cId="2719653972" sldId="293"/>
            <ac:spMk id="13" creationId="{4AA13AD3-0A4F-475A-BEBB-DEEFF5C096C3}"/>
          </ac:spMkLst>
        </pc:spChg>
        <pc:picChg chg="add">
          <ac:chgData name="David Fakunle" userId="4af7b0df01779e1d" providerId="LiveId" clId="{0BDC03D5-A4E5-42BB-8F17-3487312ECE49}" dt="2021-05-29T23:26:22.929" v="2867" actId="26606"/>
          <ac:picMkLst>
            <pc:docMk/>
            <pc:sldMk cId="2719653972" sldId="293"/>
            <ac:picMk id="14" creationId="{FCC39793-0C54-41F6-8319-DA6B2EE0BB9C}"/>
          </ac:picMkLst>
        </pc:picChg>
      </pc:sldChg>
      <pc:sldChg chg="addSp delSp modSp new mod setBg modClrScheme chgLayout">
        <pc:chgData name="David Fakunle" userId="4af7b0df01779e1d" providerId="LiveId" clId="{0BDC03D5-A4E5-42BB-8F17-3487312ECE49}" dt="2021-05-29T23:29:23.751" v="2913" actId="26606"/>
        <pc:sldMkLst>
          <pc:docMk/>
          <pc:sldMk cId="199376686" sldId="294"/>
        </pc:sldMkLst>
        <pc:spChg chg="del mod ord">
          <ac:chgData name="David Fakunle" userId="4af7b0df01779e1d" providerId="LiveId" clId="{0BDC03D5-A4E5-42BB-8F17-3487312ECE49}" dt="2021-05-29T23:27:04.822" v="2869" actId="700"/>
          <ac:spMkLst>
            <pc:docMk/>
            <pc:sldMk cId="199376686" sldId="294"/>
            <ac:spMk id="2" creationId="{9DCA26AC-2325-4337-BEE3-6C5FB0205E6C}"/>
          </ac:spMkLst>
        </pc:spChg>
        <pc:spChg chg="del mod ord">
          <ac:chgData name="David Fakunle" userId="4af7b0df01779e1d" providerId="LiveId" clId="{0BDC03D5-A4E5-42BB-8F17-3487312ECE49}" dt="2021-05-29T23:27:04.822" v="2869" actId="700"/>
          <ac:spMkLst>
            <pc:docMk/>
            <pc:sldMk cId="199376686" sldId="294"/>
            <ac:spMk id="3" creationId="{6619C269-001E-4BA9-B176-5B9474C40AD4}"/>
          </ac:spMkLst>
        </pc:spChg>
        <pc:spChg chg="add mod ord">
          <ac:chgData name="David Fakunle" userId="4af7b0df01779e1d" providerId="LiveId" clId="{0BDC03D5-A4E5-42BB-8F17-3487312ECE49}" dt="2021-05-29T23:29:23.751" v="2913" actId="26606"/>
          <ac:spMkLst>
            <pc:docMk/>
            <pc:sldMk cId="199376686" sldId="294"/>
            <ac:spMk id="4" creationId="{A8F1C0F6-A7EE-4666-AED8-D4278CCBF73E}"/>
          </ac:spMkLst>
        </pc:spChg>
        <pc:spChg chg="add del mod ord">
          <ac:chgData name="David Fakunle" userId="4af7b0df01779e1d" providerId="LiveId" clId="{0BDC03D5-A4E5-42BB-8F17-3487312ECE49}" dt="2021-05-29T23:28:52.739" v="2870" actId="931"/>
          <ac:spMkLst>
            <pc:docMk/>
            <pc:sldMk cId="199376686" sldId="294"/>
            <ac:spMk id="5" creationId="{EDEBC96E-A0BC-4157-8EA8-52B956A84CDE}"/>
          </ac:spMkLst>
        </pc:spChg>
        <pc:spChg chg="add del">
          <ac:chgData name="David Fakunle" userId="4af7b0df01779e1d" providerId="LiveId" clId="{0BDC03D5-A4E5-42BB-8F17-3487312ECE49}" dt="2021-05-29T23:29:23.751" v="2913" actId="26606"/>
          <ac:spMkLst>
            <pc:docMk/>
            <pc:sldMk cId="199376686" sldId="294"/>
            <ac:spMk id="12" creationId="{09A1C012-8297-4361-ACE8-A2509FB18911}"/>
          </ac:spMkLst>
        </pc:spChg>
        <pc:spChg chg="add del">
          <ac:chgData name="David Fakunle" userId="4af7b0df01779e1d" providerId="LiveId" clId="{0BDC03D5-A4E5-42BB-8F17-3487312ECE49}" dt="2021-05-29T23:29:23.751" v="2913" actId="26606"/>
          <ac:spMkLst>
            <pc:docMk/>
            <pc:sldMk cId="199376686" sldId="294"/>
            <ac:spMk id="14" creationId="{4AA13AD3-0A4F-475A-BEBB-DEEFF5C096C3}"/>
          </ac:spMkLst>
        </pc:spChg>
        <pc:spChg chg="add del">
          <ac:chgData name="David Fakunle" userId="4af7b0df01779e1d" providerId="LiveId" clId="{0BDC03D5-A4E5-42BB-8F17-3487312ECE49}" dt="2021-05-29T23:29:23.751" v="2913" actId="26606"/>
          <ac:spMkLst>
            <pc:docMk/>
            <pc:sldMk cId="199376686" sldId="294"/>
            <ac:spMk id="16" creationId="{D65E0E3C-32F3-480B-9842-7611BBE2EE9F}"/>
          </ac:spMkLst>
        </pc:spChg>
        <pc:spChg chg="add">
          <ac:chgData name="David Fakunle" userId="4af7b0df01779e1d" providerId="LiveId" clId="{0BDC03D5-A4E5-42BB-8F17-3487312ECE49}" dt="2021-05-29T23:29:23.751" v="2913" actId="26606"/>
          <ac:spMkLst>
            <pc:docMk/>
            <pc:sldMk cId="199376686" sldId="294"/>
            <ac:spMk id="21" creationId="{09A1C012-8297-4361-ACE8-A2509FB18911}"/>
          </ac:spMkLst>
        </pc:spChg>
        <pc:spChg chg="add">
          <ac:chgData name="David Fakunle" userId="4af7b0df01779e1d" providerId="LiveId" clId="{0BDC03D5-A4E5-42BB-8F17-3487312ECE49}" dt="2021-05-29T23:29:23.751" v="2913" actId="26606"/>
          <ac:spMkLst>
            <pc:docMk/>
            <pc:sldMk cId="199376686" sldId="294"/>
            <ac:spMk id="23" creationId="{4AA13AD3-0A4F-475A-BEBB-DEEFF5C096C3}"/>
          </ac:spMkLst>
        </pc:spChg>
        <pc:spChg chg="add">
          <ac:chgData name="David Fakunle" userId="4af7b0df01779e1d" providerId="LiveId" clId="{0BDC03D5-A4E5-42BB-8F17-3487312ECE49}" dt="2021-05-29T23:29:23.751" v="2913" actId="26606"/>
          <ac:spMkLst>
            <pc:docMk/>
            <pc:sldMk cId="199376686" sldId="294"/>
            <ac:spMk id="25" creationId="{D65E0E3C-32F3-480B-9842-7611BBE2EE9F}"/>
          </ac:spMkLst>
        </pc:spChg>
        <pc:picChg chg="add mod">
          <ac:chgData name="David Fakunle" userId="4af7b0df01779e1d" providerId="LiveId" clId="{0BDC03D5-A4E5-42BB-8F17-3487312ECE49}" dt="2021-05-29T23:28:58.750" v="2873" actId="26606"/>
          <ac:picMkLst>
            <pc:docMk/>
            <pc:sldMk cId="199376686" sldId="294"/>
            <ac:picMk id="7" creationId="{0EE71DB4-9C27-40B2-AA9F-3FFE41FBB026}"/>
          </ac:picMkLst>
        </pc:picChg>
      </pc:sldChg>
      <pc:sldChg chg="add">
        <pc:chgData name="David Fakunle" userId="4af7b0df01779e1d" providerId="LiveId" clId="{0BDC03D5-A4E5-42BB-8F17-3487312ECE49}" dt="2021-06-02T16:59:48.851" v="2998"/>
        <pc:sldMkLst>
          <pc:docMk/>
          <pc:sldMk cId="3977165058" sldId="295"/>
        </pc:sldMkLst>
      </pc:sldChg>
    </pc:docChg>
  </pc:docChgLst>
  <pc:docChgLst>
    <pc:chgData name="David Fakunle" userId="4af7b0df01779e1d" providerId="LiveId" clId="{185D5B4C-4A66-4A0A-98FC-4615A9DE8016}"/>
    <pc:docChg chg="undo custSel addSld delSld modSld sldOrd delSection modSection">
      <pc:chgData name="David Fakunle" userId="4af7b0df01779e1d" providerId="LiveId" clId="{185D5B4C-4A66-4A0A-98FC-4615A9DE8016}" dt="2023-04-11T21:50:37.659" v="576"/>
      <pc:docMkLst>
        <pc:docMk/>
      </pc:docMkLst>
      <pc:sldChg chg="modSp del mod">
        <pc:chgData name="David Fakunle" userId="4af7b0df01779e1d" providerId="LiveId" clId="{185D5B4C-4A66-4A0A-98FC-4615A9DE8016}" dt="2023-04-11T21:36:51.397" v="450" actId="47"/>
        <pc:sldMkLst>
          <pc:docMk/>
          <pc:sldMk cId="1434793280" sldId="256"/>
        </pc:sldMkLst>
        <pc:spChg chg="mod">
          <ac:chgData name="David Fakunle" userId="4af7b0df01779e1d" providerId="LiveId" clId="{185D5B4C-4A66-4A0A-98FC-4615A9DE8016}" dt="2021-08-25T15:42:56.372" v="82" actId="20577"/>
          <ac:spMkLst>
            <pc:docMk/>
            <pc:sldMk cId="1434793280" sldId="256"/>
            <ac:spMk id="3" creationId="{0EA03FD7-6644-4BFF-AFBE-1C490814D57E}"/>
          </ac:spMkLst>
        </pc:spChg>
      </pc:sldChg>
      <pc:sldChg chg="del">
        <pc:chgData name="David Fakunle" userId="4af7b0df01779e1d" providerId="LiveId" clId="{185D5B4C-4A66-4A0A-98FC-4615A9DE8016}" dt="2023-04-11T21:36:55.476" v="454" actId="47"/>
        <pc:sldMkLst>
          <pc:docMk/>
          <pc:sldMk cId="1218624761" sldId="257"/>
        </pc:sldMkLst>
      </pc:sldChg>
      <pc:sldChg chg="addSp delSp modSp add del mod setBg delDesignElem modShow">
        <pc:chgData name="David Fakunle" userId="4af7b0df01779e1d" providerId="LiveId" clId="{185D5B4C-4A66-4A0A-98FC-4615A9DE8016}" dt="2023-04-11T21:37:12.830" v="457" actId="47"/>
        <pc:sldMkLst>
          <pc:docMk/>
          <pc:sldMk cId="2951132440" sldId="259"/>
        </pc:sldMkLst>
        <pc:spChg chg="mod">
          <ac:chgData name="David Fakunle" userId="4af7b0df01779e1d" providerId="LiveId" clId="{185D5B4C-4A66-4A0A-98FC-4615A9DE8016}" dt="2022-06-09T17:27:08.492" v="229" actId="20577"/>
          <ac:spMkLst>
            <pc:docMk/>
            <pc:sldMk cId="2951132440" sldId="259"/>
            <ac:spMk id="8" creationId="{41A23BA0-7B6D-4858-8803-1847AEBB8313}"/>
          </ac:spMkLst>
        </pc:spChg>
        <pc:spChg chg="add del">
          <ac:chgData name="David Fakunle" userId="4af7b0df01779e1d" providerId="LiveId" clId="{185D5B4C-4A66-4A0A-98FC-4615A9DE8016}" dt="2022-05-27T13:30:48.643" v="206"/>
          <ac:spMkLst>
            <pc:docMk/>
            <pc:sldMk cId="2951132440" sldId="259"/>
            <ac:spMk id="72" creationId="{1D153959-30FA-4987-A094-7243641F474B}"/>
          </ac:spMkLst>
        </pc:spChg>
        <pc:spChg chg="add del">
          <ac:chgData name="David Fakunle" userId="4af7b0df01779e1d" providerId="LiveId" clId="{185D5B4C-4A66-4A0A-98FC-4615A9DE8016}" dt="2022-05-27T13:30:48.643" v="206"/>
          <ac:spMkLst>
            <pc:docMk/>
            <pc:sldMk cId="2951132440" sldId="259"/>
            <ac:spMk id="73" creationId="{EB6D1D7F-141C-4D8E-BFBA-D95B68E16385}"/>
          </ac:spMkLst>
        </pc:spChg>
        <pc:spChg chg="add del">
          <ac:chgData name="David Fakunle" userId="4af7b0df01779e1d" providerId="LiveId" clId="{185D5B4C-4A66-4A0A-98FC-4615A9DE8016}" dt="2022-05-27T13:30:48.643" v="206"/>
          <ac:spMkLst>
            <pc:docMk/>
            <pc:sldMk cId="2951132440" sldId="259"/>
            <ac:spMk id="74" creationId="{558DA214-7FDA-4C9D-A7CF-9AD725E290E1}"/>
          </ac:spMkLst>
        </pc:spChg>
        <pc:spChg chg="add del">
          <ac:chgData name="David Fakunle" userId="4af7b0df01779e1d" providerId="LiveId" clId="{185D5B4C-4A66-4A0A-98FC-4615A9DE8016}" dt="2022-05-27T13:30:48.643" v="206"/>
          <ac:spMkLst>
            <pc:docMk/>
            <pc:sldMk cId="2951132440" sldId="259"/>
            <ac:spMk id="75" creationId="{A77F89CE-BF52-4AF5-8B0B-7E9693734EDE}"/>
          </ac:spMkLst>
        </pc:spChg>
      </pc:sldChg>
      <pc:sldChg chg="del">
        <pc:chgData name="David Fakunle" userId="4af7b0df01779e1d" providerId="LiveId" clId="{185D5B4C-4A66-4A0A-98FC-4615A9DE8016}" dt="2023-04-11T21:48:50.481" v="566" actId="47"/>
        <pc:sldMkLst>
          <pc:docMk/>
          <pc:sldMk cId="1279001042" sldId="267"/>
        </pc:sldMkLst>
      </pc:sldChg>
      <pc:sldChg chg="ord">
        <pc:chgData name="David Fakunle" userId="4af7b0df01779e1d" providerId="LiveId" clId="{185D5B4C-4A66-4A0A-98FC-4615A9DE8016}" dt="2023-04-11T21:36:41.024" v="449"/>
        <pc:sldMkLst>
          <pc:docMk/>
          <pc:sldMk cId="3541403917" sldId="268"/>
        </pc:sldMkLst>
      </pc:sldChg>
      <pc:sldChg chg="del">
        <pc:chgData name="David Fakunle" userId="4af7b0df01779e1d" providerId="LiveId" clId="{185D5B4C-4A66-4A0A-98FC-4615A9DE8016}" dt="2023-04-11T21:36:59.225" v="455" actId="47"/>
        <pc:sldMkLst>
          <pc:docMk/>
          <pc:sldMk cId="4081301072" sldId="269"/>
        </pc:sldMkLst>
      </pc:sldChg>
      <pc:sldChg chg="del">
        <pc:chgData name="David Fakunle" userId="4af7b0df01779e1d" providerId="LiveId" clId="{185D5B4C-4A66-4A0A-98FC-4615A9DE8016}" dt="2023-04-11T21:36:51.990" v="451" actId="47"/>
        <pc:sldMkLst>
          <pc:docMk/>
          <pc:sldMk cId="537554421" sldId="271"/>
        </pc:sldMkLst>
      </pc:sldChg>
      <pc:sldChg chg="del">
        <pc:chgData name="David Fakunle" userId="4af7b0df01779e1d" providerId="LiveId" clId="{185D5B4C-4A66-4A0A-98FC-4615A9DE8016}" dt="2023-04-11T21:36:59.776" v="456" actId="47"/>
        <pc:sldMkLst>
          <pc:docMk/>
          <pc:sldMk cId="2344207299" sldId="272"/>
        </pc:sldMkLst>
      </pc:sldChg>
      <pc:sldChg chg="del">
        <pc:chgData name="David Fakunle" userId="4af7b0df01779e1d" providerId="LiveId" clId="{185D5B4C-4A66-4A0A-98FC-4615A9DE8016}" dt="2021-07-07T14:20:33.517" v="0" actId="47"/>
        <pc:sldMkLst>
          <pc:docMk/>
          <pc:sldMk cId="2079339693" sldId="273"/>
        </pc:sldMkLst>
      </pc:sldChg>
      <pc:sldChg chg="modSp del mod">
        <pc:chgData name="David Fakunle" userId="4af7b0df01779e1d" providerId="LiveId" clId="{185D5B4C-4A66-4A0A-98FC-4615A9DE8016}" dt="2023-04-11T21:37:19.153" v="458" actId="47"/>
        <pc:sldMkLst>
          <pc:docMk/>
          <pc:sldMk cId="3146222382" sldId="274"/>
        </pc:sldMkLst>
        <pc:spChg chg="mod">
          <ac:chgData name="David Fakunle" userId="4af7b0df01779e1d" providerId="LiveId" clId="{185D5B4C-4A66-4A0A-98FC-4615A9DE8016}" dt="2022-05-27T13:22:43.378" v="109" actId="114"/>
          <ac:spMkLst>
            <pc:docMk/>
            <pc:sldMk cId="3146222382" sldId="274"/>
            <ac:spMk id="3" creationId="{5D017825-F1BF-4018-9299-02D450AB099C}"/>
          </ac:spMkLst>
        </pc:spChg>
      </pc:sldChg>
      <pc:sldChg chg="ord">
        <pc:chgData name="David Fakunle" userId="4af7b0df01779e1d" providerId="LiveId" clId="{185D5B4C-4A66-4A0A-98FC-4615A9DE8016}" dt="2022-05-27T13:32:04.755" v="208"/>
        <pc:sldMkLst>
          <pc:docMk/>
          <pc:sldMk cId="983265093" sldId="281"/>
        </pc:sldMkLst>
      </pc:sldChg>
      <pc:sldChg chg="ord">
        <pc:chgData name="David Fakunle" userId="4af7b0df01779e1d" providerId="LiveId" clId="{185D5B4C-4A66-4A0A-98FC-4615A9DE8016}" dt="2022-05-27T13:32:05.972" v="210"/>
        <pc:sldMkLst>
          <pc:docMk/>
          <pc:sldMk cId="607023243" sldId="282"/>
        </pc:sldMkLst>
      </pc:sldChg>
      <pc:sldChg chg="addSp delSp modSp mod chgLayout">
        <pc:chgData name="David Fakunle" userId="4af7b0df01779e1d" providerId="LiveId" clId="{185D5B4C-4A66-4A0A-98FC-4615A9DE8016}" dt="2021-07-07T14:22:00.440" v="42" actId="1035"/>
        <pc:sldMkLst>
          <pc:docMk/>
          <pc:sldMk cId="292243672" sldId="283"/>
        </pc:sldMkLst>
        <pc:spChg chg="mod ord">
          <ac:chgData name="David Fakunle" userId="4af7b0df01779e1d" providerId="LiveId" clId="{185D5B4C-4A66-4A0A-98FC-4615A9DE8016}" dt="2021-07-07T14:21:42.151" v="6" actId="700"/>
          <ac:spMkLst>
            <pc:docMk/>
            <pc:sldMk cId="292243672" sldId="283"/>
            <ac:spMk id="2" creationId="{336C3767-FD33-4349-9BDB-6454FF628B01}"/>
          </ac:spMkLst>
        </pc:spChg>
        <pc:spChg chg="add del mod">
          <ac:chgData name="David Fakunle" userId="4af7b0df01779e1d" providerId="LiveId" clId="{185D5B4C-4A66-4A0A-98FC-4615A9DE8016}" dt="2021-07-07T14:21:38.242" v="5"/>
          <ac:spMkLst>
            <pc:docMk/>
            <pc:sldMk cId="292243672" sldId="283"/>
            <ac:spMk id="3" creationId="{CECEDDB7-46E8-43B9-8C6C-6F5B67C6F6A1}"/>
          </ac:spMkLst>
        </pc:spChg>
        <pc:spChg chg="add del mod ord">
          <ac:chgData name="David Fakunle" userId="4af7b0df01779e1d" providerId="LiveId" clId="{185D5B4C-4A66-4A0A-98FC-4615A9DE8016}" dt="2021-07-07T14:21:45.480" v="7"/>
          <ac:spMkLst>
            <pc:docMk/>
            <pc:sldMk cId="292243672" sldId="283"/>
            <ac:spMk id="4" creationId="{3950325C-6B69-45A6-9654-A5AB10714278}"/>
          </ac:spMkLst>
        </pc:spChg>
        <pc:spChg chg="add mod">
          <ac:chgData name="David Fakunle" userId="4af7b0df01779e1d" providerId="LiveId" clId="{185D5B4C-4A66-4A0A-98FC-4615A9DE8016}" dt="2021-07-07T14:22:00.440" v="42" actId="1035"/>
          <ac:spMkLst>
            <pc:docMk/>
            <pc:sldMk cId="292243672" sldId="283"/>
            <ac:spMk id="5" creationId="{8E7410A3-D1AF-43CE-A3C8-4DDFB5440CAE}"/>
          </ac:spMkLst>
        </pc:spChg>
      </pc:sldChg>
      <pc:sldChg chg="modSp add del mod">
        <pc:chgData name="David Fakunle" userId="4af7b0df01779e1d" providerId="LiveId" clId="{185D5B4C-4A66-4A0A-98FC-4615A9DE8016}" dt="2022-12-07T17:55:25.164" v="362" actId="113"/>
        <pc:sldMkLst>
          <pc:docMk/>
          <pc:sldMk cId="3390093504" sldId="284"/>
        </pc:sldMkLst>
        <pc:spChg chg="mod">
          <ac:chgData name="David Fakunle" userId="4af7b0df01779e1d" providerId="LiveId" clId="{185D5B4C-4A66-4A0A-98FC-4615A9DE8016}" dt="2022-12-07T17:55:21.819" v="360" actId="113"/>
          <ac:spMkLst>
            <pc:docMk/>
            <pc:sldMk cId="3390093504" sldId="284"/>
            <ac:spMk id="2" creationId="{6F075DE3-2C0D-4711-8173-1AF41650B348}"/>
          </ac:spMkLst>
        </pc:spChg>
        <pc:spChg chg="mod">
          <ac:chgData name="David Fakunle" userId="4af7b0df01779e1d" providerId="LiveId" clId="{185D5B4C-4A66-4A0A-98FC-4615A9DE8016}" dt="2022-12-07T17:55:25.164" v="362" actId="113"/>
          <ac:spMkLst>
            <pc:docMk/>
            <pc:sldMk cId="3390093504" sldId="284"/>
            <ac:spMk id="5" creationId="{7553BC16-4D98-4ED9-9DE5-282FD0524B56}"/>
          </ac:spMkLst>
        </pc:spChg>
      </pc:sldChg>
      <pc:sldChg chg="modSp mod">
        <pc:chgData name="David Fakunle" userId="4af7b0df01779e1d" providerId="LiveId" clId="{185D5B4C-4A66-4A0A-98FC-4615A9DE8016}" dt="2021-07-07T14:22:49.863" v="71" actId="20577"/>
        <pc:sldMkLst>
          <pc:docMk/>
          <pc:sldMk cId="85460661" sldId="285"/>
        </pc:sldMkLst>
        <pc:spChg chg="mod">
          <ac:chgData name="David Fakunle" userId="4af7b0df01779e1d" providerId="LiveId" clId="{185D5B4C-4A66-4A0A-98FC-4615A9DE8016}" dt="2021-07-07T14:22:49.863" v="71" actId="20577"/>
          <ac:spMkLst>
            <pc:docMk/>
            <pc:sldMk cId="85460661" sldId="285"/>
            <ac:spMk id="5" creationId="{7553BC16-4D98-4ED9-9DE5-282FD0524B56}"/>
          </ac:spMkLst>
        </pc:spChg>
      </pc:sldChg>
      <pc:sldChg chg="del">
        <pc:chgData name="David Fakunle" userId="4af7b0df01779e1d" providerId="LiveId" clId="{185D5B4C-4A66-4A0A-98FC-4615A9DE8016}" dt="2023-04-11T21:36:54.504" v="453" actId="47"/>
        <pc:sldMkLst>
          <pc:docMk/>
          <pc:sldMk cId="3977165058" sldId="295"/>
        </pc:sldMkLst>
      </pc:sldChg>
      <pc:sldChg chg="del">
        <pc:chgData name="David Fakunle" userId="4af7b0df01779e1d" providerId="LiveId" clId="{185D5B4C-4A66-4A0A-98FC-4615A9DE8016}" dt="2023-04-11T21:36:52.516" v="452" actId="47"/>
        <pc:sldMkLst>
          <pc:docMk/>
          <pc:sldMk cId="2328696427" sldId="296"/>
        </pc:sldMkLst>
      </pc:sldChg>
      <pc:sldChg chg="del">
        <pc:chgData name="David Fakunle" userId="4af7b0df01779e1d" providerId="LiveId" clId="{185D5B4C-4A66-4A0A-98FC-4615A9DE8016}" dt="2023-04-11T21:37:26.182" v="459" actId="47"/>
        <pc:sldMkLst>
          <pc:docMk/>
          <pc:sldMk cId="1419128325" sldId="297"/>
        </pc:sldMkLst>
      </pc:sldChg>
      <pc:sldChg chg="ord">
        <pc:chgData name="David Fakunle" userId="4af7b0df01779e1d" providerId="LiveId" clId="{185D5B4C-4A66-4A0A-98FC-4615A9DE8016}" dt="2021-07-07T14:23:04.319" v="73"/>
        <pc:sldMkLst>
          <pc:docMk/>
          <pc:sldMk cId="563560390" sldId="301"/>
        </pc:sldMkLst>
      </pc:sldChg>
      <pc:sldChg chg="modSp mod">
        <pc:chgData name="David Fakunle" userId="4af7b0df01779e1d" providerId="LiveId" clId="{185D5B4C-4A66-4A0A-98FC-4615A9DE8016}" dt="2023-04-11T21:49:53.682" v="573" actId="313"/>
        <pc:sldMkLst>
          <pc:docMk/>
          <pc:sldMk cId="1933047440" sldId="304"/>
        </pc:sldMkLst>
        <pc:spChg chg="mod">
          <ac:chgData name="David Fakunle" userId="4af7b0df01779e1d" providerId="LiveId" clId="{185D5B4C-4A66-4A0A-98FC-4615A9DE8016}" dt="2023-04-11T21:49:53.682" v="573" actId="313"/>
          <ac:spMkLst>
            <pc:docMk/>
            <pc:sldMk cId="1933047440" sldId="304"/>
            <ac:spMk id="2" creationId="{C8CBD2A2-254C-476B-B260-B30A99342A1B}"/>
          </ac:spMkLst>
        </pc:spChg>
      </pc:sldChg>
      <pc:sldChg chg="modSp del mod">
        <pc:chgData name="David Fakunle" userId="4af7b0df01779e1d" providerId="LiveId" clId="{185D5B4C-4A66-4A0A-98FC-4615A9DE8016}" dt="2023-04-11T21:49:41.915" v="569" actId="47"/>
        <pc:sldMkLst>
          <pc:docMk/>
          <pc:sldMk cId="4173229446" sldId="306"/>
        </pc:sldMkLst>
        <pc:spChg chg="mod">
          <ac:chgData name="David Fakunle" userId="4af7b0df01779e1d" providerId="LiveId" clId="{185D5B4C-4A66-4A0A-98FC-4615A9DE8016}" dt="2022-09-06T14:00:10.890" v="324" actId="207"/>
          <ac:spMkLst>
            <pc:docMk/>
            <pc:sldMk cId="4173229446" sldId="306"/>
            <ac:spMk id="3" creationId="{330E71DC-43DA-4B5F-BF8A-4432C994E24A}"/>
          </ac:spMkLst>
        </pc:spChg>
      </pc:sldChg>
      <pc:sldChg chg="addSp delSp modSp add mod ord setBg delDesignElem">
        <pc:chgData name="David Fakunle" userId="4af7b0df01779e1d" providerId="LiveId" clId="{185D5B4C-4A66-4A0A-98FC-4615A9DE8016}" dt="2023-04-11T21:41:12.472" v="550"/>
        <pc:sldMkLst>
          <pc:docMk/>
          <pc:sldMk cId="811866933" sldId="308"/>
        </pc:sldMkLst>
        <pc:spChg chg="add del">
          <ac:chgData name="David Fakunle" userId="4af7b0df01779e1d" providerId="LiveId" clId="{185D5B4C-4A66-4A0A-98FC-4615A9DE8016}" dt="2022-05-27T13:26:34.378" v="152" actId="26606"/>
          <ac:spMkLst>
            <pc:docMk/>
            <pc:sldMk cId="811866933" sldId="308"/>
            <ac:spMk id="12" creationId="{4169DD87-3EBE-44CA-9654-8AE0466B2779}"/>
          </ac:spMkLst>
        </pc:spChg>
        <pc:spChg chg="add del">
          <ac:chgData name="David Fakunle" userId="4af7b0df01779e1d" providerId="LiveId" clId="{185D5B4C-4A66-4A0A-98FC-4615A9DE8016}" dt="2022-05-27T13:26:52.097" v="157" actId="26606"/>
          <ac:spMkLst>
            <pc:docMk/>
            <pc:sldMk cId="811866933" sldId="308"/>
            <ac:spMk id="14" creationId="{BF494AE6-A88C-448B-B1B7-80259E6F4FE0}"/>
          </ac:spMkLst>
        </pc:spChg>
        <pc:spChg chg="add del">
          <ac:chgData name="David Fakunle" userId="4af7b0df01779e1d" providerId="LiveId" clId="{185D5B4C-4A66-4A0A-98FC-4615A9DE8016}" dt="2022-05-27T13:26:52.085" v="156" actId="26606"/>
          <ac:spMkLst>
            <pc:docMk/>
            <pc:sldMk cId="811866933" sldId="308"/>
            <ac:spMk id="19" creationId="{6742736B-1326-450B-9240-348937388E6A}"/>
          </ac:spMkLst>
        </pc:spChg>
        <pc:spChg chg="add del">
          <ac:chgData name="David Fakunle" userId="4af7b0df01779e1d" providerId="LiveId" clId="{185D5B4C-4A66-4A0A-98FC-4615A9DE8016}" dt="2023-04-11T21:39:46.253" v="467" actId="26606"/>
          <ac:spMkLst>
            <pc:docMk/>
            <pc:sldMk cId="811866933" sldId="308"/>
            <ac:spMk id="21" creationId="{B78EDDD3-C548-48EF-B3CA-B290B17192AB}"/>
          </ac:spMkLst>
        </pc:spChg>
        <pc:spChg chg="add">
          <ac:chgData name="David Fakunle" userId="4af7b0df01779e1d" providerId="LiveId" clId="{185D5B4C-4A66-4A0A-98FC-4615A9DE8016}" dt="2023-04-11T21:39:46.253" v="467" actId="26606"/>
          <ac:spMkLst>
            <pc:docMk/>
            <pc:sldMk cId="811866933" sldId="308"/>
            <ac:spMk id="26" creationId="{09A1C012-8297-4361-ACE8-A2509FB18911}"/>
          </ac:spMkLst>
        </pc:spChg>
        <pc:spChg chg="add">
          <ac:chgData name="David Fakunle" userId="4af7b0df01779e1d" providerId="LiveId" clId="{185D5B4C-4A66-4A0A-98FC-4615A9DE8016}" dt="2023-04-11T21:39:46.253" v="467" actId="26606"/>
          <ac:spMkLst>
            <pc:docMk/>
            <pc:sldMk cId="811866933" sldId="308"/>
            <ac:spMk id="28" creationId="{4AA13AD3-0A4F-475A-BEBB-DEEFF5C096C3}"/>
          </ac:spMkLst>
        </pc:spChg>
        <pc:spChg chg="del">
          <ac:chgData name="David Fakunle" userId="4af7b0df01779e1d" providerId="LiveId" clId="{185D5B4C-4A66-4A0A-98FC-4615A9DE8016}" dt="2022-05-27T13:26:13.304" v="148"/>
          <ac:spMkLst>
            <pc:docMk/>
            <pc:sldMk cId="811866933" sldId="308"/>
            <ac:spMk id="29" creationId="{BF494AE6-A88C-448B-B1B7-80259E6F4FE0}"/>
          </ac:spMkLst>
        </pc:spChg>
        <pc:spChg chg="add">
          <ac:chgData name="David Fakunle" userId="4af7b0df01779e1d" providerId="LiveId" clId="{185D5B4C-4A66-4A0A-98FC-4615A9DE8016}" dt="2023-04-11T21:39:46.253" v="467" actId="26606"/>
          <ac:spMkLst>
            <pc:docMk/>
            <pc:sldMk cId="811866933" sldId="308"/>
            <ac:spMk id="30" creationId="{D65E0E3C-32F3-480B-9842-7611BBE2EE9F}"/>
          </ac:spMkLst>
        </pc:spChg>
        <pc:picChg chg="mod">
          <ac:chgData name="David Fakunle" userId="4af7b0df01779e1d" providerId="LiveId" clId="{185D5B4C-4A66-4A0A-98FC-4615A9DE8016}" dt="2023-04-11T21:40:01.754" v="548" actId="1035"/>
          <ac:picMkLst>
            <pc:docMk/>
            <pc:sldMk cId="811866933" sldId="308"/>
            <ac:picMk id="3" creationId="{F1F13147-69A7-4AC8-BC46-BE45C86A7E82}"/>
          </ac:picMkLst>
        </pc:picChg>
        <pc:picChg chg="del mod ord">
          <ac:chgData name="David Fakunle" userId="4af7b0df01779e1d" providerId="LiveId" clId="{185D5B4C-4A66-4A0A-98FC-4615A9DE8016}" dt="2023-04-11T21:39:08.644" v="463" actId="478"/>
          <ac:picMkLst>
            <pc:docMk/>
            <pc:sldMk cId="811866933" sldId="308"/>
            <ac:picMk id="4" creationId="{6ECBB526-BCC2-4AA1-86D9-6FB734EC2756}"/>
          </ac:picMkLst>
        </pc:picChg>
        <pc:picChg chg="mod ord">
          <ac:chgData name="David Fakunle" userId="4af7b0df01779e1d" providerId="LiveId" clId="{185D5B4C-4A66-4A0A-98FC-4615A9DE8016}" dt="2023-04-11T21:40:01.754" v="548" actId="1035"/>
          <ac:picMkLst>
            <pc:docMk/>
            <pc:sldMk cId="811866933" sldId="308"/>
            <ac:picMk id="5" creationId="{2F932B92-8799-4078-9E92-C201A1244C65}"/>
          </ac:picMkLst>
        </pc:picChg>
        <pc:picChg chg="add del mod">
          <ac:chgData name="David Fakunle" userId="4af7b0df01779e1d" providerId="LiveId" clId="{185D5B4C-4A66-4A0A-98FC-4615A9DE8016}" dt="2023-04-11T21:39:07.986" v="462" actId="478"/>
          <ac:picMkLst>
            <pc:docMk/>
            <pc:sldMk cId="811866933" sldId="308"/>
            <ac:picMk id="6" creationId="{99B82AAA-471E-795F-1A27-418D9AB83CC6}"/>
          </ac:picMkLst>
        </pc:picChg>
        <pc:picChg chg="add mod">
          <ac:chgData name="David Fakunle" userId="4af7b0df01779e1d" providerId="LiveId" clId="{185D5B4C-4A66-4A0A-98FC-4615A9DE8016}" dt="2023-04-11T21:40:01.754" v="548" actId="1035"/>
          <ac:picMkLst>
            <pc:docMk/>
            <pc:sldMk cId="811866933" sldId="308"/>
            <ac:picMk id="7" creationId="{8A3A06FF-D355-E4AA-3D3D-9C74D1701E89}"/>
          </ac:picMkLst>
        </pc:picChg>
        <pc:picChg chg="del mod ord">
          <ac:chgData name="David Fakunle" userId="4af7b0df01779e1d" providerId="LiveId" clId="{185D5B4C-4A66-4A0A-98FC-4615A9DE8016}" dt="2022-05-27T13:26:59.180" v="159" actId="478"/>
          <ac:picMkLst>
            <pc:docMk/>
            <pc:sldMk cId="811866933" sldId="308"/>
            <ac:picMk id="7" creationId="{FACC0A77-759B-47C2-99C3-EF4F17839CCC}"/>
          </ac:picMkLst>
        </pc:picChg>
      </pc:sldChg>
      <pc:sldChg chg="addSp modSp add del mod ord">
        <pc:chgData name="David Fakunle" userId="4af7b0df01779e1d" providerId="LiveId" clId="{185D5B4C-4A66-4A0A-98FC-4615A9DE8016}" dt="2023-04-11T21:43:00.063" v="565" actId="20577"/>
        <pc:sldMkLst>
          <pc:docMk/>
          <pc:sldMk cId="1385700742" sldId="335"/>
        </pc:sldMkLst>
        <pc:spChg chg="mod">
          <ac:chgData name="David Fakunle" userId="4af7b0df01779e1d" providerId="LiveId" clId="{185D5B4C-4A66-4A0A-98FC-4615A9DE8016}" dt="2022-01-11T20:18:51.627" v="99" actId="255"/>
          <ac:spMkLst>
            <pc:docMk/>
            <pc:sldMk cId="1385700742" sldId="335"/>
            <ac:spMk id="2" creationId="{AC1C8812-C75B-4088-BB07-EBB6E47C8CCA}"/>
          </ac:spMkLst>
        </pc:spChg>
        <pc:spChg chg="add mod">
          <ac:chgData name="David Fakunle" userId="4af7b0df01779e1d" providerId="LiveId" clId="{185D5B4C-4A66-4A0A-98FC-4615A9DE8016}" dt="2023-04-11T21:43:00.063" v="565" actId="20577"/>
          <ac:spMkLst>
            <pc:docMk/>
            <pc:sldMk cId="1385700742" sldId="335"/>
            <ac:spMk id="9" creationId="{14F5CCFB-4787-7BB1-A503-F28395906AFD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50:37.659" v="576"/>
        <pc:sldMkLst>
          <pc:docMk/>
          <pc:sldMk cId="2790514840" sldId="337"/>
        </pc:sldMkLst>
        <pc:spChg chg="add del">
          <ac:chgData name="David Fakunle" userId="4af7b0df01779e1d" providerId="LiveId" clId="{185D5B4C-4A66-4A0A-98FC-4615A9DE8016}" dt="2023-04-11T21:50:37.659" v="576"/>
          <ac:spMkLst>
            <pc:docMk/>
            <pc:sldMk cId="2790514840" sldId="337"/>
            <ac:spMk id="13" creationId="{6BC377B7-18F1-42AD-A1DD-E1D6A5B27CE9}"/>
          </ac:spMkLst>
        </pc:spChg>
        <pc:spChg chg="add del">
          <ac:chgData name="David Fakunle" userId="4af7b0df01779e1d" providerId="LiveId" clId="{185D5B4C-4A66-4A0A-98FC-4615A9DE8016}" dt="2023-04-11T21:50:37.659" v="576"/>
          <ac:spMkLst>
            <pc:docMk/>
            <pc:sldMk cId="2790514840" sldId="337"/>
            <ac:spMk id="15" creationId="{E27CBDD7-6A01-4B3F-B16A-F50305427BC5}"/>
          </ac:spMkLst>
        </pc:spChg>
      </pc:sldChg>
      <pc:sldChg chg="addSp delSp modSp add del mod ord setBg delDesignElem">
        <pc:chgData name="David Fakunle" userId="4af7b0df01779e1d" providerId="LiveId" clId="{185D5B4C-4A66-4A0A-98FC-4615A9DE8016}" dt="2022-05-27T13:23:13.898" v="125" actId="20577"/>
        <pc:sldMkLst>
          <pc:docMk/>
          <pc:sldMk cId="18169271" sldId="338"/>
        </pc:sldMkLst>
        <pc:spChg chg="mod">
          <ac:chgData name="David Fakunle" userId="4af7b0df01779e1d" providerId="LiveId" clId="{185D5B4C-4A66-4A0A-98FC-4615A9DE8016}" dt="2022-01-11T20:20:46.032" v="108" actId="26606"/>
          <ac:spMkLst>
            <pc:docMk/>
            <pc:sldMk cId="18169271" sldId="338"/>
            <ac:spMk id="2" creationId="{C9537C0A-9A3D-43EA-AF21-E38479BE67C1}"/>
          </ac:spMkLst>
        </pc:spChg>
        <pc:spChg chg="mod">
          <ac:chgData name="David Fakunle" userId="4af7b0df01779e1d" providerId="LiveId" clId="{185D5B4C-4A66-4A0A-98FC-4615A9DE8016}" dt="2022-05-27T13:23:13.898" v="125" actId="20577"/>
          <ac:spMkLst>
            <pc:docMk/>
            <pc:sldMk cId="18169271" sldId="338"/>
            <ac:spMk id="8" creationId="{CEA15290-11A8-4D1E-9424-3241451E0DEB}"/>
          </ac:spMkLst>
        </pc:spChg>
        <pc:spChg chg="add del">
          <ac:chgData name="David Fakunle" userId="4af7b0df01779e1d" providerId="LiveId" clId="{185D5B4C-4A66-4A0A-98FC-4615A9DE8016}" dt="2022-01-11T20:20:46.032" v="108" actId="26606"/>
          <ac:spMkLst>
            <pc:docMk/>
            <pc:sldMk cId="18169271" sldId="338"/>
            <ac:spMk id="28" creationId="{09A1C012-8297-4361-ACE8-A2509FB18911}"/>
          </ac:spMkLst>
        </pc:spChg>
        <pc:spChg chg="add del">
          <ac:chgData name="David Fakunle" userId="4af7b0df01779e1d" providerId="LiveId" clId="{185D5B4C-4A66-4A0A-98FC-4615A9DE8016}" dt="2022-01-11T20:20:46.032" v="108" actId="26606"/>
          <ac:spMkLst>
            <pc:docMk/>
            <pc:sldMk cId="18169271" sldId="338"/>
            <ac:spMk id="30" creationId="{4AA13AD3-0A4F-475A-BEBB-DEEFF5C096C3}"/>
          </ac:spMkLst>
        </pc:spChg>
        <pc:spChg chg="add del">
          <ac:chgData name="David Fakunle" userId="4af7b0df01779e1d" providerId="LiveId" clId="{185D5B4C-4A66-4A0A-98FC-4615A9DE8016}" dt="2022-01-11T20:20:46.032" v="108" actId="26606"/>
          <ac:spMkLst>
            <pc:docMk/>
            <pc:sldMk cId="18169271" sldId="338"/>
            <ac:spMk id="32" creationId="{D65E0E3C-32F3-480B-9842-7611BBE2EE9F}"/>
          </ac:spMkLst>
        </pc:spChg>
        <pc:spChg chg="add del">
          <ac:chgData name="David Fakunle" userId="4af7b0df01779e1d" providerId="LiveId" clId="{185D5B4C-4A66-4A0A-98FC-4615A9DE8016}" dt="2022-01-11T20:20:43.163" v="103" actId="26606"/>
          <ac:spMkLst>
            <pc:docMk/>
            <pc:sldMk cId="18169271" sldId="338"/>
            <ac:spMk id="37" creationId="{09A1C012-8297-4361-ACE8-A2509FB18911}"/>
          </ac:spMkLst>
        </pc:spChg>
        <pc:spChg chg="add del">
          <ac:chgData name="David Fakunle" userId="4af7b0df01779e1d" providerId="LiveId" clId="{185D5B4C-4A66-4A0A-98FC-4615A9DE8016}" dt="2022-01-11T20:20:43.163" v="103" actId="26606"/>
          <ac:spMkLst>
            <pc:docMk/>
            <pc:sldMk cId="18169271" sldId="338"/>
            <ac:spMk id="39" creationId="{4AA13AD3-0A4F-475A-BEBB-DEEFF5C096C3}"/>
          </ac:spMkLst>
        </pc:spChg>
        <pc:spChg chg="add del">
          <ac:chgData name="David Fakunle" userId="4af7b0df01779e1d" providerId="LiveId" clId="{185D5B4C-4A66-4A0A-98FC-4615A9DE8016}" dt="2022-01-11T20:20:43.163" v="103" actId="26606"/>
          <ac:spMkLst>
            <pc:docMk/>
            <pc:sldMk cId="18169271" sldId="338"/>
            <ac:spMk id="41" creationId="{D65E0E3C-32F3-480B-9842-7611BBE2EE9F}"/>
          </ac:spMkLst>
        </pc:spChg>
        <pc:spChg chg="add del">
          <ac:chgData name="David Fakunle" userId="4af7b0df01779e1d" providerId="LiveId" clId="{185D5B4C-4A66-4A0A-98FC-4615A9DE8016}" dt="2022-01-11T20:20:44.058" v="105" actId="26606"/>
          <ac:spMkLst>
            <pc:docMk/>
            <pc:sldMk cId="18169271" sldId="338"/>
            <ac:spMk id="43" creationId="{EB6D1D7F-141C-4D8E-BFBA-D95B68E16385}"/>
          </ac:spMkLst>
        </pc:spChg>
        <pc:spChg chg="add del">
          <ac:chgData name="David Fakunle" userId="4af7b0df01779e1d" providerId="LiveId" clId="{185D5B4C-4A66-4A0A-98FC-4615A9DE8016}" dt="2022-01-11T20:20:44.058" v="105" actId="26606"/>
          <ac:spMkLst>
            <pc:docMk/>
            <pc:sldMk cId="18169271" sldId="338"/>
            <ac:spMk id="44" creationId="{558DA214-7FDA-4C9D-A7CF-9AD725E290E1}"/>
          </ac:spMkLst>
        </pc:spChg>
        <pc:spChg chg="add del">
          <ac:chgData name="David Fakunle" userId="4af7b0df01779e1d" providerId="LiveId" clId="{185D5B4C-4A66-4A0A-98FC-4615A9DE8016}" dt="2022-01-11T20:20:44.058" v="105" actId="26606"/>
          <ac:spMkLst>
            <pc:docMk/>
            <pc:sldMk cId="18169271" sldId="338"/>
            <ac:spMk id="45" creationId="{A77F89CE-BF52-4AF5-8B0B-7E9693734EDE}"/>
          </ac:spMkLst>
        </pc:spChg>
        <pc:spChg chg="add del">
          <ac:chgData name="David Fakunle" userId="4af7b0df01779e1d" providerId="LiveId" clId="{185D5B4C-4A66-4A0A-98FC-4615A9DE8016}" dt="2022-01-11T20:20:46.025" v="107" actId="26606"/>
          <ac:spMkLst>
            <pc:docMk/>
            <pc:sldMk cId="18169271" sldId="338"/>
            <ac:spMk id="47" creationId="{09A1C012-8297-4361-ACE8-A2509FB18911}"/>
          </ac:spMkLst>
        </pc:spChg>
        <pc:spChg chg="add del">
          <ac:chgData name="David Fakunle" userId="4af7b0df01779e1d" providerId="LiveId" clId="{185D5B4C-4A66-4A0A-98FC-4615A9DE8016}" dt="2022-01-11T20:20:46.025" v="107" actId="26606"/>
          <ac:spMkLst>
            <pc:docMk/>
            <pc:sldMk cId="18169271" sldId="338"/>
            <ac:spMk id="48" creationId="{4AA13AD3-0A4F-475A-BEBB-DEEFF5C096C3}"/>
          </ac:spMkLst>
        </pc:spChg>
        <pc:spChg chg="add del">
          <ac:chgData name="David Fakunle" userId="4af7b0df01779e1d" providerId="LiveId" clId="{185D5B4C-4A66-4A0A-98FC-4615A9DE8016}" dt="2022-01-11T20:20:46.025" v="107" actId="26606"/>
          <ac:spMkLst>
            <pc:docMk/>
            <pc:sldMk cId="18169271" sldId="338"/>
            <ac:spMk id="49" creationId="{D65E0E3C-32F3-480B-9842-7611BBE2EE9F}"/>
          </ac:spMkLst>
        </pc:spChg>
        <pc:spChg chg="add">
          <ac:chgData name="David Fakunle" userId="4af7b0df01779e1d" providerId="LiveId" clId="{185D5B4C-4A66-4A0A-98FC-4615A9DE8016}" dt="2022-01-11T20:20:46.032" v="108" actId="26606"/>
          <ac:spMkLst>
            <pc:docMk/>
            <pc:sldMk cId="18169271" sldId="338"/>
            <ac:spMk id="51" creationId="{EB6D1D7F-141C-4D8E-BFBA-D95B68E16385}"/>
          </ac:spMkLst>
        </pc:spChg>
        <pc:spChg chg="add">
          <ac:chgData name="David Fakunle" userId="4af7b0df01779e1d" providerId="LiveId" clId="{185D5B4C-4A66-4A0A-98FC-4615A9DE8016}" dt="2022-01-11T20:20:46.032" v="108" actId="26606"/>
          <ac:spMkLst>
            <pc:docMk/>
            <pc:sldMk cId="18169271" sldId="338"/>
            <ac:spMk id="52" creationId="{558DA214-7FDA-4C9D-A7CF-9AD725E290E1}"/>
          </ac:spMkLst>
        </pc:spChg>
        <pc:spChg chg="add">
          <ac:chgData name="David Fakunle" userId="4af7b0df01779e1d" providerId="LiveId" clId="{185D5B4C-4A66-4A0A-98FC-4615A9DE8016}" dt="2022-01-11T20:20:46.032" v="108" actId="26606"/>
          <ac:spMkLst>
            <pc:docMk/>
            <pc:sldMk cId="18169271" sldId="338"/>
            <ac:spMk id="53" creationId="{A77F89CE-BF52-4AF5-8B0B-7E9693734EDE}"/>
          </ac:spMkLst>
        </pc:spChg>
        <pc:picChg chg="mod">
          <ac:chgData name="David Fakunle" userId="4af7b0df01779e1d" providerId="LiveId" clId="{185D5B4C-4A66-4A0A-98FC-4615A9DE8016}" dt="2022-01-11T20:20:46.032" v="108" actId="26606"/>
          <ac:picMkLst>
            <pc:docMk/>
            <pc:sldMk cId="18169271" sldId="338"/>
            <ac:picMk id="5" creationId="{45CA7661-F9C5-49DF-9004-38F6CB46316A}"/>
          </ac:picMkLst>
        </pc:picChg>
        <pc:picChg chg="mod">
          <ac:chgData name="David Fakunle" userId="4af7b0df01779e1d" providerId="LiveId" clId="{185D5B4C-4A66-4A0A-98FC-4615A9DE8016}" dt="2022-01-11T20:20:46.032" v="108" actId="26606"/>
          <ac:picMkLst>
            <pc:docMk/>
            <pc:sldMk cId="18169271" sldId="338"/>
            <ac:picMk id="23" creationId="{12AA3480-5585-4CF6-9F7A-E207368FFFE2}"/>
          </ac:picMkLst>
        </pc:pic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3299715258" sldId="343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3299715258" sldId="343"/>
            <ac:spMk id="17" creationId="{6BC377B7-18F1-42AD-A1DD-E1D6A5B27CE9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2677179676" sldId="344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2677179676" sldId="344"/>
            <ac:spMk id="8" creationId="{6BC377B7-18F1-42AD-A1DD-E1D6A5B27CE9}"/>
          </ac:spMkLst>
        </pc:spChg>
      </pc:sldChg>
      <pc:sldChg chg="delSp add ord setBg delDesignElem">
        <pc:chgData name="David Fakunle" userId="4af7b0df01779e1d" providerId="LiveId" clId="{185D5B4C-4A66-4A0A-98FC-4615A9DE8016}" dt="2023-04-11T21:36:00.197" v="446"/>
        <pc:sldMkLst>
          <pc:docMk/>
          <pc:sldMk cId="3936010103" sldId="345"/>
        </pc:sldMkLst>
        <pc:spChg chg="del">
          <ac:chgData name="David Fakunle" userId="4af7b0df01779e1d" providerId="LiveId" clId="{185D5B4C-4A66-4A0A-98FC-4615A9DE8016}" dt="2022-05-27T13:24:02.470" v="127"/>
          <ac:spMkLst>
            <pc:docMk/>
            <pc:sldMk cId="3936010103" sldId="345"/>
            <ac:spMk id="12" creationId="{1D153959-30FA-4987-A094-7243641F474B}"/>
          </ac:spMkLst>
        </pc:spChg>
        <pc:spChg chg="del">
          <ac:chgData name="David Fakunle" userId="4af7b0df01779e1d" providerId="LiveId" clId="{185D5B4C-4A66-4A0A-98FC-4615A9DE8016}" dt="2022-05-27T13:24:02.470" v="127"/>
          <ac:spMkLst>
            <pc:docMk/>
            <pc:sldMk cId="3936010103" sldId="345"/>
            <ac:spMk id="14" creationId="{EB6D1D7F-141C-4D8E-BFBA-D95B68E16385}"/>
          </ac:spMkLst>
        </pc:spChg>
        <pc:spChg chg="del">
          <ac:chgData name="David Fakunle" userId="4af7b0df01779e1d" providerId="LiveId" clId="{185D5B4C-4A66-4A0A-98FC-4615A9DE8016}" dt="2022-05-27T13:24:02.470" v="127"/>
          <ac:spMkLst>
            <pc:docMk/>
            <pc:sldMk cId="3936010103" sldId="345"/>
            <ac:spMk id="16" creationId="{245B42B6-26F8-4E25-839B-FB38F13BEFFC}"/>
          </ac:spMkLst>
        </pc:spChg>
      </pc:sldChg>
      <pc:sldChg chg="delSp modSp add mod setBg delDesignElem">
        <pc:chgData name="David Fakunle" userId="4af7b0df01779e1d" providerId="LiveId" clId="{185D5B4C-4A66-4A0A-98FC-4615A9DE8016}" dt="2022-06-01T12:20:35.613" v="218" actId="20577"/>
        <pc:sldMkLst>
          <pc:docMk/>
          <pc:sldMk cId="1814552020" sldId="346"/>
        </pc:sldMkLst>
        <pc:spChg chg="mod">
          <ac:chgData name="David Fakunle" userId="4af7b0df01779e1d" providerId="LiveId" clId="{185D5B4C-4A66-4A0A-98FC-4615A9DE8016}" dt="2022-06-01T12:20:29.971" v="214" actId="20577"/>
          <ac:spMkLst>
            <pc:docMk/>
            <pc:sldMk cId="1814552020" sldId="346"/>
            <ac:spMk id="2" creationId="{C7194E59-9B37-484C-B560-83784EE7EE13}"/>
          </ac:spMkLst>
        </pc:spChg>
        <pc:spChg chg="mod">
          <ac:chgData name="David Fakunle" userId="4af7b0df01779e1d" providerId="LiveId" clId="{185D5B4C-4A66-4A0A-98FC-4615A9DE8016}" dt="2022-06-01T12:20:35.613" v="218" actId="20577"/>
          <ac:spMkLst>
            <pc:docMk/>
            <pc:sldMk cId="1814552020" sldId="346"/>
            <ac:spMk id="3" creationId="{0EA03FD7-6644-4BFF-AFBE-1C490814D57E}"/>
          </ac:spMkLst>
        </pc:spChg>
        <pc:spChg chg="del">
          <ac:chgData name="David Fakunle" userId="4af7b0df01779e1d" providerId="LiveId" clId="{185D5B4C-4A66-4A0A-98FC-4615A9DE8016}" dt="2022-05-27T13:24:29.791" v="129"/>
          <ac:spMkLst>
            <pc:docMk/>
            <pc:sldMk cId="1814552020" sldId="346"/>
            <ac:spMk id="16" creationId="{4AA13AD3-0A4F-475A-BEBB-DEEFF5C096C3}"/>
          </ac:spMkLst>
        </pc:spChg>
        <pc:spChg chg="del">
          <ac:chgData name="David Fakunle" userId="4af7b0df01779e1d" providerId="LiveId" clId="{185D5B4C-4A66-4A0A-98FC-4615A9DE8016}" dt="2022-05-27T13:24:29.791" v="129"/>
          <ac:spMkLst>
            <pc:docMk/>
            <pc:sldMk cId="1814552020" sldId="346"/>
            <ac:spMk id="18" creationId="{4AB109E1-45E3-4986-9663-C3EAAC041219}"/>
          </ac:spMkLst>
        </pc:spChg>
        <pc:spChg chg="del">
          <ac:chgData name="David Fakunle" userId="4af7b0df01779e1d" providerId="LiveId" clId="{185D5B4C-4A66-4A0A-98FC-4615A9DE8016}" dt="2022-05-27T13:24:29.791" v="129"/>
          <ac:spMkLst>
            <pc:docMk/>
            <pc:sldMk cId="1814552020" sldId="346"/>
            <ac:spMk id="20" creationId="{EDEE9D42-BBE7-4427-9BC3-971CE96F1E29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4041427861" sldId="348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4041427861" sldId="348"/>
            <ac:spMk id="18" creationId="{E1A92768-C90D-4200-8975-84CC4D4BC944}"/>
          </ac:spMkLst>
        </pc:spChg>
      </pc:sldChg>
      <pc:sldChg chg="addSp delSp modSp add del mod setBg delDesignElem">
        <pc:chgData name="David Fakunle" userId="4af7b0df01779e1d" providerId="LiveId" clId="{185D5B4C-4A66-4A0A-98FC-4615A9DE8016}" dt="2023-04-11T21:35:44.603" v="444" actId="404"/>
        <pc:sldMkLst>
          <pc:docMk/>
          <pc:sldMk cId="2254961755" sldId="349"/>
        </pc:sldMkLst>
        <pc:spChg chg="mod">
          <ac:chgData name="David Fakunle" userId="4af7b0df01779e1d" providerId="LiveId" clId="{185D5B4C-4A66-4A0A-98FC-4615A9DE8016}" dt="2023-04-11T21:35:44.603" v="444" actId="404"/>
          <ac:spMkLst>
            <pc:docMk/>
            <pc:sldMk cId="2254961755" sldId="349"/>
            <ac:spMk id="2" creationId="{C7194E59-9B37-484C-B560-83784EE7EE13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2254961755" sldId="349"/>
            <ac:spMk id="9" creationId="{4AA13AD3-0A4F-475A-BEBB-DEEFF5C096C3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2254961755" sldId="349"/>
            <ac:spMk id="11" creationId="{D65E0E3C-32F3-480B-9842-7611BBE2EE9F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1082683770" sldId="350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1082683770" sldId="350"/>
            <ac:spMk id="31" creationId="{09A1C012-8297-4361-ACE8-A2509FB18911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1082683770" sldId="350"/>
            <ac:spMk id="32" creationId="{4AA13AD3-0A4F-475A-BEBB-DEEFF5C096C3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1082683770" sldId="350"/>
            <ac:spMk id="33" creationId="{5816E978-1809-4EE5-9DFC-90ECA301A7BA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589001887" sldId="351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89001887" sldId="351"/>
            <ac:spMk id="8" creationId="{09A1C012-8297-4361-ACE8-A2509FB18911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89001887" sldId="351"/>
            <ac:spMk id="10" creationId="{4AA13AD3-0A4F-475A-BEBB-DEEFF5C096C3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89001887" sldId="351"/>
            <ac:spMk id="12" creationId="{5816E978-1809-4EE5-9DFC-90ECA301A7BA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2161888753" sldId="352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2161888753" sldId="352"/>
            <ac:spMk id="12" creationId="{EB6D1D7F-141C-4D8E-BFBA-D95B68E16385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2161888753" sldId="352"/>
            <ac:spMk id="14" creationId="{558DA214-7FDA-4C9D-A7CF-9AD725E290E1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1132410690" sldId="353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1132410690" sldId="353"/>
            <ac:spMk id="19" creationId="{6BC377B7-18F1-42AD-A1DD-E1D6A5B27CE9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3792510016" sldId="354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3792510016" sldId="354"/>
            <ac:spMk id="13" creationId="{6BC377B7-18F1-42AD-A1DD-E1D6A5B27CE9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3792510016" sldId="354"/>
            <ac:spMk id="15" creationId="{98F96AC2-CDA7-4C3F-8074-79B4D62AB1BA}"/>
          </ac:spMkLst>
        </pc:spChg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590280259" sldId="355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90280259" sldId="355"/>
            <ac:spMk id="72" creationId="{1D153959-30FA-4987-A094-7243641F474B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90280259" sldId="355"/>
            <ac:spMk id="73" creationId="{EB6D1D7F-141C-4D8E-BFBA-D95B68E16385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90280259" sldId="355"/>
            <ac:spMk id="74" creationId="{558DA214-7FDA-4C9D-A7CF-9AD725E290E1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90280259" sldId="355"/>
            <ac:spMk id="75" creationId="{A77F89CE-BF52-4AF5-8B0B-7E9693734EDE}"/>
          </ac:spMkLst>
        </pc:spChg>
      </pc:sldChg>
      <pc:sldChg chg="add del">
        <pc:chgData name="David Fakunle" userId="4af7b0df01779e1d" providerId="LiveId" clId="{185D5B4C-4A66-4A0A-98FC-4615A9DE8016}" dt="2023-04-11T21:35:06.550" v="375"/>
        <pc:sldMkLst>
          <pc:docMk/>
          <pc:sldMk cId="2677538336" sldId="356"/>
        </pc:sldMkLst>
      </pc:sldChg>
      <pc:sldChg chg="add del">
        <pc:chgData name="David Fakunle" userId="4af7b0df01779e1d" providerId="LiveId" clId="{185D5B4C-4A66-4A0A-98FC-4615A9DE8016}" dt="2023-04-11T21:35:06.550" v="375"/>
        <pc:sldMkLst>
          <pc:docMk/>
          <pc:sldMk cId="2142683362" sldId="357"/>
        </pc:sldMkLst>
      </pc:sldChg>
      <pc:sldChg chg="addSp delSp add del setBg delDesignElem">
        <pc:chgData name="David Fakunle" userId="4af7b0df01779e1d" providerId="LiveId" clId="{185D5B4C-4A66-4A0A-98FC-4615A9DE8016}" dt="2023-04-11T21:35:06.550" v="375"/>
        <pc:sldMkLst>
          <pc:docMk/>
          <pc:sldMk cId="539624914" sldId="358"/>
        </pc:sldMkLst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39624914" sldId="358"/>
            <ac:spMk id="9" creationId="{EB6D1D7F-141C-4D8E-BFBA-D95B68E16385}"/>
          </ac:spMkLst>
        </pc:spChg>
        <pc:spChg chg="add del">
          <ac:chgData name="David Fakunle" userId="4af7b0df01779e1d" providerId="LiveId" clId="{185D5B4C-4A66-4A0A-98FC-4615A9DE8016}" dt="2023-04-11T21:35:06.550" v="375"/>
          <ac:spMkLst>
            <pc:docMk/>
            <pc:sldMk cId="539624914" sldId="358"/>
            <ac:spMk id="11" creationId="{558DA214-7FDA-4C9D-A7CF-9AD725E290E1}"/>
          </ac:spMkLst>
        </pc:spChg>
      </pc:sldChg>
      <pc:sldChg chg="delSp add setBg delDesignElem">
        <pc:chgData name="David Fakunle" userId="4af7b0df01779e1d" providerId="LiveId" clId="{185D5B4C-4A66-4A0A-98FC-4615A9DE8016}" dt="2023-04-11T21:49:10.464" v="568"/>
        <pc:sldMkLst>
          <pc:docMk/>
          <pc:sldMk cId="436044522" sldId="359"/>
        </pc:sldMkLst>
        <pc:spChg chg="del">
          <ac:chgData name="David Fakunle" userId="4af7b0df01779e1d" providerId="LiveId" clId="{185D5B4C-4A66-4A0A-98FC-4615A9DE8016}" dt="2023-04-11T21:49:10.464" v="568"/>
          <ac:spMkLst>
            <pc:docMk/>
            <pc:sldMk cId="436044522" sldId="359"/>
            <ac:spMk id="8" creationId="{6BC377B7-18F1-42AD-A1DD-E1D6A5B27CE9}"/>
          </ac:spMkLst>
        </pc:spChg>
      </pc:sldChg>
    </pc:docChg>
  </pc:docChgLst>
  <pc:docChgLst>
    <pc:chgData name="David Fakunle" userId="4af7b0df01779e1d" providerId="LiveId" clId="{D31A0E22-EB91-486D-B3E0-94332DC9F8FA}"/>
    <pc:docChg chg="custSel modSld">
      <pc:chgData name="David Fakunle" userId="4af7b0df01779e1d" providerId="LiveId" clId="{D31A0E22-EB91-486D-B3E0-94332DC9F8FA}" dt="2023-09-28T14:21:43.539" v="9" actId="5793"/>
      <pc:docMkLst>
        <pc:docMk/>
      </pc:docMkLst>
      <pc:sldChg chg="modSp mod">
        <pc:chgData name="David Fakunle" userId="4af7b0df01779e1d" providerId="LiveId" clId="{D31A0E22-EB91-486D-B3E0-94332DC9F8FA}" dt="2023-09-28T14:21:43.539" v="9" actId="5793"/>
        <pc:sldMkLst>
          <pc:docMk/>
          <pc:sldMk cId="3985284042" sldId="421"/>
        </pc:sldMkLst>
        <pc:spChg chg="mod">
          <ac:chgData name="David Fakunle" userId="4af7b0df01779e1d" providerId="LiveId" clId="{D31A0E22-EB91-486D-B3E0-94332DC9F8FA}" dt="2023-09-28T14:21:43.539" v="9" actId="5793"/>
          <ac:spMkLst>
            <pc:docMk/>
            <pc:sldMk cId="3985284042" sldId="421"/>
            <ac:spMk id="3" creationId="{D9AAFFCF-9BB5-CDAE-3717-5904B7926027}"/>
          </ac:spMkLst>
        </pc:spChg>
      </pc:sldChg>
    </pc:docChg>
  </pc:docChgLst>
  <pc:docChgLst>
    <pc:chgData name="David Fakunle" userId="4af7b0df01779e1d" providerId="LiveId" clId="{E0C62C63-2752-4CF7-8046-121CF02D33E6}"/>
    <pc:docChg chg="modSld">
      <pc:chgData name="David Fakunle" userId="4af7b0df01779e1d" providerId="LiveId" clId="{E0C62C63-2752-4CF7-8046-121CF02D33E6}" dt="2023-09-14T15:06:55.003" v="0" actId="20577"/>
      <pc:docMkLst>
        <pc:docMk/>
      </pc:docMkLst>
      <pc:sldChg chg="modSp mod">
        <pc:chgData name="David Fakunle" userId="4af7b0df01779e1d" providerId="LiveId" clId="{E0C62C63-2752-4CF7-8046-121CF02D33E6}" dt="2023-09-14T15:06:55.003" v="0" actId="20577"/>
        <pc:sldMkLst>
          <pc:docMk/>
          <pc:sldMk cId="1385700742" sldId="335"/>
        </pc:sldMkLst>
        <pc:spChg chg="mod">
          <ac:chgData name="David Fakunle" userId="4af7b0df01779e1d" providerId="LiveId" clId="{E0C62C63-2752-4CF7-8046-121CF02D33E6}" dt="2023-09-14T15:06:55.003" v="0" actId="20577"/>
          <ac:spMkLst>
            <pc:docMk/>
            <pc:sldMk cId="1385700742" sldId="335"/>
            <ac:spMk id="9" creationId="{14F5CCFB-4787-7BB1-A503-F28395906AFD}"/>
          </ac:spMkLst>
        </pc:spChg>
      </pc:sldChg>
    </pc:docChg>
  </pc:docChgLst>
  <pc:docChgLst>
    <pc:chgData name="David Fakunle" userId="4af7b0df01779e1d" providerId="LiveId" clId="{13EEA87B-8CAC-4F05-9257-0602B7510A8E}"/>
    <pc:docChg chg="undo custSel addSld delSld modSld sldOrd delMainMaster">
      <pc:chgData name="David Fakunle" userId="4af7b0df01779e1d" providerId="LiveId" clId="{13EEA87B-8CAC-4F05-9257-0602B7510A8E}" dt="2024-11-14T20:08:19.161" v="249" actId="1035"/>
      <pc:docMkLst>
        <pc:docMk/>
      </pc:docMkLst>
      <pc:sldChg chg="del">
        <pc:chgData name="David Fakunle" userId="4af7b0df01779e1d" providerId="LiveId" clId="{13EEA87B-8CAC-4F05-9257-0602B7510A8E}" dt="2024-11-11T01:55:02.507" v="70" actId="47"/>
        <pc:sldMkLst>
          <pc:docMk/>
          <pc:sldMk cId="3859205305" sldId="258"/>
        </pc:sldMkLst>
      </pc:sldChg>
      <pc:sldChg chg="del">
        <pc:chgData name="David Fakunle" userId="4af7b0df01779e1d" providerId="LiveId" clId="{13EEA87B-8CAC-4F05-9257-0602B7510A8E}" dt="2024-11-11T01:55:00.976" v="69" actId="47"/>
        <pc:sldMkLst>
          <pc:docMk/>
          <pc:sldMk cId="2068098317" sldId="259"/>
        </pc:sldMkLst>
      </pc:sldChg>
      <pc:sldChg chg="del">
        <pc:chgData name="David Fakunle" userId="4af7b0df01779e1d" providerId="LiveId" clId="{13EEA87B-8CAC-4F05-9257-0602B7510A8E}" dt="2024-11-11T01:55:52.536" v="76" actId="47"/>
        <pc:sldMkLst>
          <pc:docMk/>
          <pc:sldMk cId="170761834" sldId="316"/>
        </pc:sldMkLst>
      </pc:sldChg>
      <pc:sldChg chg="del">
        <pc:chgData name="David Fakunle" userId="4af7b0df01779e1d" providerId="LiveId" clId="{13EEA87B-8CAC-4F05-9257-0602B7510A8E}" dt="2024-11-11T01:55:15.281" v="73" actId="47"/>
        <pc:sldMkLst>
          <pc:docMk/>
          <pc:sldMk cId="2790514840" sldId="337"/>
        </pc:sldMkLst>
      </pc:sldChg>
      <pc:sldChg chg="del">
        <pc:chgData name="David Fakunle" userId="4af7b0df01779e1d" providerId="LiveId" clId="{13EEA87B-8CAC-4F05-9257-0602B7510A8E}" dt="2024-11-11T01:56:07.359" v="79" actId="47"/>
        <pc:sldMkLst>
          <pc:docMk/>
          <pc:sldMk cId="3299715258" sldId="343"/>
        </pc:sldMkLst>
      </pc:sldChg>
      <pc:sldChg chg="del">
        <pc:chgData name="David Fakunle" userId="4af7b0df01779e1d" providerId="LiveId" clId="{13EEA87B-8CAC-4F05-9257-0602B7510A8E}" dt="2024-11-11T01:55:06.259" v="71" actId="47"/>
        <pc:sldMkLst>
          <pc:docMk/>
          <pc:sldMk cId="2677179676" sldId="344"/>
        </pc:sldMkLst>
      </pc:sldChg>
      <pc:sldChg chg="del">
        <pc:chgData name="David Fakunle" userId="4af7b0df01779e1d" providerId="LiveId" clId="{13EEA87B-8CAC-4F05-9257-0602B7510A8E}" dt="2024-11-14T20:06:59.035" v="185" actId="47"/>
        <pc:sldMkLst>
          <pc:docMk/>
          <pc:sldMk cId="3936010103" sldId="345"/>
        </pc:sldMkLst>
      </pc:sldChg>
      <pc:sldChg chg="del">
        <pc:chgData name="David Fakunle" userId="4af7b0df01779e1d" providerId="LiveId" clId="{13EEA87B-8CAC-4F05-9257-0602B7510A8E}" dt="2024-11-11T01:56:52.128" v="82" actId="47"/>
        <pc:sldMkLst>
          <pc:docMk/>
          <pc:sldMk cId="3801878946" sldId="347"/>
        </pc:sldMkLst>
      </pc:sldChg>
      <pc:sldChg chg="del">
        <pc:chgData name="David Fakunle" userId="4af7b0df01779e1d" providerId="LiveId" clId="{13EEA87B-8CAC-4F05-9257-0602B7510A8E}" dt="2024-11-11T01:56:07.846" v="80" actId="47"/>
        <pc:sldMkLst>
          <pc:docMk/>
          <pc:sldMk cId="4041427861" sldId="348"/>
        </pc:sldMkLst>
      </pc:sldChg>
      <pc:sldChg chg="addSp delSp modSp mod">
        <pc:chgData name="David Fakunle" userId="4af7b0df01779e1d" providerId="LiveId" clId="{13EEA87B-8CAC-4F05-9257-0602B7510A8E}" dt="2024-11-14T20:08:19.161" v="249" actId="1035"/>
        <pc:sldMkLst>
          <pc:docMk/>
          <pc:sldMk cId="2254961755" sldId="349"/>
        </pc:sldMkLst>
        <pc:spChg chg="mod">
          <ac:chgData name="David Fakunle" userId="4af7b0df01779e1d" providerId="LiveId" clId="{13EEA87B-8CAC-4F05-9257-0602B7510A8E}" dt="2024-11-14T20:08:19.161" v="249" actId="1035"/>
          <ac:spMkLst>
            <pc:docMk/>
            <pc:sldMk cId="2254961755" sldId="349"/>
            <ac:spMk id="2" creationId="{C7194E59-9B37-484C-B560-83784EE7EE13}"/>
          </ac:spMkLst>
        </pc:spChg>
        <pc:spChg chg="del">
          <ac:chgData name="David Fakunle" userId="4af7b0df01779e1d" providerId="LiveId" clId="{13EEA87B-8CAC-4F05-9257-0602B7510A8E}" dt="2024-11-14T20:07:56.181" v="189" actId="478"/>
          <ac:spMkLst>
            <pc:docMk/>
            <pc:sldMk cId="2254961755" sldId="349"/>
            <ac:spMk id="3" creationId="{0EA03FD7-6644-4BFF-AFBE-1C490814D57E}"/>
          </ac:spMkLst>
        </pc:spChg>
        <pc:spChg chg="add del mod">
          <ac:chgData name="David Fakunle" userId="4af7b0df01779e1d" providerId="LiveId" clId="{13EEA87B-8CAC-4F05-9257-0602B7510A8E}" dt="2024-11-14T20:08:03.823" v="194" actId="478"/>
          <ac:spMkLst>
            <pc:docMk/>
            <pc:sldMk cId="2254961755" sldId="349"/>
            <ac:spMk id="6" creationId="{25463086-07B5-4CA8-0CB4-AAFAB6E58DB7}"/>
          </ac:spMkLst>
        </pc:spChg>
      </pc:sldChg>
      <pc:sldChg chg="del">
        <pc:chgData name="David Fakunle" userId="4af7b0df01779e1d" providerId="LiveId" clId="{13EEA87B-8CAC-4F05-9257-0602B7510A8E}" dt="2024-11-11T01:56:06.775" v="78" actId="47"/>
        <pc:sldMkLst>
          <pc:docMk/>
          <pc:sldMk cId="1059484080" sldId="351"/>
        </pc:sldMkLst>
      </pc:sldChg>
      <pc:sldChg chg="del">
        <pc:chgData name="David Fakunle" userId="4af7b0df01779e1d" providerId="LiveId" clId="{13EEA87B-8CAC-4F05-9257-0602B7510A8E}" dt="2024-11-11T01:55:07.870" v="72" actId="47"/>
        <pc:sldMkLst>
          <pc:docMk/>
          <pc:sldMk cId="1691264975" sldId="354"/>
        </pc:sldMkLst>
      </pc:sldChg>
      <pc:sldChg chg="del">
        <pc:chgData name="David Fakunle" userId="4af7b0df01779e1d" providerId="LiveId" clId="{13EEA87B-8CAC-4F05-9257-0602B7510A8E}" dt="2024-11-11T01:55:24.323" v="74" actId="47"/>
        <pc:sldMkLst>
          <pc:docMk/>
          <pc:sldMk cId="2587120101" sldId="355"/>
        </pc:sldMkLst>
      </pc:sldChg>
      <pc:sldChg chg="addSp delSp modSp del mod ord setBg">
        <pc:chgData name="David Fakunle" userId="4af7b0df01779e1d" providerId="LiveId" clId="{13EEA87B-8CAC-4F05-9257-0602B7510A8E}" dt="2024-11-14T20:07:28.242" v="188"/>
        <pc:sldMkLst>
          <pc:docMk/>
          <pc:sldMk cId="436044522" sldId="359"/>
        </pc:sldMkLst>
        <pc:spChg chg="add del">
          <ac:chgData name="David Fakunle" userId="4af7b0df01779e1d" providerId="LiveId" clId="{13EEA87B-8CAC-4F05-9257-0602B7510A8E}" dt="2024-11-11T02:01:41.835" v="180" actId="26606"/>
          <ac:spMkLst>
            <pc:docMk/>
            <pc:sldMk cId="436044522" sldId="359"/>
            <ac:spMk id="9" creationId="{FABB624F-BF77-4AE1-B71D-2D681D4731B8}"/>
          </ac:spMkLst>
        </pc:spChg>
        <pc:spChg chg="add">
          <ac:chgData name="David Fakunle" userId="4af7b0df01779e1d" providerId="LiveId" clId="{13EEA87B-8CAC-4F05-9257-0602B7510A8E}" dt="2024-11-11T02:01:41.835" v="181" actId="26606"/>
          <ac:spMkLst>
            <pc:docMk/>
            <pc:sldMk cId="436044522" sldId="359"/>
            <ac:spMk id="11" creationId="{4F7B9026-36AD-42E4-B172-8D68F3A339B4}"/>
          </ac:spMkLst>
        </pc:spChg>
        <pc:picChg chg="add mod">
          <ac:chgData name="David Fakunle" userId="4af7b0df01779e1d" providerId="LiveId" clId="{13EEA87B-8CAC-4F05-9257-0602B7510A8E}" dt="2024-11-11T02:01:41.835" v="181" actId="26606"/>
          <ac:picMkLst>
            <pc:docMk/>
            <pc:sldMk cId="436044522" sldId="359"/>
            <ac:picMk id="2" creationId="{7DF8AFF7-5E77-91BB-BAA1-38FA32D1B393}"/>
          </ac:picMkLst>
        </pc:picChg>
        <pc:picChg chg="mod ord">
          <ac:chgData name="David Fakunle" userId="4af7b0df01779e1d" providerId="LiveId" clId="{13EEA87B-8CAC-4F05-9257-0602B7510A8E}" dt="2024-11-11T02:01:41.835" v="181" actId="26606"/>
          <ac:picMkLst>
            <pc:docMk/>
            <pc:sldMk cId="436044522" sldId="359"/>
            <ac:picMk id="3" creationId="{AD277E43-8323-1A22-3F7F-B55E97F71796}"/>
          </ac:picMkLst>
        </pc:picChg>
        <pc:picChg chg="add mod">
          <ac:chgData name="David Fakunle" userId="4af7b0df01779e1d" providerId="LiveId" clId="{13EEA87B-8CAC-4F05-9257-0602B7510A8E}" dt="2024-11-11T02:01:41.835" v="181" actId="26606"/>
          <ac:picMkLst>
            <pc:docMk/>
            <pc:sldMk cId="436044522" sldId="359"/>
            <ac:picMk id="4" creationId="{1697B4A7-75D2-626B-E999-5E8484DCFC48}"/>
          </ac:picMkLst>
        </pc:picChg>
      </pc:sldChg>
      <pc:sldChg chg="modSp del mod">
        <pc:chgData name="David Fakunle" userId="4af7b0df01779e1d" providerId="LiveId" clId="{13EEA87B-8CAC-4F05-9257-0602B7510A8E}" dt="2024-11-11T02:01:57.819" v="183" actId="20577"/>
        <pc:sldMkLst>
          <pc:docMk/>
          <pc:sldMk cId="2391209227" sldId="361"/>
        </pc:sldMkLst>
        <pc:spChg chg="mod">
          <ac:chgData name="David Fakunle" userId="4af7b0df01779e1d" providerId="LiveId" clId="{13EEA87B-8CAC-4F05-9257-0602B7510A8E}" dt="2024-11-11T02:01:57.819" v="183" actId="20577"/>
          <ac:spMkLst>
            <pc:docMk/>
            <pc:sldMk cId="2391209227" sldId="361"/>
            <ac:spMk id="3" creationId="{330E71DC-43DA-4B5F-BF8A-4432C994E24A}"/>
          </ac:spMkLst>
        </pc:spChg>
      </pc:sldChg>
      <pc:sldChg chg="del">
        <pc:chgData name="David Fakunle" userId="4af7b0df01779e1d" providerId="LiveId" clId="{13EEA87B-8CAC-4F05-9257-0602B7510A8E}" dt="2024-11-11T01:55:31.765" v="75" actId="47"/>
        <pc:sldMkLst>
          <pc:docMk/>
          <pc:sldMk cId="523698421" sldId="362"/>
        </pc:sldMkLst>
      </pc:sldChg>
      <pc:sldChg chg="modSp mod">
        <pc:chgData name="David Fakunle" userId="4af7b0df01779e1d" providerId="LiveId" clId="{13EEA87B-8CAC-4F05-9257-0602B7510A8E}" dt="2024-11-11T01:57:15.849" v="106" actId="20577"/>
        <pc:sldMkLst>
          <pc:docMk/>
          <pc:sldMk cId="2182630304" sldId="415"/>
        </pc:sldMkLst>
        <pc:spChg chg="mod">
          <ac:chgData name="David Fakunle" userId="4af7b0df01779e1d" providerId="LiveId" clId="{13EEA87B-8CAC-4F05-9257-0602B7510A8E}" dt="2024-11-11T01:57:15.849" v="106" actId="20577"/>
          <ac:spMkLst>
            <pc:docMk/>
            <pc:sldMk cId="2182630304" sldId="415"/>
            <ac:spMk id="3" creationId="{755F8489-34F6-C0BE-47DF-098E664CBEE6}"/>
          </ac:spMkLst>
        </pc:spChg>
      </pc:sldChg>
      <pc:sldChg chg="modSp del mod">
        <pc:chgData name="David Fakunle" userId="4af7b0df01779e1d" providerId="LiveId" clId="{13EEA87B-8CAC-4F05-9257-0602B7510A8E}" dt="2024-11-14T20:07:16.067" v="186" actId="47"/>
        <pc:sldMkLst>
          <pc:docMk/>
          <pc:sldMk cId="4121431768" sldId="416"/>
        </pc:sldMkLst>
        <pc:spChg chg="mod">
          <ac:chgData name="David Fakunle" userId="4af7b0df01779e1d" providerId="LiveId" clId="{13EEA87B-8CAC-4F05-9257-0602B7510A8E}" dt="2024-11-11T01:57:10.797" v="95" actId="20577"/>
          <ac:spMkLst>
            <pc:docMk/>
            <pc:sldMk cId="4121431768" sldId="416"/>
            <ac:spMk id="3" creationId="{7FE1F32A-E070-5584-6DE0-2612EA265EA6}"/>
          </ac:spMkLst>
        </pc:spChg>
      </pc:sldChg>
      <pc:sldChg chg="del">
        <pc:chgData name="David Fakunle" userId="4af7b0df01779e1d" providerId="LiveId" clId="{13EEA87B-8CAC-4F05-9257-0602B7510A8E}" dt="2024-11-11T01:54:36.162" v="68" actId="47"/>
        <pc:sldMkLst>
          <pc:docMk/>
          <pc:sldMk cId="496790137" sldId="420"/>
        </pc:sldMkLst>
      </pc:sldChg>
      <pc:sldChg chg="del">
        <pc:chgData name="David Fakunle" userId="4af7b0df01779e1d" providerId="LiveId" clId="{13EEA87B-8CAC-4F05-9257-0602B7510A8E}" dt="2024-11-14T20:06:48.635" v="184" actId="47"/>
        <pc:sldMkLst>
          <pc:docMk/>
          <pc:sldMk cId="3497816840" sldId="422"/>
        </pc:sldMkLst>
      </pc:sldChg>
      <pc:sldChg chg="modSp add mod ord">
        <pc:chgData name="David Fakunle" userId="4af7b0df01779e1d" providerId="LiveId" clId="{13EEA87B-8CAC-4F05-9257-0602B7510A8E}" dt="2024-11-11T01:58:28.427" v="119" actId="20577"/>
        <pc:sldMkLst>
          <pc:docMk/>
          <pc:sldMk cId="342838349" sldId="423"/>
        </pc:sldMkLst>
        <pc:spChg chg="mod">
          <ac:chgData name="David Fakunle" userId="4af7b0df01779e1d" providerId="LiveId" clId="{13EEA87B-8CAC-4F05-9257-0602B7510A8E}" dt="2024-11-11T01:58:28.427" v="119" actId="20577"/>
          <ac:spMkLst>
            <pc:docMk/>
            <pc:sldMk cId="342838349" sldId="423"/>
            <ac:spMk id="2" creationId="{DA8ADF3F-F8CD-19D0-0B80-12C3EC95C8D3}"/>
          </ac:spMkLst>
        </pc:spChg>
      </pc:sldChg>
      <pc:sldMasterChg chg="del delSldLayout">
        <pc:chgData name="David Fakunle" userId="4af7b0df01779e1d" providerId="LiveId" clId="{13EEA87B-8CAC-4F05-9257-0602B7510A8E}" dt="2024-11-11T01:55:52.536" v="76" actId="47"/>
        <pc:sldMasterMkLst>
          <pc:docMk/>
          <pc:sldMasterMk cId="2382212700" sldId="2147483739"/>
        </pc:sldMasterMkLst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1385875773" sldId="2147483740"/>
          </pc:sldLayoutMkLst>
        </pc:sldLayoutChg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2000034884" sldId="2147483741"/>
          </pc:sldLayoutMkLst>
        </pc:sldLayoutChg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102161743" sldId="2147483742"/>
          </pc:sldLayoutMkLst>
        </pc:sldLayoutChg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1969579790" sldId="2147483743"/>
          </pc:sldLayoutMkLst>
        </pc:sldLayoutChg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2459601104" sldId="2147483744"/>
          </pc:sldLayoutMkLst>
        </pc:sldLayoutChg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641225620" sldId="2147483745"/>
          </pc:sldLayoutMkLst>
        </pc:sldLayoutChg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2944803350" sldId="2147483746"/>
          </pc:sldLayoutMkLst>
        </pc:sldLayoutChg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3632830201" sldId="2147483747"/>
          </pc:sldLayoutMkLst>
        </pc:sldLayoutChg>
        <pc:sldLayoutChg chg="del">
          <pc:chgData name="David Fakunle" userId="4af7b0df01779e1d" providerId="LiveId" clId="{13EEA87B-8CAC-4F05-9257-0602B7510A8E}" dt="2024-11-11T01:55:52.536" v="76" actId="47"/>
          <pc:sldLayoutMkLst>
            <pc:docMk/>
            <pc:sldMasterMk cId="2382212700" sldId="2147483739"/>
            <pc:sldLayoutMk cId="2109423785" sldId="21474837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2758F-9593-43ED-9663-8A42CF5A51C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9677E-2EDF-4F9A-BA47-B8B78C131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9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2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2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86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0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6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11/14/2024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9CC35F-C6B6-26FD-E33F-3DA619575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73325B-A64A-348C-792B-9DA0A128E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DD6E3C-2558-B7C7-DB55-075FD3A59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C68348C-1E6D-13CF-0A90-650F8DF40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384489-6D5F-1AC6-840D-A7A0C56F3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ADF3F-F8CD-19D0-0B80-12C3EC95C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640080"/>
            <a:ext cx="4500737" cy="36741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kern="1200" cap="all" spc="12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Arts and Culture As Healing Methodologies for Navigating Trauma, Mental and Social-Emotional Health Challenges, and Use Disorders: The Existential Determinants of Health (E.D.O.H.)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30122-31B3-CF12-064A-0359F74F7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38" y="4314268"/>
            <a:ext cx="4500737" cy="2140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1000"/>
              </a:lnSpc>
            </a:pPr>
            <a:r>
              <a:rPr lang="en-US" sz="2000" i="1" dirty="0"/>
              <a:t>David O. Fakunle, Ph.D.</a:t>
            </a:r>
          </a:p>
          <a:p>
            <a:pPr>
              <a:lnSpc>
                <a:spcPct val="91000"/>
              </a:lnSpc>
            </a:pPr>
            <a:r>
              <a:rPr lang="en-US" sz="2000" dirty="0"/>
              <a:t>Assistant Professor, Public and Allied Health</a:t>
            </a:r>
          </a:p>
          <a:p>
            <a:pPr>
              <a:lnSpc>
                <a:spcPct val="91000"/>
              </a:lnSpc>
            </a:pPr>
            <a:r>
              <a:rPr lang="en-US" sz="2000" dirty="0"/>
              <a:t>Morgan State University School of Community Health &amp; Policy</a:t>
            </a:r>
          </a:p>
          <a:p>
            <a:pPr>
              <a:lnSpc>
                <a:spcPct val="91000"/>
              </a:lnSpc>
            </a:pPr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96EA16C-7E87-6A00-6FEE-36EDFC8A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22" y="1049472"/>
            <a:ext cx="4795019" cy="47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959F2-2D4F-E3F5-6E38-80B7881E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E.D.O.H. year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F8489-34F6-C0BE-47DF-098E664CB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625"/>
            <a:ext cx="6214533" cy="33178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March – June 2023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Location: The Mansion at The National Great Blacks In Wax Museum, Baltimore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Cohort: 20 participants (15 women, 5 men) – new and returning 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Health orientation: any manifestation of trauma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Ages</a:t>
            </a:r>
          </a:p>
          <a:p>
            <a:pPr marL="731520" lvl="1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25-39 years – 5</a:t>
            </a:r>
          </a:p>
          <a:p>
            <a:pPr marL="731520" lvl="1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40-59 years – 5</a:t>
            </a:r>
          </a:p>
          <a:p>
            <a:pPr marL="731520" lvl="1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Over 60 years – 4</a:t>
            </a:r>
          </a:p>
          <a:p>
            <a:pPr marL="731520" lvl="1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Did not disclose – 6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450" dirty="0"/>
              <a:t>Theatrical performance at E.D.O.H. community session (August 31</a:t>
            </a:r>
            <a:r>
              <a:rPr lang="en-US" sz="1450" baseline="30000" dirty="0"/>
              <a:t>st</a:t>
            </a:r>
            <a:r>
              <a:rPr lang="en-US" sz="1450" dirty="0"/>
              <a:t>)</a:t>
            </a:r>
            <a:r>
              <a:rPr lang="en-US" sz="1450" baseline="30000" dirty="0"/>
              <a:t> </a:t>
            </a:r>
            <a:endParaRPr lang="en-US" sz="1450" dirty="0"/>
          </a:p>
        </p:txBody>
      </p:sp>
      <p:pic>
        <p:nvPicPr>
          <p:cNvPr id="6" name="Content Placeholder 5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7755E806-66F4-0985-5DBD-DE6710A0D3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3429"/>
          <a:stretch/>
        </p:blipFill>
        <p:spPr>
          <a:xfrm>
            <a:off x="7821168" y="2264988"/>
            <a:ext cx="4370832" cy="39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0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F729-C6E8-43A4-6572-81F4F0E6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stories told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AFFCF-9BB5-CDAE-3717-5904B7926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100% of participants expressed being more comfortable with their personal stories and being their true self:</a:t>
            </a:r>
          </a:p>
          <a:p>
            <a:r>
              <a:rPr lang="en-US" i="1" dirty="0">
                <a:solidFill>
                  <a:srgbClr val="C00000"/>
                </a:solidFill>
              </a:rPr>
              <a:t>“I’m happy [my] take away today is loving on myself. I’m also taking away smiles from others, and nice conversation. How people shared part of themselves.”</a:t>
            </a:r>
          </a:p>
          <a:p>
            <a:r>
              <a:rPr lang="en-US" i="1" dirty="0">
                <a:solidFill>
                  <a:srgbClr val="C00000"/>
                </a:solidFill>
              </a:rPr>
              <a:t>“It was very [enlightening] today. I heard of writing stuff down. But not of the release you can get from it. I love it. It’s my new friend.”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 45% of the participants also expressed improvements in managing stress and anxiety and sleep:</a:t>
            </a:r>
          </a:p>
          <a:p>
            <a:r>
              <a:rPr lang="en-US" i="1" dirty="0">
                <a:solidFill>
                  <a:srgbClr val="C00000"/>
                </a:solidFill>
              </a:rPr>
              <a:t>“What you took from today’s meeting, is how to put your feelings in writing for yourself. You have to focus on the hand that was [given] to you and learn how to turn it into something positive. Your voice may be gone, but you have a kind heart and spirit that you can share with the world.”</a:t>
            </a:r>
          </a:p>
        </p:txBody>
      </p:sp>
    </p:spTree>
    <p:extLst>
      <p:ext uri="{BB962C8B-B14F-4D97-AF65-F5344CB8AC3E}">
        <p14:creationId xmlns:p14="http://schemas.microsoft.com/office/powerpoint/2010/main" val="398528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F729-C6E8-43A4-6572-81F4F0E6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stories told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AFFCF-9BB5-CDAE-3717-5904B7926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 80% of the participants felt more confident in their financial management skills:</a:t>
            </a:r>
          </a:p>
          <a:p>
            <a:r>
              <a:rPr lang="en-US" i="1" dirty="0">
                <a:solidFill>
                  <a:srgbClr val="C00000"/>
                </a:solidFill>
              </a:rPr>
              <a:t>“Had a great time with the business information that was given to us. Had a good time with beating the bucket. And the virtue for today was nice.”</a:t>
            </a:r>
          </a:p>
          <a:p>
            <a:r>
              <a:rPr lang="en-US" i="1" dirty="0">
                <a:solidFill>
                  <a:srgbClr val="C00000"/>
                </a:solidFill>
              </a:rPr>
              <a:t>“[Dave Feldman] learned how to start with an idea and develop it into a proposal and business. We shared ideas [and] feelings and gave each [other] acknowledgements on their growth in group or personalities. Just very glad to be a part of something positive.”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70% of the participants expressed that they are exercising regularly since participating in E.D.O.H.:</a:t>
            </a:r>
          </a:p>
          <a:p>
            <a:r>
              <a:rPr lang="en-US" i="1" dirty="0">
                <a:solidFill>
                  <a:srgbClr val="C00000"/>
                </a:solidFill>
              </a:rPr>
              <a:t>“[Ola] did exercise class today. I didn’t think I could participate because of my knee surgery. I did a lot more than I gave myself [credit for]. I feel relaxed, and calm. I feel loose.”</a:t>
            </a:r>
          </a:p>
          <a:p>
            <a:r>
              <a:rPr lang="en-US" i="1" dirty="0">
                <a:solidFill>
                  <a:srgbClr val="C00000"/>
                </a:solidFill>
              </a:rPr>
              <a:t>“This evening’s class I learned a lot about fitness, health, exercise and mental health that I am going to use in my everyday life.”</a:t>
            </a:r>
          </a:p>
        </p:txBody>
      </p:sp>
    </p:spTree>
    <p:extLst>
      <p:ext uri="{BB962C8B-B14F-4D97-AF65-F5344CB8AC3E}">
        <p14:creationId xmlns:p14="http://schemas.microsoft.com/office/powerpoint/2010/main" val="349781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7AC72E-1D1A-08A3-671F-1A27FFD50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7DF8AFF7-5E77-91BB-BAA1-38FA32D1B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r="12055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4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1697B4A7-75D2-626B-E999-5E8484DCF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r="13609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D277E43-8323-1A22-3F7F-B55E97F71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3" r="18737" b="1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4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D2A2-254C-476B-B260-B30A9934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To keep the story going…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71DC-43DA-4B5F-BF8A-4432C994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14825"/>
            <a:ext cx="10268712" cy="4295492"/>
          </a:xfrm>
        </p:spPr>
        <p:txBody>
          <a:bodyPr>
            <a:normAutofit/>
          </a:bodyPr>
          <a:lstStyle/>
          <a:p>
            <a:pPr marL="845820" lvl="1" indent="-571500"/>
            <a:r>
              <a:rPr lang="en-US" sz="3600" dirty="0"/>
              <a:t>Website: </a:t>
            </a:r>
            <a:r>
              <a:rPr lang="en-US" sz="3600" dirty="0">
                <a:solidFill>
                  <a:srgbClr val="C00000"/>
                </a:solidFill>
              </a:rPr>
              <a:t>edoh.org; discovermerecoverme.com</a:t>
            </a:r>
          </a:p>
          <a:p>
            <a:pPr marL="845820" lvl="1" indent="-571500"/>
            <a:endParaRPr lang="en-US" sz="3600" dirty="0"/>
          </a:p>
          <a:p>
            <a:pPr marL="845820" lvl="1" indent="-571500"/>
            <a:r>
              <a:rPr lang="en-US" sz="3600" dirty="0"/>
              <a:t>Email: </a:t>
            </a:r>
            <a:r>
              <a:rPr lang="en-US" sz="3600" dirty="0">
                <a:solidFill>
                  <a:srgbClr val="C00000"/>
                </a:solidFill>
              </a:rPr>
              <a:t>david.fakunle@morgan</a:t>
            </a:r>
            <a:r>
              <a:rPr lang="en-US" sz="3600">
                <a:solidFill>
                  <a:srgbClr val="C00000"/>
                </a:solidFill>
              </a:rPr>
              <a:t>.edu</a:t>
            </a:r>
            <a:endParaRPr lang="en-US" sz="3600" dirty="0"/>
          </a:p>
          <a:p>
            <a:pPr lvl="1" indent="0">
              <a:buNone/>
            </a:pPr>
            <a:endParaRPr lang="en-US" sz="3600" dirty="0"/>
          </a:p>
          <a:p>
            <a:pPr marL="845820" lvl="1" indent="-571500"/>
            <a:r>
              <a:rPr lang="en-US" sz="3600" dirty="0"/>
              <a:t>Instagram: </a:t>
            </a:r>
            <a:r>
              <a:rPr lang="en-US" sz="3600" dirty="0">
                <a:solidFill>
                  <a:srgbClr val="C00000"/>
                </a:solidFill>
              </a:rPr>
              <a:t>@discovermerecoverme</a:t>
            </a:r>
          </a:p>
        </p:txBody>
      </p:sp>
    </p:spTree>
    <p:extLst>
      <p:ext uri="{BB962C8B-B14F-4D97-AF65-F5344CB8AC3E}">
        <p14:creationId xmlns:p14="http://schemas.microsoft.com/office/powerpoint/2010/main" val="23912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94E59-9B37-484C-B560-83784EE7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1662053"/>
            <a:ext cx="4500737" cy="3674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cap="all" spc="12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 for the Money, Stay for the Healing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F50581-18E6-C068-5597-99BB17B34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22" y="1049472"/>
            <a:ext cx="4795019" cy="47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6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2AE488E-D56F-2E0B-E506-7857BFEB1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F8DA-51E2-4264-B962-2ED16C4468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7500"/>
            <a:ext cx="10267950" cy="1701800"/>
          </a:xfrm>
        </p:spPr>
        <p:txBody>
          <a:bodyPr/>
          <a:lstStyle/>
          <a:p>
            <a:r>
              <a:rPr lang="en-US" dirty="0"/>
              <a:t>Why storytelling?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08428C1E-14E1-473C-BE7B-26655549B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E02DA-DF4F-CCAD-90A5-A4074685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Autofit/>
          </a:bodyPr>
          <a:lstStyle/>
          <a:p>
            <a:r>
              <a:rPr lang="en-US" sz="4800" dirty="0"/>
              <a:t>Social determinants of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14FD-FFEE-AA1F-4658-5CB32424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“The conditions in the places where people live, learn and work”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Wide range of effects on a wide range of health outcomes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4CBF31F-F661-E8F3-D2F7-BD06B5050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22" y="1714781"/>
            <a:ext cx="4795019" cy="342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7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71ABD-1E48-D64E-0386-15F63C12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 are the existential determinants of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7CFD-A5CD-1F58-65DA-600CC538B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4"/>
            <a:ext cx="4500737" cy="4270375"/>
          </a:xfrm>
        </p:spPr>
        <p:txBody>
          <a:bodyPr anchor="t">
            <a:normAutofit fontScale="77500" lnSpcReduction="20000"/>
          </a:bodyPr>
          <a:lstStyle/>
          <a:p>
            <a:pPr algn="ctr"/>
            <a:r>
              <a:rPr lang="en-US" dirty="0"/>
              <a:t>Consistent across humanity – confirmed by storytelling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Acknowledgment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Appreciation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Love</a:t>
            </a:r>
          </a:p>
          <a:p>
            <a:pPr algn="ctr"/>
            <a:r>
              <a:rPr lang="en-US" dirty="0"/>
              <a:t>Constructivism/Transformational Grounded Theory/Epistemic Justice/Praxis</a:t>
            </a:r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EF4FFDC9-F020-123F-1861-3A3A233FA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2" r="-1" b="-1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5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6F780-B1F3-69EF-F3EF-B02B1D8D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dirty="0"/>
              <a:t>E.D.O.H. methodology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00AA14AC-6634-A896-7A7B-C545D4F0A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4" r="21024" b="-1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5F21D-5BE5-FED6-0ACD-ACA47D3F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223961" cy="3317875"/>
          </a:xfrm>
        </p:spPr>
        <p:txBody>
          <a:bodyPr anchor="ctr">
            <a:normAutofit fontScale="92500" lnSpcReduction="20000"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Focus on four core dimensions: mind, body, spirit, wallet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Consistent open connection – healing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Individual and collective storytelling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Facilitated learning and exploration – attuned to cohort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Creative expressions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Compensation for commitment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Personal growth leading to community impact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518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8F8DA-51E2-4264-B962-2ED16C44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en-US" sz="5600"/>
              <a:t>Why storytelling?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894D5CDE-AAF5-50B0-0A75-DC5A9311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" r="52621" b="-1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7825-F1BF-4018-9299-02D450AB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/>
          </a:bodyPr>
          <a:lstStyle/>
          <a:p>
            <a:pPr algn="ctr">
              <a:lnSpc>
                <a:spcPct val="91000"/>
              </a:lnSpc>
            </a:pPr>
            <a:r>
              <a:rPr lang="en-US" sz="2000" i="1" dirty="0"/>
              <a:t>“The first step in the acquisition of wisdom is silence, the second listening, the third memory, the fourth practice, the fifth teaching others.”</a:t>
            </a:r>
          </a:p>
          <a:p>
            <a:pPr algn="ctr">
              <a:lnSpc>
                <a:spcPct val="91000"/>
              </a:lnSpc>
            </a:pPr>
            <a:r>
              <a:rPr lang="en-US" sz="2000" dirty="0"/>
              <a:t>- Solomon Ibn </a:t>
            </a:r>
            <a:r>
              <a:rPr lang="en-US" sz="2000" dirty="0" err="1"/>
              <a:t>Gabriol</a:t>
            </a:r>
            <a:endParaRPr lang="en-US" sz="20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Universal art form and science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“Voice is power”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“Listening is acknowledgment”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Mutually beneficial exchange</a:t>
            </a:r>
          </a:p>
          <a:p>
            <a:pPr>
              <a:lnSpc>
                <a:spcPct val="91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96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4903-2D2B-DE65-B9A5-D27AE4E8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E.D.O.H. year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F32A-E070-5584-6DE0-2612EA265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438" y="2587625"/>
            <a:ext cx="4500737" cy="35941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March – June 2022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Location: Charm City Care Connection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~100 unique participants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Core cohort: ~15 participants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Health orientation: SUD/OUD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Theatrical performance at “Voices of History” Street Fair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Content Placeholder 5" descr="A group of people on a stage&#10;&#10;Description automatically generated">
            <a:extLst>
              <a:ext uri="{FF2B5EF4-FFF2-40B4-BE49-F238E27FC236}">
                <a16:creationId xmlns:a16="http://schemas.microsoft.com/office/drawing/2014/main" id="{3F122F35-CCBB-6C8F-45E3-693B0616D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r="17578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1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C69996"/>
      </a:accent1>
      <a:accent2>
        <a:srgbClr val="BA9C7F"/>
      </a:accent2>
      <a:accent3>
        <a:srgbClr val="A8A580"/>
      </a:accent3>
      <a:accent4>
        <a:srgbClr val="99AA74"/>
      </a:accent4>
      <a:accent5>
        <a:srgbClr val="8DAC82"/>
      </a:accent5>
      <a:accent6>
        <a:srgbClr val="78AF80"/>
      </a:accent6>
      <a:hlink>
        <a:srgbClr val="578D91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1101</TotalTime>
  <Words>768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Arts and Culture As Healing Methodologies for Navigating Trauma, Mental and Social-Emotional Health Challenges, and Use Disorders: The Existential Determinants of Health (E.D.O.H.) Initiative</vt:lpstr>
      <vt:lpstr>Come for the Money, Stay for the Healing</vt:lpstr>
      <vt:lpstr>PowerPoint Presentation</vt:lpstr>
      <vt:lpstr>Why storytelling?</vt:lpstr>
      <vt:lpstr>Social determinants of health</vt:lpstr>
      <vt:lpstr>What are the existential determinants of health?</vt:lpstr>
      <vt:lpstr>E.D.O.H. methodology</vt:lpstr>
      <vt:lpstr>Why storytelling?</vt:lpstr>
      <vt:lpstr>E.D.O.H. year 1</vt:lpstr>
      <vt:lpstr>E.D.O.H. year 2</vt:lpstr>
      <vt:lpstr>What the stories told us</vt:lpstr>
      <vt:lpstr>What the stories told us</vt:lpstr>
      <vt:lpstr>PowerPoint Presentation</vt:lpstr>
      <vt:lpstr>PowerPoint Presentation</vt:lpstr>
      <vt:lpstr>To keep the story going…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Gifts do You Bring?</dc:title>
  <dc:creator>David Olawuyi Fakunle</dc:creator>
  <cp:lastModifiedBy>David Fakunle</cp:lastModifiedBy>
  <cp:revision>25</cp:revision>
  <dcterms:created xsi:type="dcterms:W3CDTF">2021-02-15T14:49:07Z</dcterms:created>
  <dcterms:modified xsi:type="dcterms:W3CDTF">2024-11-14T20:10:39Z</dcterms:modified>
</cp:coreProperties>
</file>