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3" r:id="rId1"/>
    <p:sldMasterId id="2147483719" r:id="rId2"/>
    <p:sldMasterId id="2147483791" r:id="rId3"/>
  </p:sldMasterIdLst>
  <p:notesMasterIdLst>
    <p:notesMasterId r:id="rId23"/>
  </p:notesMasterIdLst>
  <p:sldIdLst>
    <p:sldId id="348" r:id="rId4"/>
    <p:sldId id="454" r:id="rId5"/>
    <p:sldId id="292" r:id="rId6"/>
    <p:sldId id="451" r:id="rId7"/>
    <p:sldId id="256" r:id="rId8"/>
    <p:sldId id="449" r:id="rId9"/>
    <p:sldId id="299" r:id="rId10"/>
    <p:sldId id="268" r:id="rId11"/>
    <p:sldId id="452" r:id="rId12"/>
    <p:sldId id="450" r:id="rId13"/>
    <p:sldId id="354" r:id="rId14"/>
    <p:sldId id="316" r:id="rId15"/>
    <p:sldId id="353" r:id="rId16"/>
    <p:sldId id="344" r:id="rId17"/>
    <p:sldId id="345" r:id="rId18"/>
    <p:sldId id="355" r:id="rId19"/>
    <p:sldId id="453" r:id="rId20"/>
    <p:sldId id="352" r:id="rId21"/>
    <p:sldId id="29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2AD249-EF82-7B71-7D6C-0C5D14D5E04C}" name="McNeely, Jennifer" initials="JM" userId="S::Jennifer.McNeely@nyulangone.org::1c108b13-73ac-4058-9610-0841dfa664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tam Abadi, Yasna" initials="RAY" lastIdx="16" clrIdx="0">
    <p:extLst>
      <p:ext uri="{19B8F6BF-5375-455C-9EA6-DF929625EA0E}">
        <p15:presenceInfo xmlns:p15="http://schemas.microsoft.com/office/powerpoint/2012/main" userId="S-1-5-21-117609710-1958367476-725345543-619053" providerId="AD"/>
      </p:ext>
    </p:extLst>
  </p:cmAuthor>
  <p:cmAuthor id="2" name="Rostam Abadi, Yasna" initials="YRA" lastIdx="28" clrIdx="1">
    <p:extLst>
      <p:ext uri="{19B8F6BF-5375-455C-9EA6-DF929625EA0E}">
        <p15:presenceInfo xmlns:p15="http://schemas.microsoft.com/office/powerpoint/2012/main" userId="Rostam Abadi, Yasna" providerId="None"/>
      </p:ext>
    </p:extLst>
  </p:cmAuthor>
  <p:cmAuthor id="3" name="Appleton, Noa" initials="AN" lastIdx="13" clrIdx="2">
    <p:extLst>
      <p:ext uri="{19B8F6BF-5375-455C-9EA6-DF929625EA0E}">
        <p15:presenceInfo xmlns:p15="http://schemas.microsoft.com/office/powerpoint/2012/main" userId="S-1-5-21-117609710-1958367476-725345543-290507" providerId="AD"/>
      </p:ext>
    </p:extLst>
  </p:cmAuthor>
  <p:cmAuthor id="4" name="McNeely, Jennifer" initials="MJ" lastIdx="27" clrIdx="3">
    <p:extLst>
      <p:ext uri="{19B8F6BF-5375-455C-9EA6-DF929625EA0E}">
        <p15:presenceInfo xmlns:p15="http://schemas.microsoft.com/office/powerpoint/2012/main" userId="S-1-5-21-117609710-1958367476-725345543-48465" providerId="AD"/>
      </p:ext>
    </p:extLst>
  </p:cmAuthor>
  <p:cmAuthor id="5" name="Carla King" initials="" lastIdx="10" clrIdx="4">
    <p:extLst>
      <p:ext uri="{19B8F6BF-5375-455C-9EA6-DF929625EA0E}">
        <p15:presenceInfo xmlns:p15="http://schemas.microsoft.com/office/powerpoint/2012/main" userId="S::kingc11@nyu.edu::565fdd09-d9a8-41d7-a01d-2825fef56a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0707"/>
    <a:srgbClr val="063D0F"/>
    <a:srgbClr val="A2CBCF"/>
    <a:srgbClr val="001236"/>
    <a:srgbClr val="FF0000"/>
    <a:srgbClr val="C7E296"/>
    <a:srgbClr val="D0ECF9"/>
    <a:srgbClr val="E6EEF0"/>
    <a:srgbClr val="D1CCDA"/>
    <a:srgbClr val="E5F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83061" autoAdjust="0"/>
  </p:normalViewPr>
  <p:slideViewPr>
    <p:cSldViewPr snapToGrid="0">
      <p:cViewPr varScale="1">
        <p:scale>
          <a:sx n="75" d="100"/>
          <a:sy n="75" d="100"/>
        </p:scale>
        <p:origin x="1098"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2.3573133579852849E-2"/>
          <c:y val="4.4157688147469606E-2"/>
          <c:w val="0.95285373284029429"/>
          <c:h val="0.79159594166507041"/>
        </c:manualLayout>
      </c:layout>
      <c:barChart>
        <c:barDir val="col"/>
        <c:grouping val="clustered"/>
        <c:varyColors val="0"/>
        <c:ser>
          <c:idx val="0"/>
          <c:order val="0"/>
          <c:tx>
            <c:strRef>
              <c:f>Sheet1!$B$1</c:f>
              <c:strCache>
                <c:ptCount val="1"/>
                <c:pt idx="0">
                  <c:v>MOUD</c:v>
                </c:pt>
              </c:strCache>
            </c:strRef>
          </c:tx>
          <c:spPr>
            <a:solidFill>
              <a:schemeClr val="accent4">
                <a:lumMod val="75000"/>
              </a:schemeClr>
            </a:solidFill>
            <a:ln>
              <a:noFill/>
            </a:ln>
            <a:effectLst>
              <a:innerShdw blurRad="114300">
                <a:schemeClr val="accent4"/>
              </a:innerShdw>
            </a:effectLst>
          </c:spPr>
          <c:invertIfNegative val="0"/>
          <c:dPt>
            <c:idx val="0"/>
            <c:invertIfNegative val="0"/>
            <c:bubble3D val="0"/>
            <c:extLst>
              <c:ext xmlns:c16="http://schemas.microsoft.com/office/drawing/2014/chart" uri="{C3380CC4-5D6E-409C-BE32-E72D297353CC}">
                <c16:uniqueId val="{00000001-5ADD-46E5-98CA-3359B2E1936C}"/>
              </c:ext>
            </c:extLst>
          </c:dPt>
          <c:dPt>
            <c:idx val="1"/>
            <c:invertIfNegative val="0"/>
            <c:bubble3D val="0"/>
            <c:extLst>
              <c:ext xmlns:c16="http://schemas.microsoft.com/office/drawing/2014/chart" uri="{C3380CC4-5D6E-409C-BE32-E72D297353CC}">
                <c16:uniqueId val="{00000003-5ADD-46E5-98CA-3359B2E1936C}"/>
              </c:ext>
            </c:extLst>
          </c:dPt>
          <c:dPt>
            <c:idx val="2"/>
            <c:invertIfNegative val="0"/>
            <c:bubble3D val="0"/>
            <c:spPr>
              <a:solidFill>
                <a:schemeClr val="accent4">
                  <a:lumMod val="75000"/>
                </a:schemeClr>
              </a:solidFill>
              <a:ln>
                <a:solidFill>
                  <a:schemeClr val="bg1"/>
                </a:solidFill>
              </a:ln>
              <a:effectLst>
                <a:innerShdw blurRad="114300">
                  <a:schemeClr val="accent4"/>
                </a:innerShdw>
              </a:effectLst>
            </c:spPr>
            <c:extLst>
              <c:ext xmlns:c16="http://schemas.microsoft.com/office/drawing/2014/chart" uri="{C3380CC4-5D6E-409C-BE32-E72D297353CC}">
                <c16:uniqueId val="{00000005-5ADD-46E5-98CA-3359B2E1936C}"/>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Methadone</c:v>
                </c:pt>
                <c:pt idx="1">
                  <c:v>Buprenorphine</c:v>
                </c:pt>
                <c:pt idx="2">
                  <c:v>Naltrexone</c:v>
                </c:pt>
              </c:strCache>
            </c:strRef>
          </c:cat>
          <c:val>
            <c:numRef>
              <c:f>Sheet1!$B$2:$B$4</c:f>
              <c:numCache>
                <c:formatCode>General</c:formatCode>
                <c:ptCount val="3"/>
                <c:pt idx="0">
                  <c:v>86.5</c:v>
                </c:pt>
                <c:pt idx="1">
                  <c:v>18.3</c:v>
                </c:pt>
                <c:pt idx="2">
                  <c:v>1.9</c:v>
                </c:pt>
              </c:numCache>
            </c:numRef>
          </c:val>
          <c:extLst>
            <c:ext xmlns:c16="http://schemas.microsoft.com/office/drawing/2014/chart" uri="{C3380CC4-5D6E-409C-BE32-E72D297353CC}">
              <c16:uniqueId val="{00000000-0C70-47E3-8A47-81ADACF64D76}"/>
            </c:ext>
          </c:extLst>
        </c:ser>
        <c:dLbls>
          <c:showLegendKey val="0"/>
          <c:showVal val="0"/>
          <c:showCatName val="0"/>
          <c:showSerName val="0"/>
          <c:showPercent val="0"/>
          <c:showBubbleSize val="0"/>
        </c:dLbls>
        <c:gapWidth val="227"/>
        <c:axId val="1171921423"/>
        <c:axId val="1171925743"/>
      </c:barChart>
      <c:valAx>
        <c:axId val="1171925743"/>
        <c:scaling>
          <c:orientation val="minMax"/>
        </c:scaling>
        <c:delete val="1"/>
        <c:axPos val="l"/>
        <c:numFmt formatCode="General" sourceLinked="1"/>
        <c:majorTickMark val="none"/>
        <c:minorTickMark val="none"/>
        <c:tickLblPos val="nextTo"/>
        <c:crossAx val="1171921423"/>
        <c:crosses val="autoZero"/>
        <c:crossBetween val="between"/>
      </c:valAx>
      <c:catAx>
        <c:axId val="1171921423"/>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50000"/>
                  </a:schemeClr>
                </a:solidFill>
                <a:latin typeface="+mn-lt"/>
                <a:ea typeface="+mn-ea"/>
                <a:cs typeface="+mn-cs"/>
              </a:defRPr>
            </a:pPr>
            <a:endParaRPr lang="en-US"/>
          </a:p>
        </c:txPr>
        <c:crossAx val="1171925743"/>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bestFit"/>
          <c:showLegendKey val="0"/>
          <c:showVal val="1"/>
          <c:showCatName val="0"/>
          <c:showSerName val="0"/>
          <c:showPercent val="0"/>
          <c:showBubbleSize val="0"/>
          <c:showLeaderLines val="0"/>
        </c:dLbls>
      </c:pie3DChart>
      <c:spPr>
        <a:noFill/>
        <a:ln>
          <a:noFill/>
        </a:ln>
        <a:effectLst/>
      </c:spPr>
    </c:plotArea>
    <c:legend>
      <c:legendPos val="b"/>
      <c:layout>
        <c:manualLayout>
          <c:xMode val="edge"/>
          <c:yMode val="edge"/>
          <c:x val="2.0379418975790087E-2"/>
          <c:y val="0.90046008399893407"/>
          <c:w val="0.96802464909277641"/>
          <c:h val="8.157046406934982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0T21:11:54.847"/>
    </inkml:context>
    <inkml:brush xml:id="br0">
      <inkml:brushProperty name="width" value="0.035" units="cm"/>
      <inkml:brushProperty name="height" value="0.035" units="cm"/>
      <inkml:brushProperty name="color" value="#FFFFFF"/>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0T21:12:32.158"/>
    </inkml:context>
    <inkml:brush xml:id="br0">
      <inkml:brushProperty name="width" value="0.035" units="cm"/>
      <inkml:brushProperty name="height" value="0.035" units="cm"/>
      <inkml:brushProperty name="color" value="#FFFFFF"/>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5F27E-F204-408A-8667-DBDE42220E04}"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A0C09-1263-4054-87D1-B399037E9EF1}" type="slidenum">
              <a:rPr lang="en-US" smtClean="0"/>
              <a:t>‹#›</a:t>
            </a:fld>
            <a:endParaRPr lang="en-US"/>
          </a:p>
        </p:txBody>
      </p:sp>
    </p:spTree>
    <p:extLst>
      <p:ext uri="{BB962C8B-B14F-4D97-AF65-F5344CB8AC3E}">
        <p14:creationId xmlns:p14="http://schemas.microsoft.com/office/powerpoint/2010/main" val="251261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A0C09-1263-4054-87D1-B399037E9EF1}" type="slidenum">
              <a:rPr lang="en-US" smtClean="0"/>
              <a:t>1</a:t>
            </a:fld>
            <a:endParaRPr lang="en-US"/>
          </a:p>
        </p:txBody>
      </p:sp>
    </p:spTree>
    <p:extLst>
      <p:ext uri="{BB962C8B-B14F-4D97-AF65-F5344CB8AC3E}">
        <p14:creationId xmlns:p14="http://schemas.microsoft.com/office/powerpoint/2010/main" val="3091617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This slide represents patients on their first admission to the hospital (2117 patients, 2877 admissions)</a:t>
            </a:r>
          </a:p>
          <a:p>
            <a:endParaRPr lang="en-US" dirty="0"/>
          </a:p>
        </p:txBody>
      </p:sp>
      <p:sp>
        <p:nvSpPr>
          <p:cNvPr id="4" name="Slide Number Placeholder 3"/>
          <p:cNvSpPr>
            <a:spLocks noGrp="1"/>
          </p:cNvSpPr>
          <p:nvPr>
            <p:ph type="sldNum" sz="quarter" idx="5"/>
          </p:nvPr>
        </p:nvSpPr>
        <p:spPr/>
        <p:txBody>
          <a:bodyPr/>
          <a:lstStyle/>
          <a:p>
            <a:fld id="{9DDA0C09-1263-4054-87D1-B399037E9EF1}" type="slidenum">
              <a:rPr lang="en-US" smtClean="0"/>
              <a:t>12</a:t>
            </a:fld>
            <a:endParaRPr lang="en-US"/>
          </a:p>
        </p:txBody>
      </p:sp>
    </p:spTree>
    <p:extLst>
      <p:ext uri="{BB962C8B-B14F-4D97-AF65-F5344CB8AC3E}">
        <p14:creationId xmlns:p14="http://schemas.microsoft.com/office/powerpoint/2010/main" val="1927108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DA0C09-1263-4054-87D1-B399037E9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707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ctr" latinLnBrk="0" hangingPunct="1">
              <a:lnSpc>
                <a:spcPct val="107000"/>
              </a:lnSpc>
              <a:spcBef>
                <a:spcPts val="0"/>
              </a:spcBef>
              <a:spcAft>
                <a:spcPts val="0"/>
              </a:spcAft>
            </a:pPr>
            <a:r>
              <a:rPr lang="en-US" sz="1800" b="1" i="0" u="none" strike="noStrike" kern="1200" dirty="0">
                <a:solidFill>
                  <a:srgbClr val="FFFFFF"/>
                </a:solidFill>
                <a:effectLst/>
                <a:highlight>
                  <a:srgbClr val="580F8B"/>
                </a:highlight>
                <a:latin typeface="Arial" panose="020B0604020202020204" pitchFamily="34" charset="0"/>
              </a:rPr>
              <a:t> Adoption defined as: </a:t>
            </a:r>
            <a:r>
              <a:rPr lang="en-US" sz="1800" dirty="0">
                <a:effectLst/>
                <a:latin typeface="Arial" panose="020B0604020202020204" pitchFamily="34" charset="0"/>
                <a:ea typeface="Calibri" panose="020F0502020204030204" pitchFamily="34" charset="0"/>
              </a:rPr>
              <a:t>High (≥50% complete) vs. Low</a:t>
            </a:r>
          </a:p>
          <a:p>
            <a:pPr marL="0" marR="0" algn="l">
              <a:lnSpc>
                <a:spcPct val="107000"/>
              </a:lnSpc>
              <a:spcBef>
                <a:spcPts val="0"/>
              </a:spcBef>
              <a:spcAft>
                <a:spcPts val="0"/>
              </a:spcAft>
            </a:pPr>
            <a:r>
              <a:rPr lang="en-US" sz="1800" b="1" i="1" dirty="0">
                <a:effectLst/>
                <a:latin typeface="Arial" panose="020B0604020202020204" pitchFamily="34" charset="0"/>
                <a:ea typeface="Calibri" panose="020F0502020204030204" pitchFamily="34" charset="0"/>
                <a:cs typeface="Arial" panose="020B0604020202020204" pitchFamily="34" charset="0"/>
              </a:rPr>
              <a:t>Implementation Fidelity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Completed CATCH consults of all ordered consults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High (≥50% complete) vs. Low</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Staff participated in formal training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High (≥75% trained) vs. Low</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Staff coverage over implementation year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Complete (2 out of 3 teams, ≥66.7% coverage) vs. Incomplete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CATCH lead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Advanced practice providers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Peer counsellors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Social workers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Ratio of encounters by staff type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Balanced (2 of 3 staff types are each approximately 33% of staff composition** and no one staff type is ≥2x another) vs. imbalanced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Regular use of CATCH report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Yes; regular use of at least 1x per week vs. No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Established bridge clinic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Yes vs. No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algn="l" rtl="0" eaLnBrk="1" fontAlgn="ctr" latinLnBrk="0" hangingPunct="1">
              <a:lnSpc>
                <a:spcPct val="107000"/>
              </a:lnSpc>
              <a:spcBef>
                <a:spcPts val="0"/>
              </a:spcBef>
              <a:spcAft>
                <a:spcPts val="0"/>
              </a:spcAft>
            </a:pPr>
            <a:endParaRPr lang="en-US" sz="1800" dirty="0">
              <a:effectLst/>
              <a:latin typeface="Arial" panose="020B0604020202020204" pitchFamily="34" charset="0"/>
              <a:ea typeface="Calibri" panose="020F0502020204030204" pitchFamily="34" charset="0"/>
            </a:endParaRPr>
          </a:p>
          <a:p>
            <a:pPr marL="0" algn="l" rtl="0" eaLnBrk="1" fontAlgn="ctr" latinLnBrk="0" hangingPunct="1">
              <a:lnSpc>
                <a:spcPct val="107000"/>
              </a:lnSpc>
              <a:spcBef>
                <a:spcPts val="0"/>
              </a:spcBef>
              <a:spcAft>
                <a:spcPts val="0"/>
              </a:spcAft>
            </a:pPr>
            <a:endParaRPr lang="en-CA" sz="1800" b="0" i="0" u="none" strike="noStrike" dirty="0">
              <a:effectLst/>
              <a:highlight>
                <a:srgbClr val="580F8B"/>
              </a:highlight>
              <a:latin typeface="Arial" panose="020B0604020202020204" pitchFamily="34" charset="0"/>
            </a:endParaRPr>
          </a:p>
          <a:p>
            <a:pPr marL="0" algn="l" rtl="0" eaLnBrk="1" fontAlgn="t" latinLnBrk="0" hangingPunct="1">
              <a:lnSpc>
                <a:spcPct val="107000"/>
              </a:lnSpc>
              <a:spcBef>
                <a:spcPts val="0"/>
              </a:spcBef>
              <a:spcAft>
                <a:spcPts val="0"/>
              </a:spcAft>
            </a:pPr>
            <a:r>
              <a:rPr lang="en-US" sz="1800" b="1" i="0" u="none" strike="noStrike" kern="1200" dirty="0">
                <a:solidFill>
                  <a:srgbClr val="FFFFFF"/>
                </a:solidFill>
                <a:effectLst/>
                <a:highlight>
                  <a:srgbClr val="580F8B"/>
                </a:highlight>
                <a:latin typeface="Arial" panose="020B0604020202020204" pitchFamily="34" charset="0"/>
              </a:rPr>
              <a:t>+/++/+++ Weakly (25% difference) / moderately (50% difference) / strongly (75%+ difference) influencing high performance</a:t>
            </a:r>
            <a:endParaRPr lang="en-CA" sz="1800" b="0" i="0" u="none" strike="noStrike" dirty="0">
              <a:effectLst/>
              <a:highlight>
                <a:srgbClr val="580F8B"/>
              </a:highlight>
              <a:latin typeface="Arial" panose="020B0604020202020204" pitchFamily="34" charset="0"/>
            </a:endParaRPr>
          </a:p>
          <a:p>
            <a:pPr marL="0" algn="l" rtl="0" eaLnBrk="1" fontAlgn="t" latinLnBrk="0" hangingPunct="1">
              <a:lnSpc>
                <a:spcPct val="107000"/>
              </a:lnSpc>
              <a:spcBef>
                <a:spcPts val="0"/>
              </a:spcBef>
              <a:spcAft>
                <a:spcPts val="0"/>
              </a:spcAft>
            </a:pPr>
            <a:r>
              <a:rPr lang="en-US" sz="1800" b="1" i="0" u="none" strike="noStrike" kern="1200" dirty="0">
                <a:solidFill>
                  <a:srgbClr val="FFFFFF"/>
                </a:solidFill>
                <a:effectLst/>
                <a:highlight>
                  <a:srgbClr val="580F8B"/>
                </a:highlight>
                <a:latin typeface="Arial" panose="020B0604020202020204" pitchFamily="34" charset="0"/>
              </a:rPr>
              <a:t>-/- -/- - - Weakly (25% difference) / moderately (50% difference) / strongly (75%+ difference) influencing low performance</a:t>
            </a:r>
            <a:endParaRPr lang="en-CA" sz="1800" b="0" i="0" u="none" strike="noStrike" dirty="0">
              <a:effectLst/>
              <a:highlight>
                <a:srgbClr val="580F8B"/>
              </a:highlight>
              <a:latin typeface="Arial" panose="020B0604020202020204" pitchFamily="34" charset="0"/>
            </a:endParaRPr>
          </a:p>
          <a:p>
            <a:pPr marL="0" algn="l" rtl="0" eaLnBrk="1" fontAlgn="t" latinLnBrk="0" hangingPunct="1">
              <a:lnSpc>
                <a:spcPct val="107000"/>
              </a:lnSpc>
              <a:spcBef>
                <a:spcPts val="0"/>
              </a:spcBef>
              <a:spcAft>
                <a:spcPts val="0"/>
              </a:spcAft>
            </a:pPr>
            <a:r>
              <a:rPr lang="en-US" sz="1800" b="1" i="0" u="none" strike="noStrike" kern="1200" dirty="0">
                <a:solidFill>
                  <a:srgbClr val="FFFFFF"/>
                </a:solidFill>
                <a:effectLst/>
                <a:highlight>
                  <a:srgbClr val="580F8B"/>
                </a:highlight>
                <a:latin typeface="Arial" panose="020B0604020202020204" pitchFamily="34" charset="0"/>
              </a:rPr>
              <a:t> = No variation</a:t>
            </a:r>
          </a:p>
          <a:p>
            <a:pPr marL="0" algn="l" rtl="0" eaLnBrk="1" fontAlgn="t" latinLnBrk="0" hangingPunct="1">
              <a:lnSpc>
                <a:spcPct val="107000"/>
              </a:lnSpc>
              <a:spcBef>
                <a:spcPts val="0"/>
              </a:spcBef>
              <a:spcAft>
                <a:spcPts val="0"/>
              </a:spcAft>
            </a:pPr>
            <a:endParaRPr lang="en-US" sz="1800" b="1" i="0" u="none" strike="noStrike" kern="1200" dirty="0">
              <a:solidFill>
                <a:srgbClr val="FFFFFF"/>
              </a:solidFill>
              <a:effectLst/>
              <a:highlight>
                <a:srgbClr val="580F8B"/>
              </a:highlight>
              <a:latin typeface="Arial" panose="020B0604020202020204" pitchFamily="34" charset="0"/>
            </a:endParaRPr>
          </a:p>
          <a:p>
            <a:pPr marL="514350" indent="-514350">
              <a:buFont typeface="+mj-lt"/>
              <a:buAutoNum type="arabicPeriod"/>
            </a:pPr>
            <a:r>
              <a:rPr lang="en-US" sz="1800" dirty="0"/>
              <a:t>Full staffing of the CATCH team, including the CATCH lead physician and medical clinicians  </a:t>
            </a:r>
          </a:p>
          <a:p>
            <a:pPr marL="514350" indent="-514350">
              <a:buFont typeface="+mj-lt"/>
              <a:buAutoNum type="arabicPeriod"/>
            </a:pPr>
            <a:r>
              <a:rPr lang="en-US" sz="1800" dirty="0"/>
              <a:t>Designated office and collaboration space for CATCH</a:t>
            </a:r>
          </a:p>
          <a:p>
            <a:pPr marL="514350" indent="-514350">
              <a:buFont typeface="+mj-lt"/>
              <a:buAutoNum type="arabicPeriod"/>
            </a:pPr>
            <a:r>
              <a:rPr lang="en-US" sz="1800" dirty="0"/>
              <a:t>Pre-existing OUD resources, including having a primary care buprenorphine clinic and an OTP</a:t>
            </a:r>
          </a:p>
          <a:p>
            <a:pPr marL="514350" indent="-514350">
              <a:buFont typeface="+mj-lt"/>
              <a:buAutoNum type="arabicPeriod"/>
            </a:pPr>
            <a:r>
              <a:rPr lang="en-US" sz="1800" dirty="0"/>
              <a:t>Implemented CATCH prior to the onset of the COVID-19 pandemic</a:t>
            </a:r>
          </a:p>
          <a:p>
            <a:pPr marL="0" algn="l" rtl="0" eaLnBrk="1" fontAlgn="t" latinLnBrk="0" hangingPunct="1">
              <a:lnSpc>
                <a:spcPct val="107000"/>
              </a:lnSpc>
              <a:spcBef>
                <a:spcPts val="0"/>
              </a:spcBef>
              <a:spcAft>
                <a:spcPts val="0"/>
              </a:spcAft>
            </a:pPr>
            <a:endParaRPr lang="en-CA" sz="1800" b="0" i="0" u="none" strike="noStrike" dirty="0">
              <a:effectLst/>
              <a:highlight>
                <a:srgbClr val="580F8B"/>
              </a:highligh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DDA0C09-1263-4054-87D1-B399037E9EF1}" type="slidenum">
              <a:rPr lang="en-US" smtClean="0"/>
              <a:t>14</a:t>
            </a:fld>
            <a:endParaRPr lang="en-US"/>
          </a:p>
        </p:txBody>
      </p:sp>
    </p:spTree>
    <p:extLst>
      <p:ext uri="{BB962C8B-B14F-4D97-AF65-F5344CB8AC3E}">
        <p14:creationId xmlns:p14="http://schemas.microsoft.com/office/powerpoint/2010/main" val="4128254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sz="1200" dirty="0"/>
              <a:t>Full staffing of the CATCH team, including the CATCH lead physician and medical clinicians  </a:t>
            </a:r>
          </a:p>
          <a:p>
            <a:pPr marL="514350" indent="-514350">
              <a:buFont typeface="+mj-lt"/>
              <a:buAutoNum type="arabicPeriod"/>
            </a:pPr>
            <a:r>
              <a:rPr lang="en-US" sz="1200" dirty="0"/>
              <a:t>Designated office and collaboration space for CATCH</a:t>
            </a:r>
          </a:p>
          <a:p>
            <a:pPr marL="514350" indent="-514350">
              <a:buFont typeface="+mj-lt"/>
              <a:buAutoNum type="arabicPeriod"/>
            </a:pPr>
            <a:r>
              <a:rPr lang="en-US" sz="1200" dirty="0"/>
              <a:t>Pre-existing OUD resources, including having a primary care buprenorphine clinic and an OTP</a:t>
            </a:r>
          </a:p>
          <a:p>
            <a:pPr marL="514350" indent="-514350">
              <a:buFont typeface="+mj-lt"/>
              <a:buAutoNum type="arabicPeriod"/>
            </a:pPr>
            <a:r>
              <a:rPr lang="en-US" sz="1200" dirty="0"/>
              <a:t>Implemented CATCH prior to the onset of the COVID-19 pandemic</a:t>
            </a:r>
          </a:p>
          <a:p>
            <a:endParaRPr lang="en-US" dirty="0"/>
          </a:p>
        </p:txBody>
      </p:sp>
      <p:sp>
        <p:nvSpPr>
          <p:cNvPr id="4" name="Slide Number Placeholder 3"/>
          <p:cNvSpPr>
            <a:spLocks noGrp="1"/>
          </p:cNvSpPr>
          <p:nvPr>
            <p:ph type="sldNum" sz="quarter" idx="5"/>
          </p:nvPr>
        </p:nvSpPr>
        <p:spPr/>
        <p:txBody>
          <a:bodyPr/>
          <a:lstStyle/>
          <a:p>
            <a:fld id="{9DDA0C09-1263-4054-87D1-B399037E9EF1}" type="slidenum">
              <a:rPr lang="en-US" smtClean="0"/>
              <a:t>15</a:t>
            </a:fld>
            <a:endParaRPr lang="en-US"/>
          </a:p>
        </p:txBody>
      </p:sp>
    </p:spTree>
    <p:extLst>
      <p:ext uri="{BB962C8B-B14F-4D97-AF65-F5344CB8AC3E}">
        <p14:creationId xmlns:p14="http://schemas.microsoft.com/office/powerpoint/2010/main" val="2102130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DA0C09-1263-4054-87D1-B399037E9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393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F5E31-3045-44DA-9036-8020F9F6EB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563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A0C09-1263-4054-87D1-B399037E9EF1}" type="slidenum">
              <a:rPr lang="en-US" smtClean="0"/>
              <a:t>19</a:t>
            </a:fld>
            <a:endParaRPr lang="en-US"/>
          </a:p>
        </p:txBody>
      </p:sp>
    </p:spTree>
    <p:extLst>
      <p:ext uri="{BB962C8B-B14F-4D97-AF65-F5344CB8AC3E}">
        <p14:creationId xmlns:p14="http://schemas.microsoft.com/office/powerpoint/2010/main" val="193911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Submitted grant in 2017, when funding became available</a:t>
            </a:r>
          </a:p>
          <a:p>
            <a:r>
              <a:rPr lang="en-US" dirty="0"/>
              <a:t>Made feasible by CTSI: allowed us to access data from all 6 hospitals, single IRB for the 5 CTSI sites</a:t>
            </a:r>
          </a:p>
          <a:p>
            <a:endParaRPr lang="en-US" dirty="0"/>
          </a:p>
        </p:txBody>
      </p:sp>
      <p:sp>
        <p:nvSpPr>
          <p:cNvPr id="4" name="Slide Number Placeholder 3"/>
          <p:cNvSpPr>
            <a:spLocks noGrp="1"/>
          </p:cNvSpPr>
          <p:nvPr>
            <p:ph type="sldNum" sz="quarter" idx="10"/>
          </p:nvPr>
        </p:nvSpPr>
        <p:spPr/>
        <p:txBody>
          <a:bodyPr/>
          <a:lstStyle/>
          <a:p>
            <a:fld id="{3B0F5E31-3045-44DA-9036-8020F9F6EBF2}" type="slidenum">
              <a:rPr lang="en-US" smtClean="0"/>
              <a:pPr/>
              <a:t>3</a:t>
            </a:fld>
            <a:endParaRPr lang="en-US"/>
          </a:p>
        </p:txBody>
      </p:sp>
    </p:spTree>
    <p:extLst>
      <p:ext uri="{BB962C8B-B14F-4D97-AF65-F5344CB8AC3E}">
        <p14:creationId xmlns:p14="http://schemas.microsoft.com/office/powerpoint/2010/main" val="197792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Interprofessional team</a:t>
            </a:r>
          </a:p>
          <a:p>
            <a:r>
              <a:rPr lang="en-US" dirty="0"/>
              <a:t>Engage,</a:t>
            </a:r>
            <a:r>
              <a:rPr lang="en-US" baseline="0" dirty="0"/>
              <a:t> a</a:t>
            </a:r>
            <a:r>
              <a:rPr lang="en-US" dirty="0"/>
              <a:t>ssess, diagnose, treat in hospital</a:t>
            </a:r>
          </a:p>
          <a:p>
            <a:r>
              <a:rPr lang="en-US" dirty="0"/>
              <a:t>Make a discharge</a:t>
            </a:r>
            <a:r>
              <a:rPr lang="en-US" baseline="0" dirty="0"/>
              <a:t> plan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DA0C09-1263-4054-87D1-B399037E9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86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DA0C09-1263-4054-87D1-B399037E9EF1}" type="slidenum">
              <a:rPr lang="en-US" smtClean="0"/>
              <a:t>5</a:t>
            </a:fld>
            <a:endParaRPr lang="en-US"/>
          </a:p>
        </p:txBody>
      </p:sp>
    </p:spTree>
    <p:extLst>
      <p:ext uri="{BB962C8B-B14F-4D97-AF65-F5344CB8AC3E}">
        <p14:creationId xmlns:p14="http://schemas.microsoft.com/office/powerpoint/2010/main" val="3465716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A0C09-1263-4054-87D1-B399037E9EF1}" type="slidenum">
              <a:rPr lang="en-US" smtClean="0"/>
              <a:t>6</a:t>
            </a:fld>
            <a:endParaRPr lang="en-US"/>
          </a:p>
        </p:txBody>
      </p:sp>
    </p:spTree>
    <p:extLst>
      <p:ext uri="{BB962C8B-B14F-4D97-AF65-F5344CB8AC3E}">
        <p14:creationId xmlns:p14="http://schemas.microsoft.com/office/powerpoint/2010/main" val="97407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100000"/>
              </a:lnSpc>
            </a:pPr>
            <a:r>
              <a:rPr lang="en-US" dirty="0"/>
              <a:t>6 hospitals, randomized in 2 groups  </a:t>
            </a:r>
          </a:p>
          <a:p>
            <a:pPr lvl="1">
              <a:lnSpc>
                <a:spcPct val="100000"/>
              </a:lnSpc>
            </a:pPr>
            <a:r>
              <a:rPr lang="en-US" dirty="0"/>
              <a:t>Sites randomized to a start date, rollout Oct 2018-Feb 2020</a:t>
            </a:r>
          </a:p>
          <a:p>
            <a:pPr lvl="1"/>
            <a:r>
              <a:rPr lang="en-US" dirty="0"/>
              <a:t>All sites receive intervention condition</a:t>
            </a:r>
          </a:p>
        </p:txBody>
      </p:sp>
      <p:sp>
        <p:nvSpPr>
          <p:cNvPr id="4" name="Slide Number Placeholder 3"/>
          <p:cNvSpPr>
            <a:spLocks noGrp="1"/>
          </p:cNvSpPr>
          <p:nvPr>
            <p:ph type="sldNum" sz="quarter" idx="10"/>
          </p:nvPr>
        </p:nvSpPr>
        <p:spPr/>
        <p:txBody>
          <a:bodyPr/>
          <a:lstStyle/>
          <a:p>
            <a:fld id="{A1A98A68-3DE4-42BF-BD02-E2AFDFBA190D}" type="slidenum">
              <a:rPr lang="en-US" smtClean="0"/>
              <a:pPr/>
              <a:t>7</a:t>
            </a:fld>
            <a:endParaRPr lang="en-US"/>
          </a:p>
        </p:txBody>
      </p:sp>
    </p:spTree>
    <p:extLst>
      <p:ext uri="{BB962C8B-B14F-4D97-AF65-F5344CB8AC3E}">
        <p14:creationId xmlns:p14="http://schemas.microsoft.com/office/powerpoint/2010/main" val="2598622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is different from the primary outcome for the effectiveness study – post-discharge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DA0C09-1263-4054-87D1-B399037E9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88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concurrent analysis and interpretation of quantitative and qualitative data to explore the same phenomenon</a:t>
            </a:r>
          </a:p>
          <a:p>
            <a:r>
              <a:rPr lang="en-US" sz="1800" dirty="0">
                <a:effectLst/>
                <a:latin typeface="Arial" panose="020B0604020202020204" pitchFamily="34" charset="0"/>
                <a:ea typeface="Calibri" panose="020F0502020204030204" pitchFamily="34" charset="0"/>
              </a:rPr>
              <a:t>1. Created codebook and set cutoffs performance category (blinded to </a:t>
            </a:r>
            <a:r>
              <a:rPr lang="en-US" sz="1800" dirty="0" err="1">
                <a:effectLst/>
                <a:latin typeface="Arial" panose="020B0604020202020204" pitchFamily="34" charset="0"/>
                <a:ea typeface="Calibri" panose="020F0502020204030204" pitchFamily="34" charset="0"/>
              </a:rPr>
              <a:t>REach</a:t>
            </a:r>
            <a:r>
              <a:rPr lang="en-US" sz="1800" dirty="0">
                <a:effectLst/>
                <a:latin typeface="Arial" panose="020B0604020202020204" pitchFamily="34" charset="0"/>
                <a:ea typeface="Calibri" panose="020F0502020204030204" pitchFamily="34" charset="0"/>
              </a:rPr>
              <a:t>)</a:t>
            </a:r>
          </a:p>
          <a:p>
            <a:r>
              <a:rPr lang="en-US" sz="1800" dirty="0">
                <a:effectLst/>
                <a:latin typeface="Arial" panose="020B0604020202020204" pitchFamily="34" charset="0"/>
                <a:ea typeface="Calibri" panose="020F0502020204030204" pitchFamily="34" charset="0"/>
              </a:rPr>
              <a:t>2. Unblinded performance and used cross-case comparison to evaluate patterns driving high and low performance</a:t>
            </a:r>
          </a:p>
          <a:p>
            <a:r>
              <a:rPr lang="en-US" sz="1800" dirty="0">
                <a:effectLst/>
                <a:latin typeface="Arial" panose="020B0604020202020204" pitchFamily="34" charset="0"/>
                <a:ea typeface="Calibri" panose="020F0502020204030204" pitchFamily="34" charset="0"/>
              </a:rPr>
              <a:t>Strength of influence:</a:t>
            </a:r>
          </a:p>
          <a:p>
            <a:r>
              <a:rPr lang="en-US" sz="1800" dirty="0">
                <a:effectLst/>
                <a:latin typeface="Arial" panose="020B0604020202020204" pitchFamily="34" charset="0"/>
                <a:ea typeface="Calibri" panose="020F0502020204030204" pitchFamily="34" charset="0"/>
              </a:rPr>
              <a:t>Weakly (-/+, difference equal to 25%) </a:t>
            </a:r>
          </a:p>
          <a:p>
            <a:r>
              <a:rPr lang="en-US" sz="1800" dirty="0">
                <a:effectLst/>
                <a:latin typeface="Arial" panose="020B0604020202020204" pitchFamily="34" charset="0"/>
                <a:ea typeface="Calibri" panose="020F0502020204030204" pitchFamily="34" charset="0"/>
              </a:rPr>
              <a:t>moderately (- -/++, difference equal to 50%)</a:t>
            </a:r>
          </a:p>
          <a:p>
            <a:r>
              <a:rPr lang="en-US" sz="1800" dirty="0">
                <a:effectLst/>
                <a:latin typeface="Arial" panose="020B0604020202020204" pitchFamily="34" charset="0"/>
                <a:ea typeface="Calibri" panose="020F0502020204030204" pitchFamily="34" charset="0"/>
              </a:rPr>
              <a:t>strongly (- - -/+++, difference ≥75%) influencing performance</a:t>
            </a:r>
          </a:p>
          <a:p>
            <a:endParaRPr lang="en-US" dirty="0"/>
          </a:p>
        </p:txBody>
      </p:sp>
      <p:sp>
        <p:nvSpPr>
          <p:cNvPr id="4" name="Slide Number Placeholder 3"/>
          <p:cNvSpPr>
            <a:spLocks noGrp="1"/>
          </p:cNvSpPr>
          <p:nvPr>
            <p:ph type="sldNum" sz="quarter" idx="5"/>
          </p:nvPr>
        </p:nvSpPr>
        <p:spPr/>
        <p:txBody>
          <a:bodyPr/>
          <a:lstStyle/>
          <a:p>
            <a:fld id="{9DDA0C09-1263-4054-87D1-B399037E9EF1}" type="slidenum">
              <a:rPr lang="en-US" smtClean="0"/>
              <a:t>10</a:t>
            </a:fld>
            <a:endParaRPr lang="en-US"/>
          </a:p>
        </p:txBody>
      </p:sp>
    </p:spTree>
    <p:extLst>
      <p:ext uri="{BB962C8B-B14F-4D97-AF65-F5344CB8AC3E}">
        <p14:creationId xmlns:p14="http://schemas.microsoft.com/office/powerpoint/2010/main" val="1000560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DA0C09-1263-4054-87D1-B399037E9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75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hyperlink" Target="https://brandcenter.med.nyu.edu/" TargetMode="External"/><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hyperlink" Target="https://brandcenter.med.nyu.edu/use-the-brand/powerpoint-presentations/" TargetMode="Externa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4528" y="1447017"/>
            <a:ext cx="7132320" cy="2462241"/>
          </a:xfrm>
        </p:spPr>
        <p:txBody>
          <a:bodyPr anchor="b" anchorCtr="0"/>
          <a:lstStyle>
            <a:lvl1pPr algn="l">
              <a:lnSpc>
                <a:spcPct val="83000"/>
              </a:lnSpc>
              <a:defRPr sz="4267">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42763" y="4426059"/>
            <a:ext cx="5664200" cy="1198564"/>
          </a:xfrm>
        </p:spPr>
        <p:txBody>
          <a:bodyPr>
            <a:noAutofit/>
          </a:bodyPr>
          <a:lstStyle>
            <a:lvl1pPr marL="0" indent="0" algn="l">
              <a:lnSpc>
                <a:spcPct val="105000"/>
              </a:lnSpc>
              <a:buNone/>
              <a:defRPr sz="2400" b="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8138584" y="0"/>
            <a:ext cx="4053416" cy="6858000"/>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4" name="Footer Placeholder 4">
            <a:extLst>
              <a:ext uri="{FF2B5EF4-FFF2-40B4-BE49-F238E27FC236}">
                <a16:creationId xmlns:a16="http://schemas.microsoft.com/office/drawing/2014/main" id="{D5984376-7EF8-C4F2-8073-BB3214F92532}"/>
              </a:ext>
            </a:extLst>
          </p:cNvPr>
          <p:cNvSpPr>
            <a:spLocks noGrp="1"/>
          </p:cNvSpPr>
          <p:nvPr>
            <p:ph type="ftr" sz="quarter" idx="3"/>
          </p:nvPr>
        </p:nvSpPr>
        <p:spPr>
          <a:xfrm>
            <a:off x="463551" y="6217920"/>
            <a:ext cx="2438400" cy="292608"/>
          </a:xfrm>
          <a:prstGeom prst="roundRect">
            <a:avLst>
              <a:gd name="adj" fmla="val 50000"/>
            </a:avLst>
          </a:prstGeom>
          <a:ln w="19050">
            <a:solidFill>
              <a:schemeClr val="bg1"/>
            </a:solidFill>
          </a:ln>
        </p:spPr>
        <p:txBody>
          <a:bodyPr vert="horz" lIns="182880" tIns="45720" rIns="91440" bIns="45720" rtlCol="0" anchor="ctr"/>
          <a:lstStyle>
            <a:lvl1pPr algn="l">
              <a:defRPr sz="1467" b="1">
                <a:solidFill>
                  <a:schemeClr val="bg1"/>
                </a:solidFill>
              </a:defRPr>
            </a:lvl1pPr>
          </a:lstStyle>
          <a:p>
            <a:pPr defTabSz="457200"/>
            <a:r>
              <a:rPr lang="en-US">
                <a:solidFill>
                  <a:srgbClr val="4D4C47"/>
                </a:solidFill>
              </a:rPr>
              <a:t>Division Name or Footer</a:t>
            </a:r>
          </a:p>
        </p:txBody>
      </p:sp>
      <p:grpSp>
        <p:nvGrpSpPr>
          <p:cNvPr id="5" name="Group 4">
            <a:extLst>
              <a:ext uri="{FF2B5EF4-FFF2-40B4-BE49-F238E27FC236}">
                <a16:creationId xmlns:a16="http://schemas.microsoft.com/office/drawing/2014/main" id="{D23DC7BA-05DD-C896-5262-37703314653E}"/>
              </a:ext>
            </a:extLst>
          </p:cNvPr>
          <p:cNvGrpSpPr>
            <a:grpSpLocks noChangeAspect="1"/>
          </p:cNvGrpSpPr>
          <p:nvPr/>
        </p:nvGrpSpPr>
        <p:grpSpPr>
          <a:xfrm>
            <a:off x="329235" y="345989"/>
            <a:ext cx="2081168" cy="903151"/>
            <a:chOff x="2138363" y="5326063"/>
            <a:chExt cx="1935162" cy="839788"/>
          </a:xfrm>
          <a:solidFill>
            <a:schemeClr val="bg1"/>
          </a:solidFill>
        </p:grpSpPr>
        <p:sp>
          <p:nvSpPr>
            <p:cNvPr id="6" name="Freeform 5">
              <a:extLst>
                <a:ext uri="{FF2B5EF4-FFF2-40B4-BE49-F238E27FC236}">
                  <a16:creationId xmlns:a16="http://schemas.microsoft.com/office/drawing/2014/main" id="{195BE840-3D72-22A7-AB5F-E97D6775A99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6">
              <a:extLst>
                <a:ext uri="{FF2B5EF4-FFF2-40B4-BE49-F238E27FC236}">
                  <a16:creationId xmlns:a16="http://schemas.microsoft.com/office/drawing/2014/main" id="{7E30D5D3-49A4-BB8C-7CF8-79A1E9AB1AB5}"/>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7">
              <a:extLst>
                <a:ext uri="{FF2B5EF4-FFF2-40B4-BE49-F238E27FC236}">
                  <a16:creationId xmlns:a16="http://schemas.microsoft.com/office/drawing/2014/main" id="{FA969DAB-B68F-73C8-1D5A-A9D246382C2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4764658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Full Page Image">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1" y="85726"/>
            <a:ext cx="12192001" cy="6772275"/>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a:xfrm>
            <a:off x="434975" y="452781"/>
            <a:ext cx="8729472" cy="902811"/>
          </a:xfrm>
        </p:spPr>
        <p:txBody>
          <a:bodyPr/>
          <a:lstStyle>
            <a:lvl1pPr>
              <a:defRPr>
                <a:solidFill>
                  <a:schemeClr val="accent1"/>
                </a:solidFill>
              </a:defRPr>
            </a:lvl1pPr>
          </a:lstStyle>
          <a:p>
            <a:r>
              <a:rPr lang="en-US"/>
              <a:t>Click to edit Master title style</a:t>
            </a:r>
          </a:p>
        </p:txBody>
      </p:sp>
      <p:grpSp>
        <p:nvGrpSpPr>
          <p:cNvPr id="9" name="Group 8">
            <a:extLst>
              <a:ext uri="{FF2B5EF4-FFF2-40B4-BE49-F238E27FC236}">
                <a16:creationId xmlns:a16="http://schemas.microsoft.com/office/drawing/2014/main" id="{381C096E-5DD9-7E83-A7CA-BB060E35A3EE}"/>
              </a:ext>
            </a:extLst>
          </p:cNvPr>
          <p:cNvGrpSpPr>
            <a:grpSpLocks noChangeAspect="1"/>
          </p:cNvGrpSpPr>
          <p:nvPr/>
        </p:nvGrpSpPr>
        <p:grpSpPr>
          <a:xfrm>
            <a:off x="365761" y="6070599"/>
            <a:ext cx="1097449" cy="476252"/>
            <a:chOff x="2138363" y="5326063"/>
            <a:chExt cx="1935162" cy="839788"/>
          </a:xfrm>
          <a:solidFill>
            <a:schemeClr val="bg1"/>
          </a:solidFill>
        </p:grpSpPr>
        <p:sp>
          <p:nvSpPr>
            <p:cNvPr id="10" name="Freeform 5">
              <a:extLst>
                <a:ext uri="{FF2B5EF4-FFF2-40B4-BE49-F238E27FC236}">
                  <a16:creationId xmlns:a16="http://schemas.microsoft.com/office/drawing/2014/main" id="{134FFBB9-CC13-00D0-A185-6AEDBB269006}"/>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 name="Freeform 6">
              <a:extLst>
                <a:ext uri="{FF2B5EF4-FFF2-40B4-BE49-F238E27FC236}">
                  <a16:creationId xmlns:a16="http://schemas.microsoft.com/office/drawing/2014/main" id="{38C50612-B849-9DE3-D863-DEF07DFEDFC4}"/>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 name="Freeform 7">
              <a:extLst>
                <a:ext uri="{FF2B5EF4-FFF2-40B4-BE49-F238E27FC236}">
                  <a16:creationId xmlns:a16="http://schemas.microsoft.com/office/drawing/2014/main" id="{2E887915-1149-8648-896A-BC1B3F76BEAA}"/>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3" name="Content Placeholder 2">
            <a:extLst>
              <a:ext uri="{FF2B5EF4-FFF2-40B4-BE49-F238E27FC236}">
                <a16:creationId xmlns:a16="http://schemas.microsoft.com/office/drawing/2014/main" id="{313CFE71-3F3A-F8D9-8EE4-516B6E1B2C9D}"/>
              </a:ext>
            </a:extLst>
          </p:cNvPr>
          <p:cNvSpPr>
            <a:spLocks noGrp="1"/>
          </p:cNvSpPr>
          <p:nvPr>
            <p:ph idx="13"/>
          </p:nvPr>
        </p:nvSpPr>
        <p:spPr>
          <a:xfrm>
            <a:off x="6532033" y="2056875"/>
            <a:ext cx="5304367" cy="3569224"/>
          </a:xfrm>
        </p:spPr>
        <p:txBody>
          <a:bodyPr/>
          <a:lstStyle>
            <a:lvl1pPr>
              <a:lnSpc>
                <a:spcPct val="82000"/>
              </a:lnSpc>
              <a:defRPr sz="5067">
                <a:solidFill>
                  <a:schemeClr val="accent1"/>
                </a:solidFill>
              </a:defRPr>
            </a:lvl1pPr>
            <a:lvl2pPr>
              <a:lnSpc>
                <a:spcPct val="115000"/>
              </a:lnSpc>
              <a:defRPr/>
            </a:lvl2pPr>
            <a:lvl3pPr>
              <a:lnSpc>
                <a:spcPct val="115000"/>
              </a:lnSpc>
              <a:defRPr/>
            </a:lvl3pPr>
            <a:lvl4pPr>
              <a:lnSpc>
                <a:spcPct val="115000"/>
              </a:lnSpc>
              <a:defRPr/>
            </a:lvl4pPr>
            <a:lvl5pPr>
              <a:lnSpc>
                <a:spcPct val="115000"/>
              </a:lnSpc>
              <a:defRPr/>
            </a:lvl5pPr>
          </a:lstStyle>
          <a:p>
            <a:pPr lvl="0"/>
            <a:r>
              <a:rPr lang="en-US"/>
              <a:t>Edit Master text styles</a:t>
            </a:r>
          </a:p>
        </p:txBody>
      </p:sp>
      <p:sp>
        <p:nvSpPr>
          <p:cNvPr id="5" name="Slide Number Placeholder 5">
            <a:extLst>
              <a:ext uri="{FF2B5EF4-FFF2-40B4-BE49-F238E27FC236}">
                <a16:creationId xmlns:a16="http://schemas.microsoft.com/office/drawing/2014/main" id="{2182874F-C92B-945D-B692-C1B9B8C5B79A}"/>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6" name="Footer Placeholder 4">
            <a:extLst>
              <a:ext uri="{FF2B5EF4-FFF2-40B4-BE49-F238E27FC236}">
                <a16:creationId xmlns:a16="http://schemas.microsoft.com/office/drawing/2014/main" id="{7269D717-FC1D-BCA5-06DC-C482D1597C37}"/>
              </a:ext>
            </a:extLst>
          </p:cNvPr>
          <p:cNvSpPr>
            <a:spLocks noGrp="1"/>
          </p:cNvSpPr>
          <p:nvPr>
            <p:ph type="ftr" sz="quarter" idx="3"/>
          </p:nvPr>
        </p:nvSpPr>
        <p:spPr>
          <a:xfrm>
            <a:off x="10082784" y="6221027"/>
            <a:ext cx="1097280" cy="126733"/>
          </a:xfrm>
          <a:prstGeom prst="roundRect">
            <a:avLst>
              <a:gd name="adj" fmla="val 50000"/>
            </a:avLst>
          </a:prstGeom>
          <a:ln>
            <a:solidFill>
              <a:schemeClr val="bg1"/>
            </a:solidFill>
          </a:ln>
        </p:spPr>
        <p:txBody>
          <a:bodyPr vert="horz" lIns="45720" tIns="45720" rIns="91440" bIns="45720" rtlCol="0" anchor="ctr"/>
          <a:lstStyle>
            <a:lvl1pPr algn="r">
              <a:defRPr sz="667" b="1">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3059482481"/>
      </p:ext>
    </p:extLst>
  </p:cSld>
  <p:clrMapOvr>
    <a:masterClrMapping/>
  </p:clrMapOvr>
  <p:hf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blank" preserve="1">
  <p:cSld name="Blank - Purple">
    <p:bg>
      <p:bgPr>
        <a:solidFill>
          <a:schemeClr val="tx2"/>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3BD8AE6-C2F0-35EB-8C96-26857916D76B}"/>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grpSp>
        <p:nvGrpSpPr>
          <p:cNvPr id="2" name="Group 1">
            <a:extLst>
              <a:ext uri="{FF2B5EF4-FFF2-40B4-BE49-F238E27FC236}">
                <a16:creationId xmlns:a16="http://schemas.microsoft.com/office/drawing/2014/main" id="{FD2BF8FC-DE44-610A-B6A5-E0BFE2D06A8D}"/>
              </a:ext>
            </a:extLst>
          </p:cNvPr>
          <p:cNvGrpSpPr>
            <a:grpSpLocks noChangeAspect="1"/>
          </p:cNvGrpSpPr>
          <p:nvPr/>
        </p:nvGrpSpPr>
        <p:grpSpPr>
          <a:xfrm>
            <a:off x="651202" y="5889019"/>
            <a:ext cx="1097449" cy="476252"/>
            <a:chOff x="2138363" y="5326063"/>
            <a:chExt cx="1935162" cy="839788"/>
          </a:xfrm>
          <a:solidFill>
            <a:schemeClr val="bg1"/>
          </a:solidFill>
        </p:grpSpPr>
        <p:sp>
          <p:nvSpPr>
            <p:cNvPr id="3" name="Freeform 2">
              <a:extLst>
                <a:ext uri="{FF2B5EF4-FFF2-40B4-BE49-F238E27FC236}">
                  <a16:creationId xmlns:a16="http://schemas.microsoft.com/office/drawing/2014/main" id="{B8E34EC9-38A4-9636-90C3-5B88043C8DBD}"/>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 name="Freeform 6">
              <a:extLst>
                <a:ext uri="{FF2B5EF4-FFF2-40B4-BE49-F238E27FC236}">
                  <a16:creationId xmlns:a16="http://schemas.microsoft.com/office/drawing/2014/main" id="{EF12B9F8-5AB8-F7EE-2E42-3A7394787091}"/>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7">
              <a:extLst>
                <a:ext uri="{FF2B5EF4-FFF2-40B4-BE49-F238E27FC236}">
                  <a16:creationId xmlns:a16="http://schemas.microsoft.com/office/drawing/2014/main" id="{BA483221-AF30-723C-E38C-401FC23E6DB6}"/>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8" name="Footer Placeholder 7">
            <a:extLst>
              <a:ext uri="{FF2B5EF4-FFF2-40B4-BE49-F238E27FC236}">
                <a16:creationId xmlns:a16="http://schemas.microsoft.com/office/drawing/2014/main" id="{509A8225-A7C5-C225-A904-BFA1ADCD975F}"/>
              </a:ext>
            </a:extLst>
          </p:cNvPr>
          <p:cNvSpPr>
            <a:spLocks noGrp="1"/>
          </p:cNvSpPr>
          <p:nvPr>
            <p:ph type="ftr" sz="quarter" idx="10"/>
          </p:nvPr>
        </p:nvSpPr>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1807637374"/>
      </p:ext>
    </p:extLst>
  </p:cSld>
  <p:clrMapOvr>
    <a:masterClrMapping/>
  </p:clrMapOvr>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9162" y="4919579"/>
            <a:ext cx="6637759" cy="747823"/>
          </a:xfrm>
        </p:spPr>
        <p:txBody>
          <a:bodyPr anchor="b">
            <a:noAutofit/>
          </a:bodyPr>
          <a:lstStyle>
            <a:lvl1pPr marL="0" indent="0" algn="l">
              <a:lnSpc>
                <a:spcPct val="105000"/>
              </a:lnSpc>
              <a:buNone/>
              <a:defRPr sz="24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8138584" y="0"/>
            <a:ext cx="4053416" cy="6858000"/>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13" name="TextBox 12">
            <a:extLst>
              <a:ext uri="{FF2B5EF4-FFF2-40B4-BE49-F238E27FC236}">
                <a16:creationId xmlns:a16="http://schemas.microsoft.com/office/drawing/2014/main" id="{719728A9-6C8B-6FDF-9879-F88BA8D3969B}"/>
              </a:ext>
            </a:extLst>
          </p:cNvPr>
          <p:cNvSpPr txBox="1"/>
          <p:nvPr/>
        </p:nvSpPr>
        <p:spPr>
          <a:xfrm>
            <a:off x="660401" y="2687165"/>
            <a:ext cx="4593209" cy="923330"/>
          </a:xfrm>
          <a:prstGeom prst="rect">
            <a:avLst/>
          </a:prstGeom>
          <a:noFill/>
        </p:spPr>
        <p:txBody>
          <a:bodyPr wrap="square" lIns="0" tIns="0" rIns="0" bIns="0" rtlCol="0">
            <a:spAutoFit/>
          </a:bodyPr>
          <a:lstStyle/>
          <a:p>
            <a:pPr algn="l"/>
            <a:r>
              <a:rPr lang="en-US" sz="6000">
                <a:solidFill>
                  <a:schemeClr val="bg1"/>
                </a:solidFill>
              </a:rPr>
              <a:t>Thank you</a:t>
            </a:r>
          </a:p>
        </p:txBody>
      </p:sp>
      <p:grpSp>
        <p:nvGrpSpPr>
          <p:cNvPr id="2" name="Group 1">
            <a:extLst>
              <a:ext uri="{FF2B5EF4-FFF2-40B4-BE49-F238E27FC236}">
                <a16:creationId xmlns:a16="http://schemas.microsoft.com/office/drawing/2014/main" id="{A0286701-710D-A85F-7782-853164691F09}"/>
              </a:ext>
            </a:extLst>
          </p:cNvPr>
          <p:cNvGrpSpPr>
            <a:grpSpLocks noChangeAspect="1"/>
          </p:cNvGrpSpPr>
          <p:nvPr/>
        </p:nvGrpSpPr>
        <p:grpSpPr>
          <a:xfrm>
            <a:off x="649163" y="514011"/>
            <a:ext cx="1994712" cy="865632"/>
            <a:chOff x="2138363" y="5326063"/>
            <a:chExt cx="1935162" cy="839788"/>
          </a:xfrm>
          <a:solidFill>
            <a:schemeClr val="bg1"/>
          </a:solidFill>
        </p:grpSpPr>
        <p:sp>
          <p:nvSpPr>
            <p:cNvPr id="5" name="Freeform 4">
              <a:extLst>
                <a:ext uri="{FF2B5EF4-FFF2-40B4-BE49-F238E27FC236}">
                  <a16:creationId xmlns:a16="http://schemas.microsoft.com/office/drawing/2014/main" id="{3AD57E4E-DC3C-FFDF-12B3-4413375D23DC}"/>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 name="Freeform 5">
              <a:extLst>
                <a:ext uri="{FF2B5EF4-FFF2-40B4-BE49-F238E27FC236}">
                  <a16:creationId xmlns:a16="http://schemas.microsoft.com/office/drawing/2014/main" id="{19F7552F-3F6F-5801-6D83-0650CBCA7303}"/>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8">
              <a:extLst>
                <a:ext uri="{FF2B5EF4-FFF2-40B4-BE49-F238E27FC236}">
                  <a16:creationId xmlns:a16="http://schemas.microsoft.com/office/drawing/2014/main" id="{38DB314B-18C9-2231-8F8C-0F30B362572D}"/>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4" name="Footer Placeholder 3">
            <a:extLst>
              <a:ext uri="{FF2B5EF4-FFF2-40B4-BE49-F238E27FC236}">
                <a16:creationId xmlns:a16="http://schemas.microsoft.com/office/drawing/2014/main" id="{13A6D16C-CEA9-48DE-DB22-D8D95E736356}"/>
              </a:ext>
            </a:extLst>
          </p:cNvPr>
          <p:cNvSpPr>
            <a:spLocks noGrp="1"/>
          </p:cNvSpPr>
          <p:nvPr>
            <p:ph type="ftr" sz="quarter" idx="11"/>
          </p:nvPr>
        </p:nvSpPr>
        <p:spPr>
          <a:xfrm>
            <a:off x="649161" y="6129813"/>
            <a:ext cx="6637759" cy="311627"/>
          </a:xfrm>
        </p:spPr>
        <p:txBody>
          <a:bodyPr/>
          <a:lstStyle>
            <a:lvl1pPr algn="l">
              <a:defRPr sz="1600" b="1">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2989668455"/>
      </p:ext>
    </p:extLst>
  </p:cSld>
  <p:clrMapOvr>
    <a:masterClrMapping/>
  </p:clrMapOvr>
  <p:hf hdr="0" dt="0"/>
  <p:extLst>
    <p:ext uri="{DCECCB84-F9BA-43D5-87BE-67443E8EF086}">
      <p15:sldGuideLst xmlns:p15="http://schemas.microsoft.com/office/powerpoint/2012/main">
        <p15:guide id="1" orient="horz" pos="162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Thank you - Whit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9162" y="4919579"/>
            <a:ext cx="6637759" cy="747823"/>
          </a:xfrm>
        </p:spPr>
        <p:txBody>
          <a:bodyPr anchor="b">
            <a:noAutofit/>
          </a:bodyPr>
          <a:lstStyle>
            <a:lvl1pPr marL="0" indent="0" algn="l">
              <a:lnSpc>
                <a:spcPct val="105000"/>
              </a:lnSpc>
              <a:buNone/>
              <a:defRPr sz="2400" b="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8138584" y="0"/>
            <a:ext cx="4053416" cy="6858000"/>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13" name="TextBox 12">
            <a:extLst>
              <a:ext uri="{FF2B5EF4-FFF2-40B4-BE49-F238E27FC236}">
                <a16:creationId xmlns:a16="http://schemas.microsoft.com/office/drawing/2014/main" id="{719728A9-6C8B-6FDF-9879-F88BA8D3969B}"/>
              </a:ext>
            </a:extLst>
          </p:cNvPr>
          <p:cNvSpPr txBox="1"/>
          <p:nvPr/>
        </p:nvSpPr>
        <p:spPr>
          <a:xfrm>
            <a:off x="660401" y="2687165"/>
            <a:ext cx="4593209" cy="923330"/>
          </a:xfrm>
          <a:prstGeom prst="rect">
            <a:avLst/>
          </a:prstGeom>
          <a:noFill/>
        </p:spPr>
        <p:txBody>
          <a:bodyPr wrap="square" lIns="0" tIns="0" rIns="0" bIns="0" rtlCol="0">
            <a:spAutoFit/>
          </a:bodyPr>
          <a:lstStyle/>
          <a:p>
            <a:pPr algn="l"/>
            <a:r>
              <a:rPr lang="en-US" sz="6000">
                <a:solidFill>
                  <a:schemeClr val="tx2"/>
                </a:solidFill>
              </a:rPr>
              <a:t>Thank you</a:t>
            </a:r>
          </a:p>
        </p:txBody>
      </p:sp>
      <p:grpSp>
        <p:nvGrpSpPr>
          <p:cNvPr id="2" name="Group 1">
            <a:extLst>
              <a:ext uri="{FF2B5EF4-FFF2-40B4-BE49-F238E27FC236}">
                <a16:creationId xmlns:a16="http://schemas.microsoft.com/office/drawing/2014/main" id="{A0286701-710D-A85F-7782-853164691F09}"/>
              </a:ext>
            </a:extLst>
          </p:cNvPr>
          <p:cNvGrpSpPr>
            <a:grpSpLocks noChangeAspect="1"/>
          </p:cNvGrpSpPr>
          <p:nvPr/>
        </p:nvGrpSpPr>
        <p:grpSpPr>
          <a:xfrm>
            <a:off x="649163" y="514011"/>
            <a:ext cx="1994712" cy="865632"/>
            <a:chOff x="2138363" y="5326063"/>
            <a:chExt cx="1935162" cy="839788"/>
          </a:xfrm>
          <a:solidFill>
            <a:schemeClr val="tx2"/>
          </a:solidFill>
        </p:grpSpPr>
        <p:sp>
          <p:nvSpPr>
            <p:cNvPr id="5" name="Freeform 4">
              <a:extLst>
                <a:ext uri="{FF2B5EF4-FFF2-40B4-BE49-F238E27FC236}">
                  <a16:creationId xmlns:a16="http://schemas.microsoft.com/office/drawing/2014/main" id="{3AD57E4E-DC3C-FFDF-12B3-4413375D23DC}"/>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 name="Freeform 5">
              <a:extLst>
                <a:ext uri="{FF2B5EF4-FFF2-40B4-BE49-F238E27FC236}">
                  <a16:creationId xmlns:a16="http://schemas.microsoft.com/office/drawing/2014/main" id="{19F7552F-3F6F-5801-6D83-0650CBCA7303}"/>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8">
              <a:extLst>
                <a:ext uri="{FF2B5EF4-FFF2-40B4-BE49-F238E27FC236}">
                  <a16:creationId xmlns:a16="http://schemas.microsoft.com/office/drawing/2014/main" id="{38DB314B-18C9-2231-8F8C-0F30B362572D}"/>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4" name="Footer Placeholder 3">
            <a:extLst>
              <a:ext uri="{FF2B5EF4-FFF2-40B4-BE49-F238E27FC236}">
                <a16:creationId xmlns:a16="http://schemas.microsoft.com/office/drawing/2014/main" id="{88FC635F-2508-4EB3-09CC-A82E69E06B69}"/>
              </a:ext>
            </a:extLst>
          </p:cNvPr>
          <p:cNvSpPr>
            <a:spLocks noGrp="1"/>
          </p:cNvSpPr>
          <p:nvPr>
            <p:ph type="ftr" sz="quarter" idx="11"/>
          </p:nvPr>
        </p:nvSpPr>
        <p:spPr>
          <a:xfrm>
            <a:off x="649162" y="6139973"/>
            <a:ext cx="6637757" cy="295456"/>
          </a:xfrm>
        </p:spPr>
        <p:txBody>
          <a:bodyPr/>
          <a:lstStyle>
            <a:lvl1pPr algn="l">
              <a:defRPr sz="1600" b="1"/>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2714807743"/>
      </p:ext>
    </p:extLst>
  </p:cSld>
  <p:clrMapOvr>
    <a:masterClrMapping/>
  </p:clrMapOvr>
  <p:hf hdr="0" dt="0"/>
  <p:extLst>
    <p:ext uri="{DCECCB84-F9BA-43D5-87BE-67443E8EF086}">
      <p15:sldGuideLst xmlns:p15="http://schemas.microsoft.com/office/powerpoint/2012/main">
        <p15:guide id="1" orient="horz" pos="162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TUTORIAL">
    <p:bg>
      <p:bgPr>
        <a:solidFill>
          <a:schemeClr val="tx2"/>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23DC7BA-05DD-C896-5262-37703314653E}"/>
              </a:ext>
            </a:extLst>
          </p:cNvPr>
          <p:cNvGrpSpPr>
            <a:grpSpLocks noChangeAspect="1"/>
          </p:cNvGrpSpPr>
          <p:nvPr/>
        </p:nvGrpSpPr>
        <p:grpSpPr>
          <a:xfrm>
            <a:off x="649163" y="514011"/>
            <a:ext cx="1994712" cy="865632"/>
            <a:chOff x="2138363" y="5326063"/>
            <a:chExt cx="1935162" cy="839788"/>
          </a:xfrm>
          <a:solidFill>
            <a:schemeClr val="bg1"/>
          </a:solidFill>
        </p:grpSpPr>
        <p:sp>
          <p:nvSpPr>
            <p:cNvPr id="6" name="Freeform 5">
              <a:extLst>
                <a:ext uri="{FF2B5EF4-FFF2-40B4-BE49-F238E27FC236}">
                  <a16:creationId xmlns:a16="http://schemas.microsoft.com/office/drawing/2014/main" id="{195BE840-3D72-22A7-AB5F-E97D6775A99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6">
              <a:extLst>
                <a:ext uri="{FF2B5EF4-FFF2-40B4-BE49-F238E27FC236}">
                  <a16:creationId xmlns:a16="http://schemas.microsoft.com/office/drawing/2014/main" id="{7E30D5D3-49A4-BB8C-7CF8-79A1E9AB1AB5}"/>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7">
              <a:extLst>
                <a:ext uri="{FF2B5EF4-FFF2-40B4-BE49-F238E27FC236}">
                  <a16:creationId xmlns:a16="http://schemas.microsoft.com/office/drawing/2014/main" id="{FA969DAB-B68F-73C8-1D5A-A9D246382C2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pic>
        <p:nvPicPr>
          <p:cNvPr id="9" name="Picture Placeholder 12">
            <a:extLst>
              <a:ext uri="{FF2B5EF4-FFF2-40B4-BE49-F238E27FC236}">
                <a16:creationId xmlns:a16="http://schemas.microsoft.com/office/drawing/2014/main" id="{BCCA40AB-832C-6D9B-CC34-6BDA6725AA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138584" y="0"/>
            <a:ext cx="4053416" cy="6858000"/>
          </a:xfrm>
          <a:prstGeom prst="rect">
            <a:avLst/>
          </a:prstGeom>
        </p:spPr>
      </p:pic>
      <p:sp>
        <p:nvSpPr>
          <p:cNvPr id="15" name="TextBox 14">
            <a:extLst>
              <a:ext uri="{FF2B5EF4-FFF2-40B4-BE49-F238E27FC236}">
                <a16:creationId xmlns:a16="http://schemas.microsoft.com/office/drawing/2014/main" id="{BFC7CFA0-762E-DB7F-EB33-6B78BBE20A8A}"/>
              </a:ext>
            </a:extLst>
          </p:cNvPr>
          <p:cNvSpPr txBox="1"/>
          <p:nvPr/>
        </p:nvSpPr>
        <p:spPr>
          <a:xfrm>
            <a:off x="660401" y="2070101"/>
            <a:ext cx="5905863" cy="2461260"/>
          </a:xfrm>
          <a:prstGeom prst="rect">
            <a:avLst/>
          </a:prstGeom>
          <a:noFill/>
        </p:spPr>
        <p:txBody>
          <a:bodyPr wrap="square" lIns="0" tIns="0" rIns="0" bIns="0" rtlCol="0">
            <a:noAutofit/>
          </a:bodyPr>
          <a:lstStyle/>
          <a:p>
            <a:pPr marL="0" marR="0" indent="0" algn="l" defTabSz="609585" rtl="0" eaLnBrk="1" fontAlgn="auto" latinLnBrk="0" hangingPunct="1">
              <a:lnSpc>
                <a:spcPct val="82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mj-lt"/>
                <a:ea typeface="+mj-ea"/>
                <a:cs typeface="+mj-cs"/>
              </a:rPr>
              <a:t>Presentation title goes here. This is the NYU Langone Health PowerPoint template</a:t>
            </a:r>
            <a:endParaRPr lang="en-US" sz="1867">
              <a:latin typeface="+mj-lt"/>
            </a:endParaRPr>
          </a:p>
        </p:txBody>
      </p:sp>
      <p:sp>
        <p:nvSpPr>
          <p:cNvPr id="17" name="TextBox 16">
            <a:extLst>
              <a:ext uri="{FF2B5EF4-FFF2-40B4-BE49-F238E27FC236}">
                <a16:creationId xmlns:a16="http://schemas.microsoft.com/office/drawing/2014/main" id="{2A2677B2-FF96-96FE-D4CC-FC8EE8BCAE5D}"/>
              </a:ext>
            </a:extLst>
          </p:cNvPr>
          <p:cNvSpPr txBox="1"/>
          <p:nvPr/>
        </p:nvSpPr>
        <p:spPr>
          <a:xfrm>
            <a:off x="660401" y="4822020"/>
            <a:ext cx="5565515" cy="871777"/>
          </a:xfrm>
          <a:prstGeom prst="rect">
            <a:avLst/>
          </a:prstGeom>
          <a:noFill/>
        </p:spPr>
        <p:txBody>
          <a:bodyPr wrap="square" lIns="0" tIns="0" rIns="0" bIns="0" rtlCol="0" anchor="b" anchorCtr="0">
            <a:noAutofit/>
          </a:bodyPr>
          <a:lstStyle/>
          <a:p>
            <a:pPr marL="0" marR="0" lvl="0" indent="0" algn="l" defTabSz="914377"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FFFFFF"/>
                </a:solidFill>
                <a:effectLst/>
                <a:uLnTx/>
                <a:uFillTx/>
                <a:latin typeface="Arial" panose="020B0604020202020204"/>
                <a:ea typeface="+mn-ea"/>
                <a:cs typeface="+mn-cs"/>
              </a:rPr>
              <a:t>Presentation subtitle information </a:t>
            </a:r>
          </a:p>
          <a:p>
            <a:pPr marL="0" marR="0" lvl="0" indent="0" algn="l" defTabSz="914377"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FFFFFF"/>
                </a:solidFill>
                <a:effectLst/>
                <a:uLnTx/>
                <a:uFillTx/>
                <a:latin typeface="Arial" panose="020B0604020202020204"/>
                <a:ea typeface="+mn-ea"/>
                <a:cs typeface="+mn-cs"/>
              </a:rPr>
              <a:t>MM/DD/YYYY</a:t>
            </a:r>
          </a:p>
        </p:txBody>
      </p:sp>
      <p:sp>
        <p:nvSpPr>
          <p:cNvPr id="2" name="Footer Placeholder 1">
            <a:extLst>
              <a:ext uri="{FF2B5EF4-FFF2-40B4-BE49-F238E27FC236}">
                <a16:creationId xmlns:a16="http://schemas.microsoft.com/office/drawing/2014/main" id="{EAB0A6EE-7D6F-85E1-73E5-80EABD17B8E9}"/>
              </a:ext>
            </a:extLst>
          </p:cNvPr>
          <p:cNvSpPr>
            <a:spLocks noGrp="1"/>
          </p:cNvSpPr>
          <p:nvPr>
            <p:ph type="ftr" sz="quarter" idx="10"/>
          </p:nvPr>
        </p:nvSpPr>
        <p:spPr>
          <a:xfrm>
            <a:off x="660400" y="6129815"/>
            <a:ext cx="5435600" cy="295456"/>
          </a:xfrm>
        </p:spPr>
        <p:txBody>
          <a:bodyPr/>
          <a:lstStyle>
            <a:lvl1pPr algn="l">
              <a:defRPr sz="1600" b="1">
                <a:solidFill>
                  <a:schemeClr val="bg1"/>
                </a:solidFill>
              </a:defRPr>
            </a:lvl1pPr>
          </a:lstStyle>
          <a:p>
            <a:pPr defTabSz="457200"/>
            <a:r>
              <a:rPr lang="en-US">
                <a:solidFill>
                  <a:srgbClr val="4D4C47"/>
                </a:solidFill>
              </a:rPr>
              <a:t>Division Name or Footer</a:t>
            </a:r>
          </a:p>
        </p:txBody>
      </p:sp>
      <p:grpSp>
        <p:nvGrpSpPr>
          <p:cNvPr id="18" name="Group 17">
            <a:extLst>
              <a:ext uri="{FF2B5EF4-FFF2-40B4-BE49-F238E27FC236}">
                <a16:creationId xmlns:a16="http://schemas.microsoft.com/office/drawing/2014/main" id="{99F17713-B178-2A98-F146-B726CBEB2040}"/>
              </a:ext>
            </a:extLst>
          </p:cNvPr>
          <p:cNvGrpSpPr/>
          <p:nvPr/>
        </p:nvGrpSpPr>
        <p:grpSpPr>
          <a:xfrm>
            <a:off x="3257006" y="488243"/>
            <a:ext cx="8443215" cy="5757762"/>
            <a:chOff x="2442754" y="366182"/>
            <a:chExt cx="6332411" cy="4318321"/>
          </a:xfrm>
        </p:grpSpPr>
        <p:sp>
          <p:nvSpPr>
            <p:cNvPr id="19" name="TextBox 18">
              <a:extLst>
                <a:ext uri="{FF2B5EF4-FFF2-40B4-BE49-F238E27FC236}">
                  <a16:creationId xmlns:a16="http://schemas.microsoft.com/office/drawing/2014/main" id="{FDDB3045-EE1D-37FD-8E21-720782A285EC}"/>
                </a:ext>
              </a:extLst>
            </p:cNvPr>
            <p:cNvSpPr txBox="1"/>
            <p:nvPr/>
          </p:nvSpPr>
          <p:spPr>
            <a:xfrm>
              <a:off x="3526143" y="3843170"/>
              <a:ext cx="3736806" cy="838451"/>
            </a:xfrm>
            <a:prstGeom prst="rect">
              <a:avLst/>
            </a:prstGeom>
            <a:solidFill>
              <a:schemeClr val="tx2">
                <a:alpha val="75000"/>
              </a:schemeClr>
            </a:solidFill>
            <a:ln w="12700">
              <a:solidFill>
                <a:schemeClr val="accent4"/>
              </a:solidFill>
            </a:ln>
          </p:spPr>
          <p:txBody>
            <a:bodyPr wrap="square" rtlCol="0">
              <a:spAutoFit/>
            </a:bodyPr>
            <a:lstStyle/>
            <a:p>
              <a:r>
                <a:rPr lang="en-US" sz="1333">
                  <a:solidFill>
                    <a:schemeClr val="accent4"/>
                  </a:solidFill>
                </a:rPr>
                <a:t>SIGNPOST: “Division/Department Name” is linked with the footer feature. Go to “Insert” menu, then “Header and Footer...”. Update the footer text with your Division or Department Name, or uncheck the footer box to hide all footer text, including the signpost on the covers. Click “Apply to All” to finish. </a:t>
              </a:r>
            </a:p>
          </p:txBody>
        </p:sp>
        <p:cxnSp>
          <p:nvCxnSpPr>
            <p:cNvPr id="20" name="Straight Arrow Connector 19">
              <a:extLst>
                <a:ext uri="{FF2B5EF4-FFF2-40B4-BE49-F238E27FC236}">
                  <a16:creationId xmlns:a16="http://schemas.microsoft.com/office/drawing/2014/main" id="{4D52B75F-A551-9A4A-6CF6-EA8BEDB02596}"/>
                </a:ext>
              </a:extLst>
            </p:cNvPr>
            <p:cNvCxnSpPr>
              <a:cxnSpLocks/>
              <a:stCxn id="19" idx="1"/>
            </p:cNvCxnSpPr>
            <p:nvPr/>
          </p:nvCxnSpPr>
          <p:spPr>
            <a:xfrm flipH="1">
              <a:off x="2442754" y="4274057"/>
              <a:ext cx="1083389" cy="410446"/>
            </a:xfrm>
            <a:prstGeom prst="straightConnector1">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C7EED96-2326-638D-29CF-890338764C1C}"/>
                </a:ext>
              </a:extLst>
            </p:cNvPr>
            <p:cNvSpPr txBox="1"/>
            <p:nvPr/>
          </p:nvSpPr>
          <p:spPr>
            <a:xfrm>
              <a:off x="6470232" y="366182"/>
              <a:ext cx="2304933" cy="684610"/>
            </a:xfrm>
            <a:prstGeom prst="rect">
              <a:avLst/>
            </a:prstGeom>
            <a:solidFill>
              <a:schemeClr val="tx2">
                <a:alpha val="75000"/>
              </a:schemeClr>
            </a:solidFill>
            <a:ln w="12700">
              <a:solidFill>
                <a:schemeClr val="accent4"/>
              </a:solidFill>
            </a:ln>
          </p:spPr>
          <p:txBody>
            <a:bodyPr wrap="square" rtlCol="0">
              <a:spAutoFit/>
            </a:bodyPr>
            <a:lstStyle/>
            <a:p>
              <a:pPr algn="l"/>
              <a:r>
                <a:rPr lang="en-US" sz="1333">
                  <a:solidFill>
                    <a:schemeClr val="accent4"/>
                  </a:solidFill>
                </a:rPr>
                <a:t>IMAGES: All images used in this template are placeholders. Please replace/insert new images that convey your presentation’s message.</a:t>
              </a:r>
            </a:p>
          </p:txBody>
        </p:sp>
        <p:sp>
          <p:nvSpPr>
            <p:cNvPr id="22" name="TextBox 21">
              <a:extLst>
                <a:ext uri="{FF2B5EF4-FFF2-40B4-BE49-F238E27FC236}">
                  <a16:creationId xmlns:a16="http://schemas.microsoft.com/office/drawing/2014/main" id="{B1DE6E49-A90E-E798-8032-A4C12925221A}"/>
                </a:ext>
              </a:extLst>
            </p:cNvPr>
            <p:cNvSpPr txBox="1"/>
            <p:nvPr/>
          </p:nvSpPr>
          <p:spPr>
            <a:xfrm>
              <a:off x="2773363" y="458997"/>
              <a:ext cx="2262368" cy="530770"/>
            </a:xfrm>
            <a:prstGeom prst="rect">
              <a:avLst/>
            </a:prstGeom>
            <a:solidFill>
              <a:schemeClr val="tx2">
                <a:alpha val="75000"/>
              </a:schemeClr>
            </a:solidFill>
            <a:ln w="12700">
              <a:solidFill>
                <a:schemeClr val="accent4"/>
              </a:solidFill>
            </a:ln>
          </p:spPr>
          <p:txBody>
            <a:bodyPr wrap="square" rtlCol="0">
              <a:spAutoFit/>
            </a:bodyPr>
            <a:lstStyle/>
            <a:p>
              <a:pPr algn="l"/>
              <a:r>
                <a:rPr lang="en-US" sz="1333">
                  <a:solidFill>
                    <a:schemeClr val="accent4"/>
                  </a:solidFill>
                </a:rPr>
                <a:t>FOR MORE INFO: Visit the </a:t>
              </a:r>
              <a:r>
                <a:rPr lang="en-US" sz="1333">
                  <a:solidFill>
                    <a:schemeClr val="accent4"/>
                  </a:solidFill>
                  <a:hlinkClick r:id="rId3">
                    <a:extLst>
                      <a:ext uri="{A12FA001-AC4F-418D-AE19-62706E023703}">
                        <ahyp:hlinkClr xmlns:ahyp="http://schemas.microsoft.com/office/drawing/2018/hyperlinkcolor" val="tx"/>
                      </a:ext>
                    </a:extLst>
                  </a:hlinkClick>
                </a:rPr>
                <a:t>Brand Center</a:t>
              </a:r>
              <a:r>
                <a:rPr lang="en-US" sz="1333">
                  <a:solidFill>
                    <a:schemeClr val="accent4"/>
                  </a:solidFill>
                </a:rPr>
                <a:t> for information and tips about </a:t>
              </a:r>
              <a:r>
                <a:rPr lang="en-US" sz="1333">
                  <a:solidFill>
                    <a:schemeClr val="accent4"/>
                  </a:solidFill>
                  <a:hlinkClick r:id="rId4">
                    <a:extLst>
                      <a:ext uri="{A12FA001-AC4F-418D-AE19-62706E023703}">
                        <ahyp:hlinkClr xmlns:ahyp="http://schemas.microsoft.com/office/drawing/2018/hyperlinkcolor" val="tx"/>
                      </a:ext>
                    </a:extLst>
                  </a:hlinkClick>
                </a:rPr>
                <a:t>PowerPoint templates</a:t>
              </a:r>
              <a:r>
                <a:rPr lang="en-US" sz="1333">
                  <a:solidFill>
                    <a:schemeClr val="accent4"/>
                  </a:solidFill>
                </a:rPr>
                <a:t>.</a:t>
              </a:r>
            </a:p>
          </p:txBody>
        </p:sp>
      </p:grpSp>
    </p:spTree>
    <p:extLst>
      <p:ext uri="{BB962C8B-B14F-4D97-AF65-F5344CB8AC3E}">
        <p14:creationId xmlns:p14="http://schemas.microsoft.com/office/powerpoint/2010/main" val="2725255120"/>
      </p:ext>
    </p:extLst>
  </p:cSld>
  <p:clrMapOvr>
    <a:masterClrMapping/>
  </p:clrMapOvr>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itle B - Purpl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4" name="Rectangle 25"/>
          <p:cNvSpPr>
            <a:spLocks noChangeAspect="1"/>
          </p:cNvSpPr>
          <p:nvPr userDrawn="1"/>
        </p:nvSpPr>
        <p:spPr>
          <a:xfrm rot="10800000">
            <a:off x="0" y="1"/>
            <a:ext cx="12192000" cy="1910293"/>
          </a:xfrm>
          <a:custGeom>
            <a:avLst/>
            <a:gdLst/>
            <a:ahLst/>
            <a:cxnLst/>
            <a:rect l="l" t="t" r="r" b="b"/>
            <a:pathLst>
              <a:path w="9144000" h="1432720">
                <a:moveTo>
                  <a:pt x="9144000" y="1432720"/>
                </a:moveTo>
                <a:lnTo>
                  <a:pt x="0" y="143272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chemeClr val="bg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000000"/>
              </a:solidFill>
            </a:endParaRPr>
          </a:p>
        </p:txBody>
      </p:sp>
      <p:sp>
        <p:nvSpPr>
          <p:cNvPr id="2" name="Title 1"/>
          <p:cNvSpPr>
            <a:spLocks noGrp="1"/>
          </p:cNvSpPr>
          <p:nvPr>
            <p:ph type="ctrTitle" hasCustomPrompt="1"/>
          </p:nvPr>
        </p:nvSpPr>
        <p:spPr>
          <a:xfrm>
            <a:off x="914400" y="2378360"/>
            <a:ext cx="7924800" cy="2493165"/>
          </a:xfrm>
        </p:spPr>
        <p:txBody>
          <a:bodyPr anchor="t" anchorCtr="0">
            <a:normAutofit/>
          </a:bodyPr>
          <a:lstStyle>
            <a:lvl1pPr>
              <a:lnSpc>
                <a:spcPct val="90000"/>
              </a:lnSpc>
              <a:defRPr sz="3000">
                <a:solidFill>
                  <a:schemeClr val="bg1"/>
                </a:solidFill>
              </a:defRPr>
            </a:lvl1pPr>
          </a:lstStyle>
          <a:p>
            <a:r>
              <a:rPr lang="en-US"/>
              <a:t>Click to edit </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914400" y="5311626"/>
            <a:ext cx="7924800" cy="1063779"/>
          </a:xfrm>
        </p:spPr>
        <p:txBody>
          <a:bodyPr anchor="t" anchorCtr="0">
            <a:normAutofit/>
          </a:bodyPr>
          <a:lstStyle>
            <a:lvl1pPr marL="0" indent="0" algn="l">
              <a:spcBef>
                <a:spcPts val="0"/>
              </a:spcBef>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presentation subtitle or date</a:t>
            </a:r>
          </a:p>
        </p:txBody>
      </p:sp>
      <p:sp>
        <p:nvSpPr>
          <p:cNvPr id="8" name="Text Placeholder 18"/>
          <p:cNvSpPr>
            <a:spLocks noGrp="1"/>
          </p:cNvSpPr>
          <p:nvPr>
            <p:ph type="body" sz="quarter" idx="11" hasCustomPrompt="1"/>
          </p:nvPr>
        </p:nvSpPr>
        <p:spPr>
          <a:xfrm>
            <a:off x="6093887" y="621792"/>
            <a:ext cx="5488516" cy="748912"/>
          </a:xfrm>
        </p:spPr>
        <p:txBody>
          <a:bodyPr>
            <a:normAutofit/>
          </a:bodyPr>
          <a:lstStyle>
            <a:lvl1pPr algn="r">
              <a:spcBef>
                <a:spcPts val="0"/>
              </a:spcBef>
              <a:defRPr sz="1400">
                <a:solidFill>
                  <a:srgbClr val="580F8B"/>
                </a:solidFill>
                <a:latin typeface="+mj-lt"/>
              </a:defRPr>
            </a:lvl1pPr>
          </a:lstStyle>
          <a:p>
            <a:pPr lvl="0"/>
            <a:r>
              <a:rPr lang="en-US"/>
              <a:t>Division Name</a:t>
            </a:r>
          </a:p>
        </p:txBody>
      </p:sp>
      <p:pic>
        <p:nvPicPr>
          <p:cNvPr id="9" name="Picture 8"/>
          <p:cNvPicPr>
            <a:picLocks noChangeAspect="1"/>
          </p:cNvPicPr>
          <p:nvPr userDrawn="1"/>
        </p:nvPicPr>
        <p:blipFill>
          <a:blip r:embed="rId2" cstate="print"/>
          <a:stretch>
            <a:fillRect/>
          </a:stretch>
        </p:blipFill>
        <p:spPr>
          <a:xfrm>
            <a:off x="782786" y="404125"/>
            <a:ext cx="1813684" cy="731519"/>
          </a:xfrm>
          <a:prstGeom prst="rect">
            <a:avLst/>
          </a:prstGeom>
        </p:spPr>
      </p:pic>
    </p:spTree>
    <p:extLst>
      <p:ext uri="{BB962C8B-B14F-4D97-AF65-F5344CB8AC3E}">
        <p14:creationId xmlns:p14="http://schemas.microsoft.com/office/powerpoint/2010/main" val="24341715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wo Content A">
    <p:spTree>
      <p:nvGrpSpPr>
        <p:cNvPr id="1" name=""/>
        <p:cNvGrpSpPr/>
        <p:nvPr/>
      </p:nvGrpSpPr>
      <p:grpSpPr>
        <a:xfrm>
          <a:off x="0" y="0"/>
          <a:ext cx="0" cy="0"/>
          <a:chOff x="0" y="0"/>
          <a:chExt cx="0" cy="0"/>
        </a:xfrm>
      </p:grpSpPr>
      <p:sp>
        <p:nvSpPr>
          <p:cNvPr id="8" name="Rectangle 7"/>
          <p:cNvSpPr/>
          <p:nvPr userDrawn="1"/>
        </p:nvSpPr>
        <p:spPr>
          <a:xfrm>
            <a:off x="0" y="0"/>
            <a:ext cx="12192000" cy="24384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srgbClr val="FFFFFF"/>
              </a:solidFill>
            </a:endParaRPr>
          </a:p>
        </p:txBody>
      </p:sp>
      <p:sp>
        <p:nvSpPr>
          <p:cNvPr id="7" name="Title 1"/>
          <p:cNvSpPr>
            <a:spLocks noGrp="1"/>
          </p:cNvSpPr>
          <p:nvPr>
            <p:ph type="title" hasCustomPrompt="1"/>
          </p:nvPr>
        </p:nvSpPr>
        <p:spPr>
          <a:xfrm>
            <a:off x="914400" y="502907"/>
            <a:ext cx="10668000" cy="1043640"/>
          </a:xfrm>
        </p:spPr>
        <p:txBody>
          <a:bodyPr>
            <a:normAutofit/>
          </a:bodyPr>
          <a:lstStyle>
            <a:lvl1pPr>
              <a:lnSpc>
                <a:spcPct val="90000"/>
              </a:lnSpc>
              <a:defRPr sz="2400" cap="none" baseline="0">
                <a:solidFill>
                  <a:schemeClr val="accent1"/>
                </a:solidFill>
              </a:defRPr>
            </a:lvl1pPr>
          </a:lstStyle>
          <a:p>
            <a:r>
              <a:rPr lang="en-US"/>
              <a:t>Click to edit headline for your slide here.</a:t>
            </a:r>
          </a:p>
        </p:txBody>
      </p:sp>
      <p:sp>
        <p:nvSpPr>
          <p:cNvPr id="9" name="Text Placeholder 2"/>
          <p:cNvSpPr>
            <a:spLocks noGrp="1"/>
          </p:cNvSpPr>
          <p:nvPr>
            <p:ph type="body" idx="13" hasCustomPrompt="1"/>
          </p:nvPr>
        </p:nvSpPr>
        <p:spPr>
          <a:xfrm>
            <a:off x="914400" y="1706374"/>
            <a:ext cx="5082119" cy="520452"/>
          </a:xfrm>
        </p:spPr>
        <p:txBody>
          <a:bodyPr anchor="b">
            <a:normAutofit/>
          </a:bodyPr>
          <a:lstStyle>
            <a:lvl1pPr marL="0" indent="0">
              <a:lnSpc>
                <a:spcPct val="90000"/>
              </a:lnSpc>
              <a:spcBef>
                <a:spcPts val="0"/>
              </a:spcBef>
              <a:buNone/>
              <a:defRPr sz="18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p:cNvSpPr>
            <a:spLocks noGrp="1"/>
          </p:cNvSpPr>
          <p:nvPr>
            <p:ph type="body" sz="quarter" idx="3" hasCustomPrompt="1"/>
          </p:nvPr>
        </p:nvSpPr>
        <p:spPr>
          <a:xfrm>
            <a:off x="6498289" y="1706374"/>
            <a:ext cx="5084115" cy="520452"/>
          </a:xfrm>
        </p:spPr>
        <p:txBody>
          <a:bodyPr anchor="b">
            <a:normAutofit/>
          </a:bodyPr>
          <a:lstStyle>
            <a:lvl1pPr marL="0" indent="0">
              <a:lnSpc>
                <a:spcPct val="90000"/>
              </a:lnSpc>
              <a:spcBef>
                <a:spcPts val="0"/>
              </a:spcBef>
              <a:buNone/>
              <a:defRPr sz="18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7" name="Content Placeholder 2"/>
          <p:cNvSpPr>
            <a:spLocks noGrp="1"/>
          </p:cNvSpPr>
          <p:nvPr>
            <p:ph sz="quarter" idx="16"/>
          </p:nvPr>
        </p:nvSpPr>
        <p:spPr>
          <a:xfrm>
            <a:off x="914400" y="2341033"/>
            <a:ext cx="5082117" cy="3871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4"/>
          <p:cNvSpPr>
            <a:spLocks noGrp="1"/>
          </p:cNvSpPr>
          <p:nvPr>
            <p:ph sz="quarter" idx="17"/>
          </p:nvPr>
        </p:nvSpPr>
        <p:spPr>
          <a:xfrm>
            <a:off x="6498172" y="2341033"/>
            <a:ext cx="5084233" cy="3871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36981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463967"/>
            <a:ext cx="9205384" cy="1069657"/>
          </a:xfrm>
        </p:spPr>
        <p:txBody>
          <a:bodyPr>
            <a:normAutofit/>
          </a:bodyPr>
          <a:lstStyle>
            <a:lvl1pPr>
              <a:lnSpc>
                <a:spcPct val="90000"/>
              </a:lnSpc>
              <a:defRPr sz="3200" cap="none" baseline="0">
                <a:solidFill>
                  <a:schemeClr val="accent1"/>
                </a:solidFill>
              </a:defRPr>
            </a:lvl1pPr>
          </a:lstStyle>
          <a:p>
            <a:r>
              <a:rPr lang="en-US"/>
              <a:t>Click to edit headline for your slide here.</a:t>
            </a:r>
          </a:p>
        </p:txBody>
      </p:sp>
      <p:sp>
        <p:nvSpPr>
          <p:cNvPr id="8" name="Rectangle 7"/>
          <p:cNvSpPr/>
          <p:nvPr userDrawn="1"/>
        </p:nvSpPr>
        <p:spPr>
          <a:xfrm>
            <a:off x="0" y="0"/>
            <a:ext cx="12192000" cy="24384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srgbClr val="FFFFFF"/>
              </a:solidFill>
            </a:endParaRPr>
          </a:p>
        </p:txBody>
      </p:sp>
      <p:sp>
        <p:nvSpPr>
          <p:cNvPr id="13" name="Content Placeholder 6"/>
          <p:cNvSpPr>
            <a:spLocks noGrp="1"/>
          </p:cNvSpPr>
          <p:nvPr>
            <p:ph sz="quarter" idx="14"/>
          </p:nvPr>
        </p:nvSpPr>
        <p:spPr>
          <a:xfrm>
            <a:off x="914400" y="1587501"/>
            <a:ext cx="9205384" cy="4688417"/>
          </a:xfrm>
        </p:spPr>
        <p:txBody>
          <a:bodyPr/>
          <a:lstStyle>
            <a:lvl1pPr>
              <a:defRPr sz="3200"/>
            </a:lvl1pPr>
            <a:lvl2pPr>
              <a:buFont typeface="Wingdings" pitchFamily="2" charset="2"/>
              <a:buChar char="Ø"/>
              <a:defRPr sz="2400"/>
            </a:lvl2pPr>
            <a:lvl3pPr>
              <a:buFont typeface="Arial" pitchFamily="34" charset="0"/>
              <a:buChar cha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7165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Picture B">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0" y="1624074"/>
            <a:ext cx="12192000" cy="5242983"/>
          </a:xfrm>
          <a:custGeom>
            <a:avLst/>
            <a:gdLst/>
            <a:ahLst/>
            <a:cxnLst/>
            <a:rect l="l" t="t" r="r" b="b"/>
            <a:pathLst>
              <a:path w="9144000" h="3932237">
                <a:moveTo>
                  <a:pt x="0" y="0"/>
                </a:moveTo>
                <a:lnTo>
                  <a:pt x="688874" y="0"/>
                </a:lnTo>
                <a:lnTo>
                  <a:pt x="786640" y="201981"/>
                </a:lnTo>
                <a:cubicBezTo>
                  <a:pt x="801198" y="233396"/>
                  <a:pt x="822041" y="235191"/>
                  <a:pt x="838395" y="201981"/>
                </a:cubicBezTo>
                <a:lnTo>
                  <a:pt x="936161" y="0"/>
                </a:lnTo>
                <a:lnTo>
                  <a:pt x="9144000" y="0"/>
                </a:lnTo>
                <a:lnTo>
                  <a:pt x="9144000" y="3932237"/>
                </a:lnTo>
                <a:lnTo>
                  <a:pt x="0" y="3932237"/>
                </a:lnTo>
                <a:close/>
              </a:path>
            </a:pathLst>
          </a:custGeom>
        </p:spPr>
        <p:txBody>
          <a:bodyPr anchor="ctr"/>
          <a:lstStyle>
            <a:lvl1pPr marL="0" marR="0" indent="0" algn="ctr" defTabSz="457200" rtl="0" eaLnBrk="1" fontAlgn="auto" latinLnBrk="0" hangingPunct="1">
              <a:lnSpc>
                <a:spcPct val="100000"/>
              </a:lnSpc>
              <a:spcBef>
                <a:spcPts val="0"/>
              </a:spcBef>
              <a:spcAft>
                <a:spcPts val="0"/>
              </a:spcAft>
              <a:buClrTx/>
              <a:buSzTx/>
              <a:buFontTx/>
              <a:buNone/>
              <a:tabLst/>
              <a:defRPr>
                <a:solidFill>
                  <a:schemeClr val="bg1"/>
                </a:solidFill>
              </a:defRPr>
            </a:lvl1pPr>
          </a:lstStyle>
          <a:p>
            <a:r>
              <a:rPr lang="en-US"/>
              <a:t>Drag picture to placeholder or click icon to add</a:t>
            </a:r>
          </a:p>
        </p:txBody>
      </p:sp>
      <p:sp>
        <p:nvSpPr>
          <p:cNvPr id="14" name="Title 1"/>
          <p:cNvSpPr>
            <a:spLocks noGrp="1"/>
          </p:cNvSpPr>
          <p:nvPr>
            <p:ph type="ctrTitle" hasCustomPrompt="1"/>
          </p:nvPr>
        </p:nvSpPr>
        <p:spPr>
          <a:xfrm>
            <a:off x="914400" y="522649"/>
            <a:ext cx="9205384" cy="1010816"/>
          </a:xfrm>
        </p:spPr>
        <p:txBody>
          <a:bodyPr anchor="t" anchorCtr="0">
            <a:normAutofit/>
          </a:bodyPr>
          <a:lstStyle>
            <a:lvl1pPr>
              <a:lnSpc>
                <a:spcPct val="90000"/>
              </a:lnSpc>
              <a:defRPr sz="2000" cap="none" baseline="0">
                <a:solidFill>
                  <a:schemeClr val="accent1"/>
                </a:solidFill>
              </a:defRPr>
            </a:lvl1pPr>
          </a:lstStyle>
          <a:p>
            <a:r>
              <a:rPr lang="en-US"/>
              <a:t>Click to edit subhead or caption for image above.</a:t>
            </a:r>
          </a:p>
        </p:txBody>
      </p:sp>
      <p:sp>
        <p:nvSpPr>
          <p:cNvPr id="2" name="Footer Placeholder 1"/>
          <p:cNvSpPr>
            <a:spLocks noGrp="1"/>
          </p:cNvSpPr>
          <p:nvPr>
            <p:ph type="ftr" sz="quarter" idx="12"/>
          </p:nvPr>
        </p:nvSpPr>
        <p:spPr/>
        <p:txBody>
          <a:bodyPr/>
          <a:lstStyle/>
          <a:p>
            <a:endParaRPr lang="en-US">
              <a:solidFill>
                <a:srgbClr val="4D4C47"/>
              </a:solidFill>
            </a:endParaRPr>
          </a:p>
        </p:txBody>
      </p:sp>
      <p:sp>
        <p:nvSpPr>
          <p:cNvPr id="3" name="Slide Number Placeholder 2"/>
          <p:cNvSpPr>
            <a:spLocks noGrp="1"/>
          </p:cNvSpPr>
          <p:nvPr>
            <p:ph type="sldNum" sz="quarter" idx="13"/>
          </p:nvPr>
        </p:nvSpPr>
        <p:spPr/>
        <p:txBody>
          <a:bodyPr/>
          <a:lstStyle/>
          <a:p>
            <a:fld id="{ED7E567B-70F4-744D-B8D4-735662645214}" type="slidenum">
              <a:rPr lang="en-US" smtClean="0">
                <a:solidFill>
                  <a:srgbClr val="4D4C47"/>
                </a:solidFill>
              </a:rPr>
              <a:pPr/>
              <a:t>‹#›</a:t>
            </a:fld>
            <a:endParaRPr lang="en-US">
              <a:solidFill>
                <a:srgbClr val="4D4C47"/>
              </a:solidFill>
            </a:endParaRPr>
          </a:p>
        </p:txBody>
      </p:sp>
      <p:pic>
        <p:nvPicPr>
          <p:cNvPr id="8" name="Picture 7"/>
          <p:cNvPicPr>
            <a:picLocks noChangeAspect="1"/>
          </p:cNvPicPr>
          <p:nvPr userDrawn="1"/>
        </p:nvPicPr>
        <p:blipFill>
          <a:blip r:embed="rId2" cstate="print"/>
          <a:stretch>
            <a:fillRect/>
          </a:stretch>
        </p:blipFill>
        <p:spPr>
          <a:xfrm>
            <a:off x="10537122" y="586835"/>
            <a:ext cx="1057983" cy="426719"/>
          </a:xfrm>
          <a:prstGeom prst="rect">
            <a:avLst/>
          </a:prstGeom>
        </p:spPr>
      </p:pic>
      <p:sp>
        <p:nvSpPr>
          <p:cNvPr id="7" name="Rectangle 6"/>
          <p:cNvSpPr/>
          <p:nvPr userDrawn="1"/>
        </p:nvSpPr>
        <p:spPr>
          <a:xfrm>
            <a:off x="0" y="0"/>
            <a:ext cx="12192000" cy="24384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srgbClr val="FFFFFF"/>
              </a:solidFill>
            </a:endParaRPr>
          </a:p>
        </p:txBody>
      </p:sp>
    </p:spTree>
    <p:extLst>
      <p:ext uri="{BB962C8B-B14F-4D97-AF65-F5344CB8AC3E}">
        <p14:creationId xmlns:p14="http://schemas.microsoft.com/office/powerpoint/2010/main" val="24191238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ontent B">
    <p:spTree>
      <p:nvGrpSpPr>
        <p:cNvPr id="1" name=""/>
        <p:cNvGrpSpPr/>
        <p:nvPr/>
      </p:nvGrpSpPr>
      <p:grpSpPr>
        <a:xfrm>
          <a:off x="0" y="0"/>
          <a:ext cx="0" cy="0"/>
          <a:chOff x="0" y="0"/>
          <a:chExt cx="0" cy="0"/>
        </a:xfrm>
      </p:grpSpPr>
      <p:sp>
        <p:nvSpPr>
          <p:cNvPr id="10" name="Rectangle 25"/>
          <p:cNvSpPr>
            <a:spLocks noChangeAspect="1"/>
          </p:cNvSpPr>
          <p:nvPr userDrawn="1"/>
        </p:nvSpPr>
        <p:spPr>
          <a:xfrm rot="10800000">
            <a:off x="0" y="2"/>
            <a:ext cx="12192000" cy="1285453"/>
          </a:xfrm>
          <a:custGeom>
            <a:avLst/>
            <a:gdLst/>
            <a:ahLst/>
            <a:cxnLst/>
            <a:rect l="l" t="t" r="r" b="b"/>
            <a:pathLst>
              <a:path w="9144000" h="964090">
                <a:moveTo>
                  <a:pt x="9144000" y="964090"/>
                </a:moveTo>
                <a:lnTo>
                  <a:pt x="0" y="96409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chemeClr val="accent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000000"/>
              </a:solidFill>
            </a:endParaRPr>
          </a:p>
        </p:txBody>
      </p:sp>
      <p:sp>
        <p:nvSpPr>
          <p:cNvPr id="2" name="Title 1"/>
          <p:cNvSpPr>
            <a:spLocks noGrp="1"/>
          </p:cNvSpPr>
          <p:nvPr>
            <p:ph type="title" hasCustomPrompt="1"/>
          </p:nvPr>
        </p:nvSpPr>
        <p:spPr>
          <a:xfrm>
            <a:off x="914404" y="1446104"/>
            <a:ext cx="9205383" cy="1072896"/>
          </a:xfrm>
        </p:spPr>
        <p:txBody>
          <a:bodyPr>
            <a:normAutofit/>
          </a:bodyPr>
          <a:lstStyle>
            <a:lvl1pPr>
              <a:lnSpc>
                <a:spcPct val="90000"/>
              </a:lnSpc>
              <a:defRPr sz="2400" cap="none" baseline="0">
                <a:solidFill>
                  <a:schemeClr val="accent1"/>
                </a:solidFill>
              </a:defRPr>
            </a:lvl1pPr>
          </a:lstStyle>
          <a:p>
            <a:r>
              <a:rPr lang="en-US"/>
              <a:t>Click to edit headline for your slide here.</a:t>
            </a:r>
          </a:p>
        </p:txBody>
      </p:sp>
      <p:sp>
        <p:nvSpPr>
          <p:cNvPr id="13" name="Content Placeholder 3"/>
          <p:cNvSpPr>
            <a:spLocks noGrp="1"/>
          </p:cNvSpPr>
          <p:nvPr>
            <p:ph sz="quarter" idx="14"/>
          </p:nvPr>
        </p:nvSpPr>
        <p:spPr>
          <a:xfrm>
            <a:off x="914400" y="2595033"/>
            <a:ext cx="9205384"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5"/>
          </p:nvPr>
        </p:nvSpPr>
        <p:spPr/>
        <p:txBody>
          <a:bodyPr/>
          <a:lstStyle/>
          <a:p>
            <a:endParaRPr lang="en-US">
              <a:solidFill>
                <a:srgbClr val="4D4C47"/>
              </a:solidFill>
            </a:endParaRPr>
          </a:p>
        </p:txBody>
      </p:sp>
      <p:sp>
        <p:nvSpPr>
          <p:cNvPr id="4" name="Slide Number Placeholder 3"/>
          <p:cNvSpPr>
            <a:spLocks noGrp="1"/>
          </p:cNvSpPr>
          <p:nvPr>
            <p:ph type="sldNum" sz="quarter" idx="16"/>
          </p:nvPr>
        </p:nvSpPr>
        <p:spPr/>
        <p:txBody>
          <a:bodyPr/>
          <a:lstStyle/>
          <a:p>
            <a:fld id="{ED7E567B-70F4-744D-B8D4-735662645214}" type="slidenum">
              <a:rPr lang="en-US" smtClean="0">
                <a:solidFill>
                  <a:srgbClr val="4D4C47"/>
                </a:solidFill>
              </a:rPr>
              <a:pPr/>
              <a:t>‹#›</a:t>
            </a:fld>
            <a:endParaRPr lang="en-US">
              <a:solidFill>
                <a:srgbClr val="4D4C47"/>
              </a:solidFill>
            </a:endParaRPr>
          </a:p>
        </p:txBody>
      </p:sp>
      <p:pic>
        <p:nvPicPr>
          <p:cNvPr id="9" name="Picture 8"/>
          <p:cNvPicPr>
            <a:picLocks noChangeAspect="1"/>
          </p:cNvPicPr>
          <p:nvPr userDrawn="1"/>
        </p:nvPicPr>
        <p:blipFill>
          <a:blip r:embed="rId2" cstate="print"/>
          <a:stretch>
            <a:fillRect/>
          </a:stretch>
        </p:blipFill>
        <p:spPr>
          <a:xfrm>
            <a:off x="10537122" y="6314286"/>
            <a:ext cx="1057983" cy="426719"/>
          </a:xfrm>
          <a:prstGeom prst="rect">
            <a:avLst/>
          </a:prstGeom>
        </p:spPr>
      </p:pic>
    </p:spTree>
    <p:extLst>
      <p:ext uri="{BB962C8B-B14F-4D97-AF65-F5344CB8AC3E}">
        <p14:creationId xmlns:p14="http://schemas.microsoft.com/office/powerpoint/2010/main" val="31728284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 - Purple">
    <p:spTree>
      <p:nvGrpSpPr>
        <p:cNvPr id="1" name=""/>
        <p:cNvGrpSpPr/>
        <p:nvPr/>
      </p:nvGrpSpPr>
      <p:grpSpPr>
        <a:xfrm>
          <a:off x="0" y="0"/>
          <a:ext cx="0" cy="0"/>
          <a:chOff x="0" y="0"/>
          <a:chExt cx="0" cy="0"/>
        </a:xfrm>
      </p:grpSpPr>
      <p:sp>
        <p:nvSpPr>
          <p:cNvPr id="7" name="Rectangle 6"/>
          <p:cNvSpPr/>
          <p:nvPr userDrawn="1"/>
        </p:nvSpPr>
        <p:spPr>
          <a:xfrm>
            <a:off x="0" y="2"/>
            <a:ext cx="12192000" cy="5613613"/>
          </a:xfrm>
          <a:custGeom>
            <a:avLst/>
            <a:gdLst/>
            <a:ahLst/>
            <a:cxnLst/>
            <a:rect l="l" t="t" r="r" b="b"/>
            <a:pathLst>
              <a:path w="9144000" h="4210210">
                <a:moveTo>
                  <a:pt x="0" y="0"/>
                </a:moveTo>
                <a:lnTo>
                  <a:pt x="9144000" y="0"/>
                </a:lnTo>
                <a:lnTo>
                  <a:pt x="9144000" y="3977640"/>
                </a:lnTo>
                <a:lnTo>
                  <a:pt x="939235" y="3977640"/>
                </a:lnTo>
                <a:lnTo>
                  <a:pt x="838395" y="4185971"/>
                </a:lnTo>
                <a:cubicBezTo>
                  <a:pt x="822041" y="4219181"/>
                  <a:pt x="801198" y="4217386"/>
                  <a:pt x="786640" y="4185971"/>
                </a:cubicBezTo>
                <a:lnTo>
                  <a:pt x="685800" y="3977640"/>
                </a:lnTo>
                <a:lnTo>
                  <a:pt x="0" y="3977640"/>
                </a:lnTo>
                <a:close/>
              </a:path>
            </a:pathLst>
          </a:cu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ctrTitle" hasCustomPrompt="1"/>
          </p:nvPr>
        </p:nvSpPr>
        <p:spPr>
          <a:xfrm>
            <a:off x="914400" y="1839915"/>
            <a:ext cx="7924800" cy="2479879"/>
          </a:xfrm>
        </p:spPr>
        <p:txBody>
          <a:bodyPr anchor="t" anchorCtr="0">
            <a:normAutofit/>
          </a:bodyPr>
          <a:lstStyle>
            <a:lvl1pPr>
              <a:lnSpc>
                <a:spcPct val="90000"/>
              </a:lnSpc>
              <a:defRPr sz="3000">
                <a:solidFill>
                  <a:schemeClr val="bg1"/>
                </a:solidFill>
              </a:defRPr>
            </a:lvl1pPr>
          </a:lstStyle>
          <a:p>
            <a:r>
              <a:rPr lang="en-US"/>
              <a:t>Click to edit </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914400" y="5833537"/>
            <a:ext cx="7924800" cy="768096"/>
          </a:xfrm>
        </p:spPr>
        <p:txBody>
          <a:bodyPr>
            <a:normAutofit/>
          </a:bodyPr>
          <a:lstStyle>
            <a:lvl1pPr marL="0" indent="0" algn="l">
              <a:lnSpc>
                <a:spcPct val="125000"/>
              </a:lnSpc>
              <a:spcBef>
                <a:spcPts val="0"/>
              </a:spcBef>
              <a:buNone/>
              <a:defRPr sz="1400" baseline="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presentation subtitle or date</a:t>
            </a:r>
          </a:p>
        </p:txBody>
      </p:sp>
      <p:sp>
        <p:nvSpPr>
          <p:cNvPr id="20" name="Text Placeholder 10"/>
          <p:cNvSpPr>
            <a:spLocks noGrp="1"/>
          </p:cNvSpPr>
          <p:nvPr>
            <p:ph type="body" sz="quarter" idx="10" hasCustomPrompt="1"/>
          </p:nvPr>
        </p:nvSpPr>
        <p:spPr>
          <a:xfrm>
            <a:off x="914400" y="4525140"/>
            <a:ext cx="7924800" cy="679451"/>
          </a:xfrm>
        </p:spPr>
        <p:txBody>
          <a:bodyPr>
            <a:normAutofit/>
          </a:bodyPr>
          <a:lstStyle>
            <a:lvl1pPr indent="0">
              <a:lnSpc>
                <a:spcPct val="90000"/>
              </a:lnSpc>
              <a:spcBef>
                <a:spcPts val="0"/>
              </a:spcBef>
              <a:buFontTx/>
              <a:buNone/>
              <a:defRPr sz="1600" b="1" i="0" cap="all" baseline="0">
                <a:solidFill>
                  <a:schemeClr val="bg1"/>
                </a:solidFill>
                <a:latin typeface="+mn-lt"/>
              </a:defRPr>
            </a:lvl1pPr>
          </a:lstStyle>
          <a:p>
            <a:pPr lvl="0"/>
            <a:r>
              <a:rPr lang="en-US"/>
              <a:t>Insert subheading here if needed</a:t>
            </a:r>
          </a:p>
        </p:txBody>
      </p:sp>
      <p:sp>
        <p:nvSpPr>
          <p:cNvPr id="21" name="Text Placeholder 18"/>
          <p:cNvSpPr>
            <a:spLocks noGrp="1"/>
          </p:cNvSpPr>
          <p:nvPr>
            <p:ph type="body" sz="quarter" idx="11" hasCustomPrompt="1"/>
          </p:nvPr>
        </p:nvSpPr>
        <p:spPr>
          <a:xfrm>
            <a:off x="6093887" y="621792"/>
            <a:ext cx="5488516" cy="748912"/>
          </a:xfrm>
        </p:spPr>
        <p:txBody>
          <a:bodyPr>
            <a:normAutofit/>
          </a:bodyPr>
          <a:lstStyle>
            <a:lvl1pPr algn="r">
              <a:lnSpc>
                <a:spcPct val="125000"/>
              </a:lnSpc>
              <a:spcBef>
                <a:spcPts val="0"/>
              </a:spcBef>
              <a:defRPr sz="1400" baseline="0">
                <a:solidFill>
                  <a:schemeClr val="bg1"/>
                </a:solidFill>
                <a:latin typeface="+mj-lt"/>
              </a:defRPr>
            </a:lvl1pPr>
          </a:lstStyle>
          <a:p>
            <a:pPr lvl="0"/>
            <a:r>
              <a:rPr lang="en-US"/>
              <a:t>Division Name</a:t>
            </a:r>
          </a:p>
        </p:txBody>
      </p:sp>
      <p:pic>
        <p:nvPicPr>
          <p:cNvPr id="10" name="Picture 9"/>
          <p:cNvPicPr>
            <a:picLocks noChangeAspect="1"/>
          </p:cNvPicPr>
          <p:nvPr userDrawn="1"/>
        </p:nvPicPr>
        <p:blipFill>
          <a:blip r:embed="rId2" cstate="print"/>
          <a:stretch>
            <a:fillRect/>
          </a:stretch>
        </p:blipFill>
        <p:spPr>
          <a:xfrm>
            <a:off x="782786" y="404121"/>
            <a:ext cx="1813684" cy="731520"/>
          </a:xfrm>
          <a:prstGeom prst="rect">
            <a:avLst/>
          </a:prstGeom>
        </p:spPr>
      </p:pic>
    </p:spTree>
    <p:extLst>
      <p:ext uri="{BB962C8B-B14F-4D97-AF65-F5344CB8AC3E}">
        <p14:creationId xmlns:p14="http://schemas.microsoft.com/office/powerpoint/2010/main" val="2611582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nd Two Imag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431802" y="1714500"/>
            <a:ext cx="5478061" cy="3067051"/>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431800" y="4954026"/>
            <a:ext cx="5334001" cy="672076"/>
          </a:xfrm>
        </p:spPr>
        <p:txBody>
          <a:bodyPr/>
          <a:lstStyle>
            <a:lvl1pPr>
              <a:lnSpc>
                <a:spcPct val="115000"/>
              </a:lnSpc>
              <a:defRPr sz="1200">
                <a:solidFill>
                  <a:schemeClr val="tx2"/>
                </a:solidFill>
              </a:defRPr>
            </a:lvl1pPr>
            <a:lvl2pPr>
              <a:lnSpc>
                <a:spcPct val="112000"/>
              </a:lnSpc>
              <a:defRPr sz="1200">
                <a:solidFill>
                  <a:schemeClr val="tx2"/>
                </a:solidFill>
              </a:defRPr>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p:txBody>
      </p:sp>
      <p:sp>
        <p:nvSpPr>
          <p:cNvPr id="9" name="Picture Placeholder 13">
            <a:extLst>
              <a:ext uri="{FF2B5EF4-FFF2-40B4-BE49-F238E27FC236}">
                <a16:creationId xmlns:a16="http://schemas.microsoft.com/office/drawing/2014/main" id="{32AB9D3B-A168-5E4F-54A4-969E9494DB3C}"/>
              </a:ext>
            </a:extLst>
          </p:cNvPr>
          <p:cNvSpPr>
            <a:spLocks noGrp="1"/>
          </p:cNvSpPr>
          <p:nvPr>
            <p:ph type="pic" sz="quarter" idx="13"/>
          </p:nvPr>
        </p:nvSpPr>
        <p:spPr>
          <a:xfrm>
            <a:off x="6311902" y="1714500"/>
            <a:ext cx="5478061" cy="3067051"/>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10" name="Content Placeholder 2">
            <a:extLst>
              <a:ext uri="{FF2B5EF4-FFF2-40B4-BE49-F238E27FC236}">
                <a16:creationId xmlns:a16="http://schemas.microsoft.com/office/drawing/2014/main" id="{0D18C1C8-D8FB-BD07-A65C-92605D1A9036}"/>
              </a:ext>
            </a:extLst>
          </p:cNvPr>
          <p:cNvSpPr>
            <a:spLocks noGrp="1"/>
          </p:cNvSpPr>
          <p:nvPr>
            <p:ph idx="14"/>
          </p:nvPr>
        </p:nvSpPr>
        <p:spPr>
          <a:xfrm>
            <a:off x="6311900" y="4954026"/>
            <a:ext cx="5334001" cy="672076"/>
          </a:xfrm>
        </p:spPr>
        <p:txBody>
          <a:bodyPr/>
          <a:lstStyle>
            <a:lvl1pPr>
              <a:lnSpc>
                <a:spcPct val="115000"/>
              </a:lnSpc>
              <a:defRPr sz="1200">
                <a:solidFill>
                  <a:schemeClr val="tx2"/>
                </a:solidFill>
              </a:defRPr>
            </a:lvl1pPr>
            <a:lvl2pPr>
              <a:lnSpc>
                <a:spcPct val="112000"/>
              </a:lnSpc>
              <a:defRPr sz="1200">
                <a:solidFill>
                  <a:schemeClr val="tx2"/>
                </a:solidFill>
              </a:defRPr>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p:txBody>
      </p:sp>
      <p:sp>
        <p:nvSpPr>
          <p:cNvPr id="3" name="Slide Number Placeholder 5">
            <a:extLst>
              <a:ext uri="{FF2B5EF4-FFF2-40B4-BE49-F238E27FC236}">
                <a16:creationId xmlns:a16="http://schemas.microsoft.com/office/drawing/2014/main" id="{B4645FEE-0D66-8F6B-F262-51EC62F50AB8}"/>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4" name="Footer Placeholder 4">
            <a:extLst>
              <a:ext uri="{FF2B5EF4-FFF2-40B4-BE49-F238E27FC236}">
                <a16:creationId xmlns:a16="http://schemas.microsoft.com/office/drawing/2014/main" id="{ED0B4290-54E2-3AC1-E4E5-72D1844E1B65}"/>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defRPr lang="en-US" smtClean="0"/>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2972254036"/>
      </p:ext>
    </p:extLst>
  </p:cSld>
  <p:clrMapOvr>
    <a:masterClrMapping/>
  </p:clrMapOvr>
  <p:hf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 - Grey">
    <p:spTree>
      <p:nvGrpSpPr>
        <p:cNvPr id="1" name=""/>
        <p:cNvGrpSpPr/>
        <p:nvPr/>
      </p:nvGrpSpPr>
      <p:grpSpPr>
        <a:xfrm>
          <a:off x="0" y="0"/>
          <a:ext cx="0" cy="0"/>
          <a:chOff x="0" y="0"/>
          <a:chExt cx="0" cy="0"/>
        </a:xfrm>
      </p:grpSpPr>
      <p:sp>
        <p:nvSpPr>
          <p:cNvPr id="7" name="Rectangle 6"/>
          <p:cNvSpPr/>
          <p:nvPr userDrawn="1"/>
        </p:nvSpPr>
        <p:spPr>
          <a:xfrm>
            <a:off x="0" y="2"/>
            <a:ext cx="12192000" cy="5613613"/>
          </a:xfrm>
          <a:custGeom>
            <a:avLst/>
            <a:gdLst/>
            <a:ahLst/>
            <a:cxnLst/>
            <a:rect l="l" t="t" r="r" b="b"/>
            <a:pathLst>
              <a:path w="9144000" h="4210210">
                <a:moveTo>
                  <a:pt x="0" y="0"/>
                </a:moveTo>
                <a:lnTo>
                  <a:pt x="9144000" y="0"/>
                </a:lnTo>
                <a:lnTo>
                  <a:pt x="9144000" y="3977640"/>
                </a:lnTo>
                <a:lnTo>
                  <a:pt x="939235" y="3977640"/>
                </a:lnTo>
                <a:lnTo>
                  <a:pt x="838395" y="4185971"/>
                </a:lnTo>
                <a:cubicBezTo>
                  <a:pt x="822041" y="4219181"/>
                  <a:pt x="801198" y="4217386"/>
                  <a:pt x="786640" y="4185971"/>
                </a:cubicBezTo>
                <a:lnTo>
                  <a:pt x="685800" y="3977640"/>
                </a:lnTo>
                <a:lnTo>
                  <a:pt x="0" y="3977640"/>
                </a:lnTo>
                <a:close/>
              </a:path>
            </a:pathLst>
          </a:cu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5" name="Title 1"/>
          <p:cNvSpPr>
            <a:spLocks noGrp="1"/>
          </p:cNvSpPr>
          <p:nvPr>
            <p:ph type="ctrTitle" hasCustomPrompt="1"/>
          </p:nvPr>
        </p:nvSpPr>
        <p:spPr>
          <a:xfrm>
            <a:off x="914400" y="1839915"/>
            <a:ext cx="7924800" cy="2479879"/>
          </a:xfrm>
        </p:spPr>
        <p:txBody>
          <a:bodyPr anchor="t" anchorCtr="0">
            <a:normAutofit/>
          </a:bodyPr>
          <a:lstStyle>
            <a:lvl1pPr>
              <a:lnSpc>
                <a:spcPct val="90000"/>
              </a:lnSpc>
              <a:defRPr sz="3000">
                <a:solidFill>
                  <a:schemeClr val="bg1"/>
                </a:solidFill>
              </a:defRPr>
            </a:lvl1pPr>
          </a:lstStyle>
          <a:p>
            <a:r>
              <a:rPr lang="en-US"/>
              <a:t>Click to edit </a:t>
            </a:r>
            <a:br>
              <a:rPr lang="en-US"/>
            </a:br>
            <a:r>
              <a:rPr lang="en-US"/>
              <a:t>PRESENTATION</a:t>
            </a:r>
            <a:br>
              <a:rPr lang="en-US"/>
            </a:br>
            <a:r>
              <a:rPr lang="en-US"/>
              <a:t>TITLE HERE</a:t>
            </a:r>
          </a:p>
        </p:txBody>
      </p:sp>
      <p:sp>
        <p:nvSpPr>
          <p:cNvPr id="16" name="Subtitle 2"/>
          <p:cNvSpPr>
            <a:spLocks noGrp="1"/>
          </p:cNvSpPr>
          <p:nvPr>
            <p:ph type="subTitle" idx="1" hasCustomPrompt="1"/>
          </p:nvPr>
        </p:nvSpPr>
        <p:spPr>
          <a:xfrm>
            <a:off x="914400" y="5833537"/>
            <a:ext cx="7924800" cy="768096"/>
          </a:xfrm>
        </p:spPr>
        <p:txBody>
          <a:bodyPr>
            <a:normAutofit/>
          </a:bodyPr>
          <a:lstStyle>
            <a:lvl1pPr marL="0" indent="0" algn="l">
              <a:lnSpc>
                <a:spcPct val="125000"/>
              </a:lnSpc>
              <a:spcBef>
                <a:spcPts val="0"/>
              </a:spcBef>
              <a:buNone/>
              <a:defRPr sz="1400" baseline="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presentation subtitle or date</a:t>
            </a:r>
          </a:p>
        </p:txBody>
      </p:sp>
      <p:sp>
        <p:nvSpPr>
          <p:cNvPr id="17" name="Text Placeholder 10"/>
          <p:cNvSpPr>
            <a:spLocks noGrp="1"/>
          </p:cNvSpPr>
          <p:nvPr>
            <p:ph type="body" sz="quarter" idx="10" hasCustomPrompt="1"/>
          </p:nvPr>
        </p:nvSpPr>
        <p:spPr>
          <a:xfrm>
            <a:off x="914400" y="4525140"/>
            <a:ext cx="7924800" cy="679451"/>
          </a:xfrm>
        </p:spPr>
        <p:txBody>
          <a:bodyPr>
            <a:normAutofit/>
          </a:bodyPr>
          <a:lstStyle>
            <a:lvl1pPr indent="0">
              <a:lnSpc>
                <a:spcPct val="90000"/>
              </a:lnSpc>
              <a:spcBef>
                <a:spcPts val="0"/>
              </a:spcBef>
              <a:buFontTx/>
              <a:buNone/>
              <a:defRPr sz="1600" b="1" i="0" cap="all" baseline="0">
                <a:solidFill>
                  <a:schemeClr val="bg1"/>
                </a:solidFill>
                <a:latin typeface="+mn-lt"/>
              </a:defRPr>
            </a:lvl1pPr>
          </a:lstStyle>
          <a:p>
            <a:pPr lvl="0"/>
            <a:r>
              <a:rPr lang="en-US"/>
              <a:t>Insert subheading here if needed</a:t>
            </a:r>
          </a:p>
        </p:txBody>
      </p:sp>
      <p:sp>
        <p:nvSpPr>
          <p:cNvPr id="8" name="Text Placeholder 18"/>
          <p:cNvSpPr>
            <a:spLocks noGrp="1"/>
          </p:cNvSpPr>
          <p:nvPr>
            <p:ph type="body" sz="quarter" idx="11" hasCustomPrompt="1"/>
          </p:nvPr>
        </p:nvSpPr>
        <p:spPr>
          <a:xfrm>
            <a:off x="6093887" y="621792"/>
            <a:ext cx="5488516" cy="748912"/>
          </a:xfrm>
        </p:spPr>
        <p:txBody>
          <a:bodyPr>
            <a:normAutofit/>
          </a:bodyPr>
          <a:lstStyle>
            <a:lvl1pPr algn="r">
              <a:lnSpc>
                <a:spcPct val="125000"/>
              </a:lnSpc>
              <a:spcBef>
                <a:spcPts val="0"/>
              </a:spcBef>
              <a:defRPr sz="1400">
                <a:solidFill>
                  <a:schemeClr val="bg1"/>
                </a:solidFill>
                <a:latin typeface="+mj-lt"/>
              </a:defRPr>
            </a:lvl1pPr>
          </a:lstStyle>
          <a:p>
            <a:pPr lvl="0"/>
            <a:r>
              <a:rPr lang="en-US"/>
              <a:t>Division Name</a:t>
            </a:r>
          </a:p>
        </p:txBody>
      </p:sp>
      <p:pic>
        <p:nvPicPr>
          <p:cNvPr id="10" name="Picture 9"/>
          <p:cNvPicPr>
            <a:picLocks noChangeAspect="1"/>
          </p:cNvPicPr>
          <p:nvPr userDrawn="1"/>
        </p:nvPicPr>
        <p:blipFill>
          <a:blip r:embed="rId2" cstate="print"/>
          <a:stretch>
            <a:fillRect/>
          </a:stretch>
        </p:blipFill>
        <p:spPr>
          <a:xfrm>
            <a:off x="782786" y="404121"/>
            <a:ext cx="1813684" cy="731520"/>
          </a:xfrm>
          <a:prstGeom prst="rect">
            <a:avLst/>
          </a:prstGeom>
        </p:spPr>
      </p:pic>
    </p:spTree>
    <p:extLst>
      <p:ext uri="{BB962C8B-B14F-4D97-AF65-F5344CB8AC3E}">
        <p14:creationId xmlns:p14="http://schemas.microsoft.com/office/powerpoint/2010/main" val="24100786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B - Grey">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4" name="Rectangle 25"/>
          <p:cNvSpPr>
            <a:spLocks noChangeAspect="1"/>
          </p:cNvSpPr>
          <p:nvPr userDrawn="1"/>
        </p:nvSpPr>
        <p:spPr>
          <a:xfrm rot="10800000">
            <a:off x="0" y="1"/>
            <a:ext cx="12192000" cy="1910293"/>
          </a:xfrm>
          <a:custGeom>
            <a:avLst/>
            <a:gdLst/>
            <a:ahLst/>
            <a:cxnLst/>
            <a:rect l="l" t="t" r="r" b="b"/>
            <a:pathLst>
              <a:path w="9144000" h="1432720">
                <a:moveTo>
                  <a:pt x="9144000" y="1432720"/>
                </a:moveTo>
                <a:lnTo>
                  <a:pt x="0" y="143272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chemeClr val="bg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000000"/>
              </a:solidFill>
            </a:endParaRPr>
          </a:p>
        </p:txBody>
      </p:sp>
      <p:sp>
        <p:nvSpPr>
          <p:cNvPr id="2" name="Title 1"/>
          <p:cNvSpPr>
            <a:spLocks noGrp="1"/>
          </p:cNvSpPr>
          <p:nvPr>
            <p:ph type="ctrTitle" hasCustomPrompt="1"/>
          </p:nvPr>
        </p:nvSpPr>
        <p:spPr>
          <a:xfrm>
            <a:off x="914400" y="2378360"/>
            <a:ext cx="7924800" cy="2493165"/>
          </a:xfrm>
        </p:spPr>
        <p:txBody>
          <a:bodyPr anchor="t" anchorCtr="0">
            <a:normAutofit/>
          </a:bodyPr>
          <a:lstStyle>
            <a:lvl1pPr>
              <a:lnSpc>
                <a:spcPct val="90000"/>
              </a:lnSpc>
              <a:defRPr sz="3000">
                <a:solidFill>
                  <a:schemeClr val="bg1"/>
                </a:solidFill>
              </a:defRPr>
            </a:lvl1pPr>
          </a:lstStyle>
          <a:p>
            <a:r>
              <a:rPr lang="en-US"/>
              <a:t>Click to edit </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914400" y="5311626"/>
            <a:ext cx="7924800" cy="1063779"/>
          </a:xfrm>
        </p:spPr>
        <p:txBody>
          <a:bodyPr anchor="t" anchorCtr="0">
            <a:normAutofit/>
          </a:bodyPr>
          <a:lstStyle>
            <a:lvl1pPr marL="0" indent="0" algn="l">
              <a:spcBef>
                <a:spcPts val="0"/>
              </a:spcBef>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presentation subtitle or date</a:t>
            </a:r>
          </a:p>
        </p:txBody>
      </p:sp>
      <p:sp>
        <p:nvSpPr>
          <p:cNvPr id="8" name="Text Placeholder 18"/>
          <p:cNvSpPr>
            <a:spLocks noGrp="1"/>
          </p:cNvSpPr>
          <p:nvPr>
            <p:ph type="body" sz="quarter" idx="11" hasCustomPrompt="1"/>
          </p:nvPr>
        </p:nvSpPr>
        <p:spPr>
          <a:xfrm>
            <a:off x="6093887" y="621792"/>
            <a:ext cx="5488516" cy="748912"/>
          </a:xfrm>
        </p:spPr>
        <p:txBody>
          <a:bodyPr>
            <a:normAutofit/>
          </a:bodyPr>
          <a:lstStyle>
            <a:lvl1pPr algn="r">
              <a:spcBef>
                <a:spcPts val="0"/>
              </a:spcBef>
              <a:defRPr sz="1400">
                <a:solidFill>
                  <a:srgbClr val="580F8B"/>
                </a:solidFill>
                <a:latin typeface="+mj-lt"/>
              </a:defRPr>
            </a:lvl1pPr>
          </a:lstStyle>
          <a:p>
            <a:pPr lvl="0"/>
            <a:r>
              <a:rPr lang="en-US"/>
              <a:t>Division Name</a:t>
            </a:r>
          </a:p>
        </p:txBody>
      </p:sp>
      <p:pic>
        <p:nvPicPr>
          <p:cNvPr id="9" name="Picture 8"/>
          <p:cNvPicPr>
            <a:picLocks noChangeAspect="1"/>
          </p:cNvPicPr>
          <p:nvPr userDrawn="1"/>
        </p:nvPicPr>
        <p:blipFill>
          <a:blip r:embed="rId2" cstate="print"/>
          <a:stretch>
            <a:fillRect/>
          </a:stretch>
        </p:blipFill>
        <p:spPr>
          <a:xfrm>
            <a:off x="782786" y="404125"/>
            <a:ext cx="1813684" cy="731519"/>
          </a:xfrm>
          <a:prstGeom prst="rect">
            <a:avLst/>
          </a:prstGeom>
        </p:spPr>
      </p:pic>
    </p:spTree>
    <p:extLst>
      <p:ext uri="{BB962C8B-B14F-4D97-AF65-F5344CB8AC3E}">
        <p14:creationId xmlns:p14="http://schemas.microsoft.com/office/powerpoint/2010/main" val="36162952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10" name="Rectangle 25"/>
          <p:cNvSpPr>
            <a:spLocks noChangeAspect="1"/>
          </p:cNvSpPr>
          <p:nvPr userDrawn="1"/>
        </p:nvSpPr>
        <p:spPr>
          <a:xfrm rot="10800000">
            <a:off x="0" y="2"/>
            <a:ext cx="12192000" cy="3963827"/>
          </a:xfrm>
          <a:custGeom>
            <a:avLst/>
            <a:gdLst/>
            <a:ahLst/>
            <a:cxnLst/>
            <a:rect l="l" t="t" r="r" b="b"/>
            <a:pathLst>
              <a:path w="9144000" h="2972870">
                <a:moveTo>
                  <a:pt x="9144000" y="2972870"/>
                </a:moveTo>
                <a:lnTo>
                  <a:pt x="0" y="297287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chemeClr val="accent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000000"/>
              </a:solidFill>
            </a:endParaRPr>
          </a:p>
        </p:txBody>
      </p:sp>
      <p:sp>
        <p:nvSpPr>
          <p:cNvPr id="2" name="Title 1"/>
          <p:cNvSpPr>
            <a:spLocks noGrp="1"/>
          </p:cNvSpPr>
          <p:nvPr>
            <p:ph type="title" hasCustomPrompt="1"/>
          </p:nvPr>
        </p:nvSpPr>
        <p:spPr>
          <a:xfrm>
            <a:off x="914404" y="609601"/>
            <a:ext cx="9205383" cy="2562829"/>
          </a:xfrm>
        </p:spPr>
        <p:txBody>
          <a:bodyPr>
            <a:normAutofit/>
          </a:bodyPr>
          <a:lstStyle>
            <a:lvl1pPr>
              <a:lnSpc>
                <a:spcPct val="90000"/>
              </a:lnSpc>
              <a:defRPr sz="2400" cap="none" baseline="0">
                <a:solidFill>
                  <a:schemeClr val="bg1"/>
                </a:solidFill>
              </a:defRPr>
            </a:lvl1pPr>
          </a:lstStyle>
          <a:p>
            <a:r>
              <a:rPr lang="en-US"/>
              <a:t>Click here to edit your long headline, quote, or introduction sentence in this space. </a:t>
            </a:r>
          </a:p>
        </p:txBody>
      </p:sp>
      <p:sp>
        <p:nvSpPr>
          <p:cNvPr id="13" name="Content Placeholder 3"/>
          <p:cNvSpPr>
            <a:spLocks noGrp="1"/>
          </p:cNvSpPr>
          <p:nvPr>
            <p:ph sz="quarter" idx="14"/>
          </p:nvPr>
        </p:nvSpPr>
        <p:spPr>
          <a:xfrm>
            <a:off x="914400" y="4083051"/>
            <a:ext cx="9205384" cy="215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5"/>
          </p:nvPr>
        </p:nvSpPr>
        <p:spPr/>
        <p:txBody>
          <a:bodyPr/>
          <a:lstStyle/>
          <a:p>
            <a:endParaRPr lang="en-US">
              <a:solidFill>
                <a:srgbClr val="4D4C47"/>
              </a:solidFill>
            </a:endParaRPr>
          </a:p>
        </p:txBody>
      </p:sp>
      <p:sp>
        <p:nvSpPr>
          <p:cNvPr id="4" name="Slide Number Placeholder 3"/>
          <p:cNvSpPr>
            <a:spLocks noGrp="1"/>
          </p:cNvSpPr>
          <p:nvPr>
            <p:ph type="sldNum" sz="quarter" idx="16"/>
          </p:nvPr>
        </p:nvSpPr>
        <p:spPr/>
        <p:txBody>
          <a:bodyPr/>
          <a:lstStyle/>
          <a:p>
            <a:fld id="{ED7E567B-70F4-744D-B8D4-735662645214}" type="slidenum">
              <a:rPr lang="en-US" smtClean="0">
                <a:solidFill>
                  <a:srgbClr val="4D4C47"/>
                </a:solidFill>
              </a:rPr>
              <a:pPr/>
              <a:t>‹#›</a:t>
            </a:fld>
            <a:endParaRPr lang="en-US">
              <a:solidFill>
                <a:srgbClr val="4D4C47"/>
              </a:solidFill>
            </a:endParaRPr>
          </a:p>
        </p:txBody>
      </p:sp>
      <p:pic>
        <p:nvPicPr>
          <p:cNvPr id="9" name="Picture 8"/>
          <p:cNvPicPr>
            <a:picLocks noChangeAspect="1"/>
          </p:cNvPicPr>
          <p:nvPr userDrawn="1"/>
        </p:nvPicPr>
        <p:blipFill>
          <a:blip r:embed="rId2" cstate="print"/>
          <a:stretch>
            <a:fillRect/>
          </a:stretch>
        </p:blipFill>
        <p:spPr>
          <a:xfrm>
            <a:off x="10537122" y="6314286"/>
            <a:ext cx="1057983" cy="426719"/>
          </a:xfrm>
          <a:prstGeom prst="rect">
            <a:avLst/>
          </a:prstGeom>
        </p:spPr>
      </p:pic>
    </p:spTree>
    <p:extLst>
      <p:ext uri="{BB962C8B-B14F-4D97-AF65-F5344CB8AC3E}">
        <p14:creationId xmlns:p14="http://schemas.microsoft.com/office/powerpoint/2010/main" val="41408774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9" name="Rectangle 25"/>
          <p:cNvSpPr>
            <a:spLocks noChangeAspect="1"/>
          </p:cNvSpPr>
          <p:nvPr userDrawn="1"/>
        </p:nvSpPr>
        <p:spPr>
          <a:xfrm rot="10800000">
            <a:off x="0" y="2"/>
            <a:ext cx="12192000" cy="1285453"/>
          </a:xfrm>
          <a:custGeom>
            <a:avLst/>
            <a:gdLst/>
            <a:ahLst/>
            <a:cxnLst/>
            <a:rect l="l" t="t" r="r" b="b"/>
            <a:pathLst>
              <a:path w="9144000" h="964090">
                <a:moveTo>
                  <a:pt x="9144000" y="964090"/>
                </a:moveTo>
                <a:lnTo>
                  <a:pt x="0" y="96409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chemeClr val="accent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000000"/>
              </a:solidFill>
            </a:endParaRPr>
          </a:p>
        </p:txBody>
      </p:sp>
      <p:sp>
        <p:nvSpPr>
          <p:cNvPr id="2" name="Title 1"/>
          <p:cNvSpPr>
            <a:spLocks noGrp="1"/>
          </p:cNvSpPr>
          <p:nvPr>
            <p:ph type="title" hasCustomPrompt="1"/>
          </p:nvPr>
        </p:nvSpPr>
        <p:spPr>
          <a:xfrm>
            <a:off x="914400" y="1422907"/>
            <a:ext cx="10668000" cy="1043640"/>
          </a:xfrm>
        </p:spPr>
        <p:txBody>
          <a:bodyPr>
            <a:normAutofit/>
          </a:bodyPr>
          <a:lstStyle>
            <a:lvl1pPr>
              <a:lnSpc>
                <a:spcPct val="90000"/>
              </a:lnSpc>
              <a:defRPr sz="2400" cap="none" baseline="0">
                <a:solidFill>
                  <a:schemeClr val="accent1"/>
                </a:solidFill>
              </a:defRPr>
            </a:lvl1pPr>
          </a:lstStyle>
          <a:p>
            <a:r>
              <a:rPr lang="en-US"/>
              <a:t>Click to edit headline for your slide here.</a:t>
            </a:r>
          </a:p>
        </p:txBody>
      </p:sp>
      <p:sp>
        <p:nvSpPr>
          <p:cNvPr id="11" name="Text Placeholder 2"/>
          <p:cNvSpPr>
            <a:spLocks noGrp="1"/>
          </p:cNvSpPr>
          <p:nvPr>
            <p:ph type="body" idx="13" hasCustomPrompt="1"/>
          </p:nvPr>
        </p:nvSpPr>
        <p:spPr>
          <a:xfrm>
            <a:off x="914400" y="2626374"/>
            <a:ext cx="5082119" cy="520452"/>
          </a:xfrm>
        </p:spPr>
        <p:txBody>
          <a:bodyPr anchor="b">
            <a:normAutofit/>
          </a:bodyPr>
          <a:lstStyle>
            <a:lvl1pPr marL="0" indent="0">
              <a:lnSpc>
                <a:spcPct val="90000"/>
              </a:lnSpc>
              <a:spcBef>
                <a:spcPts val="0"/>
              </a:spcBef>
              <a:buNone/>
              <a:defRPr sz="18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4"/>
          <p:cNvSpPr>
            <a:spLocks noGrp="1"/>
          </p:cNvSpPr>
          <p:nvPr>
            <p:ph type="body" sz="quarter" idx="3" hasCustomPrompt="1"/>
          </p:nvPr>
        </p:nvSpPr>
        <p:spPr>
          <a:xfrm>
            <a:off x="6498289" y="2626374"/>
            <a:ext cx="5084115" cy="520452"/>
          </a:xfrm>
        </p:spPr>
        <p:txBody>
          <a:bodyPr anchor="b">
            <a:normAutofit/>
          </a:bodyPr>
          <a:lstStyle>
            <a:lvl1pPr marL="0" indent="0">
              <a:lnSpc>
                <a:spcPct val="90000"/>
              </a:lnSpc>
              <a:spcBef>
                <a:spcPts val="0"/>
              </a:spcBef>
              <a:buNone/>
              <a:defRPr sz="18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7" name="Content Placeholder 3"/>
          <p:cNvSpPr>
            <a:spLocks noGrp="1"/>
          </p:cNvSpPr>
          <p:nvPr>
            <p:ph sz="quarter" idx="16"/>
          </p:nvPr>
        </p:nvSpPr>
        <p:spPr>
          <a:xfrm>
            <a:off x="914400" y="3259667"/>
            <a:ext cx="5082117" cy="2952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5"/>
          <p:cNvSpPr>
            <a:spLocks noGrp="1"/>
          </p:cNvSpPr>
          <p:nvPr>
            <p:ph sz="quarter" idx="17"/>
          </p:nvPr>
        </p:nvSpPr>
        <p:spPr>
          <a:xfrm>
            <a:off x="6498172" y="3259667"/>
            <a:ext cx="5084233" cy="2952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38980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with Picture and Caption">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7010400" y="0"/>
            <a:ext cx="5181600" cy="3429000"/>
          </a:xfrm>
          <a:custGeom>
            <a:avLst/>
            <a:gdLst/>
            <a:ahLst/>
            <a:cxnLst/>
            <a:rect l="l" t="t" r="r" b="b"/>
            <a:pathLst>
              <a:path w="3886200" h="2571750">
                <a:moveTo>
                  <a:pt x="0" y="0"/>
                </a:moveTo>
                <a:lnTo>
                  <a:pt x="3886200" y="0"/>
                </a:lnTo>
                <a:lnTo>
                  <a:pt x="3886200" y="2339180"/>
                </a:lnTo>
                <a:lnTo>
                  <a:pt x="506870" y="2339180"/>
                </a:lnTo>
                <a:lnTo>
                  <a:pt x="406031" y="2547511"/>
                </a:lnTo>
                <a:cubicBezTo>
                  <a:pt x="389676" y="2580721"/>
                  <a:pt x="368833" y="2578926"/>
                  <a:pt x="354275" y="2547511"/>
                </a:cubicBezTo>
                <a:lnTo>
                  <a:pt x="253435" y="2339180"/>
                </a:lnTo>
                <a:lnTo>
                  <a:pt x="0" y="2339180"/>
                </a:lnTo>
                <a:close/>
              </a:path>
            </a:pathLst>
          </a:custGeom>
        </p:spPr>
        <p:txBody>
          <a:bodyPr anchor="ctr"/>
          <a:lstStyle>
            <a:lvl1pPr marL="0" marR="0" indent="0" algn="ctr" defTabSz="457200" rtl="0" eaLnBrk="1" fontAlgn="auto" latinLnBrk="0" hangingPunct="1">
              <a:lnSpc>
                <a:spcPct val="100000"/>
              </a:lnSpc>
              <a:spcBef>
                <a:spcPts val="0"/>
              </a:spcBef>
              <a:spcAft>
                <a:spcPts val="0"/>
              </a:spcAft>
              <a:buClrTx/>
              <a:buSzTx/>
              <a:buFontTx/>
              <a:buNone/>
              <a:tabLst/>
              <a:defRPr/>
            </a:lvl1pPr>
          </a:lstStyle>
          <a:p>
            <a:r>
              <a:rPr lang="en-US"/>
              <a:t>Drag picture to placeholder or click icon to add</a:t>
            </a:r>
          </a:p>
        </p:txBody>
      </p:sp>
      <p:sp>
        <p:nvSpPr>
          <p:cNvPr id="8" name="Rectangle 7"/>
          <p:cNvSpPr/>
          <p:nvPr userDrawn="1"/>
        </p:nvSpPr>
        <p:spPr>
          <a:xfrm>
            <a:off x="0" y="0"/>
            <a:ext cx="7010400" cy="6858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title" hasCustomPrompt="1"/>
          </p:nvPr>
        </p:nvSpPr>
        <p:spPr>
          <a:xfrm>
            <a:off x="7571319" y="3601209"/>
            <a:ext cx="4011084" cy="833180"/>
          </a:xfrm>
        </p:spPr>
        <p:txBody>
          <a:bodyPr anchor="b">
            <a:normAutofit/>
          </a:bodyPr>
          <a:lstStyle>
            <a:lvl1pPr algn="l">
              <a:lnSpc>
                <a:spcPct val="90000"/>
              </a:lnSpc>
              <a:defRPr sz="1600" b="1" cap="none">
                <a:solidFill>
                  <a:schemeClr val="accent1"/>
                </a:solidFill>
              </a:defRPr>
            </a:lvl1pPr>
          </a:lstStyle>
          <a:p>
            <a:r>
              <a:rPr lang="en-US"/>
              <a:t>Click to edit subhead or caption for image above.</a:t>
            </a:r>
          </a:p>
        </p:txBody>
      </p:sp>
      <p:sp>
        <p:nvSpPr>
          <p:cNvPr id="4" name="Text Placeholder 3"/>
          <p:cNvSpPr>
            <a:spLocks noGrp="1"/>
          </p:cNvSpPr>
          <p:nvPr>
            <p:ph type="body" sz="half" idx="2" hasCustomPrompt="1"/>
          </p:nvPr>
        </p:nvSpPr>
        <p:spPr>
          <a:xfrm>
            <a:off x="7571319" y="4528308"/>
            <a:ext cx="4011084" cy="1758219"/>
          </a:xfrm>
        </p:spPr>
        <p:txBody>
          <a:bodyPr>
            <a:normAutofit/>
          </a:bodyPr>
          <a:lstStyle>
            <a:lvl1pPr marL="0" indent="0">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your paragraph here. </a:t>
            </a:r>
          </a:p>
        </p:txBody>
      </p:sp>
      <p:sp>
        <p:nvSpPr>
          <p:cNvPr id="11" name="Text Placeholder 10"/>
          <p:cNvSpPr>
            <a:spLocks noGrp="1"/>
          </p:cNvSpPr>
          <p:nvPr>
            <p:ph type="body" sz="quarter" idx="13" hasCustomPrompt="1"/>
          </p:nvPr>
        </p:nvSpPr>
        <p:spPr>
          <a:xfrm>
            <a:off x="914401" y="846708"/>
            <a:ext cx="5179483" cy="1722715"/>
          </a:xfrm>
        </p:spPr>
        <p:txBody>
          <a:bodyPr anchor="b" anchorCtr="0">
            <a:normAutofit/>
          </a:bodyPr>
          <a:lstStyle>
            <a:lvl1pPr>
              <a:lnSpc>
                <a:spcPct val="90000"/>
              </a:lnSpc>
              <a:spcBef>
                <a:spcPts val="0"/>
              </a:spcBef>
              <a:defRPr sz="2000" b="1" i="0">
                <a:solidFill>
                  <a:schemeClr val="bg1"/>
                </a:solidFill>
                <a:latin typeface="+mj-lt"/>
              </a:defRPr>
            </a:lvl1pPr>
          </a:lstStyle>
          <a:p>
            <a:pPr lvl="0"/>
            <a:r>
              <a:rPr lang="en-US"/>
              <a:t>Click to edit headline here.</a:t>
            </a:r>
          </a:p>
        </p:txBody>
      </p:sp>
      <p:sp>
        <p:nvSpPr>
          <p:cNvPr id="9" name="Text Placeholder 8"/>
          <p:cNvSpPr>
            <a:spLocks noGrp="1"/>
          </p:cNvSpPr>
          <p:nvPr>
            <p:ph type="body" sz="quarter" idx="15" hasCustomPrompt="1"/>
          </p:nvPr>
        </p:nvSpPr>
        <p:spPr>
          <a:xfrm>
            <a:off x="914403" y="2707220"/>
            <a:ext cx="5179484" cy="3529543"/>
          </a:xfrm>
        </p:spPr>
        <p:txBody>
          <a:bodyPr>
            <a:normAutofit/>
          </a:bodyPr>
          <a:lstStyle>
            <a:lvl1pPr>
              <a:defRPr sz="14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your paragraph here.</a:t>
            </a:r>
          </a:p>
        </p:txBody>
      </p:sp>
      <p:sp>
        <p:nvSpPr>
          <p:cNvPr id="3" name="Footer Placeholder 2"/>
          <p:cNvSpPr>
            <a:spLocks noGrp="1"/>
          </p:cNvSpPr>
          <p:nvPr>
            <p:ph type="ftr" sz="quarter" idx="16"/>
          </p:nvPr>
        </p:nvSpPr>
        <p:spPr>
          <a:xfrm>
            <a:off x="1426463" y="6364230"/>
            <a:ext cx="5583937" cy="366183"/>
          </a:xfrm>
        </p:spPr>
        <p:txBody>
          <a:bodyPr/>
          <a:lstStyle>
            <a:lvl1pPr>
              <a:defRPr>
                <a:solidFill>
                  <a:schemeClr val="bg1"/>
                </a:solidFill>
              </a:defRPr>
            </a:lvl1pPr>
          </a:lstStyle>
          <a:p>
            <a:endParaRPr lang="en-US">
              <a:solidFill>
                <a:srgbClr val="FFFFFF"/>
              </a:solidFill>
            </a:endParaRPr>
          </a:p>
        </p:txBody>
      </p:sp>
      <p:sp>
        <p:nvSpPr>
          <p:cNvPr id="5" name="Slide Number Placeholder 4"/>
          <p:cNvSpPr>
            <a:spLocks noGrp="1"/>
          </p:cNvSpPr>
          <p:nvPr>
            <p:ph type="sldNum" sz="quarter" idx="17"/>
          </p:nvPr>
        </p:nvSpPr>
        <p:spPr/>
        <p:txBody>
          <a:bodyPr/>
          <a:lstStyle>
            <a:lvl1pPr>
              <a:defRPr>
                <a:solidFill>
                  <a:schemeClr val="bg1"/>
                </a:solidFill>
              </a:defRPr>
            </a:lvl1pPr>
          </a:lstStyle>
          <a:p>
            <a:fld id="{ED7E567B-70F4-744D-B8D4-735662645214}" type="slidenum">
              <a:rPr lang="en-US" smtClean="0">
                <a:solidFill>
                  <a:srgbClr val="FFFFFF"/>
                </a:solidFill>
              </a:rPr>
              <a:pPr/>
              <a:t>‹#›</a:t>
            </a:fld>
            <a:endParaRPr lang="en-US">
              <a:solidFill>
                <a:srgbClr val="FFFFFF"/>
              </a:solidFill>
            </a:endParaRPr>
          </a:p>
        </p:txBody>
      </p:sp>
      <p:pic>
        <p:nvPicPr>
          <p:cNvPr id="14" name="Picture 13"/>
          <p:cNvPicPr>
            <a:picLocks noChangeAspect="1"/>
          </p:cNvPicPr>
          <p:nvPr userDrawn="1"/>
        </p:nvPicPr>
        <p:blipFill>
          <a:blip r:embed="rId2" cstate="print"/>
          <a:stretch>
            <a:fillRect/>
          </a:stretch>
        </p:blipFill>
        <p:spPr>
          <a:xfrm>
            <a:off x="10537122" y="6314286"/>
            <a:ext cx="1057983" cy="426719"/>
          </a:xfrm>
          <a:prstGeom prst="rect">
            <a:avLst/>
          </a:prstGeom>
        </p:spPr>
      </p:pic>
    </p:spTree>
    <p:extLst>
      <p:ext uri="{BB962C8B-B14F-4D97-AF65-F5344CB8AC3E}">
        <p14:creationId xmlns:p14="http://schemas.microsoft.com/office/powerpoint/2010/main" val="27064648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7" name="Picture Placeholder 6"/>
          <p:cNvSpPr>
            <a:spLocks noGrp="1"/>
          </p:cNvSpPr>
          <p:nvPr>
            <p:ph type="pic" sz="quarter" idx="18"/>
          </p:nvPr>
        </p:nvSpPr>
        <p:spPr>
          <a:xfrm>
            <a:off x="7010400" y="0"/>
            <a:ext cx="5181600" cy="6858000"/>
          </a:xfrm>
        </p:spPr>
        <p:txBody>
          <a:bodyPr anchor="ctr" anchorCtr="0"/>
          <a:lstStyle>
            <a:lvl1pPr algn="ctr">
              <a:defRPr/>
            </a:lvl1pPr>
          </a:lstStyle>
          <a:p>
            <a:r>
              <a:rPr lang="en-US"/>
              <a:t>Drag picture to placeholder or click icon to add</a:t>
            </a:r>
          </a:p>
        </p:txBody>
      </p:sp>
      <p:sp>
        <p:nvSpPr>
          <p:cNvPr id="8" name="Rectangle 7"/>
          <p:cNvSpPr/>
          <p:nvPr userDrawn="1"/>
        </p:nvSpPr>
        <p:spPr>
          <a:xfrm>
            <a:off x="0" y="0"/>
            <a:ext cx="7010400" cy="6858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Text Placeholder 10"/>
          <p:cNvSpPr>
            <a:spLocks noGrp="1"/>
          </p:cNvSpPr>
          <p:nvPr>
            <p:ph type="body" sz="quarter" idx="13" hasCustomPrompt="1"/>
          </p:nvPr>
        </p:nvSpPr>
        <p:spPr>
          <a:xfrm>
            <a:off x="914401" y="846708"/>
            <a:ext cx="5179483" cy="1722715"/>
          </a:xfrm>
        </p:spPr>
        <p:txBody>
          <a:bodyPr anchor="b" anchorCtr="0">
            <a:normAutofit/>
          </a:bodyPr>
          <a:lstStyle>
            <a:lvl1pPr>
              <a:lnSpc>
                <a:spcPct val="90000"/>
              </a:lnSpc>
              <a:spcBef>
                <a:spcPts val="0"/>
              </a:spcBef>
              <a:defRPr sz="2000" b="1" i="0">
                <a:solidFill>
                  <a:schemeClr val="bg1"/>
                </a:solidFill>
                <a:latin typeface="+mj-lt"/>
              </a:defRPr>
            </a:lvl1pPr>
          </a:lstStyle>
          <a:p>
            <a:pPr lvl="0"/>
            <a:r>
              <a:rPr lang="en-US"/>
              <a:t>Click to edit headline here.</a:t>
            </a:r>
          </a:p>
        </p:txBody>
      </p:sp>
      <p:sp>
        <p:nvSpPr>
          <p:cNvPr id="9" name="Text Placeholder 8"/>
          <p:cNvSpPr>
            <a:spLocks noGrp="1"/>
          </p:cNvSpPr>
          <p:nvPr>
            <p:ph type="body" sz="quarter" idx="15" hasCustomPrompt="1"/>
          </p:nvPr>
        </p:nvSpPr>
        <p:spPr>
          <a:xfrm>
            <a:off x="914403" y="2707220"/>
            <a:ext cx="5179484" cy="3529543"/>
          </a:xfrm>
        </p:spPr>
        <p:txBody>
          <a:bodyPr>
            <a:normAutofit/>
          </a:bodyPr>
          <a:lstStyle>
            <a:lvl1pPr>
              <a:defRPr sz="14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your paragraph here.</a:t>
            </a:r>
          </a:p>
        </p:txBody>
      </p:sp>
      <p:sp>
        <p:nvSpPr>
          <p:cNvPr id="3" name="Footer Placeholder 2"/>
          <p:cNvSpPr>
            <a:spLocks noGrp="1"/>
          </p:cNvSpPr>
          <p:nvPr>
            <p:ph type="ftr" sz="quarter" idx="16"/>
          </p:nvPr>
        </p:nvSpPr>
        <p:spPr>
          <a:xfrm>
            <a:off x="1426463" y="6364230"/>
            <a:ext cx="5583937" cy="366183"/>
          </a:xfrm>
        </p:spPr>
        <p:txBody>
          <a:bodyPr/>
          <a:lstStyle>
            <a:lvl1pPr>
              <a:defRPr>
                <a:solidFill>
                  <a:schemeClr val="bg1"/>
                </a:solidFill>
              </a:defRPr>
            </a:lvl1pPr>
          </a:lstStyle>
          <a:p>
            <a:endParaRPr lang="en-US">
              <a:solidFill>
                <a:srgbClr val="FFFFFF"/>
              </a:solidFill>
            </a:endParaRPr>
          </a:p>
        </p:txBody>
      </p:sp>
      <p:sp>
        <p:nvSpPr>
          <p:cNvPr id="5" name="Slide Number Placeholder 4"/>
          <p:cNvSpPr>
            <a:spLocks noGrp="1"/>
          </p:cNvSpPr>
          <p:nvPr>
            <p:ph type="sldNum" sz="quarter" idx="17"/>
          </p:nvPr>
        </p:nvSpPr>
        <p:spPr/>
        <p:txBody>
          <a:bodyPr/>
          <a:lstStyle>
            <a:lvl1pPr>
              <a:defRPr>
                <a:solidFill>
                  <a:schemeClr val="bg1"/>
                </a:solidFill>
              </a:defRPr>
            </a:lvl1pPr>
          </a:lstStyle>
          <a:p>
            <a:fld id="{ED7E567B-70F4-744D-B8D4-735662645214}" type="slidenum">
              <a:rPr lang="en-US" smtClean="0">
                <a:solidFill>
                  <a:srgbClr val="FFFFFF"/>
                </a:solidFill>
              </a:rPr>
              <a:pPr/>
              <a:t>‹#›</a:t>
            </a:fld>
            <a:endParaRPr lang="en-US">
              <a:solidFill>
                <a:srgbClr val="FFFFFF"/>
              </a:solidFill>
            </a:endParaRPr>
          </a:p>
        </p:txBody>
      </p:sp>
      <p:pic>
        <p:nvPicPr>
          <p:cNvPr id="14" name="Picture 13"/>
          <p:cNvPicPr>
            <a:picLocks noChangeAspect="1"/>
          </p:cNvPicPr>
          <p:nvPr userDrawn="1"/>
        </p:nvPicPr>
        <p:blipFill>
          <a:blip r:embed="rId2" cstate="print"/>
          <a:stretch>
            <a:fillRect/>
          </a:stretch>
        </p:blipFill>
        <p:spPr>
          <a:xfrm>
            <a:off x="10537122" y="6314286"/>
            <a:ext cx="1057983" cy="426719"/>
          </a:xfrm>
          <a:prstGeom prst="rect">
            <a:avLst/>
          </a:prstGeom>
        </p:spPr>
      </p:pic>
    </p:spTree>
    <p:extLst>
      <p:ext uri="{BB962C8B-B14F-4D97-AF65-F5344CB8AC3E}">
        <p14:creationId xmlns:p14="http://schemas.microsoft.com/office/powerpoint/2010/main" val="31943743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5752799"/>
            <a:ext cx="9205384" cy="545544"/>
          </a:xfrm>
        </p:spPr>
        <p:txBody>
          <a:bodyPr anchor="t" anchorCtr="0">
            <a:normAutofit/>
          </a:bodyPr>
          <a:lstStyle>
            <a:lvl1pPr>
              <a:lnSpc>
                <a:spcPct val="90000"/>
              </a:lnSpc>
              <a:defRPr sz="2000" cap="none" baseline="0">
                <a:solidFill>
                  <a:schemeClr val="bg1"/>
                </a:solidFill>
              </a:defRPr>
            </a:lvl1pPr>
          </a:lstStyle>
          <a:p>
            <a:r>
              <a:rPr lang="en-US"/>
              <a:t>Click to edit subhead or caption for image above.</a:t>
            </a:r>
          </a:p>
        </p:txBody>
      </p:sp>
      <p:sp>
        <p:nvSpPr>
          <p:cNvPr id="13" name="Picture Placeholder 5"/>
          <p:cNvSpPr>
            <a:spLocks noGrp="1"/>
          </p:cNvSpPr>
          <p:nvPr>
            <p:ph type="pic" sz="quarter" idx="13"/>
          </p:nvPr>
        </p:nvSpPr>
        <p:spPr>
          <a:xfrm>
            <a:off x="0" y="-1"/>
            <a:ext cx="12192000" cy="5613613"/>
          </a:xfrm>
          <a:custGeom>
            <a:avLst/>
            <a:gdLst/>
            <a:ahLst/>
            <a:cxnLst/>
            <a:rect l="l" t="t" r="r" b="b"/>
            <a:pathLst>
              <a:path w="9144000" h="4210210">
                <a:moveTo>
                  <a:pt x="0" y="0"/>
                </a:moveTo>
                <a:lnTo>
                  <a:pt x="9144000" y="0"/>
                </a:lnTo>
                <a:lnTo>
                  <a:pt x="9144000" y="3978275"/>
                </a:lnTo>
                <a:lnTo>
                  <a:pt x="938928" y="3978275"/>
                </a:lnTo>
                <a:lnTo>
                  <a:pt x="838395" y="4185971"/>
                </a:lnTo>
                <a:cubicBezTo>
                  <a:pt x="822041" y="4219181"/>
                  <a:pt x="801198" y="4217386"/>
                  <a:pt x="786640" y="4185971"/>
                </a:cubicBezTo>
                <a:lnTo>
                  <a:pt x="686107" y="3978275"/>
                </a:lnTo>
                <a:lnTo>
                  <a:pt x="0" y="3978275"/>
                </a:lnTo>
                <a:close/>
              </a:path>
            </a:pathLst>
          </a:custGeom>
        </p:spPr>
        <p:txBody>
          <a:bodyPr anchor="ctr"/>
          <a:lstStyle>
            <a:lvl1pPr marL="0" marR="0" indent="0" algn="ctr" defTabSz="457200" rtl="0" eaLnBrk="1" fontAlgn="auto" latinLnBrk="0" hangingPunct="1">
              <a:lnSpc>
                <a:spcPct val="100000"/>
              </a:lnSpc>
              <a:spcBef>
                <a:spcPts val="0"/>
              </a:spcBef>
              <a:spcAft>
                <a:spcPts val="0"/>
              </a:spcAft>
              <a:buClrTx/>
              <a:buSzTx/>
              <a:buFontTx/>
              <a:buNone/>
              <a:tabLst/>
              <a:defRPr>
                <a:solidFill>
                  <a:schemeClr val="bg1"/>
                </a:solidFill>
              </a:defRPr>
            </a:lvl1pPr>
          </a:lstStyle>
          <a:p>
            <a:r>
              <a:rPr lang="en-US"/>
              <a:t>Drag picture to placeholder or click icon to add</a:t>
            </a:r>
          </a:p>
        </p:txBody>
      </p:sp>
      <p:sp>
        <p:nvSpPr>
          <p:cNvPr id="3" name="Footer Placeholder 2"/>
          <p:cNvSpPr>
            <a:spLocks noGrp="1"/>
          </p:cNvSpPr>
          <p:nvPr>
            <p:ph type="ftr" sz="quarter" idx="14"/>
          </p:nvPr>
        </p:nvSpPr>
        <p:spPr/>
        <p:txBody>
          <a:bodyPr/>
          <a:lstStyle>
            <a:lvl1pPr>
              <a:defRPr>
                <a:solidFill>
                  <a:schemeClr val="bg1"/>
                </a:solidFill>
              </a:defRPr>
            </a:lvl1pPr>
          </a:lstStyle>
          <a:p>
            <a:endParaRPr lang="en-US">
              <a:solidFill>
                <a:srgbClr val="FFFFFF"/>
              </a:solidFill>
            </a:endParaRPr>
          </a:p>
        </p:txBody>
      </p:sp>
      <p:sp>
        <p:nvSpPr>
          <p:cNvPr id="4" name="Slide Number Placeholder 3"/>
          <p:cNvSpPr>
            <a:spLocks noGrp="1"/>
          </p:cNvSpPr>
          <p:nvPr>
            <p:ph type="sldNum" sz="quarter" idx="15"/>
          </p:nvPr>
        </p:nvSpPr>
        <p:spPr/>
        <p:txBody>
          <a:bodyPr/>
          <a:lstStyle>
            <a:lvl1pPr>
              <a:defRPr>
                <a:solidFill>
                  <a:schemeClr val="bg1"/>
                </a:solidFill>
              </a:defRPr>
            </a:lvl1pPr>
          </a:lstStyle>
          <a:p>
            <a:fld id="{ED7E567B-70F4-744D-B8D4-735662645214}" type="slidenum">
              <a:rPr lang="en-US" smtClean="0">
                <a:solidFill>
                  <a:srgbClr val="FFFFFF"/>
                </a:solidFill>
              </a:rPr>
              <a:pPr/>
              <a:t>‹#›</a:t>
            </a:fld>
            <a:endParaRPr lang="en-US">
              <a:solidFill>
                <a:srgbClr val="FFFFFF"/>
              </a:solidFill>
            </a:endParaRPr>
          </a:p>
        </p:txBody>
      </p:sp>
      <p:pic>
        <p:nvPicPr>
          <p:cNvPr id="7" name="Picture 6"/>
          <p:cNvPicPr>
            <a:picLocks noChangeAspect="1"/>
          </p:cNvPicPr>
          <p:nvPr userDrawn="1"/>
        </p:nvPicPr>
        <p:blipFill>
          <a:blip r:embed="rId2" cstate="print"/>
          <a:stretch>
            <a:fillRect/>
          </a:stretch>
        </p:blipFill>
        <p:spPr>
          <a:xfrm>
            <a:off x="10537121" y="6314286"/>
            <a:ext cx="1057979" cy="426719"/>
          </a:xfrm>
          <a:prstGeom prst="rect">
            <a:avLst/>
          </a:prstGeom>
        </p:spPr>
      </p:pic>
    </p:spTree>
    <p:extLst>
      <p:ext uri="{BB962C8B-B14F-4D97-AF65-F5344CB8AC3E}">
        <p14:creationId xmlns:p14="http://schemas.microsoft.com/office/powerpoint/2010/main" val="1786431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ast Page - Purple">
    <p:spTree>
      <p:nvGrpSpPr>
        <p:cNvPr id="1" name=""/>
        <p:cNvGrpSpPr/>
        <p:nvPr/>
      </p:nvGrpSpPr>
      <p:grpSpPr>
        <a:xfrm>
          <a:off x="0" y="0"/>
          <a:ext cx="0" cy="0"/>
          <a:chOff x="0" y="0"/>
          <a:chExt cx="0" cy="0"/>
        </a:xfrm>
      </p:grpSpPr>
      <p:sp>
        <p:nvSpPr>
          <p:cNvPr id="8" name="Rectangle 25"/>
          <p:cNvSpPr>
            <a:spLocks noChangeAspect="1"/>
          </p:cNvSpPr>
          <p:nvPr userDrawn="1"/>
        </p:nvSpPr>
        <p:spPr>
          <a:xfrm rot="10800000">
            <a:off x="0" y="2"/>
            <a:ext cx="12192000" cy="5613613"/>
          </a:xfrm>
          <a:custGeom>
            <a:avLst/>
            <a:gdLst/>
            <a:ahLst/>
            <a:cxnLst/>
            <a:rect l="l" t="t" r="r" b="b"/>
            <a:pathLst>
              <a:path w="9144000" h="4210210">
                <a:moveTo>
                  <a:pt x="9144000" y="4210210"/>
                </a:moveTo>
                <a:lnTo>
                  <a:pt x="0" y="421021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rgbClr val="580F8B"/>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000000"/>
              </a:solidFill>
            </a:endParaRPr>
          </a:p>
        </p:txBody>
      </p:sp>
      <p:sp>
        <p:nvSpPr>
          <p:cNvPr id="6" name="TextBox 5"/>
          <p:cNvSpPr txBox="1"/>
          <p:nvPr userDrawn="1"/>
        </p:nvSpPr>
        <p:spPr>
          <a:xfrm>
            <a:off x="914405" y="1369846"/>
            <a:ext cx="2278957" cy="461665"/>
          </a:xfrm>
          <a:prstGeom prst="rect">
            <a:avLst/>
          </a:prstGeom>
          <a:noFill/>
        </p:spPr>
        <p:txBody>
          <a:bodyPr wrap="none" lIns="0" tIns="0" rIns="0" bIns="0" rtlCol="0">
            <a:spAutoFit/>
          </a:bodyPr>
          <a:lstStyle/>
          <a:p>
            <a:pPr defTabSz="457200"/>
            <a:r>
              <a:rPr lang="en-US" sz="3000" b="1">
                <a:solidFill>
                  <a:srgbClr val="FFFFFF"/>
                </a:solidFill>
                <a:cs typeface="Arial"/>
              </a:rPr>
              <a:t>THANK YOU</a:t>
            </a:r>
          </a:p>
        </p:txBody>
      </p:sp>
      <p:pic>
        <p:nvPicPr>
          <p:cNvPr id="5" name="Picture 4"/>
          <p:cNvPicPr>
            <a:picLocks noChangeAspect="1"/>
          </p:cNvPicPr>
          <p:nvPr userDrawn="1"/>
        </p:nvPicPr>
        <p:blipFill>
          <a:blip r:embed="rId2" cstate="print"/>
          <a:stretch>
            <a:fillRect/>
          </a:stretch>
        </p:blipFill>
        <p:spPr>
          <a:xfrm>
            <a:off x="782786" y="5852166"/>
            <a:ext cx="1813684" cy="731519"/>
          </a:xfrm>
          <a:prstGeom prst="rect">
            <a:avLst/>
          </a:prstGeom>
        </p:spPr>
      </p:pic>
    </p:spTree>
    <p:extLst>
      <p:ext uri="{BB962C8B-B14F-4D97-AF65-F5344CB8AC3E}">
        <p14:creationId xmlns:p14="http://schemas.microsoft.com/office/powerpoint/2010/main" val="36244723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Last Page - Grey">
    <p:spTree>
      <p:nvGrpSpPr>
        <p:cNvPr id="1" name=""/>
        <p:cNvGrpSpPr/>
        <p:nvPr/>
      </p:nvGrpSpPr>
      <p:grpSpPr>
        <a:xfrm>
          <a:off x="0" y="0"/>
          <a:ext cx="0" cy="0"/>
          <a:chOff x="0" y="0"/>
          <a:chExt cx="0" cy="0"/>
        </a:xfrm>
      </p:grpSpPr>
      <p:sp>
        <p:nvSpPr>
          <p:cNvPr id="8" name="Rectangle 25"/>
          <p:cNvSpPr>
            <a:spLocks noChangeAspect="1"/>
          </p:cNvSpPr>
          <p:nvPr userDrawn="1"/>
        </p:nvSpPr>
        <p:spPr>
          <a:xfrm rot="10800000">
            <a:off x="0" y="2"/>
            <a:ext cx="12192000" cy="5613613"/>
          </a:xfrm>
          <a:custGeom>
            <a:avLst/>
            <a:gdLst/>
            <a:ahLst/>
            <a:cxnLst/>
            <a:rect l="l" t="t" r="r" b="b"/>
            <a:pathLst>
              <a:path w="9144000" h="4210210">
                <a:moveTo>
                  <a:pt x="9144000" y="4210210"/>
                </a:moveTo>
                <a:lnTo>
                  <a:pt x="0" y="421021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chemeClr val="accent6"/>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000000"/>
              </a:solidFill>
            </a:endParaRPr>
          </a:p>
        </p:txBody>
      </p:sp>
      <p:sp>
        <p:nvSpPr>
          <p:cNvPr id="6" name="TextBox 5"/>
          <p:cNvSpPr txBox="1"/>
          <p:nvPr userDrawn="1"/>
        </p:nvSpPr>
        <p:spPr>
          <a:xfrm>
            <a:off x="914405" y="1369846"/>
            <a:ext cx="2278957" cy="461665"/>
          </a:xfrm>
          <a:prstGeom prst="rect">
            <a:avLst/>
          </a:prstGeom>
          <a:noFill/>
        </p:spPr>
        <p:txBody>
          <a:bodyPr wrap="none" lIns="0" tIns="0" rIns="0" bIns="0" rtlCol="0">
            <a:spAutoFit/>
          </a:bodyPr>
          <a:lstStyle/>
          <a:p>
            <a:pPr defTabSz="457200"/>
            <a:r>
              <a:rPr lang="en-US" sz="3000" b="1">
                <a:solidFill>
                  <a:srgbClr val="FFFFFF"/>
                </a:solidFill>
                <a:cs typeface="Arial"/>
              </a:rPr>
              <a:t>THANK YOU</a:t>
            </a:r>
          </a:p>
        </p:txBody>
      </p:sp>
      <p:pic>
        <p:nvPicPr>
          <p:cNvPr id="5" name="Picture 4"/>
          <p:cNvPicPr>
            <a:picLocks noChangeAspect="1"/>
          </p:cNvPicPr>
          <p:nvPr userDrawn="1"/>
        </p:nvPicPr>
        <p:blipFill>
          <a:blip r:embed="rId2" cstate="print"/>
          <a:stretch>
            <a:fillRect/>
          </a:stretch>
        </p:blipFill>
        <p:spPr>
          <a:xfrm>
            <a:off x="782786" y="5852166"/>
            <a:ext cx="1813684" cy="731519"/>
          </a:xfrm>
          <a:prstGeom prst="rect">
            <a:avLst/>
          </a:prstGeom>
        </p:spPr>
      </p:pic>
    </p:spTree>
    <p:extLst>
      <p:ext uri="{BB962C8B-B14F-4D97-AF65-F5344CB8AC3E}">
        <p14:creationId xmlns:p14="http://schemas.microsoft.com/office/powerpoint/2010/main" val="1802484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580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nd Three Imag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431801" y="1714500"/>
            <a:ext cx="3511296" cy="3067051"/>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431799" y="4954026"/>
            <a:ext cx="3511296" cy="672076"/>
          </a:xfrm>
        </p:spPr>
        <p:txBody>
          <a:bodyPr/>
          <a:lstStyle>
            <a:lvl1pPr>
              <a:lnSpc>
                <a:spcPct val="115000"/>
              </a:lnSpc>
              <a:defRPr sz="1200">
                <a:solidFill>
                  <a:schemeClr val="tx2"/>
                </a:solidFill>
              </a:defRPr>
            </a:lvl1pPr>
            <a:lvl2pPr>
              <a:lnSpc>
                <a:spcPct val="112000"/>
              </a:lnSpc>
              <a:defRPr sz="1200">
                <a:solidFill>
                  <a:schemeClr val="tx2"/>
                </a:solidFill>
              </a:defRPr>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p:txBody>
      </p:sp>
      <p:sp>
        <p:nvSpPr>
          <p:cNvPr id="9" name="Picture Placeholder 13">
            <a:extLst>
              <a:ext uri="{FF2B5EF4-FFF2-40B4-BE49-F238E27FC236}">
                <a16:creationId xmlns:a16="http://schemas.microsoft.com/office/drawing/2014/main" id="{32AB9D3B-A168-5E4F-54A4-969E9494DB3C}"/>
              </a:ext>
            </a:extLst>
          </p:cNvPr>
          <p:cNvSpPr>
            <a:spLocks noGrp="1"/>
          </p:cNvSpPr>
          <p:nvPr>
            <p:ph type="pic" sz="quarter" idx="13"/>
          </p:nvPr>
        </p:nvSpPr>
        <p:spPr>
          <a:xfrm>
            <a:off x="4355085" y="1714500"/>
            <a:ext cx="3511296" cy="3067051"/>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10" name="Content Placeholder 2">
            <a:extLst>
              <a:ext uri="{FF2B5EF4-FFF2-40B4-BE49-F238E27FC236}">
                <a16:creationId xmlns:a16="http://schemas.microsoft.com/office/drawing/2014/main" id="{0D18C1C8-D8FB-BD07-A65C-92605D1A9036}"/>
              </a:ext>
            </a:extLst>
          </p:cNvPr>
          <p:cNvSpPr>
            <a:spLocks noGrp="1"/>
          </p:cNvSpPr>
          <p:nvPr>
            <p:ph idx="14"/>
          </p:nvPr>
        </p:nvSpPr>
        <p:spPr>
          <a:xfrm>
            <a:off x="4355084" y="4954026"/>
            <a:ext cx="3511296" cy="672076"/>
          </a:xfrm>
        </p:spPr>
        <p:txBody>
          <a:bodyPr/>
          <a:lstStyle>
            <a:lvl1pPr>
              <a:lnSpc>
                <a:spcPct val="115000"/>
              </a:lnSpc>
              <a:defRPr sz="1200">
                <a:solidFill>
                  <a:schemeClr val="tx2"/>
                </a:solidFill>
              </a:defRPr>
            </a:lvl1pPr>
            <a:lvl2pPr>
              <a:lnSpc>
                <a:spcPct val="112000"/>
              </a:lnSpc>
              <a:defRPr sz="1200">
                <a:solidFill>
                  <a:schemeClr val="tx2"/>
                </a:solidFill>
              </a:defRPr>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p:txBody>
      </p:sp>
      <p:sp>
        <p:nvSpPr>
          <p:cNvPr id="3" name="Slide Number Placeholder 5">
            <a:extLst>
              <a:ext uri="{FF2B5EF4-FFF2-40B4-BE49-F238E27FC236}">
                <a16:creationId xmlns:a16="http://schemas.microsoft.com/office/drawing/2014/main" id="{B4645FEE-0D66-8F6B-F262-51EC62F50AB8}"/>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4" name="Footer Placeholder 4">
            <a:extLst>
              <a:ext uri="{FF2B5EF4-FFF2-40B4-BE49-F238E27FC236}">
                <a16:creationId xmlns:a16="http://schemas.microsoft.com/office/drawing/2014/main" id="{ED0B4290-54E2-3AC1-E4E5-72D1844E1B65}"/>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defRPr lang="en-US" smtClean="0"/>
            </a:lvl1pPr>
          </a:lstStyle>
          <a:p>
            <a:pPr defTabSz="457200"/>
            <a:r>
              <a:rPr lang="en-US">
                <a:solidFill>
                  <a:srgbClr val="4D4C47"/>
                </a:solidFill>
              </a:rPr>
              <a:t>Division Name or Footer</a:t>
            </a:r>
          </a:p>
        </p:txBody>
      </p:sp>
      <p:sp>
        <p:nvSpPr>
          <p:cNvPr id="5" name="Picture Placeholder 13">
            <a:extLst>
              <a:ext uri="{FF2B5EF4-FFF2-40B4-BE49-F238E27FC236}">
                <a16:creationId xmlns:a16="http://schemas.microsoft.com/office/drawing/2014/main" id="{F1BDD536-E6BE-8F75-8E09-7164FBB4612B}"/>
              </a:ext>
            </a:extLst>
          </p:cNvPr>
          <p:cNvSpPr>
            <a:spLocks noGrp="1"/>
          </p:cNvSpPr>
          <p:nvPr>
            <p:ph type="pic" sz="quarter" idx="15"/>
          </p:nvPr>
        </p:nvSpPr>
        <p:spPr>
          <a:xfrm>
            <a:off x="8278368" y="1714500"/>
            <a:ext cx="3511296" cy="3067051"/>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6" name="Content Placeholder 2">
            <a:extLst>
              <a:ext uri="{FF2B5EF4-FFF2-40B4-BE49-F238E27FC236}">
                <a16:creationId xmlns:a16="http://schemas.microsoft.com/office/drawing/2014/main" id="{C9B4B917-387E-4074-A52F-4A3842B75A72}"/>
              </a:ext>
            </a:extLst>
          </p:cNvPr>
          <p:cNvSpPr>
            <a:spLocks noGrp="1"/>
          </p:cNvSpPr>
          <p:nvPr>
            <p:ph idx="16"/>
          </p:nvPr>
        </p:nvSpPr>
        <p:spPr>
          <a:xfrm>
            <a:off x="8278368" y="4954026"/>
            <a:ext cx="3511296" cy="672076"/>
          </a:xfrm>
        </p:spPr>
        <p:txBody>
          <a:bodyPr/>
          <a:lstStyle>
            <a:lvl1pPr>
              <a:lnSpc>
                <a:spcPct val="115000"/>
              </a:lnSpc>
              <a:defRPr sz="1200">
                <a:solidFill>
                  <a:schemeClr val="tx2"/>
                </a:solidFill>
              </a:defRPr>
            </a:lvl1pPr>
            <a:lvl2pPr>
              <a:lnSpc>
                <a:spcPct val="112000"/>
              </a:lnSpc>
              <a:defRPr sz="1200">
                <a:solidFill>
                  <a:schemeClr val="tx2"/>
                </a:solidFill>
              </a:defRPr>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9106114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nd Four Imag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431802" y="2179294"/>
            <a:ext cx="2509169" cy="1404831"/>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431800" y="3770757"/>
            <a:ext cx="2509171" cy="1842643"/>
          </a:xfrm>
        </p:spPr>
        <p:txBody>
          <a:bodyPr/>
          <a:lstStyle>
            <a:lvl1pPr>
              <a:lnSpc>
                <a:spcPct val="115000"/>
              </a:lnSpc>
              <a:defRPr sz="1200"/>
            </a:lvl1pPr>
            <a:lvl2pPr>
              <a:lnSpc>
                <a:spcPct val="112000"/>
              </a:lnSpc>
              <a:defRPr sz="12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p:txBody>
      </p:sp>
      <p:sp>
        <p:nvSpPr>
          <p:cNvPr id="11" name="Picture Placeholder 13">
            <a:extLst>
              <a:ext uri="{FF2B5EF4-FFF2-40B4-BE49-F238E27FC236}">
                <a16:creationId xmlns:a16="http://schemas.microsoft.com/office/drawing/2014/main" id="{798FC0FE-33D3-F2F7-29D8-BFB66F8FB500}"/>
              </a:ext>
            </a:extLst>
          </p:cNvPr>
          <p:cNvSpPr>
            <a:spLocks noGrp="1"/>
          </p:cNvSpPr>
          <p:nvPr>
            <p:ph type="pic" sz="quarter" idx="15"/>
          </p:nvPr>
        </p:nvSpPr>
        <p:spPr>
          <a:xfrm>
            <a:off x="3370318" y="2179294"/>
            <a:ext cx="2509169" cy="1404831"/>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12" name="Picture Placeholder 13">
            <a:extLst>
              <a:ext uri="{FF2B5EF4-FFF2-40B4-BE49-F238E27FC236}">
                <a16:creationId xmlns:a16="http://schemas.microsoft.com/office/drawing/2014/main" id="{6B9052FE-07F2-2318-FAED-8F93C55BB715}"/>
              </a:ext>
            </a:extLst>
          </p:cNvPr>
          <p:cNvSpPr>
            <a:spLocks noGrp="1"/>
          </p:cNvSpPr>
          <p:nvPr>
            <p:ph type="pic" sz="quarter" idx="16"/>
          </p:nvPr>
        </p:nvSpPr>
        <p:spPr>
          <a:xfrm>
            <a:off x="6308834" y="2179294"/>
            <a:ext cx="2509169" cy="1404831"/>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13" name="Picture Placeholder 13">
            <a:extLst>
              <a:ext uri="{FF2B5EF4-FFF2-40B4-BE49-F238E27FC236}">
                <a16:creationId xmlns:a16="http://schemas.microsoft.com/office/drawing/2014/main" id="{1B733EA3-1907-BCFF-411F-10B15B638E03}"/>
              </a:ext>
            </a:extLst>
          </p:cNvPr>
          <p:cNvSpPr>
            <a:spLocks noGrp="1"/>
          </p:cNvSpPr>
          <p:nvPr>
            <p:ph type="pic" sz="quarter" idx="17"/>
          </p:nvPr>
        </p:nvSpPr>
        <p:spPr>
          <a:xfrm>
            <a:off x="9247352" y="2179294"/>
            <a:ext cx="2509169" cy="1404831"/>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14" name="Content Placeholder 2">
            <a:extLst>
              <a:ext uri="{FF2B5EF4-FFF2-40B4-BE49-F238E27FC236}">
                <a16:creationId xmlns:a16="http://schemas.microsoft.com/office/drawing/2014/main" id="{F1B4BB71-3293-6CFC-9E86-D40C6FB8E839}"/>
              </a:ext>
            </a:extLst>
          </p:cNvPr>
          <p:cNvSpPr>
            <a:spLocks noGrp="1"/>
          </p:cNvSpPr>
          <p:nvPr>
            <p:ph idx="18"/>
          </p:nvPr>
        </p:nvSpPr>
        <p:spPr>
          <a:xfrm>
            <a:off x="3370317" y="3770757"/>
            <a:ext cx="2509171" cy="1842643"/>
          </a:xfrm>
        </p:spPr>
        <p:txBody>
          <a:bodyPr/>
          <a:lstStyle>
            <a:lvl1pPr>
              <a:lnSpc>
                <a:spcPct val="115000"/>
              </a:lnSpc>
              <a:defRPr sz="1200"/>
            </a:lvl1pPr>
            <a:lvl2pPr>
              <a:lnSpc>
                <a:spcPct val="112000"/>
              </a:lnSpc>
              <a:defRPr sz="12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p:txBody>
      </p:sp>
      <p:sp>
        <p:nvSpPr>
          <p:cNvPr id="15" name="Content Placeholder 2">
            <a:extLst>
              <a:ext uri="{FF2B5EF4-FFF2-40B4-BE49-F238E27FC236}">
                <a16:creationId xmlns:a16="http://schemas.microsoft.com/office/drawing/2014/main" id="{113EDF18-D2BC-07DE-A7F8-CEA49F7C8A8F}"/>
              </a:ext>
            </a:extLst>
          </p:cNvPr>
          <p:cNvSpPr>
            <a:spLocks noGrp="1"/>
          </p:cNvSpPr>
          <p:nvPr>
            <p:ph idx="19"/>
          </p:nvPr>
        </p:nvSpPr>
        <p:spPr>
          <a:xfrm>
            <a:off x="6308833" y="3770757"/>
            <a:ext cx="2509171" cy="1842643"/>
          </a:xfrm>
        </p:spPr>
        <p:txBody>
          <a:bodyPr/>
          <a:lstStyle>
            <a:lvl1pPr>
              <a:lnSpc>
                <a:spcPct val="115000"/>
              </a:lnSpc>
              <a:defRPr sz="1200"/>
            </a:lvl1pPr>
            <a:lvl2pPr>
              <a:lnSpc>
                <a:spcPct val="112000"/>
              </a:lnSpc>
              <a:defRPr sz="12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p:txBody>
      </p:sp>
      <p:sp>
        <p:nvSpPr>
          <p:cNvPr id="16" name="Content Placeholder 2">
            <a:extLst>
              <a:ext uri="{FF2B5EF4-FFF2-40B4-BE49-F238E27FC236}">
                <a16:creationId xmlns:a16="http://schemas.microsoft.com/office/drawing/2014/main" id="{3BCA7B80-B75F-A050-86EB-5459E1FFF963}"/>
              </a:ext>
            </a:extLst>
          </p:cNvPr>
          <p:cNvSpPr>
            <a:spLocks noGrp="1"/>
          </p:cNvSpPr>
          <p:nvPr>
            <p:ph idx="20"/>
          </p:nvPr>
        </p:nvSpPr>
        <p:spPr>
          <a:xfrm>
            <a:off x="9247349" y="3770757"/>
            <a:ext cx="2509171" cy="1842643"/>
          </a:xfrm>
        </p:spPr>
        <p:txBody>
          <a:bodyPr/>
          <a:lstStyle>
            <a:lvl1pPr>
              <a:lnSpc>
                <a:spcPct val="115000"/>
              </a:lnSpc>
              <a:defRPr sz="1200"/>
            </a:lvl1pPr>
            <a:lvl2pPr>
              <a:lnSpc>
                <a:spcPct val="112000"/>
              </a:lnSpc>
              <a:defRPr sz="12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p:txBody>
      </p:sp>
      <p:sp>
        <p:nvSpPr>
          <p:cNvPr id="5" name="Slide Number Placeholder 5">
            <a:extLst>
              <a:ext uri="{FF2B5EF4-FFF2-40B4-BE49-F238E27FC236}">
                <a16:creationId xmlns:a16="http://schemas.microsoft.com/office/drawing/2014/main" id="{6E003EF9-3D7B-6B28-CFE9-B03186353ED1}"/>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6" name="Footer Placeholder 4">
            <a:extLst>
              <a:ext uri="{FF2B5EF4-FFF2-40B4-BE49-F238E27FC236}">
                <a16:creationId xmlns:a16="http://schemas.microsoft.com/office/drawing/2014/main" id="{2DD5B95F-0E0C-BCE6-99F9-EEAB9BEFD687}"/>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defRPr lang="en-US" smtClean="0"/>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128397409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144" y="409209"/>
            <a:ext cx="6900672" cy="3023616"/>
          </a:xfrm>
        </p:spPr>
        <p:txBody>
          <a:bodyPr anchor="b" anchorCtr="0"/>
          <a:lstStyle>
            <a:lvl1pPr>
              <a:lnSpc>
                <a:spcPct val="85000"/>
              </a:lnSpc>
              <a:defRPr sz="6000">
                <a:solidFill>
                  <a:schemeClr val="tx2"/>
                </a:solidFill>
              </a:defRPr>
            </a:lvl1pPr>
          </a:lstStyle>
          <a:p>
            <a:r>
              <a:rPr lang="en-US"/>
              <a:t>Click to edit Master title style</a:t>
            </a:r>
          </a:p>
        </p:txBody>
      </p:sp>
      <p:sp>
        <p:nvSpPr>
          <p:cNvPr id="9" name="Rectangle 8">
            <a:extLst>
              <a:ext uri="{FF2B5EF4-FFF2-40B4-BE49-F238E27FC236}">
                <a16:creationId xmlns:a16="http://schemas.microsoft.com/office/drawing/2014/main" id="{A24A4385-4F09-BE25-650C-AF1D1EFFBC9F}"/>
              </a:ext>
            </a:extLst>
          </p:cNvPr>
          <p:cNvSpPr/>
          <p:nvPr/>
        </p:nvSpPr>
        <p:spPr>
          <a:xfrm>
            <a:off x="-2" y="1"/>
            <a:ext cx="12191999" cy="857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0" name="Group 9">
            <a:extLst>
              <a:ext uri="{FF2B5EF4-FFF2-40B4-BE49-F238E27FC236}">
                <a16:creationId xmlns:a16="http://schemas.microsoft.com/office/drawing/2014/main" id="{E520A973-CE3E-2C28-BB4A-5517FBD2033F}"/>
              </a:ext>
            </a:extLst>
          </p:cNvPr>
          <p:cNvGrpSpPr>
            <a:grpSpLocks noChangeAspect="1"/>
          </p:cNvGrpSpPr>
          <p:nvPr/>
        </p:nvGrpSpPr>
        <p:grpSpPr>
          <a:xfrm>
            <a:off x="361953" y="6071617"/>
            <a:ext cx="1097449" cy="476252"/>
            <a:chOff x="2138363" y="5326063"/>
            <a:chExt cx="1935162" cy="839788"/>
          </a:xfrm>
          <a:solidFill>
            <a:schemeClr val="tx2"/>
          </a:solidFill>
        </p:grpSpPr>
        <p:sp>
          <p:nvSpPr>
            <p:cNvPr id="11" name="Freeform 5">
              <a:extLst>
                <a:ext uri="{FF2B5EF4-FFF2-40B4-BE49-F238E27FC236}">
                  <a16:creationId xmlns:a16="http://schemas.microsoft.com/office/drawing/2014/main" id="{4262E608-D0C0-E89B-9489-5EF012B4F835}"/>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 name="Freeform 6">
              <a:extLst>
                <a:ext uri="{FF2B5EF4-FFF2-40B4-BE49-F238E27FC236}">
                  <a16:creationId xmlns:a16="http://schemas.microsoft.com/office/drawing/2014/main" id="{5BB3C603-84C7-A684-E1DE-87D65E65A38F}"/>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 name="Freeform 7">
              <a:extLst>
                <a:ext uri="{FF2B5EF4-FFF2-40B4-BE49-F238E27FC236}">
                  <a16:creationId xmlns:a16="http://schemas.microsoft.com/office/drawing/2014/main" id="{01F68295-4611-60FA-2FEB-30E831B757C7}"/>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3" name="Slide Number Placeholder 5">
            <a:extLst>
              <a:ext uri="{FF2B5EF4-FFF2-40B4-BE49-F238E27FC236}">
                <a16:creationId xmlns:a16="http://schemas.microsoft.com/office/drawing/2014/main" id="{72F7D3B8-F8F0-7738-693B-1FDED3B190DC}"/>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4" name="Footer Placeholder 4">
            <a:extLst>
              <a:ext uri="{FF2B5EF4-FFF2-40B4-BE49-F238E27FC236}">
                <a16:creationId xmlns:a16="http://schemas.microsoft.com/office/drawing/2014/main" id="{2E869348-C125-19E7-ADD0-B37E17928236}"/>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lgn="r">
              <a:defRPr sz="667" b="1">
                <a:solidFill>
                  <a:schemeClr val="tx2"/>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13863227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63551" y="2130413"/>
            <a:ext cx="10985035" cy="3529576"/>
          </a:xfrm>
        </p:spPr>
        <p:txBody>
          <a:bodyPr/>
          <a:lstStyle>
            <a:lvl1pPr>
              <a:lnSpc>
                <a:spcPct val="85000"/>
              </a:lnSpc>
              <a:defRPr sz="7466">
                <a:solidFill>
                  <a:schemeClr val="bg2"/>
                </a:solidFill>
              </a:defRPr>
            </a:lvl1pPr>
            <a:lvl2pPr>
              <a:lnSpc>
                <a:spcPct val="115000"/>
              </a:lnSpc>
              <a:defRPr>
                <a:solidFill>
                  <a:schemeClr val="tx2"/>
                </a:solidFill>
              </a:defRPr>
            </a:lvl2pPr>
            <a:lvl3pPr>
              <a:lnSpc>
                <a:spcPct val="115000"/>
              </a:lnSpc>
              <a:defRPr>
                <a:solidFill>
                  <a:schemeClr val="tx2"/>
                </a:solidFill>
              </a:defRPr>
            </a:lvl3pPr>
            <a:lvl4pPr>
              <a:lnSpc>
                <a:spcPct val="115000"/>
              </a:lnSpc>
              <a:defRPr>
                <a:solidFill>
                  <a:schemeClr val="tx2"/>
                </a:solidFill>
              </a:defRPr>
            </a:lvl4pPr>
            <a:lvl5pPr>
              <a:lnSpc>
                <a:spcPct val="115000"/>
              </a:lnSpc>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2D57F39-02AA-089A-80FD-60D144D0644A}"/>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7" name="Footer Placeholder 4">
            <a:extLst>
              <a:ext uri="{FF2B5EF4-FFF2-40B4-BE49-F238E27FC236}">
                <a16:creationId xmlns:a16="http://schemas.microsoft.com/office/drawing/2014/main" id="{3922684E-2340-6A8F-4341-D611B4F4FC93}"/>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defRPr lang="en-US" smtClean="0"/>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12914220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Q&amp;A/Thank 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975" y="452777"/>
            <a:ext cx="3213320" cy="1762255"/>
          </a:xfrm>
        </p:spPr>
        <p:txBody>
          <a:bodyPr/>
          <a:lstStyle>
            <a:lvl1pPr>
              <a:lnSpc>
                <a:spcPct val="80000"/>
              </a:lnSpc>
              <a:defRPr sz="6133">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431799" y="3183413"/>
            <a:ext cx="3216495" cy="2429987"/>
          </a:xfrm>
        </p:spPr>
        <p:txBody>
          <a:bodyPr/>
          <a:lstStyle>
            <a:lvl1pPr>
              <a:lnSpc>
                <a:spcPct val="115000"/>
              </a:lnSpc>
              <a:defRPr sz="1733" b="0">
                <a:solidFill>
                  <a:schemeClr val="tx2"/>
                </a:solidFill>
              </a:defRPr>
            </a:lvl1pPr>
            <a:lvl2pPr>
              <a:lnSpc>
                <a:spcPct val="112000"/>
              </a:lnSpc>
              <a:defRPr sz="1400">
                <a:solidFill>
                  <a:schemeClr val="tx2"/>
                </a:solidFill>
              </a:defRPr>
            </a:lvl2pPr>
            <a:lvl3pPr>
              <a:lnSpc>
                <a:spcPct val="112000"/>
              </a:lnSpc>
              <a:defRPr sz="1400">
                <a:solidFill>
                  <a:schemeClr val="tx2"/>
                </a:solidFill>
              </a:defRPr>
            </a:lvl3pPr>
            <a:lvl4pPr>
              <a:lnSpc>
                <a:spcPct val="112000"/>
              </a:lnSpc>
              <a:defRPr sz="1200">
                <a:solidFill>
                  <a:schemeClr val="tx2"/>
                </a:solidFill>
              </a:defRPr>
            </a:lvl4pPr>
            <a:lvl5pPr>
              <a:lnSpc>
                <a:spcPct val="112000"/>
              </a:lnSpc>
              <a:defRPr sz="1067">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4048489" y="85726"/>
            <a:ext cx="8143512" cy="6772275"/>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grpSp>
        <p:nvGrpSpPr>
          <p:cNvPr id="9" name="Group 8">
            <a:extLst>
              <a:ext uri="{FF2B5EF4-FFF2-40B4-BE49-F238E27FC236}">
                <a16:creationId xmlns:a16="http://schemas.microsoft.com/office/drawing/2014/main" id="{42D4752B-AEBF-1E3A-D8D0-937B81035329}"/>
              </a:ext>
            </a:extLst>
          </p:cNvPr>
          <p:cNvGrpSpPr>
            <a:grpSpLocks noChangeAspect="1"/>
          </p:cNvGrpSpPr>
          <p:nvPr/>
        </p:nvGrpSpPr>
        <p:grpSpPr>
          <a:xfrm>
            <a:off x="365761" y="6070599"/>
            <a:ext cx="1097449" cy="476252"/>
            <a:chOff x="2138363" y="5326063"/>
            <a:chExt cx="1935162" cy="839788"/>
          </a:xfrm>
          <a:solidFill>
            <a:schemeClr val="tx2"/>
          </a:solidFill>
        </p:grpSpPr>
        <p:sp>
          <p:nvSpPr>
            <p:cNvPr id="10" name="Freeform 5">
              <a:extLst>
                <a:ext uri="{FF2B5EF4-FFF2-40B4-BE49-F238E27FC236}">
                  <a16:creationId xmlns:a16="http://schemas.microsoft.com/office/drawing/2014/main" id="{FC707E1E-F5B1-9854-BB14-A1A92DA07FDD}"/>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 name="Freeform 6">
              <a:extLst>
                <a:ext uri="{FF2B5EF4-FFF2-40B4-BE49-F238E27FC236}">
                  <a16:creationId xmlns:a16="http://schemas.microsoft.com/office/drawing/2014/main" id="{C47F9E2B-A246-5CD0-01A9-F6E912D19986}"/>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 name="Freeform 7">
              <a:extLst>
                <a:ext uri="{FF2B5EF4-FFF2-40B4-BE49-F238E27FC236}">
                  <a16:creationId xmlns:a16="http://schemas.microsoft.com/office/drawing/2014/main" id="{D378AE05-941C-6F50-9A77-7CB06ACD0C27}"/>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Rectangle 4">
            <a:extLst>
              <a:ext uri="{FF2B5EF4-FFF2-40B4-BE49-F238E27FC236}">
                <a16:creationId xmlns:a16="http://schemas.microsoft.com/office/drawing/2014/main" id="{D898A18C-33C1-40FE-A6C1-04119BEECE56}"/>
              </a:ext>
            </a:extLst>
          </p:cNvPr>
          <p:cNvSpPr/>
          <p:nvPr/>
        </p:nvSpPr>
        <p:spPr>
          <a:xfrm>
            <a:off x="-2" y="1"/>
            <a:ext cx="12191999" cy="857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C35BB43B-1319-036D-5BDA-56D0F6DE0B73}"/>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13" name="Footer Placeholder 4">
            <a:extLst>
              <a:ext uri="{FF2B5EF4-FFF2-40B4-BE49-F238E27FC236}">
                <a16:creationId xmlns:a16="http://schemas.microsoft.com/office/drawing/2014/main" id="{FC1D2822-C365-D619-8C43-2320D6891250}"/>
              </a:ext>
            </a:extLst>
          </p:cNvPr>
          <p:cNvSpPr>
            <a:spLocks noGrp="1"/>
          </p:cNvSpPr>
          <p:nvPr>
            <p:ph type="ftr" sz="quarter" idx="3"/>
          </p:nvPr>
        </p:nvSpPr>
        <p:spPr>
          <a:xfrm>
            <a:off x="10082784" y="6221027"/>
            <a:ext cx="1097280" cy="126733"/>
          </a:xfrm>
          <a:prstGeom prst="roundRect">
            <a:avLst>
              <a:gd name="adj" fmla="val 50000"/>
            </a:avLst>
          </a:prstGeom>
          <a:ln>
            <a:solidFill>
              <a:schemeClr val="bg1"/>
            </a:solidFill>
          </a:ln>
        </p:spPr>
        <p:txBody>
          <a:bodyPr vert="horz" lIns="45720" tIns="45720" rIns="91440" bIns="45720" rtlCol="0" anchor="ctr"/>
          <a:lstStyle>
            <a:lvl1pPr algn="r">
              <a:defRPr sz="667" b="1">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2172828517"/>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741B06AA-53AF-3F9D-598B-1507782FAEAF}"/>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6" name="Footer Placeholder 4">
            <a:extLst>
              <a:ext uri="{FF2B5EF4-FFF2-40B4-BE49-F238E27FC236}">
                <a16:creationId xmlns:a16="http://schemas.microsoft.com/office/drawing/2014/main" id="{B31400FC-9419-F0A8-FFE4-EBFB9411A87F}"/>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defRPr lang="en-US" smtClean="0"/>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67212700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Whit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B17E10C4-E4F6-FE65-E1C5-8F8A3C41E7ED}"/>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6" name="Footer Placeholder 4">
            <a:extLst>
              <a:ext uri="{FF2B5EF4-FFF2-40B4-BE49-F238E27FC236}">
                <a16:creationId xmlns:a16="http://schemas.microsoft.com/office/drawing/2014/main" id="{59BBAF0E-4E98-CE1F-1567-1F63719E2C25}"/>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defRPr lang="en-US" smtClean="0"/>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68318225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3BD8AE6-C2F0-35EB-8C96-26857916D76B}"/>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fld id="{015A2DA9-C60E-44EE-9C83-2F5307AD28BA}" type="slidenum">
              <a:rPr lang="en-US" smtClean="0"/>
              <a:t>‹#›</a:t>
            </a:fld>
            <a:endParaRPr lang="en-US"/>
          </a:p>
        </p:txBody>
      </p:sp>
      <p:sp>
        <p:nvSpPr>
          <p:cNvPr id="5" name="Footer Placeholder 4">
            <a:extLst>
              <a:ext uri="{FF2B5EF4-FFF2-40B4-BE49-F238E27FC236}">
                <a16:creationId xmlns:a16="http://schemas.microsoft.com/office/drawing/2014/main" id="{D41A827C-0F55-D7E7-CD69-979D0EA686A8}"/>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defRPr lang="en-US" smtClean="0"/>
            </a:lvl1pPr>
          </a:lstStyle>
          <a:p>
            <a:endParaRPr lang="en-US"/>
          </a:p>
        </p:txBody>
      </p:sp>
    </p:spTree>
    <p:extLst>
      <p:ext uri="{BB962C8B-B14F-4D97-AF65-F5344CB8AC3E}">
        <p14:creationId xmlns:p14="http://schemas.microsoft.com/office/powerpoint/2010/main" val="58516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4527" y="1447017"/>
            <a:ext cx="10370703" cy="2462241"/>
          </a:xfrm>
        </p:spPr>
        <p:txBody>
          <a:bodyPr anchor="ctr" anchorCtr="0"/>
          <a:lstStyle>
            <a:lvl1pPr algn="l">
              <a:lnSpc>
                <a:spcPct val="83000"/>
              </a:lnSpc>
              <a:defRPr sz="4267">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42763" y="3913632"/>
            <a:ext cx="5664200" cy="841248"/>
          </a:xfrm>
        </p:spPr>
        <p:txBody>
          <a:bodyPr anchor="b" anchorCtr="0">
            <a:noAutofit/>
          </a:bodyPr>
          <a:lstStyle>
            <a:lvl1pPr marL="0" indent="0" algn="l">
              <a:lnSpc>
                <a:spcPct val="105000"/>
              </a:lnSpc>
              <a:buNone/>
              <a:defRPr sz="2400" b="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0" y="5189157"/>
            <a:ext cx="12192000" cy="1828800"/>
          </a:xfrm>
          <a:solidFill>
            <a:schemeClr val="bg1">
              <a:lumMod val="85000"/>
            </a:schemeClr>
          </a:solidFill>
        </p:spPr>
        <p:txBody>
          <a:bodyPr tIns="182880"/>
          <a:lstStyle>
            <a:lvl1pPr algn="ctr">
              <a:defRPr>
                <a:solidFill>
                  <a:schemeClr val="tx2"/>
                </a:solidFill>
              </a:defRPr>
            </a:lvl1pPr>
          </a:lstStyle>
          <a:p>
            <a:r>
              <a:rPr lang="en-US"/>
              <a:t>Click icon to add picture</a:t>
            </a:r>
          </a:p>
        </p:txBody>
      </p:sp>
      <p:grpSp>
        <p:nvGrpSpPr>
          <p:cNvPr id="5" name="Group 4">
            <a:extLst>
              <a:ext uri="{FF2B5EF4-FFF2-40B4-BE49-F238E27FC236}">
                <a16:creationId xmlns:a16="http://schemas.microsoft.com/office/drawing/2014/main" id="{D23DC7BA-05DD-C896-5262-37703314653E}"/>
              </a:ext>
            </a:extLst>
          </p:cNvPr>
          <p:cNvGrpSpPr>
            <a:grpSpLocks noChangeAspect="1"/>
          </p:cNvGrpSpPr>
          <p:nvPr/>
        </p:nvGrpSpPr>
        <p:grpSpPr>
          <a:xfrm>
            <a:off x="329235" y="345989"/>
            <a:ext cx="2081168" cy="903151"/>
            <a:chOff x="2138363" y="5326063"/>
            <a:chExt cx="1935162" cy="839788"/>
          </a:xfrm>
          <a:solidFill>
            <a:schemeClr val="bg1"/>
          </a:solidFill>
        </p:grpSpPr>
        <p:sp>
          <p:nvSpPr>
            <p:cNvPr id="6" name="Freeform 5">
              <a:extLst>
                <a:ext uri="{FF2B5EF4-FFF2-40B4-BE49-F238E27FC236}">
                  <a16:creationId xmlns:a16="http://schemas.microsoft.com/office/drawing/2014/main" id="{195BE840-3D72-22A7-AB5F-E97D6775A99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6">
              <a:extLst>
                <a:ext uri="{FF2B5EF4-FFF2-40B4-BE49-F238E27FC236}">
                  <a16:creationId xmlns:a16="http://schemas.microsoft.com/office/drawing/2014/main" id="{7E30D5D3-49A4-BB8C-7CF8-79A1E9AB1AB5}"/>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7">
              <a:extLst>
                <a:ext uri="{FF2B5EF4-FFF2-40B4-BE49-F238E27FC236}">
                  <a16:creationId xmlns:a16="http://schemas.microsoft.com/office/drawing/2014/main" id="{FA969DAB-B68F-73C8-1D5A-A9D246382C2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4" name="Footer Placeholder 4">
            <a:extLst>
              <a:ext uri="{FF2B5EF4-FFF2-40B4-BE49-F238E27FC236}">
                <a16:creationId xmlns:a16="http://schemas.microsoft.com/office/drawing/2014/main" id="{C3C9AA93-A378-B32E-C9A9-293529F206A0}"/>
              </a:ext>
            </a:extLst>
          </p:cNvPr>
          <p:cNvSpPr>
            <a:spLocks noGrp="1"/>
          </p:cNvSpPr>
          <p:nvPr>
            <p:ph type="ftr" sz="quarter" idx="3"/>
          </p:nvPr>
        </p:nvSpPr>
        <p:spPr>
          <a:xfrm>
            <a:off x="9318164" y="604335"/>
            <a:ext cx="2438400" cy="292608"/>
          </a:xfrm>
          <a:prstGeom prst="roundRect">
            <a:avLst>
              <a:gd name="adj" fmla="val 50000"/>
            </a:avLst>
          </a:prstGeom>
          <a:ln w="19050">
            <a:solidFill>
              <a:schemeClr val="bg1"/>
            </a:solidFill>
          </a:ln>
        </p:spPr>
        <p:txBody>
          <a:bodyPr vert="horz" lIns="182880" tIns="45720" rIns="91440" bIns="45720" rtlCol="0" anchor="ctr"/>
          <a:lstStyle>
            <a:lvl1pPr algn="l">
              <a:defRPr sz="1467" b="1">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117997352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3420" y="1631721"/>
            <a:ext cx="5664200" cy="2462241"/>
          </a:xfrm>
        </p:spPr>
        <p:txBody>
          <a:bodyPr anchor="ctr" anchorCtr="0"/>
          <a:lstStyle>
            <a:lvl1pPr algn="l">
              <a:lnSpc>
                <a:spcPct val="83000"/>
              </a:lnSpc>
              <a:defRPr sz="60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42763" y="4426059"/>
            <a:ext cx="5664200" cy="1198564"/>
          </a:xfrm>
        </p:spPr>
        <p:txBody>
          <a:bodyPr>
            <a:noAutofit/>
          </a:bodyPr>
          <a:lstStyle>
            <a:lvl1pPr marL="0" indent="0" algn="l">
              <a:lnSpc>
                <a:spcPct val="105000"/>
              </a:lnSpc>
              <a:buNone/>
              <a:defRPr sz="1733" b="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8138584" y="0"/>
            <a:ext cx="4053416" cy="6858000"/>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grpSp>
        <p:nvGrpSpPr>
          <p:cNvPr id="5" name="Group 4">
            <a:extLst>
              <a:ext uri="{FF2B5EF4-FFF2-40B4-BE49-F238E27FC236}">
                <a16:creationId xmlns:a16="http://schemas.microsoft.com/office/drawing/2014/main" id="{A82DC41E-6230-78AA-F7B0-7A108A3D453C}"/>
              </a:ext>
            </a:extLst>
          </p:cNvPr>
          <p:cNvGrpSpPr>
            <a:grpSpLocks noChangeAspect="1"/>
          </p:cNvGrpSpPr>
          <p:nvPr/>
        </p:nvGrpSpPr>
        <p:grpSpPr>
          <a:xfrm>
            <a:off x="329235" y="345989"/>
            <a:ext cx="2081168" cy="903151"/>
            <a:chOff x="2138363" y="5326063"/>
            <a:chExt cx="1935162" cy="839788"/>
          </a:xfrm>
          <a:solidFill>
            <a:schemeClr val="bg1"/>
          </a:solidFill>
        </p:grpSpPr>
        <p:sp>
          <p:nvSpPr>
            <p:cNvPr id="6" name="Freeform 5">
              <a:extLst>
                <a:ext uri="{FF2B5EF4-FFF2-40B4-BE49-F238E27FC236}">
                  <a16:creationId xmlns:a16="http://schemas.microsoft.com/office/drawing/2014/main" id="{6ADCF475-B260-8B0C-F0D4-2EBE69AAE8EF}"/>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6">
              <a:extLst>
                <a:ext uri="{FF2B5EF4-FFF2-40B4-BE49-F238E27FC236}">
                  <a16:creationId xmlns:a16="http://schemas.microsoft.com/office/drawing/2014/main" id="{057DEF13-CFCD-1AFA-DA52-4EF7484DA2B7}"/>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7">
              <a:extLst>
                <a:ext uri="{FF2B5EF4-FFF2-40B4-BE49-F238E27FC236}">
                  <a16:creationId xmlns:a16="http://schemas.microsoft.com/office/drawing/2014/main" id="{EADC4D4A-70A9-D4E5-C340-9DBD4D96AFD3}"/>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2" name="Footer Placeholder 4">
            <a:extLst>
              <a:ext uri="{FF2B5EF4-FFF2-40B4-BE49-F238E27FC236}">
                <a16:creationId xmlns:a16="http://schemas.microsoft.com/office/drawing/2014/main" id="{38174009-F1AD-524C-D80E-4CAB996A7C10}"/>
              </a:ext>
            </a:extLst>
          </p:cNvPr>
          <p:cNvSpPr>
            <a:spLocks noGrp="1"/>
          </p:cNvSpPr>
          <p:nvPr>
            <p:ph type="ftr" sz="quarter" idx="3"/>
          </p:nvPr>
        </p:nvSpPr>
        <p:spPr>
          <a:xfrm>
            <a:off x="463551" y="6217920"/>
            <a:ext cx="2438400" cy="292608"/>
          </a:xfrm>
          <a:prstGeom prst="roundRect">
            <a:avLst>
              <a:gd name="adj" fmla="val 50000"/>
            </a:avLst>
          </a:prstGeom>
          <a:ln w="19050">
            <a:solidFill>
              <a:schemeClr val="bg1"/>
            </a:solidFill>
          </a:ln>
        </p:spPr>
        <p:txBody>
          <a:bodyPr vert="horz" lIns="182880" tIns="45720" rIns="91440" bIns="45720" rtlCol="0" anchor="ctr"/>
          <a:lstStyle>
            <a:lvl1pPr algn="l">
              <a:defRPr sz="1467" b="1">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396631010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ture B">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0" y="1624074"/>
            <a:ext cx="12192000" cy="5242983"/>
          </a:xfrm>
          <a:custGeom>
            <a:avLst/>
            <a:gdLst/>
            <a:ahLst/>
            <a:cxnLst/>
            <a:rect l="l" t="t" r="r" b="b"/>
            <a:pathLst>
              <a:path w="9144000" h="3932237">
                <a:moveTo>
                  <a:pt x="0" y="0"/>
                </a:moveTo>
                <a:lnTo>
                  <a:pt x="688874" y="0"/>
                </a:lnTo>
                <a:lnTo>
                  <a:pt x="786640" y="201981"/>
                </a:lnTo>
                <a:cubicBezTo>
                  <a:pt x="801198" y="233396"/>
                  <a:pt x="822041" y="235191"/>
                  <a:pt x="838395" y="201981"/>
                </a:cubicBezTo>
                <a:lnTo>
                  <a:pt x="936161" y="0"/>
                </a:lnTo>
                <a:lnTo>
                  <a:pt x="9144000" y="0"/>
                </a:lnTo>
                <a:lnTo>
                  <a:pt x="9144000" y="3932237"/>
                </a:lnTo>
                <a:lnTo>
                  <a:pt x="0" y="3932237"/>
                </a:lnTo>
                <a:close/>
              </a:path>
            </a:pathLst>
          </a:custGeom>
        </p:spPr>
        <p:txBody>
          <a:bodyPr anchor="ctr"/>
          <a:lstStyle>
            <a:lvl1pPr marL="0" marR="0" indent="0" algn="ctr" defTabSz="457200" rtl="0" eaLnBrk="1" fontAlgn="auto" latinLnBrk="0" hangingPunct="1">
              <a:lnSpc>
                <a:spcPct val="100000"/>
              </a:lnSpc>
              <a:spcBef>
                <a:spcPts val="0"/>
              </a:spcBef>
              <a:spcAft>
                <a:spcPts val="0"/>
              </a:spcAft>
              <a:buClrTx/>
              <a:buSzTx/>
              <a:buFontTx/>
              <a:buNone/>
              <a:tabLst/>
              <a:defRPr>
                <a:solidFill>
                  <a:schemeClr val="bg1"/>
                </a:solidFill>
              </a:defRPr>
            </a:lvl1pPr>
          </a:lstStyle>
          <a:p>
            <a:r>
              <a:rPr lang="en-US"/>
              <a:t>Drag picture to placeholder or click icon to add</a:t>
            </a:r>
          </a:p>
        </p:txBody>
      </p:sp>
      <p:sp>
        <p:nvSpPr>
          <p:cNvPr id="14" name="Title 1"/>
          <p:cNvSpPr>
            <a:spLocks noGrp="1"/>
          </p:cNvSpPr>
          <p:nvPr>
            <p:ph type="ctrTitle" hasCustomPrompt="1"/>
          </p:nvPr>
        </p:nvSpPr>
        <p:spPr>
          <a:xfrm>
            <a:off x="914400" y="522649"/>
            <a:ext cx="9205384" cy="1010816"/>
          </a:xfrm>
        </p:spPr>
        <p:txBody>
          <a:bodyPr anchor="t" anchorCtr="0">
            <a:normAutofit/>
          </a:bodyPr>
          <a:lstStyle>
            <a:lvl1pPr>
              <a:lnSpc>
                <a:spcPct val="90000"/>
              </a:lnSpc>
              <a:defRPr sz="2000" cap="none" baseline="0">
                <a:solidFill>
                  <a:schemeClr val="accent1"/>
                </a:solidFill>
              </a:defRPr>
            </a:lvl1pPr>
          </a:lstStyle>
          <a:p>
            <a:r>
              <a:rPr lang="en-US"/>
              <a:t>Click to edit subhead or caption for image above.</a:t>
            </a:r>
          </a:p>
        </p:txBody>
      </p:sp>
      <p:sp>
        <p:nvSpPr>
          <p:cNvPr id="2" name="Footer Placeholder 1"/>
          <p:cNvSpPr>
            <a:spLocks noGrp="1"/>
          </p:cNvSpPr>
          <p:nvPr>
            <p:ph type="ftr" sz="quarter" idx="12"/>
          </p:nvPr>
        </p:nvSpPr>
        <p:spPr/>
        <p:txBody>
          <a:bodyPr/>
          <a:lstStyle/>
          <a:p>
            <a:endParaRPr lang="en-US">
              <a:solidFill>
                <a:srgbClr val="4D4C47"/>
              </a:solidFill>
            </a:endParaRPr>
          </a:p>
        </p:txBody>
      </p:sp>
      <p:sp>
        <p:nvSpPr>
          <p:cNvPr id="3" name="Slide Number Placeholder 2"/>
          <p:cNvSpPr>
            <a:spLocks noGrp="1"/>
          </p:cNvSpPr>
          <p:nvPr>
            <p:ph type="sldNum" sz="quarter" idx="13"/>
          </p:nvPr>
        </p:nvSpPr>
        <p:spPr/>
        <p:txBody>
          <a:bodyPr/>
          <a:lstStyle/>
          <a:p>
            <a:fld id="{ED7E567B-70F4-744D-B8D4-735662645214}" type="slidenum">
              <a:rPr lang="en-US" smtClean="0">
                <a:solidFill>
                  <a:srgbClr val="4D4C47"/>
                </a:solidFill>
              </a:rPr>
              <a:pPr/>
              <a:t>‹#›</a:t>
            </a:fld>
            <a:endParaRPr lang="en-US">
              <a:solidFill>
                <a:srgbClr val="4D4C47"/>
              </a:solidFill>
            </a:endParaRPr>
          </a:p>
        </p:txBody>
      </p:sp>
      <p:pic>
        <p:nvPicPr>
          <p:cNvPr id="8" name="Picture 7"/>
          <p:cNvPicPr>
            <a:picLocks noChangeAspect="1"/>
          </p:cNvPicPr>
          <p:nvPr userDrawn="1"/>
        </p:nvPicPr>
        <p:blipFill>
          <a:blip r:embed="rId2" cstate="print"/>
          <a:stretch>
            <a:fillRect/>
          </a:stretch>
        </p:blipFill>
        <p:spPr>
          <a:xfrm>
            <a:off x="10537122" y="586835"/>
            <a:ext cx="1057983" cy="426719"/>
          </a:xfrm>
          <a:prstGeom prst="rect">
            <a:avLst/>
          </a:prstGeom>
        </p:spPr>
      </p:pic>
      <p:sp>
        <p:nvSpPr>
          <p:cNvPr id="7" name="Rectangle 6"/>
          <p:cNvSpPr/>
          <p:nvPr userDrawn="1"/>
        </p:nvSpPr>
        <p:spPr>
          <a:xfrm>
            <a:off x="0" y="0"/>
            <a:ext cx="12192000" cy="24384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srgbClr val="FFFFFF"/>
              </a:solidFill>
            </a:endParaRPr>
          </a:p>
        </p:txBody>
      </p:sp>
    </p:spTree>
    <p:extLst>
      <p:ext uri="{BB962C8B-B14F-4D97-AF65-F5344CB8AC3E}">
        <p14:creationId xmlns:p14="http://schemas.microsoft.com/office/powerpoint/2010/main" val="2343482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 - Purple">
    <p:spTree>
      <p:nvGrpSpPr>
        <p:cNvPr id="1" name=""/>
        <p:cNvGrpSpPr/>
        <p:nvPr/>
      </p:nvGrpSpPr>
      <p:grpSpPr>
        <a:xfrm>
          <a:off x="0" y="0"/>
          <a:ext cx="0" cy="0"/>
          <a:chOff x="0" y="0"/>
          <a:chExt cx="0" cy="0"/>
        </a:xfrm>
      </p:grpSpPr>
      <p:sp>
        <p:nvSpPr>
          <p:cNvPr id="7" name="Rectangle 6"/>
          <p:cNvSpPr/>
          <p:nvPr userDrawn="1"/>
        </p:nvSpPr>
        <p:spPr>
          <a:xfrm>
            <a:off x="0" y="2"/>
            <a:ext cx="12192000" cy="5613613"/>
          </a:xfrm>
          <a:custGeom>
            <a:avLst/>
            <a:gdLst/>
            <a:ahLst/>
            <a:cxnLst/>
            <a:rect l="l" t="t" r="r" b="b"/>
            <a:pathLst>
              <a:path w="9144000" h="4210210">
                <a:moveTo>
                  <a:pt x="0" y="0"/>
                </a:moveTo>
                <a:lnTo>
                  <a:pt x="9144000" y="0"/>
                </a:lnTo>
                <a:lnTo>
                  <a:pt x="9144000" y="3977640"/>
                </a:lnTo>
                <a:lnTo>
                  <a:pt x="939235" y="3977640"/>
                </a:lnTo>
                <a:lnTo>
                  <a:pt x="838395" y="4185971"/>
                </a:lnTo>
                <a:cubicBezTo>
                  <a:pt x="822041" y="4219181"/>
                  <a:pt x="801198" y="4217386"/>
                  <a:pt x="786640" y="4185971"/>
                </a:cubicBezTo>
                <a:lnTo>
                  <a:pt x="685800" y="3977640"/>
                </a:lnTo>
                <a:lnTo>
                  <a:pt x="0" y="3977640"/>
                </a:lnTo>
                <a:close/>
              </a:path>
            </a:pathLst>
          </a:cu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ctrTitle" hasCustomPrompt="1"/>
          </p:nvPr>
        </p:nvSpPr>
        <p:spPr>
          <a:xfrm>
            <a:off x="914400" y="1839915"/>
            <a:ext cx="7924800" cy="2479879"/>
          </a:xfrm>
        </p:spPr>
        <p:txBody>
          <a:bodyPr anchor="t" anchorCtr="0">
            <a:normAutofit/>
          </a:bodyPr>
          <a:lstStyle>
            <a:lvl1pPr>
              <a:lnSpc>
                <a:spcPct val="90000"/>
              </a:lnSpc>
              <a:defRPr sz="3000">
                <a:solidFill>
                  <a:schemeClr val="bg1"/>
                </a:solidFill>
              </a:defRPr>
            </a:lvl1pPr>
          </a:lstStyle>
          <a:p>
            <a:r>
              <a:rPr lang="en-US"/>
              <a:t>Click to edit </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914400" y="5833537"/>
            <a:ext cx="7924800" cy="768096"/>
          </a:xfrm>
        </p:spPr>
        <p:txBody>
          <a:bodyPr>
            <a:normAutofit/>
          </a:bodyPr>
          <a:lstStyle>
            <a:lvl1pPr marL="0" indent="0" algn="l">
              <a:lnSpc>
                <a:spcPct val="125000"/>
              </a:lnSpc>
              <a:spcBef>
                <a:spcPts val="0"/>
              </a:spcBef>
              <a:buNone/>
              <a:defRPr sz="1400" baseline="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presentation subtitle or date</a:t>
            </a:r>
          </a:p>
        </p:txBody>
      </p:sp>
      <p:sp>
        <p:nvSpPr>
          <p:cNvPr id="20" name="Text Placeholder 10"/>
          <p:cNvSpPr>
            <a:spLocks noGrp="1"/>
          </p:cNvSpPr>
          <p:nvPr>
            <p:ph type="body" sz="quarter" idx="10" hasCustomPrompt="1"/>
          </p:nvPr>
        </p:nvSpPr>
        <p:spPr>
          <a:xfrm>
            <a:off x="914400" y="4525140"/>
            <a:ext cx="7924800" cy="679451"/>
          </a:xfrm>
        </p:spPr>
        <p:txBody>
          <a:bodyPr>
            <a:normAutofit/>
          </a:bodyPr>
          <a:lstStyle>
            <a:lvl1pPr indent="0">
              <a:lnSpc>
                <a:spcPct val="90000"/>
              </a:lnSpc>
              <a:spcBef>
                <a:spcPts val="0"/>
              </a:spcBef>
              <a:buFontTx/>
              <a:buNone/>
              <a:defRPr sz="1600" b="1" i="0" cap="all" baseline="0">
                <a:solidFill>
                  <a:schemeClr val="bg1"/>
                </a:solidFill>
                <a:latin typeface="+mn-lt"/>
              </a:defRPr>
            </a:lvl1pPr>
          </a:lstStyle>
          <a:p>
            <a:pPr lvl="0"/>
            <a:r>
              <a:rPr lang="en-US"/>
              <a:t>Insert subheading here if needed</a:t>
            </a:r>
          </a:p>
        </p:txBody>
      </p:sp>
      <p:sp>
        <p:nvSpPr>
          <p:cNvPr id="21" name="Text Placeholder 18"/>
          <p:cNvSpPr>
            <a:spLocks noGrp="1"/>
          </p:cNvSpPr>
          <p:nvPr>
            <p:ph type="body" sz="quarter" idx="11" hasCustomPrompt="1"/>
          </p:nvPr>
        </p:nvSpPr>
        <p:spPr>
          <a:xfrm>
            <a:off x="6093887" y="621792"/>
            <a:ext cx="5488516" cy="748912"/>
          </a:xfrm>
        </p:spPr>
        <p:txBody>
          <a:bodyPr>
            <a:normAutofit/>
          </a:bodyPr>
          <a:lstStyle>
            <a:lvl1pPr algn="r">
              <a:lnSpc>
                <a:spcPct val="125000"/>
              </a:lnSpc>
              <a:spcBef>
                <a:spcPts val="0"/>
              </a:spcBef>
              <a:defRPr sz="1400" baseline="0">
                <a:solidFill>
                  <a:schemeClr val="bg1"/>
                </a:solidFill>
                <a:latin typeface="+mj-lt"/>
              </a:defRPr>
            </a:lvl1pPr>
          </a:lstStyle>
          <a:p>
            <a:pPr lvl="0"/>
            <a:r>
              <a:rPr lang="en-US"/>
              <a:t>Division Name</a:t>
            </a:r>
          </a:p>
        </p:txBody>
      </p:sp>
      <p:pic>
        <p:nvPicPr>
          <p:cNvPr id="10" name="Picture 9"/>
          <p:cNvPicPr>
            <a:picLocks noChangeAspect="1"/>
          </p:cNvPicPr>
          <p:nvPr userDrawn="1"/>
        </p:nvPicPr>
        <p:blipFill>
          <a:blip r:embed="rId2" cstate="print"/>
          <a:stretch>
            <a:fillRect/>
          </a:stretch>
        </p:blipFill>
        <p:spPr>
          <a:xfrm>
            <a:off x="782786" y="404121"/>
            <a:ext cx="1813684" cy="731520"/>
          </a:xfrm>
          <a:prstGeom prst="rect">
            <a:avLst/>
          </a:prstGeom>
        </p:spPr>
      </p:pic>
    </p:spTree>
    <p:extLst>
      <p:ext uri="{BB962C8B-B14F-4D97-AF65-F5344CB8AC3E}">
        <p14:creationId xmlns:p14="http://schemas.microsoft.com/office/powerpoint/2010/main" val="1716508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 - Grey">
    <p:spTree>
      <p:nvGrpSpPr>
        <p:cNvPr id="1" name=""/>
        <p:cNvGrpSpPr/>
        <p:nvPr/>
      </p:nvGrpSpPr>
      <p:grpSpPr>
        <a:xfrm>
          <a:off x="0" y="0"/>
          <a:ext cx="0" cy="0"/>
          <a:chOff x="0" y="0"/>
          <a:chExt cx="0" cy="0"/>
        </a:xfrm>
      </p:grpSpPr>
      <p:sp>
        <p:nvSpPr>
          <p:cNvPr id="7" name="Rectangle 6"/>
          <p:cNvSpPr/>
          <p:nvPr userDrawn="1"/>
        </p:nvSpPr>
        <p:spPr>
          <a:xfrm>
            <a:off x="0" y="2"/>
            <a:ext cx="12192000" cy="5613613"/>
          </a:xfrm>
          <a:custGeom>
            <a:avLst/>
            <a:gdLst/>
            <a:ahLst/>
            <a:cxnLst/>
            <a:rect l="l" t="t" r="r" b="b"/>
            <a:pathLst>
              <a:path w="9144000" h="4210210">
                <a:moveTo>
                  <a:pt x="0" y="0"/>
                </a:moveTo>
                <a:lnTo>
                  <a:pt x="9144000" y="0"/>
                </a:lnTo>
                <a:lnTo>
                  <a:pt x="9144000" y="3977640"/>
                </a:lnTo>
                <a:lnTo>
                  <a:pt x="939235" y="3977640"/>
                </a:lnTo>
                <a:lnTo>
                  <a:pt x="838395" y="4185971"/>
                </a:lnTo>
                <a:cubicBezTo>
                  <a:pt x="822041" y="4219181"/>
                  <a:pt x="801198" y="4217386"/>
                  <a:pt x="786640" y="4185971"/>
                </a:cubicBezTo>
                <a:lnTo>
                  <a:pt x="685800" y="3977640"/>
                </a:lnTo>
                <a:lnTo>
                  <a:pt x="0" y="3977640"/>
                </a:lnTo>
                <a:close/>
              </a:path>
            </a:pathLst>
          </a:cu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5" name="Title 1"/>
          <p:cNvSpPr>
            <a:spLocks noGrp="1"/>
          </p:cNvSpPr>
          <p:nvPr>
            <p:ph type="ctrTitle" hasCustomPrompt="1"/>
          </p:nvPr>
        </p:nvSpPr>
        <p:spPr>
          <a:xfrm>
            <a:off x="914400" y="1839915"/>
            <a:ext cx="7924800" cy="2479879"/>
          </a:xfrm>
        </p:spPr>
        <p:txBody>
          <a:bodyPr anchor="t" anchorCtr="0">
            <a:normAutofit/>
          </a:bodyPr>
          <a:lstStyle>
            <a:lvl1pPr>
              <a:lnSpc>
                <a:spcPct val="90000"/>
              </a:lnSpc>
              <a:defRPr sz="3000">
                <a:solidFill>
                  <a:schemeClr val="bg1"/>
                </a:solidFill>
              </a:defRPr>
            </a:lvl1pPr>
          </a:lstStyle>
          <a:p>
            <a:r>
              <a:rPr lang="en-US"/>
              <a:t>Click to edit </a:t>
            </a:r>
            <a:br>
              <a:rPr lang="en-US"/>
            </a:br>
            <a:r>
              <a:rPr lang="en-US"/>
              <a:t>PRESENTATION</a:t>
            </a:r>
            <a:br>
              <a:rPr lang="en-US"/>
            </a:br>
            <a:r>
              <a:rPr lang="en-US"/>
              <a:t>TITLE HERE</a:t>
            </a:r>
          </a:p>
        </p:txBody>
      </p:sp>
      <p:sp>
        <p:nvSpPr>
          <p:cNvPr id="16" name="Subtitle 2"/>
          <p:cNvSpPr>
            <a:spLocks noGrp="1"/>
          </p:cNvSpPr>
          <p:nvPr>
            <p:ph type="subTitle" idx="1" hasCustomPrompt="1"/>
          </p:nvPr>
        </p:nvSpPr>
        <p:spPr>
          <a:xfrm>
            <a:off x="914400" y="5833537"/>
            <a:ext cx="7924800" cy="768096"/>
          </a:xfrm>
        </p:spPr>
        <p:txBody>
          <a:bodyPr>
            <a:normAutofit/>
          </a:bodyPr>
          <a:lstStyle>
            <a:lvl1pPr marL="0" indent="0" algn="l">
              <a:lnSpc>
                <a:spcPct val="125000"/>
              </a:lnSpc>
              <a:spcBef>
                <a:spcPts val="0"/>
              </a:spcBef>
              <a:buNone/>
              <a:defRPr sz="1400" baseline="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presentation subtitle or date</a:t>
            </a:r>
          </a:p>
        </p:txBody>
      </p:sp>
      <p:sp>
        <p:nvSpPr>
          <p:cNvPr id="17" name="Text Placeholder 10"/>
          <p:cNvSpPr>
            <a:spLocks noGrp="1"/>
          </p:cNvSpPr>
          <p:nvPr>
            <p:ph type="body" sz="quarter" idx="10" hasCustomPrompt="1"/>
          </p:nvPr>
        </p:nvSpPr>
        <p:spPr>
          <a:xfrm>
            <a:off x="914400" y="4525140"/>
            <a:ext cx="7924800" cy="679451"/>
          </a:xfrm>
        </p:spPr>
        <p:txBody>
          <a:bodyPr>
            <a:normAutofit/>
          </a:bodyPr>
          <a:lstStyle>
            <a:lvl1pPr indent="0">
              <a:lnSpc>
                <a:spcPct val="90000"/>
              </a:lnSpc>
              <a:spcBef>
                <a:spcPts val="0"/>
              </a:spcBef>
              <a:buFontTx/>
              <a:buNone/>
              <a:defRPr sz="1600" b="1" i="0" cap="all" baseline="0">
                <a:solidFill>
                  <a:schemeClr val="bg1"/>
                </a:solidFill>
                <a:latin typeface="+mn-lt"/>
              </a:defRPr>
            </a:lvl1pPr>
          </a:lstStyle>
          <a:p>
            <a:pPr lvl="0"/>
            <a:r>
              <a:rPr lang="en-US"/>
              <a:t>Insert subheading here if needed</a:t>
            </a:r>
          </a:p>
        </p:txBody>
      </p:sp>
      <p:sp>
        <p:nvSpPr>
          <p:cNvPr id="8" name="Text Placeholder 18"/>
          <p:cNvSpPr>
            <a:spLocks noGrp="1"/>
          </p:cNvSpPr>
          <p:nvPr>
            <p:ph type="body" sz="quarter" idx="11" hasCustomPrompt="1"/>
          </p:nvPr>
        </p:nvSpPr>
        <p:spPr>
          <a:xfrm>
            <a:off x="6093887" y="621792"/>
            <a:ext cx="5488516" cy="748912"/>
          </a:xfrm>
        </p:spPr>
        <p:txBody>
          <a:bodyPr>
            <a:normAutofit/>
          </a:bodyPr>
          <a:lstStyle>
            <a:lvl1pPr algn="r">
              <a:lnSpc>
                <a:spcPct val="125000"/>
              </a:lnSpc>
              <a:spcBef>
                <a:spcPts val="0"/>
              </a:spcBef>
              <a:defRPr sz="1400">
                <a:solidFill>
                  <a:schemeClr val="bg1"/>
                </a:solidFill>
                <a:latin typeface="+mj-lt"/>
              </a:defRPr>
            </a:lvl1pPr>
          </a:lstStyle>
          <a:p>
            <a:pPr lvl="0"/>
            <a:r>
              <a:rPr lang="en-US"/>
              <a:t>Division Name</a:t>
            </a:r>
          </a:p>
        </p:txBody>
      </p:sp>
      <p:pic>
        <p:nvPicPr>
          <p:cNvPr id="10" name="Picture 9"/>
          <p:cNvPicPr>
            <a:picLocks noChangeAspect="1"/>
          </p:cNvPicPr>
          <p:nvPr userDrawn="1"/>
        </p:nvPicPr>
        <p:blipFill>
          <a:blip r:embed="rId2" cstate="print"/>
          <a:stretch>
            <a:fillRect/>
          </a:stretch>
        </p:blipFill>
        <p:spPr>
          <a:xfrm>
            <a:off x="782786" y="404121"/>
            <a:ext cx="1813684" cy="731520"/>
          </a:xfrm>
          <a:prstGeom prst="rect">
            <a:avLst/>
          </a:prstGeom>
        </p:spPr>
      </p:pic>
    </p:spTree>
    <p:extLst>
      <p:ext uri="{BB962C8B-B14F-4D97-AF65-F5344CB8AC3E}">
        <p14:creationId xmlns:p14="http://schemas.microsoft.com/office/powerpoint/2010/main" val="887432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B - Grey">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4" name="Rectangle 25"/>
          <p:cNvSpPr>
            <a:spLocks noChangeAspect="1"/>
          </p:cNvSpPr>
          <p:nvPr userDrawn="1"/>
        </p:nvSpPr>
        <p:spPr>
          <a:xfrm rot="10800000">
            <a:off x="0" y="1"/>
            <a:ext cx="12192000" cy="1910293"/>
          </a:xfrm>
          <a:custGeom>
            <a:avLst/>
            <a:gdLst/>
            <a:ahLst/>
            <a:cxnLst/>
            <a:rect l="l" t="t" r="r" b="b"/>
            <a:pathLst>
              <a:path w="9144000" h="1432720">
                <a:moveTo>
                  <a:pt x="9144000" y="1432720"/>
                </a:moveTo>
                <a:lnTo>
                  <a:pt x="0" y="143272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chemeClr val="bg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000000"/>
              </a:solidFill>
            </a:endParaRPr>
          </a:p>
        </p:txBody>
      </p:sp>
      <p:sp>
        <p:nvSpPr>
          <p:cNvPr id="2" name="Title 1"/>
          <p:cNvSpPr>
            <a:spLocks noGrp="1"/>
          </p:cNvSpPr>
          <p:nvPr>
            <p:ph type="ctrTitle" hasCustomPrompt="1"/>
          </p:nvPr>
        </p:nvSpPr>
        <p:spPr>
          <a:xfrm>
            <a:off x="914400" y="2378360"/>
            <a:ext cx="7924800" cy="2493165"/>
          </a:xfrm>
        </p:spPr>
        <p:txBody>
          <a:bodyPr anchor="t" anchorCtr="0">
            <a:normAutofit/>
          </a:bodyPr>
          <a:lstStyle>
            <a:lvl1pPr>
              <a:lnSpc>
                <a:spcPct val="90000"/>
              </a:lnSpc>
              <a:defRPr sz="3000">
                <a:solidFill>
                  <a:schemeClr val="bg1"/>
                </a:solidFill>
              </a:defRPr>
            </a:lvl1pPr>
          </a:lstStyle>
          <a:p>
            <a:r>
              <a:rPr lang="en-US"/>
              <a:t>Click to edit </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914400" y="5311626"/>
            <a:ext cx="7924800" cy="1063779"/>
          </a:xfrm>
        </p:spPr>
        <p:txBody>
          <a:bodyPr anchor="t" anchorCtr="0">
            <a:normAutofit/>
          </a:bodyPr>
          <a:lstStyle>
            <a:lvl1pPr marL="0" indent="0" algn="l">
              <a:spcBef>
                <a:spcPts val="0"/>
              </a:spcBef>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presentation subtitle or date</a:t>
            </a:r>
          </a:p>
        </p:txBody>
      </p:sp>
      <p:sp>
        <p:nvSpPr>
          <p:cNvPr id="8" name="Text Placeholder 18"/>
          <p:cNvSpPr>
            <a:spLocks noGrp="1"/>
          </p:cNvSpPr>
          <p:nvPr>
            <p:ph type="body" sz="quarter" idx="11" hasCustomPrompt="1"/>
          </p:nvPr>
        </p:nvSpPr>
        <p:spPr>
          <a:xfrm>
            <a:off x="6093887" y="621792"/>
            <a:ext cx="5488516" cy="748912"/>
          </a:xfrm>
        </p:spPr>
        <p:txBody>
          <a:bodyPr>
            <a:normAutofit/>
          </a:bodyPr>
          <a:lstStyle>
            <a:lvl1pPr algn="r">
              <a:spcBef>
                <a:spcPts val="0"/>
              </a:spcBef>
              <a:defRPr sz="1400">
                <a:solidFill>
                  <a:srgbClr val="580F8B"/>
                </a:solidFill>
                <a:latin typeface="+mj-lt"/>
              </a:defRPr>
            </a:lvl1pPr>
          </a:lstStyle>
          <a:p>
            <a:pPr lvl="0"/>
            <a:r>
              <a:rPr lang="en-US"/>
              <a:t>Division Name</a:t>
            </a:r>
          </a:p>
        </p:txBody>
      </p:sp>
      <p:pic>
        <p:nvPicPr>
          <p:cNvPr id="9" name="Picture 8"/>
          <p:cNvPicPr>
            <a:picLocks noChangeAspect="1"/>
          </p:cNvPicPr>
          <p:nvPr userDrawn="1"/>
        </p:nvPicPr>
        <p:blipFill>
          <a:blip r:embed="rId2" cstate="print"/>
          <a:stretch>
            <a:fillRect/>
          </a:stretch>
        </p:blipFill>
        <p:spPr>
          <a:xfrm>
            <a:off x="782786" y="404125"/>
            <a:ext cx="1813684" cy="731519"/>
          </a:xfrm>
          <a:prstGeom prst="rect">
            <a:avLst/>
          </a:prstGeom>
        </p:spPr>
      </p:pic>
    </p:spTree>
    <p:extLst>
      <p:ext uri="{BB962C8B-B14F-4D97-AF65-F5344CB8AC3E}">
        <p14:creationId xmlns:p14="http://schemas.microsoft.com/office/powerpoint/2010/main" val="1761183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10" name="Rectangle 25"/>
          <p:cNvSpPr>
            <a:spLocks noChangeAspect="1"/>
          </p:cNvSpPr>
          <p:nvPr userDrawn="1"/>
        </p:nvSpPr>
        <p:spPr>
          <a:xfrm rot="10800000">
            <a:off x="0" y="2"/>
            <a:ext cx="12192000" cy="3963827"/>
          </a:xfrm>
          <a:custGeom>
            <a:avLst/>
            <a:gdLst/>
            <a:ahLst/>
            <a:cxnLst/>
            <a:rect l="l" t="t" r="r" b="b"/>
            <a:pathLst>
              <a:path w="9144000" h="2972870">
                <a:moveTo>
                  <a:pt x="9144000" y="2972870"/>
                </a:moveTo>
                <a:lnTo>
                  <a:pt x="0" y="297287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chemeClr val="accent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000000"/>
              </a:solidFill>
            </a:endParaRPr>
          </a:p>
        </p:txBody>
      </p:sp>
      <p:sp>
        <p:nvSpPr>
          <p:cNvPr id="2" name="Title 1"/>
          <p:cNvSpPr>
            <a:spLocks noGrp="1"/>
          </p:cNvSpPr>
          <p:nvPr>
            <p:ph type="title" hasCustomPrompt="1"/>
          </p:nvPr>
        </p:nvSpPr>
        <p:spPr>
          <a:xfrm>
            <a:off x="914404" y="609601"/>
            <a:ext cx="9205383" cy="2562829"/>
          </a:xfrm>
        </p:spPr>
        <p:txBody>
          <a:bodyPr>
            <a:normAutofit/>
          </a:bodyPr>
          <a:lstStyle>
            <a:lvl1pPr>
              <a:lnSpc>
                <a:spcPct val="90000"/>
              </a:lnSpc>
              <a:defRPr sz="2400" cap="none" baseline="0">
                <a:solidFill>
                  <a:schemeClr val="bg1"/>
                </a:solidFill>
              </a:defRPr>
            </a:lvl1pPr>
          </a:lstStyle>
          <a:p>
            <a:r>
              <a:rPr lang="en-US"/>
              <a:t>Click here to edit your long headline, quote, or introduction sentence in this space. </a:t>
            </a:r>
          </a:p>
        </p:txBody>
      </p:sp>
      <p:sp>
        <p:nvSpPr>
          <p:cNvPr id="13" name="Content Placeholder 3"/>
          <p:cNvSpPr>
            <a:spLocks noGrp="1"/>
          </p:cNvSpPr>
          <p:nvPr>
            <p:ph sz="quarter" idx="14"/>
          </p:nvPr>
        </p:nvSpPr>
        <p:spPr>
          <a:xfrm>
            <a:off x="914400" y="4083051"/>
            <a:ext cx="9205384" cy="215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5"/>
          </p:nvPr>
        </p:nvSpPr>
        <p:spPr/>
        <p:txBody>
          <a:bodyPr/>
          <a:lstStyle/>
          <a:p>
            <a:endParaRPr lang="en-US">
              <a:solidFill>
                <a:srgbClr val="4D4C47"/>
              </a:solidFill>
            </a:endParaRPr>
          </a:p>
        </p:txBody>
      </p:sp>
      <p:sp>
        <p:nvSpPr>
          <p:cNvPr id="4" name="Slide Number Placeholder 3"/>
          <p:cNvSpPr>
            <a:spLocks noGrp="1"/>
          </p:cNvSpPr>
          <p:nvPr>
            <p:ph type="sldNum" sz="quarter" idx="16"/>
          </p:nvPr>
        </p:nvSpPr>
        <p:spPr/>
        <p:txBody>
          <a:bodyPr/>
          <a:lstStyle/>
          <a:p>
            <a:fld id="{ED7E567B-70F4-744D-B8D4-735662645214}" type="slidenum">
              <a:rPr lang="en-US" smtClean="0">
                <a:solidFill>
                  <a:srgbClr val="4D4C47"/>
                </a:solidFill>
              </a:rPr>
              <a:pPr/>
              <a:t>‹#›</a:t>
            </a:fld>
            <a:endParaRPr lang="en-US">
              <a:solidFill>
                <a:srgbClr val="4D4C47"/>
              </a:solidFill>
            </a:endParaRPr>
          </a:p>
        </p:txBody>
      </p:sp>
      <p:pic>
        <p:nvPicPr>
          <p:cNvPr id="9" name="Picture 8"/>
          <p:cNvPicPr>
            <a:picLocks noChangeAspect="1"/>
          </p:cNvPicPr>
          <p:nvPr userDrawn="1"/>
        </p:nvPicPr>
        <p:blipFill>
          <a:blip r:embed="rId2" cstate="print"/>
          <a:stretch>
            <a:fillRect/>
          </a:stretch>
        </p:blipFill>
        <p:spPr>
          <a:xfrm>
            <a:off x="10537122" y="6314286"/>
            <a:ext cx="1057983" cy="426719"/>
          </a:xfrm>
          <a:prstGeom prst="rect">
            <a:avLst/>
          </a:prstGeom>
        </p:spPr>
      </p:pic>
    </p:spTree>
    <p:extLst>
      <p:ext uri="{BB962C8B-B14F-4D97-AF65-F5344CB8AC3E}">
        <p14:creationId xmlns:p14="http://schemas.microsoft.com/office/powerpoint/2010/main" val="2183164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9" name="Rectangle 25"/>
          <p:cNvSpPr>
            <a:spLocks noChangeAspect="1"/>
          </p:cNvSpPr>
          <p:nvPr userDrawn="1"/>
        </p:nvSpPr>
        <p:spPr>
          <a:xfrm rot="10800000">
            <a:off x="0" y="2"/>
            <a:ext cx="12192000" cy="1285453"/>
          </a:xfrm>
          <a:custGeom>
            <a:avLst/>
            <a:gdLst/>
            <a:ahLst/>
            <a:cxnLst/>
            <a:rect l="l" t="t" r="r" b="b"/>
            <a:pathLst>
              <a:path w="9144000" h="964090">
                <a:moveTo>
                  <a:pt x="9144000" y="964090"/>
                </a:moveTo>
                <a:lnTo>
                  <a:pt x="0" y="96409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chemeClr val="accent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000000"/>
              </a:solidFill>
            </a:endParaRPr>
          </a:p>
        </p:txBody>
      </p:sp>
      <p:sp>
        <p:nvSpPr>
          <p:cNvPr id="2" name="Title 1"/>
          <p:cNvSpPr>
            <a:spLocks noGrp="1"/>
          </p:cNvSpPr>
          <p:nvPr>
            <p:ph type="title" hasCustomPrompt="1"/>
          </p:nvPr>
        </p:nvSpPr>
        <p:spPr>
          <a:xfrm>
            <a:off x="914400" y="1422907"/>
            <a:ext cx="10668000" cy="1043640"/>
          </a:xfrm>
        </p:spPr>
        <p:txBody>
          <a:bodyPr>
            <a:normAutofit/>
          </a:bodyPr>
          <a:lstStyle>
            <a:lvl1pPr>
              <a:lnSpc>
                <a:spcPct val="90000"/>
              </a:lnSpc>
              <a:defRPr sz="2400" cap="none" baseline="0">
                <a:solidFill>
                  <a:schemeClr val="accent1"/>
                </a:solidFill>
              </a:defRPr>
            </a:lvl1pPr>
          </a:lstStyle>
          <a:p>
            <a:r>
              <a:rPr lang="en-US"/>
              <a:t>Click to edit headline for your slide here.</a:t>
            </a:r>
          </a:p>
        </p:txBody>
      </p:sp>
      <p:sp>
        <p:nvSpPr>
          <p:cNvPr id="11" name="Text Placeholder 2"/>
          <p:cNvSpPr>
            <a:spLocks noGrp="1"/>
          </p:cNvSpPr>
          <p:nvPr>
            <p:ph type="body" idx="13" hasCustomPrompt="1"/>
          </p:nvPr>
        </p:nvSpPr>
        <p:spPr>
          <a:xfrm>
            <a:off x="914400" y="2626374"/>
            <a:ext cx="5082119" cy="520452"/>
          </a:xfrm>
        </p:spPr>
        <p:txBody>
          <a:bodyPr anchor="b">
            <a:normAutofit/>
          </a:bodyPr>
          <a:lstStyle>
            <a:lvl1pPr marL="0" indent="0">
              <a:lnSpc>
                <a:spcPct val="90000"/>
              </a:lnSpc>
              <a:spcBef>
                <a:spcPts val="0"/>
              </a:spcBef>
              <a:buNone/>
              <a:defRPr sz="18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4"/>
          <p:cNvSpPr>
            <a:spLocks noGrp="1"/>
          </p:cNvSpPr>
          <p:nvPr>
            <p:ph type="body" sz="quarter" idx="3" hasCustomPrompt="1"/>
          </p:nvPr>
        </p:nvSpPr>
        <p:spPr>
          <a:xfrm>
            <a:off x="6498289" y="2626374"/>
            <a:ext cx="5084115" cy="520452"/>
          </a:xfrm>
        </p:spPr>
        <p:txBody>
          <a:bodyPr anchor="b">
            <a:normAutofit/>
          </a:bodyPr>
          <a:lstStyle>
            <a:lvl1pPr marL="0" indent="0">
              <a:lnSpc>
                <a:spcPct val="90000"/>
              </a:lnSpc>
              <a:spcBef>
                <a:spcPts val="0"/>
              </a:spcBef>
              <a:buNone/>
              <a:defRPr sz="18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7" name="Content Placeholder 3"/>
          <p:cNvSpPr>
            <a:spLocks noGrp="1"/>
          </p:cNvSpPr>
          <p:nvPr>
            <p:ph sz="quarter" idx="16"/>
          </p:nvPr>
        </p:nvSpPr>
        <p:spPr>
          <a:xfrm>
            <a:off x="914400" y="3259667"/>
            <a:ext cx="5082117" cy="2952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5"/>
          <p:cNvSpPr>
            <a:spLocks noGrp="1"/>
          </p:cNvSpPr>
          <p:nvPr>
            <p:ph sz="quarter" idx="17"/>
          </p:nvPr>
        </p:nvSpPr>
        <p:spPr>
          <a:xfrm>
            <a:off x="6498172" y="3259667"/>
            <a:ext cx="5084233" cy="2952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1500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and Caption">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7010400" y="0"/>
            <a:ext cx="5181600" cy="3429000"/>
          </a:xfrm>
          <a:custGeom>
            <a:avLst/>
            <a:gdLst/>
            <a:ahLst/>
            <a:cxnLst/>
            <a:rect l="l" t="t" r="r" b="b"/>
            <a:pathLst>
              <a:path w="3886200" h="2571750">
                <a:moveTo>
                  <a:pt x="0" y="0"/>
                </a:moveTo>
                <a:lnTo>
                  <a:pt x="3886200" y="0"/>
                </a:lnTo>
                <a:lnTo>
                  <a:pt x="3886200" y="2339180"/>
                </a:lnTo>
                <a:lnTo>
                  <a:pt x="506870" y="2339180"/>
                </a:lnTo>
                <a:lnTo>
                  <a:pt x="406031" y="2547511"/>
                </a:lnTo>
                <a:cubicBezTo>
                  <a:pt x="389676" y="2580721"/>
                  <a:pt x="368833" y="2578926"/>
                  <a:pt x="354275" y="2547511"/>
                </a:cubicBezTo>
                <a:lnTo>
                  <a:pt x="253435" y="2339180"/>
                </a:lnTo>
                <a:lnTo>
                  <a:pt x="0" y="2339180"/>
                </a:lnTo>
                <a:close/>
              </a:path>
            </a:pathLst>
          </a:custGeom>
        </p:spPr>
        <p:txBody>
          <a:bodyPr anchor="ctr"/>
          <a:lstStyle>
            <a:lvl1pPr marL="0" marR="0" indent="0" algn="ctr" defTabSz="457200" rtl="0" eaLnBrk="1" fontAlgn="auto" latinLnBrk="0" hangingPunct="1">
              <a:lnSpc>
                <a:spcPct val="100000"/>
              </a:lnSpc>
              <a:spcBef>
                <a:spcPts val="0"/>
              </a:spcBef>
              <a:spcAft>
                <a:spcPts val="0"/>
              </a:spcAft>
              <a:buClrTx/>
              <a:buSzTx/>
              <a:buFontTx/>
              <a:buNone/>
              <a:tabLst/>
              <a:defRPr/>
            </a:lvl1pPr>
          </a:lstStyle>
          <a:p>
            <a:r>
              <a:rPr lang="en-US"/>
              <a:t>Drag picture to placeholder or click icon to add</a:t>
            </a:r>
          </a:p>
        </p:txBody>
      </p:sp>
      <p:sp>
        <p:nvSpPr>
          <p:cNvPr id="8" name="Rectangle 7"/>
          <p:cNvSpPr/>
          <p:nvPr userDrawn="1"/>
        </p:nvSpPr>
        <p:spPr>
          <a:xfrm>
            <a:off x="0" y="0"/>
            <a:ext cx="7010400" cy="6858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title" hasCustomPrompt="1"/>
          </p:nvPr>
        </p:nvSpPr>
        <p:spPr>
          <a:xfrm>
            <a:off x="7571319" y="3601209"/>
            <a:ext cx="4011084" cy="833180"/>
          </a:xfrm>
        </p:spPr>
        <p:txBody>
          <a:bodyPr anchor="b">
            <a:normAutofit/>
          </a:bodyPr>
          <a:lstStyle>
            <a:lvl1pPr algn="l">
              <a:lnSpc>
                <a:spcPct val="90000"/>
              </a:lnSpc>
              <a:defRPr sz="1600" b="1" cap="none">
                <a:solidFill>
                  <a:schemeClr val="accent1"/>
                </a:solidFill>
              </a:defRPr>
            </a:lvl1pPr>
          </a:lstStyle>
          <a:p>
            <a:r>
              <a:rPr lang="en-US"/>
              <a:t>Click to edit subhead or caption for image above.</a:t>
            </a:r>
          </a:p>
        </p:txBody>
      </p:sp>
      <p:sp>
        <p:nvSpPr>
          <p:cNvPr id="4" name="Text Placeholder 3"/>
          <p:cNvSpPr>
            <a:spLocks noGrp="1"/>
          </p:cNvSpPr>
          <p:nvPr>
            <p:ph type="body" sz="half" idx="2" hasCustomPrompt="1"/>
          </p:nvPr>
        </p:nvSpPr>
        <p:spPr>
          <a:xfrm>
            <a:off x="7571319" y="4528308"/>
            <a:ext cx="4011084" cy="1758219"/>
          </a:xfrm>
        </p:spPr>
        <p:txBody>
          <a:bodyPr>
            <a:normAutofit/>
          </a:bodyPr>
          <a:lstStyle>
            <a:lvl1pPr marL="0" indent="0">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your paragraph here. </a:t>
            </a:r>
          </a:p>
        </p:txBody>
      </p:sp>
      <p:sp>
        <p:nvSpPr>
          <p:cNvPr id="11" name="Text Placeholder 10"/>
          <p:cNvSpPr>
            <a:spLocks noGrp="1"/>
          </p:cNvSpPr>
          <p:nvPr>
            <p:ph type="body" sz="quarter" idx="13" hasCustomPrompt="1"/>
          </p:nvPr>
        </p:nvSpPr>
        <p:spPr>
          <a:xfrm>
            <a:off x="914401" y="846708"/>
            <a:ext cx="5179483" cy="1722715"/>
          </a:xfrm>
        </p:spPr>
        <p:txBody>
          <a:bodyPr anchor="b" anchorCtr="0">
            <a:normAutofit/>
          </a:bodyPr>
          <a:lstStyle>
            <a:lvl1pPr>
              <a:lnSpc>
                <a:spcPct val="90000"/>
              </a:lnSpc>
              <a:spcBef>
                <a:spcPts val="0"/>
              </a:spcBef>
              <a:defRPr sz="2000" b="1" i="0">
                <a:solidFill>
                  <a:schemeClr val="bg1"/>
                </a:solidFill>
                <a:latin typeface="+mj-lt"/>
              </a:defRPr>
            </a:lvl1pPr>
          </a:lstStyle>
          <a:p>
            <a:pPr lvl="0"/>
            <a:r>
              <a:rPr lang="en-US"/>
              <a:t>Click to edit headline here.</a:t>
            </a:r>
          </a:p>
        </p:txBody>
      </p:sp>
      <p:sp>
        <p:nvSpPr>
          <p:cNvPr id="9" name="Text Placeholder 8"/>
          <p:cNvSpPr>
            <a:spLocks noGrp="1"/>
          </p:cNvSpPr>
          <p:nvPr>
            <p:ph type="body" sz="quarter" idx="15" hasCustomPrompt="1"/>
          </p:nvPr>
        </p:nvSpPr>
        <p:spPr>
          <a:xfrm>
            <a:off x="914403" y="2707220"/>
            <a:ext cx="5179484" cy="3529543"/>
          </a:xfrm>
        </p:spPr>
        <p:txBody>
          <a:bodyPr>
            <a:normAutofit/>
          </a:bodyPr>
          <a:lstStyle>
            <a:lvl1pPr>
              <a:defRPr sz="14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your paragraph here.</a:t>
            </a:r>
          </a:p>
        </p:txBody>
      </p:sp>
      <p:sp>
        <p:nvSpPr>
          <p:cNvPr id="3" name="Footer Placeholder 2"/>
          <p:cNvSpPr>
            <a:spLocks noGrp="1"/>
          </p:cNvSpPr>
          <p:nvPr>
            <p:ph type="ftr" sz="quarter" idx="16"/>
          </p:nvPr>
        </p:nvSpPr>
        <p:spPr>
          <a:xfrm>
            <a:off x="1426463" y="6364230"/>
            <a:ext cx="5583937" cy="366183"/>
          </a:xfrm>
        </p:spPr>
        <p:txBody>
          <a:bodyPr/>
          <a:lstStyle>
            <a:lvl1pPr>
              <a:defRPr>
                <a:solidFill>
                  <a:schemeClr val="bg1"/>
                </a:solidFill>
              </a:defRPr>
            </a:lvl1pPr>
          </a:lstStyle>
          <a:p>
            <a:endParaRPr lang="en-US">
              <a:solidFill>
                <a:srgbClr val="FFFFFF"/>
              </a:solidFill>
            </a:endParaRPr>
          </a:p>
        </p:txBody>
      </p:sp>
      <p:sp>
        <p:nvSpPr>
          <p:cNvPr id="5" name="Slide Number Placeholder 4"/>
          <p:cNvSpPr>
            <a:spLocks noGrp="1"/>
          </p:cNvSpPr>
          <p:nvPr>
            <p:ph type="sldNum" sz="quarter" idx="17"/>
          </p:nvPr>
        </p:nvSpPr>
        <p:spPr/>
        <p:txBody>
          <a:bodyPr/>
          <a:lstStyle>
            <a:lvl1pPr>
              <a:defRPr>
                <a:solidFill>
                  <a:schemeClr val="bg1"/>
                </a:solidFill>
              </a:defRPr>
            </a:lvl1pPr>
          </a:lstStyle>
          <a:p>
            <a:fld id="{ED7E567B-70F4-744D-B8D4-735662645214}" type="slidenum">
              <a:rPr lang="en-US" smtClean="0">
                <a:solidFill>
                  <a:srgbClr val="FFFFFF"/>
                </a:solidFill>
              </a:rPr>
              <a:pPr/>
              <a:t>‹#›</a:t>
            </a:fld>
            <a:endParaRPr lang="en-US">
              <a:solidFill>
                <a:srgbClr val="FFFFFF"/>
              </a:solidFill>
            </a:endParaRPr>
          </a:p>
        </p:txBody>
      </p:sp>
      <p:pic>
        <p:nvPicPr>
          <p:cNvPr id="14" name="Picture 13"/>
          <p:cNvPicPr>
            <a:picLocks noChangeAspect="1"/>
          </p:cNvPicPr>
          <p:nvPr userDrawn="1"/>
        </p:nvPicPr>
        <p:blipFill>
          <a:blip r:embed="rId2" cstate="print"/>
          <a:stretch>
            <a:fillRect/>
          </a:stretch>
        </p:blipFill>
        <p:spPr>
          <a:xfrm>
            <a:off x="10537122" y="6314286"/>
            <a:ext cx="1057983" cy="426719"/>
          </a:xfrm>
          <a:prstGeom prst="rect">
            <a:avLst/>
          </a:prstGeom>
        </p:spPr>
      </p:pic>
    </p:spTree>
    <p:extLst>
      <p:ext uri="{BB962C8B-B14F-4D97-AF65-F5344CB8AC3E}">
        <p14:creationId xmlns:p14="http://schemas.microsoft.com/office/powerpoint/2010/main" val="2241598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7" name="Picture Placeholder 6"/>
          <p:cNvSpPr>
            <a:spLocks noGrp="1"/>
          </p:cNvSpPr>
          <p:nvPr>
            <p:ph type="pic" sz="quarter" idx="18"/>
          </p:nvPr>
        </p:nvSpPr>
        <p:spPr>
          <a:xfrm>
            <a:off x="7010400" y="0"/>
            <a:ext cx="5181600" cy="6858000"/>
          </a:xfrm>
        </p:spPr>
        <p:txBody>
          <a:bodyPr anchor="ctr" anchorCtr="0"/>
          <a:lstStyle>
            <a:lvl1pPr algn="ctr">
              <a:defRPr/>
            </a:lvl1pPr>
          </a:lstStyle>
          <a:p>
            <a:r>
              <a:rPr lang="en-US"/>
              <a:t>Drag picture to placeholder or click icon to add</a:t>
            </a:r>
          </a:p>
        </p:txBody>
      </p:sp>
      <p:sp>
        <p:nvSpPr>
          <p:cNvPr id="8" name="Rectangle 7"/>
          <p:cNvSpPr/>
          <p:nvPr userDrawn="1"/>
        </p:nvSpPr>
        <p:spPr>
          <a:xfrm>
            <a:off x="0" y="0"/>
            <a:ext cx="7010400" cy="6858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Text Placeholder 10"/>
          <p:cNvSpPr>
            <a:spLocks noGrp="1"/>
          </p:cNvSpPr>
          <p:nvPr>
            <p:ph type="body" sz="quarter" idx="13" hasCustomPrompt="1"/>
          </p:nvPr>
        </p:nvSpPr>
        <p:spPr>
          <a:xfrm>
            <a:off x="914401" y="846708"/>
            <a:ext cx="5179483" cy="1722715"/>
          </a:xfrm>
        </p:spPr>
        <p:txBody>
          <a:bodyPr anchor="b" anchorCtr="0">
            <a:normAutofit/>
          </a:bodyPr>
          <a:lstStyle>
            <a:lvl1pPr>
              <a:lnSpc>
                <a:spcPct val="90000"/>
              </a:lnSpc>
              <a:spcBef>
                <a:spcPts val="0"/>
              </a:spcBef>
              <a:defRPr sz="2000" b="1" i="0">
                <a:solidFill>
                  <a:schemeClr val="bg1"/>
                </a:solidFill>
                <a:latin typeface="+mj-lt"/>
              </a:defRPr>
            </a:lvl1pPr>
          </a:lstStyle>
          <a:p>
            <a:pPr lvl="0"/>
            <a:r>
              <a:rPr lang="en-US"/>
              <a:t>Click to edit headline here.</a:t>
            </a:r>
          </a:p>
        </p:txBody>
      </p:sp>
      <p:sp>
        <p:nvSpPr>
          <p:cNvPr id="9" name="Text Placeholder 8"/>
          <p:cNvSpPr>
            <a:spLocks noGrp="1"/>
          </p:cNvSpPr>
          <p:nvPr>
            <p:ph type="body" sz="quarter" idx="15" hasCustomPrompt="1"/>
          </p:nvPr>
        </p:nvSpPr>
        <p:spPr>
          <a:xfrm>
            <a:off x="914403" y="2707220"/>
            <a:ext cx="5179484" cy="3529543"/>
          </a:xfrm>
        </p:spPr>
        <p:txBody>
          <a:bodyPr>
            <a:normAutofit/>
          </a:bodyPr>
          <a:lstStyle>
            <a:lvl1pPr>
              <a:defRPr sz="14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your paragraph here.</a:t>
            </a:r>
          </a:p>
        </p:txBody>
      </p:sp>
      <p:sp>
        <p:nvSpPr>
          <p:cNvPr id="3" name="Footer Placeholder 2"/>
          <p:cNvSpPr>
            <a:spLocks noGrp="1"/>
          </p:cNvSpPr>
          <p:nvPr>
            <p:ph type="ftr" sz="quarter" idx="16"/>
          </p:nvPr>
        </p:nvSpPr>
        <p:spPr>
          <a:xfrm>
            <a:off x="1426463" y="6364230"/>
            <a:ext cx="5583937" cy="366183"/>
          </a:xfrm>
        </p:spPr>
        <p:txBody>
          <a:bodyPr/>
          <a:lstStyle>
            <a:lvl1pPr>
              <a:defRPr>
                <a:solidFill>
                  <a:schemeClr val="bg1"/>
                </a:solidFill>
              </a:defRPr>
            </a:lvl1pPr>
          </a:lstStyle>
          <a:p>
            <a:endParaRPr lang="en-US">
              <a:solidFill>
                <a:srgbClr val="FFFFFF"/>
              </a:solidFill>
            </a:endParaRPr>
          </a:p>
        </p:txBody>
      </p:sp>
      <p:sp>
        <p:nvSpPr>
          <p:cNvPr id="5" name="Slide Number Placeholder 4"/>
          <p:cNvSpPr>
            <a:spLocks noGrp="1"/>
          </p:cNvSpPr>
          <p:nvPr>
            <p:ph type="sldNum" sz="quarter" idx="17"/>
          </p:nvPr>
        </p:nvSpPr>
        <p:spPr/>
        <p:txBody>
          <a:bodyPr/>
          <a:lstStyle>
            <a:lvl1pPr>
              <a:defRPr>
                <a:solidFill>
                  <a:schemeClr val="bg1"/>
                </a:solidFill>
              </a:defRPr>
            </a:lvl1pPr>
          </a:lstStyle>
          <a:p>
            <a:fld id="{ED7E567B-70F4-744D-B8D4-735662645214}" type="slidenum">
              <a:rPr lang="en-US" smtClean="0">
                <a:solidFill>
                  <a:srgbClr val="FFFFFF"/>
                </a:solidFill>
              </a:rPr>
              <a:pPr/>
              <a:t>‹#›</a:t>
            </a:fld>
            <a:endParaRPr lang="en-US">
              <a:solidFill>
                <a:srgbClr val="FFFFFF"/>
              </a:solidFill>
            </a:endParaRPr>
          </a:p>
        </p:txBody>
      </p:sp>
      <p:pic>
        <p:nvPicPr>
          <p:cNvPr id="14" name="Picture 13"/>
          <p:cNvPicPr>
            <a:picLocks noChangeAspect="1"/>
          </p:cNvPicPr>
          <p:nvPr userDrawn="1"/>
        </p:nvPicPr>
        <p:blipFill>
          <a:blip r:embed="rId2" cstate="print"/>
          <a:stretch>
            <a:fillRect/>
          </a:stretch>
        </p:blipFill>
        <p:spPr>
          <a:xfrm>
            <a:off x="10537122" y="6314286"/>
            <a:ext cx="1057983" cy="426719"/>
          </a:xfrm>
          <a:prstGeom prst="rect">
            <a:avLst/>
          </a:prstGeom>
        </p:spPr>
      </p:pic>
    </p:spTree>
    <p:extLst>
      <p:ext uri="{BB962C8B-B14F-4D97-AF65-F5344CB8AC3E}">
        <p14:creationId xmlns:p14="http://schemas.microsoft.com/office/powerpoint/2010/main" val="1528798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5752799"/>
            <a:ext cx="9205384" cy="545544"/>
          </a:xfrm>
        </p:spPr>
        <p:txBody>
          <a:bodyPr anchor="t" anchorCtr="0">
            <a:normAutofit/>
          </a:bodyPr>
          <a:lstStyle>
            <a:lvl1pPr>
              <a:lnSpc>
                <a:spcPct val="90000"/>
              </a:lnSpc>
              <a:defRPr sz="2000" cap="none" baseline="0">
                <a:solidFill>
                  <a:schemeClr val="bg1"/>
                </a:solidFill>
              </a:defRPr>
            </a:lvl1pPr>
          </a:lstStyle>
          <a:p>
            <a:r>
              <a:rPr lang="en-US"/>
              <a:t>Click to edit subhead or caption for image above.</a:t>
            </a:r>
          </a:p>
        </p:txBody>
      </p:sp>
      <p:sp>
        <p:nvSpPr>
          <p:cNvPr id="13" name="Picture Placeholder 5"/>
          <p:cNvSpPr>
            <a:spLocks noGrp="1"/>
          </p:cNvSpPr>
          <p:nvPr>
            <p:ph type="pic" sz="quarter" idx="13"/>
          </p:nvPr>
        </p:nvSpPr>
        <p:spPr>
          <a:xfrm>
            <a:off x="0" y="-1"/>
            <a:ext cx="12192000" cy="5613613"/>
          </a:xfrm>
          <a:custGeom>
            <a:avLst/>
            <a:gdLst/>
            <a:ahLst/>
            <a:cxnLst/>
            <a:rect l="l" t="t" r="r" b="b"/>
            <a:pathLst>
              <a:path w="9144000" h="4210210">
                <a:moveTo>
                  <a:pt x="0" y="0"/>
                </a:moveTo>
                <a:lnTo>
                  <a:pt x="9144000" y="0"/>
                </a:lnTo>
                <a:lnTo>
                  <a:pt x="9144000" y="3978275"/>
                </a:lnTo>
                <a:lnTo>
                  <a:pt x="938928" y="3978275"/>
                </a:lnTo>
                <a:lnTo>
                  <a:pt x="838395" y="4185971"/>
                </a:lnTo>
                <a:cubicBezTo>
                  <a:pt x="822041" y="4219181"/>
                  <a:pt x="801198" y="4217386"/>
                  <a:pt x="786640" y="4185971"/>
                </a:cubicBezTo>
                <a:lnTo>
                  <a:pt x="686107" y="3978275"/>
                </a:lnTo>
                <a:lnTo>
                  <a:pt x="0" y="3978275"/>
                </a:lnTo>
                <a:close/>
              </a:path>
            </a:pathLst>
          </a:custGeom>
        </p:spPr>
        <p:txBody>
          <a:bodyPr anchor="ctr"/>
          <a:lstStyle>
            <a:lvl1pPr marL="0" marR="0" indent="0" algn="ctr" defTabSz="457200" rtl="0" eaLnBrk="1" fontAlgn="auto" latinLnBrk="0" hangingPunct="1">
              <a:lnSpc>
                <a:spcPct val="100000"/>
              </a:lnSpc>
              <a:spcBef>
                <a:spcPts val="0"/>
              </a:spcBef>
              <a:spcAft>
                <a:spcPts val="0"/>
              </a:spcAft>
              <a:buClrTx/>
              <a:buSzTx/>
              <a:buFontTx/>
              <a:buNone/>
              <a:tabLst/>
              <a:defRPr>
                <a:solidFill>
                  <a:schemeClr val="bg1"/>
                </a:solidFill>
              </a:defRPr>
            </a:lvl1pPr>
          </a:lstStyle>
          <a:p>
            <a:r>
              <a:rPr lang="en-US"/>
              <a:t>Drag picture to placeholder or click icon to add</a:t>
            </a:r>
          </a:p>
        </p:txBody>
      </p:sp>
      <p:sp>
        <p:nvSpPr>
          <p:cNvPr id="3" name="Footer Placeholder 2"/>
          <p:cNvSpPr>
            <a:spLocks noGrp="1"/>
          </p:cNvSpPr>
          <p:nvPr>
            <p:ph type="ftr" sz="quarter" idx="14"/>
          </p:nvPr>
        </p:nvSpPr>
        <p:spPr/>
        <p:txBody>
          <a:bodyPr/>
          <a:lstStyle>
            <a:lvl1pPr>
              <a:defRPr>
                <a:solidFill>
                  <a:schemeClr val="bg1"/>
                </a:solidFill>
              </a:defRPr>
            </a:lvl1pPr>
          </a:lstStyle>
          <a:p>
            <a:endParaRPr lang="en-US">
              <a:solidFill>
                <a:srgbClr val="FFFFFF"/>
              </a:solidFill>
            </a:endParaRPr>
          </a:p>
        </p:txBody>
      </p:sp>
      <p:sp>
        <p:nvSpPr>
          <p:cNvPr id="4" name="Slide Number Placeholder 3"/>
          <p:cNvSpPr>
            <a:spLocks noGrp="1"/>
          </p:cNvSpPr>
          <p:nvPr>
            <p:ph type="sldNum" sz="quarter" idx="15"/>
          </p:nvPr>
        </p:nvSpPr>
        <p:spPr/>
        <p:txBody>
          <a:bodyPr/>
          <a:lstStyle>
            <a:lvl1pPr>
              <a:defRPr>
                <a:solidFill>
                  <a:schemeClr val="bg1"/>
                </a:solidFill>
              </a:defRPr>
            </a:lvl1pPr>
          </a:lstStyle>
          <a:p>
            <a:fld id="{ED7E567B-70F4-744D-B8D4-735662645214}" type="slidenum">
              <a:rPr lang="en-US" smtClean="0">
                <a:solidFill>
                  <a:srgbClr val="FFFFFF"/>
                </a:solidFill>
              </a:rPr>
              <a:pPr/>
              <a:t>‹#›</a:t>
            </a:fld>
            <a:endParaRPr lang="en-US">
              <a:solidFill>
                <a:srgbClr val="FFFFFF"/>
              </a:solidFill>
            </a:endParaRPr>
          </a:p>
        </p:txBody>
      </p:sp>
      <p:pic>
        <p:nvPicPr>
          <p:cNvPr id="7" name="Picture 6"/>
          <p:cNvPicPr>
            <a:picLocks noChangeAspect="1"/>
          </p:cNvPicPr>
          <p:nvPr userDrawn="1"/>
        </p:nvPicPr>
        <p:blipFill>
          <a:blip r:embed="rId2" cstate="print"/>
          <a:stretch>
            <a:fillRect/>
          </a:stretch>
        </p:blipFill>
        <p:spPr>
          <a:xfrm>
            <a:off x="10537121" y="6314286"/>
            <a:ext cx="1057979" cy="426719"/>
          </a:xfrm>
          <a:prstGeom prst="rect">
            <a:avLst/>
          </a:prstGeom>
        </p:spPr>
      </p:pic>
    </p:spTree>
    <p:extLst>
      <p:ext uri="{BB962C8B-B14F-4D97-AF65-F5344CB8AC3E}">
        <p14:creationId xmlns:p14="http://schemas.microsoft.com/office/powerpoint/2010/main" val="3632986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FB858942-9006-7DB7-7324-97FBE0354485}"/>
              </a:ext>
            </a:extLst>
          </p:cNvPr>
          <p:cNvSpPr>
            <a:spLocks noGrp="1"/>
          </p:cNvSpPr>
          <p:nvPr>
            <p:ph sz="quarter" idx="10"/>
          </p:nvPr>
        </p:nvSpPr>
        <p:spPr>
          <a:xfrm>
            <a:off x="433917" y="2072640"/>
            <a:ext cx="9929283" cy="3535680"/>
          </a:xfrm>
        </p:spPr>
        <p:txBody>
          <a:bodyPr/>
          <a:lstStyle>
            <a:lvl1pPr>
              <a:defRPr>
                <a:solidFill>
                  <a:schemeClr val="tx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18F5C714-8EA7-9E55-9977-F1AF1237AAFC}"/>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4" name="Footer Placeholder 4">
            <a:extLst>
              <a:ext uri="{FF2B5EF4-FFF2-40B4-BE49-F238E27FC236}">
                <a16:creationId xmlns:a16="http://schemas.microsoft.com/office/drawing/2014/main" id="{C82DA2B3-B5AF-632C-5F39-B4DB388C1C05}"/>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defRPr lang="en-US" smtClean="0"/>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1336826915"/>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 Page - Purple">
    <p:spTree>
      <p:nvGrpSpPr>
        <p:cNvPr id="1" name=""/>
        <p:cNvGrpSpPr/>
        <p:nvPr/>
      </p:nvGrpSpPr>
      <p:grpSpPr>
        <a:xfrm>
          <a:off x="0" y="0"/>
          <a:ext cx="0" cy="0"/>
          <a:chOff x="0" y="0"/>
          <a:chExt cx="0" cy="0"/>
        </a:xfrm>
      </p:grpSpPr>
      <p:sp>
        <p:nvSpPr>
          <p:cNvPr id="8" name="Rectangle 25"/>
          <p:cNvSpPr>
            <a:spLocks noChangeAspect="1"/>
          </p:cNvSpPr>
          <p:nvPr userDrawn="1"/>
        </p:nvSpPr>
        <p:spPr>
          <a:xfrm rot="10800000">
            <a:off x="0" y="2"/>
            <a:ext cx="12192000" cy="5613613"/>
          </a:xfrm>
          <a:custGeom>
            <a:avLst/>
            <a:gdLst/>
            <a:ahLst/>
            <a:cxnLst/>
            <a:rect l="l" t="t" r="r" b="b"/>
            <a:pathLst>
              <a:path w="9144000" h="4210210">
                <a:moveTo>
                  <a:pt x="9144000" y="4210210"/>
                </a:moveTo>
                <a:lnTo>
                  <a:pt x="0" y="421021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rgbClr val="580F8B"/>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000000"/>
              </a:solidFill>
            </a:endParaRPr>
          </a:p>
        </p:txBody>
      </p:sp>
      <p:sp>
        <p:nvSpPr>
          <p:cNvPr id="6" name="TextBox 5"/>
          <p:cNvSpPr txBox="1"/>
          <p:nvPr userDrawn="1"/>
        </p:nvSpPr>
        <p:spPr>
          <a:xfrm>
            <a:off x="914405" y="1369846"/>
            <a:ext cx="2278957" cy="461665"/>
          </a:xfrm>
          <a:prstGeom prst="rect">
            <a:avLst/>
          </a:prstGeom>
          <a:noFill/>
        </p:spPr>
        <p:txBody>
          <a:bodyPr wrap="none" lIns="0" tIns="0" rIns="0" bIns="0" rtlCol="0">
            <a:spAutoFit/>
          </a:bodyPr>
          <a:lstStyle/>
          <a:p>
            <a:pPr defTabSz="457200"/>
            <a:r>
              <a:rPr lang="en-US" sz="3000" b="1">
                <a:solidFill>
                  <a:srgbClr val="FFFFFF"/>
                </a:solidFill>
                <a:cs typeface="Arial"/>
              </a:rPr>
              <a:t>THANK YOU</a:t>
            </a:r>
          </a:p>
        </p:txBody>
      </p:sp>
      <p:pic>
        <p:nvPicPr>
          <p:cNvPr id="5" name="Picture 4"/>
          <p:cNvPicPr>
            <a:picLocks noChangeAspect="1"/>
          </p:cNvPicPr>
          <p:nvPr userDrawn="1"/>
        </p:nvPicPr>
        <p:blipFill>
          <a:blip r:embed="rId2" cstate="print"/>
          <a:stretch>
            <a:fillRect/>
          </a:stretch>
        </p:blipFill>
        <p:spPr>
          <a:xfrm>
            <a:off x="782786" y="5852166"/>
            <a:ext cx="1813684" cy="731519"/>
          </a:xfrm>
          <a:prstGeom prst="rect">
            <a:avLst/>
          </a:prstGeom>
        </p:spPr>
      </p:pic>
    </p:spTree>
    <p:extLst>
      <p:ext uri="{BB962C8B-B14F-4D97-AF65-F5344CB8AC3E}">
        <p14:creationId xmlns:p14="http://schemas.microsoft.com/office/powerpoint/2010/main" val="1477656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st Page - Grey">
    <p:spTree>
      <p:nvGrpSpPr>
        <p:cNvPr id="1" name=""/>
        <p:cNvGrpSpPr/>
        <p:nvPr/>
      </p:nvGrpSpPr>
      <p:grpSpPr>
        <a:xfrm>
          <a:off x="0" y="0"/>
          <a:ext cx="0" cy="0"/>
          <a:chOff x="0" y="0"/>
          <a:chExt cx="0" cy="0"/>
        </a:xfrm>
      </p:grpSpPr>
      <p:sp>
        <p:nvSpPr>
          <p:cNvPr id="8" name="Rectangle 25"/>
          <p:cNvSpPr>
            <a:spLocks noChangeAspect="1"/>
          </p:cNvSpPr>
          <p:nvPr userDrawn="1"/>
        </p:nvSpPr>
        <p:spPr>
          <a:xfrm rot="10800000">
            <a:off x="0" y="2"/>
            <a:ext cx="12192000" cy="5613613"/>
          </a:xfrm>
          <a:custGeom>
            <a:avLst/>
            <a:gdLst/>
            <a:ahLst/>
            <a:cxnLst/>
            <a:rect l="l" t="t" r="r" b="b"/>
            <a:pathLst>
              <a:path w="9144000" h="4210210">
                <a:moveTo>
                  <a:pt x="9144000" y="4210210"/>
                </a:moveTo>
                <a:lnTo>
                  <a:pt x="0" y="421021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chemeClr val="accent6"/>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000000"/>
              </a:solidFill>
            </a:endParaRPr>
          </a:p>
        </p:txBody>
      </p:sp>
      <p:sp>
        <p:nvSpPr>
          <p:cNvPr id="6" name="TextBox 5"/>
          <p:cNvSpPr txBox="1"/>
          <p:nvPr userDrawn="1"/>
        </p:nvSpPr>
        <p:spPr>
          <a:xfrm>
            <a:off x="914405" y="1369846"/>
            <a:ext cx="2278957" cy="461665"/>
          </a:xfrm>
          <a:prstGeom prst="rect">
            <a:avLst/>
          </a:prstGeom>
          <a:noFill/>
        </p:spPr>
        <p:txBody>
          <a:bodyPr wrap="none" lIns="0" tIns="0" rIns="0" bIns="0" rtlCol="0">
            <a:spAutoFit/>
          </a:bodyPr>
          <a:lstStyle/>
          <a:p>
            <a:pPr defTabSz="457200"/>
            <a:r>
              <a:rPr lang="en-US" sz="3000" b="1">
                <a:solidFill>
                  <a:srgbClr val="FFFFFF"/>
                </a:solidFill>
                <a:cs typeface="Arial"/>
              </a:rPr>
              <a:t>THANK YOU</a:t>
            </a:r>
          </a:p>
        </p:txBody>
      </p:sp>
      <p:pic>
        <p:nvPicPr>
          <p:cNvPr id="5" name="Picture 4"/>
          <p:cNvPicPr>
            <a:picLocks noChangeAspect="1"/>
          </p:cNvPicPr>
          <p:nvPr userDrawn="1"/>
        </p:nvPicPr>
        <p:blipFill>
          <a:blip r:embed="rId2" cstate="print"/>
          <a:stretch>
            <a:fillRect/>
          </a:stretch>
        </p:blipFill>
        <p:spPr>
          <a:xfrm>
            <a:off x="782786" y="5852166"/>
            <a:ext cx="1813684" cy="731519"/>
          </a:xfrm>
          <a:prstGeom prst="rect">
            <a:avLst/>
          </a:prstGeom>
        </p:spPr>
      </p:pic>
    </p:spTree>
    <p:extLst>
      <p:ext uri="{BB962C8B-B14F-4D97-AF65-F5344CB8AC3E}">
        <p14:creationId xmlns:p14="http://schemas.microsoft.com/office/powerpoint/2010/main" val="2290813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436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 Whit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9162" y="4919579"/>
            <a:ext cx="6637759" cy="747823"/>
          </a:xfrm>
        </p:spPr>
        <p:txBody>
          <a:bodyPr anchor="b">
            <a:noAutofit/>
          </a:bodyPr>
          <a:lstStyle>
            <a:lvl1pPr marL="0" indent="0" algn="l">
              <a:lnSpc>
                <a:spcPct val="105000"/>
              </a:lnSpc>
              <a:buNone/>
              <a:defRPr sz="2400" b="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8138584" y="0"/>
            <a:ext cx="4053416" cy="6858000"/>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13" name="TextBox 12">
            <a:extLst>
              <a:ext uri="{FF2B5EF4-FFF2-40B4-BE49-F238E27FC236}">
                <a16:creationId xmlns:a16="http://schemas.microsoft.com/office/drawing/2014/main" id="{719728A9-6C8B-6FDF-9879-F88BA8D3969B}"/>
              </a:ext>
            </a:extLst>
          </p:cNvPr>
          <p:cNvSpPr txBox="1"/>
          <p:nvPr userDrawn="1"/>
        </p:nvSpPr>
        <p:spPr>
          <a:xfrm>
            <a:off x="660401" y="2687165"/>
            <a:ext cx="4593209" cy="923329"/>
          </a:xfrm>
          <a:prstGeom prst="rect">
            <a:avLst/>
          </a:prstGeom>
          <a:noFill/>
        </p:spPr>
        <p:txBody>
          <a:bodyPr wrap="square" lIns="0" tIns="0" rIns="0" bIns="0" rtlCol="0">
            <a:spAutoFit/>
          </a:bodyPr>
          <a:lstStyle/>
          <a:p>
            <a:pPr algn="l"/>
            <a:r>
              <a:rPr lang="en-US" sz="6000" dirty="0">
                <a:solidFill>
                  <a:schemeClr val="tx2"/>
                </a:solidFill>
              </a:rPr>
              <a:t>Thank you</a:t>
            </a:r>
          </a:p>
        </p:txBody>
      </p:sp>
      <p:grpSp>
        <p:nvGrpSpPr>
          <p:cNvPr id="2" name="Group 1">
            <a:extLst>
              <a:ext uri="{FF2B5EF4-FFF2-40B4-BE49-F238E27FC236}">
                <a16:creationId xmlns:a16="http://schemas.microsoft.com/office/drawing/2014/main" id="{A0286701-710D-A85F-7782-853164691F09}"/>
              </a:ext>
            </a:extLst>
          </p:cNvPr>
          <p:cNvGrpSpPr>
            <a:grpSpLocks noChangeAspect="1"/>
          </p:cNvGrpSpPr>
          <p:nvPr userDrawn="1"/>
        </p:nvGrpSpPr>
        <p:grpSpPr>
          <a:xfrm>
            <a:off x="649163" y="514011"/>
            <a:ext cx="1994712" cy="865632"/>
            <a:chOff x="2138363" y="5326063"/>
            <a:chExt cx="1935162" cy="839788"/>
          </a:xfrm>
          <a:solidFill>
            <a:schemeClr val="tx2"/>
          </a:solidFill>
        </p:grpSpPr>
        <p:sp>
          <p:nvSpPr>
            <p:cNvPr id="5" name="Freeform 4">
              <a:extLst>
                <a:ext uri="{FF2B5EF4-FFF2-40B4-BE49-F238E27FC236}">
                  <a16:creationId xmlns:a16="http://schemas.microsoft.com/office/drawing/2014/main" id="{3AD57E4E-DC3C-FFDF-12B3-4413375D23DC}"/>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 name="Freeform 5">
              <a:extLst>
                <a:ext uri="{FF2B5EF4-FFF2-40B4-BE49-F238E27FC236}">
                  <a16:creationId xmlns:a16="http://schemas.microsoft.com/office/drawing/2014/main" id="{19F7552F-3F6F-5801-6D83-0650CBCA7303}"/>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8">
              <a:extLst>
                <a:ext uri="{FF2B5EF4-FFF2-40B4-BE49-F238E27FC236}">
                  <a16:creationId xmlns:a16="http://schemas.microsoft.com/office/drawing/2014/main" id="{38DB314B-18C9-2231-8F8C-0F30B362572D}"/>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4" name="Footer Placeholder 3">
            <a:extLst>
              <a:ext uri="{FF2B5EF4-FFF2-40B4-BE49-F238E27FC236}">
                <a16:creationId xmlns:a16="http://schemas.microsoft.com/office/drawing/2014/main" id="{88FC635F-2508-4EB3-09CC-A82E69E06B69}"/>
              </a:ext>
            </a:extLst>
          </p:cNvPr>
          <p:cNvSpPr>
            <a:spLocks noGrp="1"/>
          </p:cNvSpPr>
          <p:nvPr>
            <p:ph type="ftr" sz="quarter" idx="11"/>
          </p:nvPr>
        </p:nvSpPr>
        <p:spPr>
          <a:xfrm>
            <a:off x="649162" y="6139973"/>
            <a:ext cx="6637757" cy="295456"/>
          </a:xfrm>
        </p:spPr>
        <p:txBody>
          <a:bodyPr/>
          <a:lstStyle>
            <a:lvl1pPr algn="l">
              <a:defRPr sz="1600" b="1"/>
            </a:lvl1pPr>
          </a:lstStyle>
          <a:p>
            <a:r>
              <a:rPr lang="en-US"/>
              <a:t>NYU Grossman School of Medicine</a:t>
            </a:r>
            <a:endParaRPr lang="en-US" dirty="0"/>
          </a:p>
        </p:txBody>
      </p:sp>
    </p:spTree>
    <p:extLst>
      <p:ext uri="{BB962C8B-B14F-4D97-AF65-F5344CB8AC3E}">
        <p14:creationId xmlns:p14="http://schemas.microsoft.com/office/powerpoint/2010/main" val="223582022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0400" y="2070101"/>
            <a:ext cx="6886448" cy="2334687"/>
          </a:xfrm>
        </p:spPr>
        <p:txBody>
          <a:bodyPr anchor="t" anchorCtr="0"/>
          <a:lstStyle>
            <a:lvl1pPr algn="l">
              <a:lnSpc>
                <a:spcPct val="83000"/>
              </a:lnSpc>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660400" y="4894094"/>
            <a:ext cx="5446563" cy="799703"/>
          </a:xfrm>
        </p:spPr>
        <p:txBody>
          <a:bodyPr anchor="b">
            <a:noAutofit/>
          </a:bodyPr>
          <a:lstStyle>
            <a:lvl1pPr marL="0" indent="0" algn="l">
              <a:lnSpc>
                <a:spcPct val="105000"/>
              </a:lnSpc>
              <a:buNone/>
              <a:defRPr sz="24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8138584" y="0"/>
            <a:ext cx="4053416" cy="6858000"/>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grpSp>
        <p:nvGrpSpPr>
          <p:cNvPr id="5" name="Group 4">
            <a:extLst>
              <a:ext uri="{FF2B5EF4-FFF2-40B4-BE49-F238E27FC236}">
                <a16:creationId xmlns:a16="http://schemas.microsoft.com/office/drawing/2014/main" id="{D23DC7BA-05DD-C896-5262-37703314653E}"/>
              </a:ext>
            </a:extLst>
          </p:cNvPr>
          <p:cNvGrpSpPr>
            <a:grpSpLocks noChangeAspect="1"/>
          </p:cNvGrpSpPr>
          <p:nvPr userDrawn="1"/>
        </p:nvGrpSpPr>
        <p:grpSpPr>
          <a:xfrm>
            <a:off x="649163" y="514011"/>
            <a:ext cx="1994712" cy="865632"/>
            <a:chOff x="2138363" y="5326063"/>
            <a:chExt cx="1935162" cy="839788"/>
          </a:xfrm>
          <a:solidFill>
            <a:schemeClr val="bg1"/>
          </a:solidFill>
        </p:grpSpPr>
        <p:sp>
          <p:nvSpPr>
            <p:cNvPr id="6" name="Freeform 5">
              <a:extLst>
                <a:ext uri="{FF2B5EF4-FFF2-40B4-BE49-F238E27FC236}">
                  <a16:creationId xmlns:a16="http://schemas.microsoft.com/office/drawing/2014/main" id="{195BE840-3D72-22A7-AB5F-E97D6775A99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6">
              <a:extLst>
                <a:ext uri="{FF2B5EF4-FFF2-40B4-BE49-F238E27FC236}">
                  <a16:creationId xmlns:a16="http://schemas.microsoft.com/office/drawing/2014/main" id="{7E30D5D3-49A4-BB8C-7CF8-79A1E9AB1AB5}"/>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7">
              <a:extLst>
                <a:ext uri="{FF2B5EF4-FFF2-40B4-BE49-F238E27FC236}">
                  <a16:creationId xmlns:a16="http://schemas.microsoft.com/office/drawing/2014/main" id="{FA969DAB-B68F-73C8-1D5A-A9D246382C2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9" name="Footer Placeholder 8">
            <a:extLst>
              <a:ext uri="{FF2B5EF4-FFF2-40B4-BE49-F238E27FC236}">
                <a16:creationId xmlns:a16="http://schemas.microsoft.com/office/drawing/2014/main" id="{4DC6EF85-3467-0339-FEE7-95DD7B8078A8}"/>
              </a:ext>
            </a:extLst>
          </p:cNvPr>
          <p:cNvSpPr>
            <a:spLocks noGrp="1"/>
          </p:cNvSpPr>
          <p:nvPr>
            <p:ph type="ftr" sz="quarter" idx="11"/>
          </p:nvPr>
        </p:nvSpPr>
        <p:spPr>
          <a:xfrm>
            <a:off x="660400" y="6125067"/>
            <a:ext cx="5446563" cy="309904"/>
          </a:xfrm>
        </p:spPr>
        <p:txBody>
          <a:bodyPr anchor="t" anchorCtr="0"/>
          <a:lstStyle>
            <a:lvl1pPr algn="l">
              <a:defRPr sz="1600" b="1">
                <a:solidFill>
                  <a:schemeClr val="bg1"/>
                </a:solidFill>
              </a:defRPr>
            </a:lvl1pPr>
          </a:lstStyle>
          <a:p>
            <a:r>
              <a:rPr lang="en-US"/>
              <a:t>Division/Department Name</a:t>
            </a:r>
          </a:p>
        </p:txBody>
      </p:sp>
    </p:spTree>
    <p:extLst>
      <p:ext uri="{BB962C8B-B14F-4D97-AF65-F5344CB8AC3E}">
        <p14:creationId xmlns:p14="http://schemas.microsoft.com/office/powerpoint/2010/main" val="1542465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0400" y="2070101"/>
            <a:ext cx="6886448" cy="2334687"/>
          </a:xfrm>
        </p:spPr>
        <p:txBody>
          <a:bodyPr anchor="t" anchorCtr="0"/>
          <a:lstStyle>
            <a:lvl1pPr algn="l">
              <a:lnSpc>
                <a:spcPct val="83000"/>
              </a:lnSpc>
              <a:defRPr sz="4800">
                <a:solidFill>
                  <a:schemeClr val="tx2"/>
                </a:solidFill>
              </a:defRPr>
            </a:lvl1pPr>
          </a:lstStyle>
          <a:p>
            <a:r>
              <a:rPr lang="en-US"/>
              <a:t>Click to edit Master title style</a:t>
            </a:r>
          </a:p>
        </p:txBody>
      </p:sp>
      <p:sp>
        <p:nvSpPr>
          <p:cNvPr id="3" name="Subtitle 2"/>
          <p:cNvSpPr>
            <a:spLocks noGrp="1"/>
          </p:cNvSpPr>
          <p:nvPr>
            <p:ph type="subTitle" idx="1"/>
          </p:nvPr>
        </p:nvSpPr>
        <p:spPr>
          <a:xfrm>
            <a:off x="660400" y="4894094"/>
            <a:ext cx="5446563" cy="799703"/>
          </a:xfrm>
        </p:spPr>
        <p:txBody>
          <a:bodyPr anchor="b">
            <a:noAutofit/>
          </a:bodyPr>
          <a:lstStyle>
            <a:lvl1pPr marL="0" indent="0" algn="l">
              <a:lnSpc>
                <a:spcPct val="105000"/>
              </a:lnSpc>
              <a:buNone/>
              <a:defRPr sz="2400" b="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8138584" y="0"/>
            <a:ext cx="4053416" cy="6858000"/>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grpSp>
        <p:nvGrpSpPr>
          <p:cNvPr id="5" name="Group 4">
            <a:extLst>
              <a:ext uri="{FF2B5EF4-FFF2-40B4-BE49-F238E27FC236}">
                <a16:creationId xmlns:a16="http://schemas.microsoft.com/office/drawing/2014/main" id="{D23DC7BA-05DD-C896-5262-37703314653E}"/>
              </a:ext>
            </a:extLst>
          </p:cNvPr>
          <p:cNvGrpSpPr>
            <a:grpSpLocks noChangeAspect="1"/>
          </p:cNvGrpSpPr>
          <p:nvPr userDrawn="1"/>
        </p:nvGrpSpPr>
        <p:grpSpPr>
          <a:xfrm>
            <a:off x="649163" y="514011"/>
            <a:ext cx="1994712" cy="865632"/>
            <a:chOff x="2138363" y="5326063"/>
            <a:chExt cx="1935162" cy="839788"/>
          </a:xfrm>
          <a:solidFill>
            <a:schemeClr val="tx2"/>
          </a:solidFill>
        </p:grpSpPr>
        <p:sp>
          <p:nvSpPr>
            <p:cNvPr id="6" name="Freeform 5">
              <a:extLst>
                <a:ext uri="{FF2B5EF4-FFF2-40B4-BE49-F238E27FC236}">
                  <a16:creationId xmlns:a16="http://schemas.microsoft.com/office/drawing/2014/main" id="{195BE840-3D72-22A7-AB5F-E97D6775A99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6">
              <a:extLst>
                <a:ext uri="{FF2B5EF4-FFF2-40B4-BE49-F238E27FC236}">
                  <a16:creationId xmlns:a16="http://schemas.microsoft.com/office/drawing/2014/main" id="{7E30D5D3-49A4-BB8C-7CF8-79A1E9AB1AB5}"/>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7">
              <a:extLst>
                <a:ext uri="{FF2B5EF4-FFF2-40B4-BE49-F238E27FC236}">
                  <a16:creationId xmlns:a16="http://schemas.microsoft.com/office/drawing/2014/main" id="{FA969DAB-B68F-73C8-1D5A-A9D246382C2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9" name="Footer Placeholder 8">
            <a:extLst>
              <a:ext uri="{FF2B5EF4-FFF2-40B4-BE49-F238E27FC236}">
                <a16:creationId xmlns:a16="http://schemas.microsoft.com/office/drawing/2014/main" id="{A2006AE6-9538-1D18-17D3-DEE84CD46AE7}"/>
              </a:ext>
            </a:extLst>
          </p:cNvPr>
          <p:cNvSpPr>
            <a:spLocks noGrp="1"/>
          </p:cNvSpPr>
          <p:nvPr>
            <p:ph type="ftr" sz="quarter" idx="11"/>
          </p:nvPr>
        </p:nvSpPr>
        <p:spPr>
          <a:xfrm>
            <a:off x="660400" y="6129037"/>
            <a:ext cx="5446563" cy="295456"/>
          </a:xfrm>
        </p:spPr>
        <p:txBody>
          <a:bodyPr/>
          <a:lstStyle>
            <a:lvl1pPr algn="l">
              <a:defRPr sz="1600" b="1"/>
            </a:lvl1pPr>
          </a:lstStyle>
          <a:p>
            <a:r>
              <a:rPr lang="en-US"/>
              <a:t>Division/Department Name</a:t>
            </a:r>
          </a:p>
        </p:txBody>
      </p:sp>
    </p:spTree>
    <p:extLst>
      <p:ext uri="{BB962C8B-B14F-4D97-AF65-F5344CB8AC3E}">
        <p14:creationId xmlns:p14="http://schemas.microsoft.com/office/powerpoint/2010/main" val="927311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No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0400" y="2070101"/>
            <a:ext cx="7883993" cy="2334687"/>
          </a:xfrm>
        </p:spPr>
        <p:txBody>
          <a:bodyPr anchor="t" anchorCtr="0"/>
          <a:lstStyle>
            <a:lvl1pPr algn="l">
              <a:lnSpc>
                <a:spcPct val="83000"/>
              </a:lnSpc>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660400" y="4894094"/>
            <a:ext cx="7883992" cy="799703"/>
          </a:xfrm>
        </p:spPr>
        <p:txBody>
          <a:bodyPr anchor="b">
            <a:noAutofit/>
          </a:bodyPr>
          <a:lstStyle>
            <a:lvl1pPr marL="0" indent="0" algn="l">
              <a:lnSpc>
                <a:spcPct val="105000"/>
              </a:lnSpc>
              <a:buNone/>
              <a:defRPr sz="24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grpSp>
        <p:nvGrpSpPr>
          <p:cNvPr id="5" name="Group 4">
            <a:extLst>
              <a:ext uri="{FF2B5EF4-FFF2-40B4-BE49-F238E27FC236}">
                <a16:creationId xmlns:a16="http://schemas.microsoft.com/office/drawing/2014/main" id="{D23DC7BA-05DD-C896-5262-37703314653E}"/>
              </a:ext>
            </a:extLst>
          </p:cNvPr>
          <p:cNvGrpSpPr>
            <a:grpSpLocks noChangeAspect="1"/>
          </p:cNvGrpSpPr>
          <p:nvPr userDrawn="1"/>
        </p:nvGrpSpPr>
        <p:grpSpPr>
          <a:xfrm>
            <a:off x="649163" y="514011"/>
            <a:ext cx="1994712" cy="865632"/>
            <a:chOff x="2138363" y="5326063"/>
            <a:chExt cx="1935162" cy="839788"/>
          </a:xfrm>
          <a:solidFill>
            <a:schemeClr val="bg1"/>
          </a:solidFill>
        </p:grpSpPr>
        <p:sp>
          <p:nvSpPr>
            <p:cNvPr id="6" name="Freeform 5">
              <a:extLst>
                <a:ext uri="{FF2B5EF4-FFF2-40B4-BE49-F238E27FC236}">
                  <a16:creationId xmlns:a16="http://schemas.microsoft.com/office/drawing/2014/main" id="{195BE840-3D72-22A7-AB5F-E97D6775A99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6">
              <a:extLst>
                <a:ext uri="{FF2B5EF4-FFF2-40B4-BE49-F238E27FC236}">
                  <a16:creationId xmlns:a16="http://schemas.microsoft.com/office/drawing/2014/main" id="{7E30D5D3-49A4-BB8C-7CF8-79A1E9AB1AB5}"/>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7">
              <a:extLst>
                <a:ext uri="{FF2B5EF4-FFF2-40B4-BE49-F238E27FC236}">
                  <a16:creationId xmlns:a16="http://schemas.microsoft.com/office/drawing/2014/main" id="{FA969DAB-B68F-73C8-1D5A-A9D246382C2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9" name="Footer Placeholder 8">
            <a:extLst>
              <a:ext uri="{FF2B5EF4-FFF2-40B4-BE49-F238E27FC236}">
                <a16:creationId xmlns:a16="http://schemas.microsoft.com/office/drawing/2014/main" id="{38F23230-3DF8-DE8A-559D-BE0AB2D5FEAA}"/>
              </a:ext>
            </a:extLst>
          </p:cNvPr>
          <p:cNvSpPr>
            <a:spLocks noGrp="1"/>
          </p:cNvSpPr>
          <p:nvPr>
            <p:ph type="ftr" sz="quarter" idx="10"/>
          </p:nvPr>
        </p:nvSpPr>
        <p:spPr>
          <a:xfrm>
            <a:off x="660398" y="6133591"/>
            <a:ext cx="7883991" cy="306287"/>
          </a:xfrm>
        </p:spPr>
        <p:txBody>
          <a:bodyPr/>
          <a:lstStyle>
            <a:lvl1pPr algn="l">
              <a:defRPr sz="1600" b="1">
                <a:solidFill>
                  <a:schemeClr val="bg1"/>
                </a:solidFill>
              </a:defRPr>
            </a:lvl1pPr>
          </a:lstStyle>
          <a:p>
            <a:r>
              <a:rPr lang="en-US"/>
              <a:t>Division/Department Name</a:t>
            </a:r>
          </a:p>
        </p:txBody>
      </p:sp>
    </p:spTree>
    <p:extLst>
      <p:ext uri="{BB962C8B-B14F-4D97-AF65-F5344CB8AC3E}">
        <p14:creationId xmlns:p14="http://schemas.microsoft.com/office/powerpoint/2010/main" val="3490846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584200"/>
            <a:ext cx="6676416" cy="2899425"/>
          </a:xfrm>
        </p:spPr>
        <p:txBody>
          <a:bodyPr anchor="t" anchorCtr="0"/>
          <a:lstStyle>
            <a:lvl1pPr>
              <a:lnSpc>
                <a:spcPct val="85000"/>
              </a:lnSpc>
              <a:defRPr sz="6000">
                <a:solidFill>
                  <a:schemeClr val="bg1"/>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72F7D3B8-F8F0-7738-693B-1FDED3B190DC}"/>
              </a:ext>
            </a:extLst>
          </p:cNvPr>
          <p:cNvSpPr>
            <a:spLocks noGrp="1"/>
          </p:cNvSpPr>
          <p:nvPr>
            <p:ph type="sldNum" sz="quarter" idx="4"/>
          </p:nvPr>
        </p:nvSpPr>
        <p:spPr>
          <a:xfrm>
            <a:off x="11101812" y="6019089"/>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grpSp>
        <p:nvGrpSpPr>
          <p:cNvPr id="5" name="Group 4">
            <a:extLst>
              <a:ext uri="{FF2B5EF4-FFF2-40B4-BE49-F238E27FC236}">
                <a16:creationId xmlns:a16="http://schemas.microsoft.com/office/drawing/2014/main" id="{FAF1F3C1-C16C-989D-EAE2-F2287A0F0663}"/>
              </a:ext>
            </a:extLst>
          </p:cNvPr>
          <p:cNvGrpSpPr>
            <a:grpSpLocks noChangeAspect="1"/>
          </p:cNvGrpSpPr>
          <p:nvPr userDrawn="1"/>
        </p:nvGrpSpPr>
        <p:grpSpPr>
          <a:xfrm>
            <a:off x="651202" y="5889019"/>
            <a:ext cx="1097449" cy="476252"/>
            <a:chOff x="2138363" y="5326063"/>
            <a:chExt cx="1935162" cy="839788"/>
          </a:xfrm>
          <a:solidFill>
            <a:schemeClr val="bg1"/>
          </a:solidFill>
        </p:grpSpPr>
        <p:sp>
          <p:nvSpPr>
            <p:cNvPr id="6" name="Freeform 5">
              <a:extLst>
                <a:ext uri="{FF2B5EF4-FFF2-40B4-BE49-F238E27FC236}">
                  <a16:creationId xmlns:a16="http://schemas.microsoft.com/office/drawing/2014/main" id="{3CA3284D-F6E0-B56E-F1D6-E52750C2C68F}"/>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7" name="Freeform 6">
              <a:extLst>
                <a:ext uri="{FF2B5EF4-FFF2-40B4-BE49-F238E27FC236}">
                  <a16:creationId xmlns:a16="http://schemas.microsoft.com/office/drawing/2014/main" id="{2CAB77D5-A190-E8B3-688E-C8332A3B532D}"/>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8" name="Freeform 7">
              <a:extLst>
                <a:ext uri="{FF2B5EF4-FFF2-40B4-BE49-F238E27FC236}">
                  <a16:creationId xmlns:a16="http://schemas.microsoft.com/office/drawing/2014/main" id="{65819F30-5F3E-8B67-D458-D7A420D6C39D}"/>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grpSp>
      <p:sp>
        <p:nvSpPr>
          <p:cNvPr id="9" name="Footer Placeholder 8">
            <a:extLst>
              <a:ext uri="{FF2B5EF4-FFF2-40B4-BE49-F238E27FC236}">
                <a16:creationId xmlns:a16="http://schemas.microsoft.com/office/drawing/2014/main" id="{4DB310CF-4BF3-06B1-7E0F-BD060268850B}"/>
              </a:ext>
            </a:extLst>
          </p:cNvPr>
          <p:cNvSpPr>
            <a:spLocks noGrp="1"/>
          </p:cNvSpPr>
          <p:nvPr>
            <p:ph type="ftr" sz="quarter" idx="10"/>
          </p:nvPr>
        </p:nvSpPr>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3485956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FB858942-9006-7DB7-7324-97FBE0354485}"/>
              </a:ext>
            </a:extLst>
          </p:cNvPr>
          <p:cNvSpPr>
            <a:spLocks noGrp="1"/>
          </p:cNvSpPr>
          <p:nvPr>
            <p:ph sz="quarter" idx="10"/>
          </p:nvPr>
        </p:nvSpPr>
        <p:spPr>
          <a:xfrm>
            <a:off x="660400" y="2072640"/>
            <a:ext cx="9702800" cy="3535680"/>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18F5C714-8EA7-9E55-9977-F1AF1237AAFC}"/>
              </a:ext>
            </a:extLst>
          </p:cNvPr>
          <p:cNvSpPr>
            <a:spLocks noGrp="1"/>
          </p:cNvSpPr>
          <p:nvPr>
            <p:ph type="sldNum" sz="quarter" idx="4"/>
          </p:nvPr>
        </p:nvSpPr>
        <p:spPr>
          <a:xfrm>
            <a:off x="11127072" y="6017270"/>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a:p>
        </p:txBody>
      </p:sp>
      <p:sp>
        <p:nvSpPr>
          <p:cNvPr id="5" name="Footer Placeholder 4">
            <a:extLst>
              <a:ext uri="{FF2B5EF4-FFF2-40B4-BE49-F238E27FC236}">
                <a16:creationId xmlns:a16="http://schemas.microsoft.com/office/drawing/2014/main" id="{CA2931FF-A3A8-84A4-6165-E18E40997951}"/>
              </a:ext>
            </a:extLst>
          </p:cNvPr>
          <p:cNvSpPr>
            <a:spLocks noGrp="1"/>
          </p:cNvSpPr>
          <p:nvPr>
            <p:ph type="ftr" sz="quarter" idx="11"/>
          </p:nvPr>
        </p:nvSpPr>
        <p:spPr/>
        <p:txBody>
          <a:bodyPr/>
          <a:lstStyle/>
          <a:p>
            <a:r>
              <a:rPr lang="en-US"/>
              <a:t>Division/Department Name</a:t>
            </a:r>
          </a:p>
        </p:txBody>
      </p:sp>
    </p:spTree>
    <p:extLst>
      <p:ext uri="{BB962C8B-B14F-4D97-AF65-F5344CB8AC3E}">
        <p14:creationId xmlns:p14="http://schemas.microsoft.com/office/powerpoint/2010/main" val="780684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FB858942-9006-7DB7-7324-97FBE0354485}"/>
              </a:ext>
            </a:extLst>
          </p:cNvPr>
          <p:cNvSpPr>
            <a:spLocks noGrp="1"/>
          </p:cNvSpPr>
          <p:nvPr>
            <p:ph sz="quarter" idx="10"/>
          </p:nvPr>
        </p:nvSpPr>
        <p:spPr>
          <a:xfrm>
            <a:off x="660400" y="2072640"/>
            <a:ext cx="9702800" cy="35356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18F5C714-8EA7-9E55-9977-F1AF1237AAFC}"/>
              </a:ext>
            </a:extLst>
          </p:cNvPr>
          <p:cNvSpPr>
            <a:spLocks noGrp="1"/>
          </p:cNvSpPr>
          <p:nvPr>
            <p:ph type="sldNum" sz="quarter" idx="4"/>
          </p:nvPr>
        </p:nvSpPr>
        <p:spPr>
          <a:xfrm>
            <a:off x="11127072" y="6017270"/>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grpSp>
        <p:nvGrpSpPr>
          <p:cNvPr id="5" name="Group 4">
            <a:extLst>
              <a:ext uri="{FF2B5EF4-FFF2-40B4-BE49-F238E27FC236}">
                <a16:creationId xmlns:a16="http://schemas.microsoft.com/office/drawing/2014/main" id="{76B21FAE-D45F-2C74-39A2-920DA35557EE}"/>
              </a:ext>
            </a:extLst>
          </p:cNvPr>
          <p:cNvGrpSpPr>
            <a:grpSpLocks noChangeAspect="1"/>
          </p:cNvGrpSpPr>
          <p:nvPr userDrawn="1"/>
        </p:nvGrpSpPr>
        <p:grpSpPr>
          <a:xfrm>
            <a:off x="651202" y="5889019"/>
            <a:ext cx="1097449" cy="476252"/>
            <a:chOff x="2138363" y="5326063"/>
            <a:chExt cx="1935162" cy="839788"/>
          </a:xfrm>
          <a:solidFill>
            <a:schemeClr val="bg1"/>
          </a:solidFill>
        </p:grpSpPr>
        <p:sp>
          <p:nvSpPr>
            <p:cNvPr id="6" name="Freeform 5">
              <a:extLst>
                <a:ext uri="{FF2B5EF4-FFF2-40B4-BE49-F238E27FC236}">
                  <a16:creationId xmlns:a16="http://schemas.microsoft.com/office/drawing/2014/main" id="{1C29AC8D-E1E5-7A43-9525-CAF7944BADA6}"/>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6">
              <a:extLst>
                <a:ext uri="{FF2B5EF4-FFF2-40B4-BE49-F238E27FC236}">
                  <a16:creationId xmlns:a16="http://schemas.microsoft.com/office/drawing/2014/main" id="{B414E0D6-3E3B-D00E-1F78-6AB1871C7FAB}"/>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7">
              <a:extLst>
                <a:ext uri="{FF2B5EF4-FFF2-40B4-BE49-F238E27FC236}">
                  <a16:creationId xmlns:a16="http://schemas.microsoft.com/office/drawing/2014/main" id="{CA43EE86-57BB-DEE5-7171-627D4A3C9B3A}"/>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0" name="Footer Placeholder 9">
            <a:extLst>
              <a:ext uri="{FF2B5EF4-FFF2-40B4-BE49-F238E27FC236}">
                <a16:creationId xmlns:a16="http://schemas.microsoft.com/office/drawing/2014/main" id="{1FFD0DA0-B9FF-284A-77E3-576AA4283A20}"/>
              </a:ext>
            </a:extLst>
          </p:cNvPr>
          <p:cNvSpPr>
            <a:spLocks noGrp="1"/>
          </p:cNvSpPr>
          <p:nvPr>
            <p:ph type="ftr" sz="quarter" idx="11"/>
          </p:nvPr>
        </p:nvSpPr>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154165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Whit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FB858942-9006-7DB7-7324-97FBE0354485}"/>
              </a:ext>
            </a:extLst>
          </p:cNvPr>
          <p:cNvSpPr>
            <a:spLocks noGrp="1"/>
          </p:cNvSpPr>
          <p:nvPr>
            <p:ph sz="quarter" idx="10"/>
          </p:nvPr>
        </p:nvSpPr>
        <p:spPr>
          <a:xfrm>
            <a:off x="433917" y="2072640"/>
            <a:ext cx="9929283" cy="353568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B0CBCABA-635A-9649-D0AC-CE05C3AACC56}"/>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4" name="Footer Placeholder 4">
            <a:extLst>
              <a:ext uri="{FF2B5EF4-FFF2-40B4-BE49-F238E27FC236}">
                <a16:creationId xmlns:a16="http://schemas.microsoft.com/office/drawing/2014/main" id="{3DC5FA75-A5AC-B120-4591-521CF6D2CA24}"/>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defRPr lang="en-US" smtClean="0"/>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2593174853"/>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660401" y="2053743"/>
            <a:ext cx="5080001" cy="3561660"/>
          </a:xfrm>
        </p:spPr>
        <p:txBody>
          <a:bodyPr/>
          <a:lstStyle>
            <a:lvl1pPr>
              <a:lnSpc>
                <a:spcPct val="112000"/>
              </a:lnSpc>
              <a:defRPr sz="1867"/>
            </a:lvl1pPr>
            <a:lvl2pPr>
              <a:lnSpc>
                <a:spcPct val="112000"/>
              </a:lnSpc>
              <a:defRPr sz="1467"/>
            </a:lvl2pPr>
            <a:lvl3pPr>
              <a:lnSpc>
                <a:spcPct val="112000"/>
              </a:lnSpc>
              <a:defRPr sz="1467"/>
            </a:lvl3pPr>
            <a:lvl4pPr>
              <a:lnSpc>
                <a:spcPct val="112000"/>
              </a:lnSpc>
              <a:defRPr sz="1467"/>
            </a:lvl4pPr>
            <a:lvl5pPr>
              <a:lnSpc>
                <a:spcPct val="112000"/>
              </a:lnSpc>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07F52610-DBFC-9EDF-6011-28AA66529BA0}"/>
              </a:ext>
            </a:extLst>
          </p:cNvPr>
          <p:cNvSpPr>
            <a:spLocks noGrp="1"/>
          </p:cNvSpPr>
          <p:nvPr>
            <p:ph idx="13"/>
          </p:nvPr>
        </p:nvSpPr>
        <p:spPr>
          <a:xfrm>
            <a:off x="6451600" y="2053745"/>
            <a:ext cx="5029201" cy="3561659"/>
          </a:xfrm>
        </p:spPr>
        <p:txBody>
          <a:bodyPr/>
          <a:lstStyle>
            <a:lvl1pPr>
              <a:lnSpc>
                <a:spcPct val="112000"/>
              </a:lnSpc>
              <a:defRPr sz="1867"/>
            </a:lvl1pPr>
            <a:lvl2pPr>
              <a:lnSpc>
                <a:spcPct val="112000"/>
              </a:lnSpc>
              <a:defRPr sz="1467"/>
            </a:lvl2pPr>
            <a:lvl3pPr>
              <a:lnSpc>
                <a:spcPct val="112000"/>
              </a:lnSpc>
              <a:defRPr sz="1467"/>
            </a:lvl3pPr>
            <a:lvl4pPr>
              <a:lnSpc>
                <a:spcPct val="112000"/>
              </a:lnSpc>
              <a:defRPr sz="1467"/>
            </a:lvl4pPr>
            <a:lvl5pPr>
              <a:lnSpc>
                <a:spcPct val="112000"/>
              </a:lnSpc>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3FC6688-E25F-29B9-8DD2-7C7C3C4414E4}"/>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a:p>
        </p:txBody>
      </p:sp>
      <p:sp>
        <p:nvSpPr>
          <p:cNvPr id="5" name="Footer Placeholder 4">
            <a:extLst>
              <a:ext uri="{FF2B5EF4-FFF2-40B4-BE49-F238E27FC236}">
                <a16:creationId xmlns:a16="http://schemas.microsoft.com/office/drawing/2014/main" id="{051AEF04-DE35-ACB4-664A-24D76B505A41}"/>
              </a:ext>
            </a:extLst>
          </p:cNvPr>
          <p:cNvSpPr>
            <a:spLocks noGrp="1"/>
          </p:cNvSpPr>
          <p:nvPr>
            <p:ph type="ftr" sz="quarter" idx="14"/>
          </p:nvPr>
        </p:nvSpPr>
        <p:spPr/>
        <p:txBody>
          <a:bodyPr/>
          <a:lstStyle/>
          <a:p>
            <a:r>
              <a:rPr lang="en-US"/>
              <a:t>Division/Department Name</a:t>
            </a:r>
          </a:p>
        </p:txBody>
      </p:sp>
    </p:spTree>
    <p:extLst>
      <p:ext uri="{BB962C8B-B14F-4D97-AF65-F5344CB8AC3E}">
        <p14:creationId xmlns:p14="http://schemas.microsoft.com/office/powerpoint/2010/main" val="1002990125"/>
      </p:ext>
    </p:extLst>
  </p:cSld>
  <p:clrMapOvr>
    <a:masterClrMapping/>
  </p:clrMapOvr>
  <p:extLst>
    <p:ext uri="{DCECCB84-F9BA-43D5-87BE-67443E8EF086}">
      <p15:sldGuideLst xmlns:p15="http://schemas.microsoft.com/office/powerpoint/2012/main">
        <p15:guide id="2" pos="2712">
          <p15:clr>
            <a:srgbClr val="FBAE40"/>
          </p15:clr>
        </p15:guide>
        <p15:guide id="3" pos="304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wo Column Text - 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60401" y="2053743"/>
            <a:ext cx="5080001" cy="3561660"/>
          </a:xfrm>
        </p:spPr>
        <p:txBody>
          <a:bodyPr/>
          <a:lstStyle>
            <a:lvl1pPr>
              <a:lnSpc>
                <a:spcPct val="112000"/>
              </a:lnSpc>
              <a:defRPr sz="1867">
                <a:solidFill>
                  <a:schemeClr val="bg2"/>
                </a:solidFill>
              </a:defRPr>
            </a:lvl1pPr>
            <a:lvl2pPr>
              <a:lnSpc>
                <a:spcPct val="112000"/>
              </a:lnSpc>
              <a:defRPr sz="1467">
                <a:solidFill>
                  <a:schemeClr val="bg2"/>
                </a:solidFill>
              </a:defRPr>
            </a:lvl2pPr>
            <a:lvl3pPr>
              <a:lnSpc>
                <a:spcPct val="112000"/>
              </a:lnSpc>
              <a:defRPr sz="1467">
                <a:solidFill>
                  <a:schemeClr val="bg2"/>
                </a:solidFill>
              </a:defRPr>
            </a:lvl3pPr>
            <a:lvl4pPr>
              <a:lnSpc>
                <a:spcPct val="112000"/>
              </a:lnSpc>
              <a:defRPr sz="1467">
                <a:solidFill>
                  <a:schemeClr val="bg2"/>
                </a:solidFill>
              </a:defRPr>
            </a:lvl4pPr>
            <a:lvl5pPr>
              <a:lnSpc>
                <a:spcPct val="112000"/>
              </a:lnSpc>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07F52610-DBFC-9EDF-6011-28AA66529BA0}"/>
              </a:ext>
            </a:extLst>
          </p:cNvPr>
          <p:cNvSpPr>
            <a:spLocks noGrp="1"/>
          </p:cNvSpPr>
          <p:nvPr>
            <p:ph idx="13"/>
          </p:nvPr>
        </p:nvSpPr>
        <p:spPr>
          <a:xfrm>
            <a:off x="6451600" y="2053745"/>
            <a:ext cx="5029201" cy="3561659"/>
          </a:xfrm>
        </p:spPr>
        <p:txBody>
          <a:bodyPr/>
          <a:lstStyle>
            <a:lvl1pPr>
              <a:lnSpc>
                <a:spcPct val="112000"/>
              </a:lnSpc>
              <a:defRPr sz="1867">
                <a:solidFill>
                  <a:schemeClr val="bg2"/>
                </a:solidFill>
              </a:defRPr>
            </a:lvl1pPr>
            <a:lvl2pPr>
              <a:lnSpc>
                <a:spcPct val="112000"/>
              </a:lnSpc>
              <a:defRPr sz="1467">
                <a:solidFill>
                  <a:schemeClr val="bg2"/>
                </a:solidFill>
              </a:defRPr>
            </a:lvl2pPr>
            <a:lvl3pPr>
              <a:lnSpc>
                <a:spcPct val="112000"/>
              </a:lnSpc>
              <a:defRPr sz="1467">
                <a:solidFill>
                  <a:schemeClr val="bg2"/>
                </a:solidFill>
              </a:defRPr>
            </a:lvl3pPr>
            <a:lvl4pPr>
              <a:lnSpc>
                <a:spcPct val="112000"/>
              </a:lnSpc>
              <a:defRPr sz="1467">
                <a:solidFill>
                  <a:schemeClr val="bg2"/>
                </a:solidFill>
              </a:defRPr>
            </a:lvl4pPr>
            <a:lvl5pPr>
              <a:lnSpc>
                <a:spcPct val="112000"/>
              </a:lnSpc>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3FC6688-E25F-29B9-8DD2-7C7C3C4414E4}"/>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grpSp>
        <p:nvGrpSpPr>
          <p:cNvPr id="5" name="Group 4">
            <a:extLst>
              <a:ext uri="{FF2B5EF4-FFF2-40B4-BE49-F238E27FC236}">
                <a16:creationId xmlns:a16="http://schemas.microsoft.com/office/drawing/2014/main" id="{AAE8EEEB-29E3-EDA3-1073-4EC90A4C432E}"/>
              </a:ext>
            </a:extLst>
          </p:cNvPr>
          <p:cNvGrpSpPr>
            <a:grpSpLocks noChangeAspect="1"/>
          </p:cNvGrpSpPr>
          <p:nvPr userDrawn="1"/>
        </p:nvGrpSpPr>
        <p:grpSpPr>
          <a:xfrm>
            <a:off x="651202" y="5889019"/>
            <a:ext cx="1097449" cy="476252"/>
            <a:chOff x="2138363" y="5326063"/>
            <a:chExt cx="1935162" cy="839788"/>
          </a:xfrm>
          <a:solidFill>
            <a:schemeClr val="bg1"/>
          </a:solidFill>
        </p:grpSpPr>
        <p:sp>
          <p:nvSpPr>
            <p:cNvPr id="7" name="Freeform 6">
              <a:extLst>
                <a:ext uri="{FF2B5EF4-FFF2-40B4-BE49-F238E27FC236}">
                  <a16:creationId xmlns:a16="http://schemas.microsoft.com/office/drawing/2014/main" id="{E46C8F5D-D34C-8152-7D82-919C3530EA70}"/>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6">
              <a:extLst>
                <a:ext uri="{FF2B5EF4-FFF2-40B4-BE49-F238E27FC236}">
                  <a16:creationId xmlns:a16="http://schemas.microsoft.com/office/drawing/2014/main" id="{24F66CA7-2A56-D9EB-4CB8-EFBC06A66682}"/>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7">
              <a:extLst>
                <a:ext uri="{FF2B5EF4-FFF2-40B4-BE49-F238E27FC236}">
                  <a16:creationId xmlns:a16="http://schemas.microsoft.com/office/drawing/2014/main" id="{42D65B68-38F9-1830-1236-45E669ED07BD}"/>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1" name="Footer Placeholder 10">
            <a:extLst>
              <a:ext uri="{FF2B5EF4-FFF2-40B4-BE49-F238E27FC236}">
                <a16:creationId xmlns:a16="http://schemas.microsoft.com/office/drawing/2014/main" id="{B334A6DE-58D8-0387-D000-CC316F5C9954}"/>
              </a:ext>
            </a:extLst>
          </p:cNvPr>
          <p:cNvSpPr>
            <a:spLocks noGrp="1"/>
          </p:cNvSpPr>
          <p:nvPr>
            <p:ph type="ftr" sz="quarter" idx="14"/>
          </p:nvPr>
        </p:nvSpPr>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2628273868"/>
      </p:ext>
    </p:extLst>
  </p:cSld>
  <p:clrMapOvr>
    <a:masterClrMapping/>
  </p:clrMapOvr>
  <p:extLst>
    <p:ext uri="{DCECCB84-F9BA-43D5-87BE-67443E8EF086}">
      <p15:sldGuideLst xmlns:p15="http://schemas.microsoft.com/office/powerpoint/2012/main">
        <p15:guide id="2" pos="2712">
          <p15:clr>
            <a:srgbClr val="FBAE40"/>
          </p15:clr>
        </p15:guide>
        <p15:guide id="3" pos="304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660400" y="2053744"/>
            <a:ext cx="5080000" cy="3569224"/>
          </a:xfrm>
        </p:spPr>
        <p:txBody>
          <a:bodyPr/>
          <a:lstStyle>
            <a:lvl1pPr>
              <a:lnSpc>
                <a:spcPct val="112000"/>
              </a:lnSpc>
              <a:defRPr sz="1867">
                <a:solidFill>
                  <a:schemeClr val="accent1"/>
                </a:solidFill>
              </a:defRPr>
            </a:lvl1pPr>
            <a:lvl2pPr>
              <a:lnSpc>
                <a:spcPct val="112000"/>
              </a:lnSpc>
              <a:defRPr sz="1467"/>
            </a:lvl2pPr>
            <a:lvl3pPr>
              <a:lnSpc>
                <a:spcPct val="112000"/>
              </a:lnSpc>
              <a:defRPr sz="1467"/>
            </a:lvl3pPr>
            <a:lvl4pPr>
              <a:lnSpc>
                <a:spcPct val="112000"/>
              </a:lnSpc>
              <a:defRPr sz="1467"/>
            </a:lvl4pPr>
            <a:lvl5pPr>
              <a:lnSpc>
                <a:spcPct val="112000"/>
              </a:lnSpc>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B576F7DD-4DB1-0669-5356-62659CD9B9F3}"/>
              </a:ext>
            </a:extLst>
          </p:cNvPr>
          <p:cNvSpPr>
            <a:spLocks noGrp="1"/>
          </p:cNvSpPr>
          <p:nvPr>
            <p:ph idx="13"/>
          </p:nvPr>
        </p:nvSpPr>
        <p:spPr>
          <a:xfrm>
            <a:off x="6451601" y="2056875"/>
            <a:ext cx="5029200" cy="3556525"/>
          </a:xfrm>
        </p:spPr>
        <p:txBody>
          <a:bodyPr/>
          <a:lstStyle>
            <a:lvl1pPr>
              <a:lnSpc>
                <a:spcPct val="82000"/>
              </a:lnSpc>
              <a:defRPr sz="6000" b="0">
                <a:solidFill>
                  <a:schemeClr val="accent1"/>
                </a:solidFill>
              </a:defRPr>
            </a:lvl1pPr>
            <a:lvl2pPr>
              <a:lnSpc>
                <a:spcPct val="115000"/>
              </a:lnSpc>
              <a:defRPr/>
            </a:lvl2pPr>
            <a:lvl3pPr>
              <a:lnSpc>
                <a:spcPct val="115000"/>
              </a:lnSpc>
              <a:defRPr/>
            </a:lvl3pPr>
            <a:lvl4pPr>
              <a:lnSpc>
                <a:spcPct val="115000"/>
              </a:lnSpc>
              <a:defRPr/>
            </a:lvl4pPr>
            <a:lvl5pPr>
              <a:lnSpc>
                <a:spcPct val="115000"/>
              </a:lnSpc>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BE45C75C-DC9C-1D59-2DE3-017E4E9C0BDE}"/>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a:p>
        </p:txBody>
      </p:sp>
      <p:sp>
        <p:nvSpPr>
          <p:cNvPr id="5" name="Footer Placeholder 4">
            <a:extLst>
              <a:ext uri="{FF2B5EF4-FFF2-40B4-BE49-F238E27FC236}">
                <a16:creationId xmlns:a16="http://schemas.microsoft.com/office/drawing/2014/main" id="{4D126E19-C5C6-60E1-8D49-FE78D32B2E55}"/>
              </a:ext>
            </a:extLst>
          </p:cNvPr>
          <p:cNvSpPr>
            <a:spLocks noGrp="1"/>
          </p:cNvSpPr>
          <p:nvPr>
            <p:ph type="ftr" sz="quarter" idx="14"/>
          </p:nvPr>
        </p:nvSpPr>
        <p:spPr/>
        <p:txBody>
          <a:bodyPr/>
          <a:lstStyle/>
          <a:p>
            <a:r>
              <a:rPr lang="en-US"/>
              <a:t>Division/Department Name</a:t>
            </a:r>
          </a:p>
        </p:txBody>
      </p:sp>
    </p:spTree>
    <p:extLst>
      <p:ext uri="{BB962C8B-B14F-4D97-AF65-F5344CB8AC3E}">
        <p14:creationId xmlns:p14="http://schemas.microsoft.com/office/powerpoint/2010/main" val="1315482843"/>
      </p:ext>
    </p:extLst>
  </p:cSld>
  <p:clrMapOvr>
    <a:masterClrMapping/>
  </p:clrMapOvr>
  <p:extLst>
    <p:ext uri="{DCECCB84-F9BA-43D5-87BE-67443E8EF086}">
      <p15:sldGuideLst xmlns:p15="http://schemas.microsoft.com/office/powerpoint/2012/main">
        <p15:guide id="3" pos="2712">
          <p15:clr>
            <a:srgbClr val="FBAE40"/>
          </p15:clr>
        </p15:guide>
        <p15:guide id="4" pos="304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xt and Quote - 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60400" y="2053744"/>
            <a:ext cx="5080000" cy="3569224"/>
          </a:xfrm>
        </p:spPr>
        <p:txBody>
          <a:bodyPr/>
          <a:lstStyle>
            <a:lvl1pPr>
              <a:lnSpc>
                <a:spcPct val="112000"/>
              </a:lnSpc>
              <a:defRPr sz="1867">
                <a:solidFill>
                  <a:schemeClr val="bg2"/>
                </a:solidFill>
              </a:defRPr>
            </a:lvl1pPr>
            <a:lvl2pPr>
              <a:lnSpc>
                <a:spcPct val="112000"/>
              </a:lnSpc>
              <a:defRPr sz="1467">
                <a:solidFill>
                  <a:schemeClr val="bg2"/>
                </a:solidFill>
              </a:defRPr>
            </a:lvl2pPr>
            <a:lvl3pPr>
              <a:lnSpc>
                <a:spcPct val="112000"/>
              </a:lnSpc>
              <a:defRPr sz="1467">
                <a:solidFill>
                  <a:schemeClr val="bg2"/>
                </a:solidFill>
              </a:defRPr>
            </a:lvl3pPr>
            <a:lvl4pPr>
              <a:lnSpc>
                <a:spcPct val="112000"/>
              </a:lnSpc>
              <a:defRPr sz="1467">
                <a:solidFill>
                  <a:schemeClr val="bg2"/>
                </a:solidFill>
              </a:defRPr>
            </a:lvl4pPr>
            <a:lvl5pPr>
              <a:lnSpc>
                <a:spcPct val="112000"/>
              </a:lnSpc>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B576F7DD-4DB1-0669-5356-62659CD9B9F3}"/>
              </a:ext>
            </a:extLst>
          </p:cNvPr>
          <p:cNvSpPr>
            <a:spLocks noGrp="1"/>
          </p:cNvSpPr>
          <p:nvPr>
            <p:ph idx="13"/>
          </p:nvPr>
        </p:nvSpPr>
        <p:spPr>
          <a:xfrm>
            <a:off x="6451601" y="2056875"/>
            <a:ext cx="5029200" cy="3556525"/>
          </a:xfrm>
        </p:spPr>
        <p:txBody>
          <a:bodyPr/>
          <a:lstStyle>
            <a:lvl1pPr>
              <a:lnSpc>
                <a:spcPct val="82000"/>
              </a:lnSpc>
              <a:defRPr sz="6000" b="0">
                <a:solidFill>
                  <a:schemeClr val="bg2"/>
                </a:solidFill>
              </a:defRPr>
            </a:lvl1pPr>
            <a:lvl2pPr>
              <a:lnSpc>
                <a:spcPct val="115000"/>
              </a:lnSpc>
              <a:defRPr/>
            </a:lvl2pPr>
            <a:lvl3pPr>
              <a:lnSpc>
                <a:spcPct val="115000"/>
              </a:lnSpc>
              <a:defRPr/>
            </a:lvl3pPr>
            <a:lvl4pPr>
              <a:lnSpc>
                <a:spcPct val="115000"/>
              </a:lnSpc>
              <a:defRPr/>
            </a:lvl4pPr>
            <a:lvl5pPr>
              <a:lnSpc>
                <a:spcPct val="115000"/>
              </a:lnSpc>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BE45C75C-DC9C-1D59-2DE3-017E4E9C0BDE}"/>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grpSp>
        <p:nvGrpSpPr>
          <p:cNvPr id="5" name="Group 4">
            <a:extLst>
              <a:ext uri="{FF2B5EF4-FFF2-40B4-BE49-F238E27FC236}">
                <a16:creationId xmlns:a16="http://schemas.microsoft.com/office/drawing/2014/main" id="{375D36B3-9D30-63D1-E227-157F98B8F466}"/>
              </a:ext>
            </a:extLst>
          </p:cNvPr>
          <p:cNvGrpSpPr>
            <a:grpSpLocks noChangeAspect="1"/>
          </p:cNvGrpSpPr>
          <p:nvPr userDrawn="1"/>
        </p:nvGrpSpPr>
        <p:grpSpPr>
          <a:xfrm>
            <a:off x="651202" y="5889019"/>
            <a:ext cx="1097449" cy="476252"/>
            <a:chOff x="2138363" y="5326063"/>
            <a:chExt cx="1935162" cy="839788"/>
          </a:xfrm>
          <a:solidFill>
            <a:schemeClr val="bg1"/>
          </a:solidFill>
        </p:grpSpPr>
        <p:sp>
          <p:nvSpPr>
            <p:cNvPr id="7" name="Freeform 6">
              <a:extLst>
                <a:ext uri="{FF2B5EF4-FFF2-40B4-BE49-F238E27FC236}">
                  <a16:creationId xmlns:a16="http://schemas.microsoft.com/office/drawing/2014/main" id="{5D99CEA3-1C73-EE7C-BCE3-FA910C1712B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6">
              <a:extLst>
                <a:ext uri="{FF2B5EF4-FFF2-40B4-BE49-F238E27FC236}">
                  <a16:creationId xmlns:a16="http://schemas.microsoft.com/office/drawing/2014/main" id="{17E644CC-C5AC-9BAF-639A-4295B814B340}"/>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7">
              <a:extLst>
                <a:ext uri="{FF2B5EF4-FFF2-40B4-BE49-F238E27FC236}">
                  <a16:creationId xmlns:a16="http://schemas.microsoft.com/office/drawing/2014/main" id="{4477FA51-88CF-45CD-393F-3A76410AC029}"/>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1" name="Footer Placeholder 10">
            <a:extLst>
              <a:ext uri="{FF2B5EF4-FFF2-40B4-BE49-F238E27FC236}">
                <a16:creationId xmlns:a16="http://schemas.microsoft.com/office/drawing/2014/main" id="{83CE6D6A-2BD9-E7A4-B04F-B459D9657908}"/>
              </a:ext>
            </a:extLst>
          </p:cNvPr>
          <p:cNvSpPr>
            <a:spLocks noGrp="1"/>
          </p:cNvSpPr>
          <p:nvPr>
            <p:ph type="ftr" sz="quarter" idx="14"/>
          </p:nvPr>
        </p:nvSpPr>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1646175209"/>
      </p:ext>
    </p:extLst>
  </p:cSld>
  <p:clrMapOvr>
    <a:masterClrMapping/>
  </p:clrMapOvr>
  <p:extLst>
    <p:ext uri="{DCECCB84-F9BA-43D5-87BE-67443E8EF086}">
      <p15:sldGuideLst xmlns:p15="http://schemas.microsoft.com/office/powerpoint/2012/main">
        <p15:guide id="3" pos="2712">
          <p15:clr>
            <a:srgbClr val="FBAE40"/>
          </p15:clr>
        </p15:guide>
        <p15:guide id="4" pos="304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451601" y="2"/>
            <a:ext cx="5740399" cy="6857999"/>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a:xfrm>
            <a:off x="671095" y="544095"/>
            <a:ext cx="5080003" cy="822192"/>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9" y="2053744"/>
            <a:ext cx="5080003" cy="3559656"/>
          </a:xfrm>
        </p:spPr>
        <p:txBody>
          <a:bodyPr/>
          <a:lstStyle>
            <a:lvl1pPr>
              <a:lnSpc>
                <a:spcPct val="112000"/>
              </a:lnSpc>
              <a:defRPr sz="1867">
                <a:solidFill>
                  <a:schemeClr val="accent1"/>
                </a:solidFill>
              </a:defRPr>
            </a:lvl1pPr>
            <a:lvl2pPr>
              <a:lnSpc>
                <a:spcPct val="112000"/>
              </a:lnSpc>
              <a:defRPr sz="1467"/>
            </a:lvl2pPr>
            <a:lvl3pPr>
              <a:lnSpc>
                <a:spcPct val="112000"/>
              </a:lnSpc>
              <a:defRPr sz="1467"/>
            </a:lvl3pPr>
            <a:lvl4pPr>
              <a:lnSpc>
                <a:spcPct val="112000"/>
              </a:lnSpc>
              <a:defRPr sz="1467"/>
            </a:lvl4pPr>
            <a:lvl5pPr>
              <a:lnSpc>
                <a:spcPct val="112000"/>
              </a:lnSpc>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4B7418D1-2207-3DA2-D401-BA061B484A23}"/>
              </a:ext>
            </a:extLst>
          </p:cNvPr>
          <p:cNvSpPr>
            <a:spLocks noGrp="1"/>
          </p:cNvSpPr>
          <p:nvPr>
            <p:ph type="sldNum" sz="quarter" idx="4"/>
          </p:nvPr>
        </p:nvSpPr>
        <p:spPr>
          <a:xfrm>
            <a:off x="11133896" y="6008394"/>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sp>
        <p:nvSpPr>
          <p:cNvPr id="4" name="Footer Placeholder 3">
            <a:extLst>
              <a:ext uri="{FF2B5EF4-FFF2-40B4-BE49-F238E27FC236}">
                <a16:creationId xmlns:a16="http://schemas.microsoft.com/office/drawing/2014/main" id="{D37BE962-DC9D-579A-0FFD-7708AC8D74E9}"/>
              </a:ext>
            </a:extLst>
          </p:cNvPr>
          <p:cNvSpPr>
            <a:spLocks noGrp="1"/>
          </p:cNvSpPr>
          <p:nvPr>
            <p:ph type="ftr" sz="quarter" idx="11"/>
          </p:nvPr>
        </p:nvSpPr>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3029981532"/>
      </p:ext>
    </p:extLst>
  </p:cSld>
  <p:clrMapOvr>
    <a:masterClrMapping/>
  </p:clrMapOvr>
  <p:extLst>
    <p:ext uri="{DCECCB84-F9BA-43D5-87BE-67443E8EF086}">
      <p15:sldGuideLst xmlns:p15="http://schemas.microsoft.com/office/powerpoint/2012/main">
        <p15:guide id="1" pos="2712">
          <p15:clr>
            <a:srgbClr val="FBAE40"/>
          </p15:clr>
        </p15:guide>
        <p15:guide id="2" pos="304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ext and Image - Purple">
    <p:bg>
      <p:bgPr>
        <a:solidFill>
          <a:schemeClr val="tx2"/>
        </a:solidFill>
        <a:effectLst/>
      </p:bgPr>
    </p:bg>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451601" y="2"/>
            <a:ext cx="5740399" cy="6857999"/>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a:xfrm>
            <a:off x="671095" y="544095"/>
            <a:ext cx="5080003" cy="822192"/>
          </a:xfrm>
        </p:spPr>
        <p:txBody>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9" y="2053744"/>
            <a:ext cx="5080003" cy="3559656"/>
          </a:xfrm>
        </p:spPr>
        <p:txBody>
          <a:bodyPr/>
          <a:lstStyle>
            <a:lvl1pPr>
              <a:lnSpc>
                <a:spcPct val="112000"/>
              </a:lnSpc>
              <a:defRPr sz="1867">
                <a:solidFill>
                  <a:schemeClr val="bg2"/>
                </a:solidFill>
              </a:defRPr>
            </a:lvl1pPr>
            <a:lvl2pPr>
              <a:lnSpc>
                <a:spcPct val="112000"/>
              </a:lnSpc>
              <a:defRPr sz="1467">
                <a:solidFill>
                  <a:schemeClr val="bg2"/>
                </a:solidFill>
              </a:defRPr>
            </a:lvl2pPr>
            <a:lvl3pPr>
              <a:lnSpc>
                <a:spcPct val="112000"/>
              </a:lnSpc>
              <a:defRPr sz="1467">
                <a:solidFill>
                  <a:schemeClr val="bg2"/>
                </a:solidFill>
              </a:defRPr>
            </a:lvl3pPr>
            <a:lvl4pPr>
              <a:lnSpc>
                <a:spcPct val="112000"/>
              </a:lnSpc>
              <a:defRPr sz="1467">
                <a:solidFill>
                  <a:schemeClr val="bg2"/>
                </a:solidFill>
              </a:defRPr>
            </a:lvl4pPr>
            <a:lvl5pPr>
              <a:lnSpc>
                <a:spcPct val="112000"/>
              </a:lnSpc>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4B7418D1-2207-3DA2-D401-BA061B484A23}"/>
              </a:ext>
            </a:extLst>
          </p:cNvPr>
          <p:cNvSpPr>
            <a:spLocks noGrp="1"/>
          </p:cNvSpPr>
          <p:nvPr>
            <p:ph type="sldNum" sz="quarter" idx="4"/>
          </p:nvPr>
        </p:nvSpPr>
        <p:spPr>
          <a:xfrm>
            <a:off x="11133896" y="6008394"/>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grpSp>
        <p:nvGrpSpPr>
          <p:cNvPr id="4" name="Group 3">
            <a:extLst>
              <a:ext uri="{FF2B5EF4-FFF2-40B4-BE49-F238E27FC236}">
                <a16:creationId xmlns:a16="http://schemas.microsoft.com/office/drawing/2014/main" id="{A5D7F226-0F89-2B0E-3EE0-91AB855FD407}"/>
              </a:ext>
            </a:extLst>
          </p:cNvPr>
          <p:cNvGrpSpPr>
            <a:grpSpLocks noChangeAspect="1"/>
          </p:cNvGrpSpPr>
          <p:nvPr userDrawn="1"/>
        </p:nvGrpSpPr>
        <p:grpSpPr>
          <a:xfrm>
            <a:off x="651202" y="5889019"/>
            <a:ext cx="1097449" cy="476252"/>
            <a:chOff x="2138363" y="5326063"/>
            <a:chExt cx="1935162" cy="839788"/>
          </a:xfrm>
          <a:solidFill>
            <a:schemeClr val="bg1"/>
          </a:solidFill>
        </p:grpSpPr>
        <p:sp>
          <p:nvSpPr>
            <p:cNvPr id="6" name="Freeform 5">
              <a:extLst>
                <a:ext uri="{FF2B5EF4-FFF2-40B4-BE49-F238E27FC236}">
                  <a16:creationId xmlns:a16="http://schemas.microsoft.com/office/drawing/2014/main" id="{FFACC8AF-A463-C9B7-28FE-97FCF4C35876}"/>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6">
              <a:extLst>
                <a:ext uri="{FF2B5EF4-FFF2-40B4-BE49-F238E27FC236}">
                  <a16:creationId xmlns:a16="http://schemas.microsoft.com/office/drawing/2014/main" id="{2000C4D0-CAED-CE4A-D8E3-FF0C1F38D0AC}"/>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7">
              <a:extLst>
                <a:ext uri="{FF2B5EF4-FFF2-40B4-BE49-F238E27FC236}">
                  <a16:creationId xmlns:a16="http://schemas.microsoft.com/office/drawing/2014/main" id="{F56719C2-1779-CD8C-56FF-95FD796E6CD7}"/>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1" name="Footer Placeholder 10">
            <a:extLst>
              <a:ext uri="{FF2B5EF4-FFF2-40B4-BE49-F238E27FC236}">
                <a16:creationId xmlns:a16="http://schemas.microsoft.com/office/drawing/2014/main" id="{EFA0A1CB-D17E-31F8-DF8E-8289C2829564}"/>
              </a:ext>
            </a:extLst>
          </p:cNvPr>
          <p:cNvSpPr>
            <a:spLocks noGrp="1"/>
          </p:cNvSpPr>
          <p:nvPr>
            <p:ph type="ftr" sz="quarter" idx="11"/>
          </p:nvPr>
        </p:nvSpPr>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2944057462"/>
      </p:ext>
    </p:extLst>
  </p:cSld>
  <p:clrMapOvr>
    <a:masterClrMapping/>
  </p:clrMapOvr>
  <p:extLst>
    <p:ext uri="{DCECCB84-F9BA-43D5-87BE-67443E8EF086}">
      <p15:sldGuideLst xmlns:p15="http://schemas.microsoft.com/office/powerpoint/2012/main">
        <p15:guide id="1" pos="2712">
          <p15:clr>
            <a:srgbClr val="FBAE40"/>
          </p15:clr>
        </p15:guide>
        <p15:guide id="2" pos="30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Image Narrow">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8128001" y="2"/>
            <a:ext cx="4063999" cy="6857999"/>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a:xfrm>
            <a:off x="671094" y="544095"/>
            <a:ext cx="6756401" cy="822192"/>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8" y="2053744"/>
            <a:ext cx="6756401" cy="3559656"/>
          </a:xfrm>
        </p:spPr>
        <p:txBody>
          <a:bodyPr/>
          <a:lstStyle>
            <a:lvl1pPr>
              <a:lnSpc>
                <a:spcPct val="112000"/>
              </a:lnSpc>
              <a:defRPr sz="1867">
                <a:solidFill>
                  <a:schemeClr val="accent1"/>
                </a:solidFill>
              </a:defRPr>
            </a:lvl1pPr>
            <a:lvl2pPr>
              <a:lnSpc>
                <a:spcPct val="112000"/>
              </a:lnSpc>
              <a:defRPr sz="1467"/>
            </a:lvl2pPr>
            <a:lvl3pPr>
              <a:lnSpc>
                <a:spcPct val="112000"/>
              </a:lnSpc>
              <a:defRPr sz="1467"/>
            </a:lvl3pPr>
            <a:lvl4pPr>
              <a:lnSpc>
                <a:spcPct val="112000"/>
              </a:lnSpc>
              <a:defRPr sz="1467"/>
            </a:lvl4pPr>
            <a:lvl5pPr>
              <a:lnSpc>
                <a:spcPct val="112000"/>
              </a:lnSpc>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4B7418D1-2207-3DA2-D401-BA061B484A23}"/>
              </a:ext>
            </a:extLst>
          </p:cNvPr>
          <p:cNvSpPr>
            <a:spLocks noGrp="1"/>
          </p:cNvSpPr>
          <p:nvPr>
            <p:ph type="sldNum" sz="quarter" idx="4"/>
          </p:nvPr>
        </p:nvSpPr>
        <p:spPr>
          <a:xfrm>
            <a:off x="11133896" y="6008394"/>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sp>
        <p:nvSpPr>
          <p:cNvPr id="4" name="Footer Placeholder 3">
            <a:extLst>
              <a:ext uri="{FF2B5EF4-FFF2-40B4-BE49-F238E27FC236}">
                <a16:creationId xmlns:a16="http://schemas.microsoft.com/office/drawing/2014/main" id="{1CAE2451-7F0A-9DB6-7819-117904A8DB9A}"/>
              </a:ext>
            </a:extLst>
          </p:cNvPr>
          <p:cNvSpPr>
            <a:spLocks noGrp="1"/>
          </p:cNvSpPr>
          <p:nvPr>
            <p:ph type="ftr" sz="quarter" idx="11"/>
          </p:nvPr>
        </p:nvSpPr>
        <p:spPr>
          <a:xfrm>
            <a:off x="8343045" y="6048534"/>
            <a:ext cx="2578955" cy="184665"/>
          </a:xfrm>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4130414243"/>
      </p:ext>
    </p:extLst>
  </p:cSld>
  <p:clrMapOvr>
    <a:masterClrMapping/>
  </p:clrMapOvr>
  <p:extLst>
    <p:ext uri="{DCECCB84-F9BA-43D5-87BE-67443E8EF086}">
      <p15:sldGuideLst xmlns:p15="http://schemas.microsoft.com/office/powerpoint/2012/main">
        <p15:guide id="1" pos="3504">
          <p15:clr>
            <a:srgbClr val="FBAE40"/>
          </p15:clr>
        </p15:guide>
        <p15:guide id="3"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 and Image Narrow - Purple">
    <p:bg>
      <p:bgPr>
        <a:solidFill>
          <a:schemeClr val="tx2"/>
        </a:solidFill>
        <a:effectLst/>
      </p:bgPr>
    </p:bg>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8128001" y="2"/>
            <a:ext cx="4063999" cy="6857999"/>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a:xfrm>
            <a:off x="671094" y="544095"/>
            <a:ext cx="6756401" cy="822192"/>
          </a:xfrm>
        </p:spPr>
        <p:txBody>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8" y="2053744"/>
            <a:ext cx="6756401" cy="3559656"/>
          </a:xfrm>
        </p:spPr>
        <p:txBody>
          <a:bodyPr/>
          <a:lstStyle>
            <a:lvl1pPr>
              <a:lnSpc>
                <a:spcPct val="112000"/>
              </a:lnSpc>
              <a:defRPr sz="1867">
                <a:solidFill>
                  <a:schemeClr val="bg2"/>
                </a:solidFill>
              </a:defRPr>
            </a:lvl1pPr>
            <a:lvl2pPr>
              <a:lnSpc>
                <a:spcPct val="112000"/>
              </a:lnSpc>
              <a:defRPr sz="1467">
                <a:solidFill>
                  <a:schemeClr val="bg2"/>
                </a:solidFill>
              </a:defRPr>
            </a:lvl2pPr>
            <a:lvl3pPr>
              <a:lnSpc>
                <a:spcPct val="112000"/>
              </a:lnSpc>
              <a:defRPr sz="1467">
                <a:solidFill>
                  <a:schemeClr val="bg2"/>
                </a:solidFill>
              </a:defRPr>
            </a:lvl3pPr>
            <a:lvl4pPr>
              <a:lnSpc>
                <a:spcPct val="112000"/>
              </a:lnSpc>
              <a:defRPr sz="1467">
                <a:solidFill>
                  <a:schemeClr val="bg2"/>
                </a:solidFill>
              </a:defRPr>
            </a:lvl4pPr>
            <a:lvl5pPr>
              <a:lnSpc>
                <a:spcPct val="112000"/>
              </a:lnSpc>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4B7418D1-2207-3DA2-D401-BA061B484A23}"/>
              </a:ext>
            </a:extLst>
          </p:cNvPr>
          <p:cNvSpPr>
            <a:spLocks noGrp="1"/>
          </p:cNvSpPr>
          <p:nvPr>
            <p:ph type="sldNum" sz="quarter" idx="4"/>
          </p:nvPr>
        </p:nvSpPr>
        <p:spPr>
          <a:xfrm>
            <a:off x="11133896" y="6008394"/>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grpSp>
        <p:nvGrpSpPr>
          <p:cNvPr id="4" name="Group 3">
            <a:extLst>
              <a:ext uri="{FF2B5EF4-FFF2-40B4-BE49-F238E27FC236}">
                <a16:creationId xmlns:a16="http://schemas.microsoft.com/office/drawing/2014/main" id="{86F87CBD-C4A5-0E8A-C2B9-158EF620837B}"/>
              </a:ext>
            </a:extLst>
          </p:cNvPr>
          <p:cNvGrpSpPr>
            <a:grpSpLocks noChangeAspect="1"/>
          </p:cNvGrpSpPr>
          <p:nvPr userDrawn="1"/>
        </p:nvGrpSpPr>
        <p:grpSpPr>
          <a:xfrm>
            <a:off x="651202" y="5889019"/>
            <a:ext cx="1097449" cy="476252"/>
            <a:chOff x="2138363" y="5326063"/>
            <a:chExt cx="1935162" cy="839788"/>
          </a:xfrm>
          <a:solidFill>
            <a:schemeClr val="bg1"/>
          </a:solidFill>
        </p:grpSpPr>
        <p:sp>
          <p:nvSpPr>
            <p:cNvPr id="6" name="Freeform 5">
              <a:extLst>
                <a:ext uri="{FF2B5EF4-FFF2-40B4-BE49-F238E27FC236}">
                  <a16:creationId xmlns:a16="http://schemas.microsoft.com/office/drawing/2014/main" id="{65FDBB51-7E99-49D2-7F3B-BBB9C0262480}"/>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6">
              <a:extLst>
                <a:ext uri="{FF2B5EF4-FFF2-40B4-BE49-F238E27FC236}">
                  <a16:creationId xmlns:a16="http://schemas.microsoft.com/office/drawing/2014/main" id="{E76C2DA4-E5E6-8783-0B8D-FB64C28E0C30}"/>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7">
              <a:extLst>
                <a:ext uri="{FF2B5EF4-FFF2-40B4-BE49-F238E27FC236}">
                  <a16:creationId xmlns:a16="http://schemas.microsoft.com/office/drawing/2014/main" id="{D9B093E7-E311-E54D-E524-1E5DB355CDB3}"/>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1" name="Footer Placeholder 10">
            <a:extLst>
              <a:ext uri="{FF2B5EF4-FFF2-40B4-BE49-F238E27FC236}">
                <a16:creationId xmlns:a16="http://schemas.microsoft.com/office/drawing/2014/main" id="{1DBBB99C-2F9F-DAB5-0121-D8AFA2E4C16A}"/>
              </a:ext>
            </a:extLst>
          </p:cNvPr>
          <p:cNvSpPr>
            <a:spLocks noGrp="1"/>
          </p:cNvSpPr>
          <p:nvPr>
            <p:ph type="ftr" sz="quarter" idx="11"/>
          </p:nvPr>
        </p:nvSpPr>
        <p:spPr>
          <a:xfrm>
            <a:off x="8332110" y="6048534"/>
            <a:ext cx="2589889" cy="184665"/>
          </a:xfrm>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1539361325"/>
      </p:ext>
    </p:extLst>
  </p:cSld>
  <p:clrMapOvr>
    <a:masterClrMapping/>
  </p:clrMapOvr>
  <p:extLst>
    <p:ext uri="{DCECCB84-F9BA-43D5-87BE-67443E8EF086}">
      <p15:sldGuideLst xmlns:p15="http://schemas.microsoft.com/office/powerpoint/2012/main">
        <p15:guide id="1" pos="3504">
          <p15:clr>
            <a:srgbClr val="FBAE40"/>
          </p15:clr>
        </p15:guide>
        <p15:guide id="3"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 and Image Wide">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1" y="5029200"/>
            <a:ext cx="12192000" cy="1828800"/>
          </a:xfrm>
          <a:solidFill>
            <a:schemeClr val="bg1">
              <a:lumMod val="85000"/>
            </a:schemeClr>
          </a:solidFill>
        </p:spPr>
        <p:txBody>
          <a:bodyPr tIns="18288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B7418D1-2207-3DA2-D401-BA061B484A23}"/>
              </a:ext>
            </a:extLst>
          </p:cNvPr>
          <p:cNvSpPr>
            <a:spLocks noGrp="1"/>
          </p:cNvSpPr>
          <p:nvPr>
            <p:ph type="sldNum" sz="quarter" idx="4"/>
          </p:nvPr>
        </p:nvSpPr>
        <p:spPr>
          <a:xfrm>
            <a:off x="11133896" y="6008394"/>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sp>
        <p:nvSpPr>
          <p:cNvPr id="4" name="Content Placeholder 6">
            <a:extLst>
              <a:ext uri="{FF2B5EF4-FFF2-40B4-BE49-F238E27FC236}">
                <a16:creationId xmlns:a16="http://schemas.microsoft.com/office/drawing/2014/main" id="{16DF9D62-DA62-3653-DD38-9C9FB11C7698}"/>
              </a:ext>
            </a:extLst>
          </p:cNvPr>
          <p:cNvSpPr>
            <a:spLocks noGrp="1"/>
          </p:cNvSpPr>
          <p:nvPr>
            <p:ph sz="quarter" idx="11"/>
          </p:nvPr>
        </p:nvSpPr>
        <p:spPr>
          <a:xfrm>
            <a:off x="660400" y="2072641"/>
            <a:ext cx="9702800" cy="2743704"/>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0">
            <a:extLst>
              <a:ext uri="{FF2B5EF4-FFF2-40B4-BE49-F238E27FC236}">
                <a16:creationId xmlns:a16="http://schemas.microsoft.com/office/drawing/2014/main" id="{F611A463-0BD7-3ECD-268F-EE754B7914F1}"/>
              </a:ext>
            </a:extLst>
          </p:cNvPr>
          <p:cNvSpPr>
            <a:spLocks noGrp="1"/>
          </p:cNvSpPr>
          <p:nvPr>
            <p:ph type="body" sz="quarter" idx="14" hasCustomPrompt="1"/>
          </p:nvPr>
        </p:nvSpPr>
        <p:spPr>
          <a:xfrm>
            <a:off x="665745" y="5880325"/>
            <a:ext cx="1117600" cy="469900"/>
          </a:xfrm>
          <a:blipFill>
            <a:blip r:embed="rId2">
              <a:extLst>
                <a:ext uri="{96DAC541-7B7A-43D3-8B79-37D633B846F1}">
                  <asvg:svgBlip xmlns:asvg="http://schemas.microsoft.com/office/drawing/2016/SVG/main" r:embed="rId3"/>
                </a:ext>
              </a:extLst>
            </a:blip>
            <a:stretch>
              <a:fillRect/>
            </a:stretch>
          </a:blipFill>
        </p:spPr>
        <p:txBody>
          <a:bodyPr/>
          <a:lstStyle/>
          <a:p>
            <a:pPr lvl="0"/>
            <a:r>
              <a:rPr lang="en-US"/>
              <a:t> </a:t>
            </a:r>
          </a:p>
        </p:txBody>
      </p:sp>
      <p:sp>
        <p:nvSpPr>
          <p:cNvPr id="6" name="Footer Placeholder 5">
            <a:extLst>
              <a:ext uri="{FF2B5EF4-FFF2-40B4-BE49-F238E27FC236}">
                <a16:creationId xmlns:a16="http://schemas.microsoft.com/office/drawing/2014/main" id="{57E7DC31-F4C4-365C-3C4C-774909AA928E}"/>
              </a:ext>
            </a:extLst>
          </p:cNvPr>
          <p:cNvSpPr>
            <a:spLocks noGrp="1"/>
          </p:cNvSpPr>
          <p:nvPr>
            <p:ph type="ftr" sz="quarter" idx="15"/>
          </p:nvPr>
        </p:nvSpPr>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7282576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xt and Image Wide - Purple">
    <p:bg>
      <p:bgPr>
        <a:solidFill>
          <a:schemeClr val="tx2"/>
        </a:solidFill>
        <a:effectLst/>
      </p:bgPr>
    </p:bg>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1" y="5029200"/>
            <a:ext cx="12192000" cy="1828800"/>
          </a:xfrm>
          <a:solidFill>
            <a:schemeClr val="bg1">
              <a:lumMod val="85000"/>
            </a:schemeClr>
          </a:solidFill>
        </p:spPr>
        <p:txBody>
          <a:bodyPr tIns="18288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4B7418D1-2207-3DA2-D401-BA061B484A23}"/>
              </a:ext>
            </a:extLst>
          </p:cNvPr>
          <p:cNvSpPr>
            <a:spLocks noGrp="1"/>
          </p:cNvSpPr>
          <p:nvPr>
            <p:ph type="sldNum" sz="quarter" idx="4"/>
          </p:nvPr>
        </p:nvSpPr>
        <p:spPr>
          <a:xfrm>
            <a:off x="11133896" y="6008394"/>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sp>
        <p:nvSpPr>
          <p:cNvPr id="4" name="Content Placeholder 6">
            <a:extLst>
              <a:ext uri="{FF2B5EF4-FFF2-40B4-BE49-F238E27FC236}">
                <a16:creationId xmlns:a16="http://schemas.microsoft.com/office/drawing/2014/main" id="{16DF9D62-DA62-3653-DD38-9C9FB11C7698}"/>
              </a:ext>
            </a:extLst>
          </p:cNvPr>
          <p:cNvSpPr>
            <a:spLocks noGrp="1"/>
          </p:cNvSpPr>
          <p:nvPr>
            <p:ph sz="quarter" idx="11"/>
          </p:nvPr>
        </p:nvSpPr>
        <p:spPr>
          <a:xfrm>
            <a:off x="660400" y="2072641"/>
            <a:ext cx="9702800" cy="274370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0">
            <a:extLst>
              <a:ext uri="{FF2B5EF4-FFF2-40B4-BE49-F238E27FC236}">
                <a16:creationId xmlns:a16="http://schemas.microsoft.com/office/drawing/2014/main" id="{F611A463-0BD7-3ECD-268F-EE754B7914F1}"/>
              </a:ext>
            </a:extLst>
          </p:cNvPr>
          <p:cNvSpPr>
            <a:spLocks noGrp="1"/>
          </p:cNvSpPr>
          <p:nvPr>
            <p:ph type="body" sz="quarter" idx="14" hasCustomPrompt="1"/>
          </p:nvPr>
        </p:nvSpPr>
        <p:spPr>
          <a:xfrm>
            <a:off x="665745" y="5880325"/>
            <a:ext cx="1117600" cy="469900"/>
          </a:xfrm>
          <a:blipFill>
            <a:blip r:embed="rId2">
              <a:extLst>
                <a:ext uri="{96DAC541-7B7A-43D3-8B79-37D633B846F1}">
                  <asvg:svgBlip xmlns:asvg="http://schemas.microsoft.com/office/drawing/2016/SVG/main" r:embed="rId3"/>
                </a:ext>
              </a:extLst>
            </a:blip>
            <a:stretch>
              <a:fillRect/>
            </a:stretch>
          </a:blipFill>
        </p:spPr>
        <p:txBody>
          <a:bodyPr/>
          <a:lstStyle/>
          <a:p>
            <a:pPr lvl="0"/>
            <a:r>
              <a:rPr lang="en-US"/>
              <a:t> </a:t>
            </a:r>
          </a:p>
        </p:txBody>
      </p:sp>
      <p:sp>
        <p:nvSpPr>
          <p:cNvPr id="6" name="Footer Placeholder 5">
            <a:extLst>
              <a:ext uri="{FF2B5EF4-FFF2-40B4-BE49-F238E27FC236}">
                <a16:creationId xmlns:a16="http://schemas.microsoft.com/office/drawing/2014/main" id="{92224726-864F-99C6-2E39-4E71822B03E1}"/>
              </a:ext>
            </a:extLst>
          </p:cNvPr>
          <p:cNvSpPr>
            <a:spLocks noGrp="1"/>
          </p:cNvSpPr>
          <p:nvPr>
            <p:ph type="ftr" sz="quarter" idx="15"/>
          </p:nvPr>
        </p:nvSpPr>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37852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Heavy Text Whit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31800" y="2096523"/>
            <a:ext cx="5304187" cy="3529576"/>
          </a:xfrm>
        </p:spPr>
        <p:txBody>
          <a:bodyPr/>
          <a:lstStyle>
            <a:lvl1pPr>
              <a:lnSpc>
                <a:spcPct val="115000"/>
              </a:lnSpc>
              <a:defRPr sz="1467"/>
            </a:lvl1pPr>
            <a:lvl2pPr>
              <a:lnSpc>
                <a:spcPct val="112000"/>
              </a:lnSpc>
              <a:defRPr sz="14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07F52610-DBFC-9EDF-6011-28AA66529BA0}"/>
              </a:ext>
            </a:extLst>
          </p:cNvPr>
          <p:cNvSpPr>
            <a:spLocks noGrp="1"/>
          </p:cNvSpPr>
          <p:nvPr>
            <p:ph idx="13"/>
          </p:nvPr>
        </p:nvSpPr>
        <p:spPr>
          <a:xfrm>
            <a:off x="6532213" y="2096523"/>
            <a:ext cx="5304187" cy="3529576"/>
          </a:xfrm>
        </p:spPr>
        <p:txBody>
          <a:bodyPr/>
          <a:lstStyle>
            <a:lvl1pPr>
              <a:lnSpc>
                <a:spcPct val="115000"/>
              </a:lnSpc>
              <a:defRPr sz="1467"/>
            </a:lvl1pPr>
            <a:lvl2pPr>
              <a:lnSpc>
                <a:spcPct val="112000"/>
              </a:lnSpc>
              <a:defRPr sz="1400"/>
            </a:lvl2pPr>
            <a:lvl3pPr>
              <a:lnSpc>
                <a:spcPct val="112000"/>
              </a:lnSpc>
              <a:defRPr sz="1400"/>
            </a:lvl3pPr>
            <a:lvl4pPr>
              <a:lnSpc>
                <a:spcPct val="112000"/>
              </a:lnSpc>
              <a:defRPr sz="1200"/>
            </a:lvl4pPr>
            <a:lvl5pPr>
              <a:lnSpc>
                <a:spcPct val="112000"/>
              </a:lnSpc>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3FC6688-E25F-29B9-8DD2-7C7C3C4414E4}"/>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6" name="Footer Placeholder 4">
            <a:extLst>
              <a:ext uri="{FF2B5EF4-FFF2-40B4-BE49-F238E27FC236}">
                <a16:creationId xmlns:a16="http://schemas.microsoft.com/office/drawing/2014/main" id="{13B839AD-D623-2C76-E6EB-BAA43204B0E1}"/>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defRPr lang="en-US" smtClean="0"/>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2942339258"/>
      </p:ext>
    </p:extLst>
  </p:cSld>
  <p:clrMapOvr>
    <a:masterClrMapping/>
  </p:clrMapOvr>
  <p:hf hdr="0" dt="0"/>
  <p:extLst>
    <p:ext uri="{DCECCB84-F9BA-43D5-87BE-67443E8EF086}">
      <p15:sldGuideLst xmlns:p15="http://schemas.microsoft.com/office/powerpoint/2012/main">
        <p15:guide id="1" pos="5592">
          <p15:clr>
            <a:srgbClr val="FBAE40"/>
          </p15:clr>
        </p15:guide>
        <p15:guide id="2" pos="2712">
          <p15:clr>
            <a:srgbClr val="FBAE40"/>
          </p15:clr>
        </p15:guide>
        <p15:guide id="3" pos="308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2" name="Title 1"/>
          <p:cNvSpPr>
            <a:spLocks noGrp="1"/>
          </p:cNvSpPr>
          <p:nvPr>
            <p:ph type="title"/>
          </p:nvPr>
        </p:nvSpPr>
        <p:spPr>
          <a:xfrm>
            <a:off x="660399" y="533400"/>
            <a:ext cx="2987895" cy="1227667"/>
          </a:xfrm>
        </p:spPr>
        <p:txBody>
          <a:bodyPr/>
          <a:lstStyle>
            <a:lvl1pPr>
              <a:defRPr>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9" y="2096523"/>
            <a:ext cx="2987895" cy="3529576"/>
          </a:xfrm>
        </p:spPr>
        <p:txBody>
          <a:bodyPr/>
          <a:lstStyle>
            <a:lvl1pPr>
              <a:lnSpc>
                <a:spcPct val="112000"/>
              </a:lnSpc>
              <a:defRPr sz="1867">
                <a:solidFill>
                  <a:schemeClr val="accent1"/>
                </a:solidFill>
              </a:defRPr>
            </a:lvl1pPr>
            <a:lvl2pPr>
              <a:lnSpc>
                <a:spcPct val="112000"/>
              </a:lnSpc>
              <a:defRPr sz="1467"/>
            </a:lvl2pPr>
            <a:lvl3pPr>
              <a:lnSpc>
                <a:spcPct val="112000"/>
              </a:lnSpc>
              <a:defRPr sz="1467"/>
            </a:lvl3pPr>
            <a:lvl4pPr>
              <a:lnSpc>
                <a:spcPct val="112000"/>
              </a:lnSpc>
              <a:defRPr sz="1467"/>
            </a:lvl4pPr>
            <a:lvl5pPr>
              <a:lnSpc>
                <a:spcPct val="112000"/>
              </a:lnSpc>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4048489" y="1"/>
            <a:ext cx="8143512" cy="6858001"/>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3" name="Slide Number Placeholder 5">
            <a:extLst>
              <a:ext uri="{FF2B5EF4-FFF2-40B4-BE49-F238E27FC236}">
                <a16:creationId xmlns:a16="http://schemas.microsoft.com/office/drawing/2014/main" id="{7ED6687E-E66B-5294-8095-3A1F08C6B870}"/>
              </a:ext>
            </a:extLst>
          </p:cNvPr>
          <p:cNvSpPr>
            <a:spLocks noGrp="1"/>
          </p:cNvSpPr>
          <p:nvPr>
            <p:ph type="sldNum" sz="quarter" idx="4"/>
          </p:nvPr>
        </p:nvSpPr>
        <p:spPr>
          <a:xfrm>
            <a:off x="11129233" y="6013058"/>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sp>
        <p:nvSpPr>
          <p:cNvPr id="5" name="Footer Placeholder 4">
            <a:extLst>
              <a:ext uri="{FF2B5EF4-FFF2-40B4-BE49-F238E27FC236}">
                <a16:creationId xmlns:a16="http://schemas.microsoft.com/office/drawing/2014/main" id="{E4E82167-816F-0330-5594-30CE0FD38D7F}"/>
              </a:ext>
            </a:extLst>
          </p:cNvPr>
          <p:cNvSpPr>
            <a:spLocks noGrp="1"/>
          </p:cNvSpPr>
          <p:nvPr>
            <p:ph type="ftr" sz="quarter" idx="11"/>
          </p:nvPr>
        </p:nvSpPr>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3524909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ext and Large Image - 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399" y="533400"/>
            <a:ext cx="2987895" cy="1227667"/>
          </a:xfrm>
        </p:spPr>
        <p:txBody>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9" y="2096523"/>
            <a:ext cx="2987895" cy="3529576"/>
          </a:xfrm>
        </p:spPr>
        <p:txBody>
          <a:bodyPr/>
          <a:lstStyle>
            <a:lvl1pPr>
              <a:lnSpc>
                <a:spcPct val="112000"/>
              </a:lnSpc>
              <a:defRPr sz="1867">
                <a:solidFill>
                  <a:schemeClr val="bg2"/>
                </a:solidFill>
              </a:defRPr>
            </a:lvl1pPr>
            <a:lvl2pPr>
              <a:lnSpc>
                <a:spcPct val="112000"/>
              </a:lnSpc>
              <a:defRPr sz="1467">
                <a:solidFill>
                  <a:schemeClr val="bg2"/>
                </a:solidFill>
              </a:defRPr>
            </a:lvl2pPr>
            <a:lvl3pPr>
              <a:lnSpc>
                <a:spcPct val="112000"/>
              </a:lnSpc>
              <a:defRPr sz="1467">
                <a:solidFill>
                  <a:schemeClr val="bg2"/>
                </a:solidFill>
              </a:defRPr>
            </a:lvl3pPr>
            <a:lvl4pPr>
              <a:lnSpc>
                <a:spcPct val="112000"/>
              </a:lnSpc>
              <a:defRPr sz="1467">
                <a:solidFill>
                  <a:schemeClr val="bg2"/>
                </a:solidFill>
              </a:defRPr>
            </a:lvl4pPr>
            <a:lvl5pPr>
              <a:lnSpc>
                <a:spcPct val="112000"/>
              </a:lnSpc>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4048489" y="1"/>
            <a:ext cx="8143512" cy="6858001"/>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3" name="Slide Number Placeholder 5">
            <a:extLst>
              <a:ext uri="{FF2B5EF4-FFF2-40B4-BE49-F238E27FC236}">
                <a16:creationId xmlns:a16="http://schemas.microsoft.com/office/drawing/2014/main" id="{7ED6687E-E66B-5294-8095-3A1F08C6B870}"/>
              </a:ext>
            </a:extLst>
          </p:cNvPr>
          <p:cNvSpPr>
            <a:spLocks noGrp="1"/>
          </p:cNvSpPr>
          <p:nvPr>
            <p:ph type="sldNum" sz="quarter" idx="4"/>
          </p:nvPr>
        </p:nvSpPr>
        <p:spPr>
          <a:xfrm>
            <a:off x="11129233" y="6013058"/>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grpSp>
        <p:nvGrpSpPr>
          <p:cNvPr id="5" name="Group 4">
            <a:extLst>
              <a:ext uri="{FF2B5EF4-FFF2-40B4-BE49-F238E27FC236}">
                <a16:creationId xmlns:a16="http://schemas.microsoft.com/office/drawing/2014/main" id="{C23C1952-12E9-27F2-6FF0-AEC01151289E}"/>
              </a:ext>
            </a:extLst>
          </p:cNvPr>
          <p:cNvGrpSpPr>
            <a:grpSpLocks noChangeAspect="1"/>
          </p:cNvGrpSpPr>
          <p:nvPr userDrawn="1"/>
        </p:nvGrpSpPr>
        <p:grpSpPr>
          <a:xfrm>
            <a:off x="651202" y="5889019"/>
            <a:ext cx="1097449" cy="476252"/>
            <a:chOff x="2138363" y="5326063"/>
            <a:chExt cx="1935162" cy="839788"/>
          </a:xfrm>
          <a:solidFill>
            <a:schemeClr val="bg1"/>
          </a:solidFill>
        </p:grpSpPr>
        <p:sp>
          <p:nvSpPr>
            <p:cNvPr id="6" name="Freeform 5">
              <a:extLst>
                <a:ext uri="{FF2B5EF4-FFF2-40B4-BE49-F238E27FC236}">
                  <a16:creationId xmlns:a16="http://schemas.microsoft.com/office/drawing/2014/main" id="{9FBC0409-1906-7166-E733-B5FE52251507}"/>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6">
              <a:extLst>
                <a:ext uri="{FF2B5EF4-FFF2-40B4-BE49-F238E27FC236}">
                  <a16:creationId xmlns:a16="http://schemas.microsoft.com/office/drawing/2014/main" id="{F5FDA380-19E7-A0E8-D0D3-C14B99D1FA1B}"/>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7">
              <a:extLst>
                <a:ext uri="{FF2B5EF4-FFF2-40B4-BE49-F238E27FC236}">
                  <a16:creationId xmlns:a16="http://schemas.microsoft.com/office/drawing/2014/main" id="{F0F2E238-0568-9EE2-91CF-B975CABA5EBC}"/>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1" name="Footer Placeholder 10">
            <a:extLst>
              <a:ext uri="{FF2B5EF4-FFF2-40B4-BE49-F238E27FC236}">
                <a16:creationId xmlns:a16="http://schemas.microsoft.com/office/drawing/2014/main" id="{5BDEAB25-CCC6-CD27-0A99-13A1DCE7F6F0}"/>
              </a:ext>
            </a:extLst>
          </p:cNvPr>
          <p:cNvSpPr>
            <a:spLocks noGrp="1"/>
          </p:cNvSpPr>
          <p:nvPr>
            <p:ph type="ftr" sz="quarter" idx="11"/>
          </p:nvPr>
        </p:nvSpPr>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41805941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ext and Full Page Image">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1" y="1"/>
            <a:ext cx="12192001" cy="6858001"/>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a:xfrm>
            <a:off x="660400" y="533400"/>
            <a:ext cx="9422385" cy="1087440"/>
          </a:xfrm>
        </p:spPr>
        <p:txBody>
          <a:bodyPr/>
          <a:lstStyle>
            <a:lvl1pPr>
              <a:defRPr>
                <a:solidFill>
                  <a:schemeClr val="bg1"/>
                </a:solidFill>
              </a:defRPr>
            </a:lvl1pPr>
          </a:lstStyle>
          <a:p>
            <a:r>
              <a:rPr lang="en-US"/>
              <a:t>Click to edit Master title style</a:t>
            </a:r>
          </a:p>
        </p:txBody>
      </p:sp>
      <p:sp>
        <p:nvSpPr>
          <p:cNvPr id="13" name="Content Placeholder 2">
            <a:extLst>
              <a:ext uri="{FF2B5EF4-FFF2-40B4-BE49-F238E27FC236}">
                <a16:creationId xmlns:a16="http://schemas.microsoft.com/office/drawing/2014/main" id="{313CFE71-3F3A-F8D9-8EE4-516B6E1B2C9D}"/>
              </a:ext>
            </a:extLst>
          </p:cNvPr>
          <p:cNvSpPr>
            <a:spLocks noGrp="1"/>
          </p:cNvSpPr>
          <p:nvPr>
            <p:ph idx="13"/>
          </p:nvPr>
        </p:nvSpPr>
        <p:spPr>
          <a:xfrm>
            <a:off x="660400" y="2056875"/>
            <a:ext cx="7264400" cy="3569224"/>
          </a:xfrm>
        </p:spPr>
        <p:txBody>
          <a:bodyPr/>
          <a:lstStyle>
            <a:lvl1pPr>
              <a:lnSpc>
                <a:spcPct val="82000"/>
              </a:lnSpc>
              <a:defRPr sz="6000" b="0">
                <a:solidFill>
                  <a:schemeClr val="bg1"/>
                </a:solidFill>
              </a:defRPr>
            </a:lvl1pPr>
            <a:lvl2pPr>
              <a:lnSpc>
                <a:spcPct val="115000"/>
              </a:lnSpc>
              <a:defRPr/>
            </a:lvl2pPr>
            <a:lvl3pPr>
              <a:lnSpc>
                <a:spcPct val="115000"/>
              </a:lnSpc>
              <a:defRPr/>
            </a:lvl3pPr>
            <a:lvl4pPr>
              <a:lnSpc>
                <a:spcPct val="115000"/>
              </a:lnSpc>
              <a:defRPr/>
            </a:lvl4pPr>
            <a:lvl5pPr>
              <a:lnSpc>
                <a:spcPct val="115000"/>
              </a:lnSpc>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2182874F-C92B-945D-B692-C1B9B8C5B79A}"/>
              </a:ext>
            </a:extLst>
          </p:cNvPr>
          <p:cNvSpPr>
            <a:spLocks noGrp="1"/>
          </p:cNvSpPr>
          <p:nvPr>
            <p:ph type="sldNum" sz="quarter" idx="4"/>
          </p:nvPr>
        </p:nvSpPr>
        <p:spPr>
          <a:xfrm>
            <a:off x="11133896" y="6008394"/>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sp>
        <p:nvSpPr>
          <p:cNvPr id="3" name="Text Placeholder 20">
            <a:extLst>
              <a:ext uri="{FF2B5EF4-FFF2-40B4-BE49-F238E27FC236}">
                <a16:creationId xmlns:a16="http://schemas.microsoft.com/office/drawing/2014/main" id="{76799307-424C-8A97-EDE0-544A13555A70}"/>
              </a:ext>
            </a:extLst>
          </p:cNvPr>
          <p:cNvSpPr>
            <a:spLocks noGrp="1"/>
          </p:cNvSpPr>
          <p:nvPr>
            <p:ph type="body" sz="quarter" idx="14" hasCustomPrompt="1"/>
          </p:nvPr>
        </p:nvSpPr>
        <p:spPr>
          <a:xfrm>
            <a:off x="676440" y="5880325"/>
            <a:ext cx="1117600" cy="469900"/>
          </a:xfrm>
          <a:blipFill>
            <a:blip r:embed="rId2">
              <a:extLst>
                <a:ext uri="{96DAC541-7B7A-43D3-8B79-37D633B846F1}">
                  <asvg:svgBlip xmlns:asvg="http://schemas.microsoft.com/office/drawing/2016/SVG/main" r:embed="rId3"/>
                </a:ext>
              </a:extLst>
            </a:blip>
            <a:stretch>
              <a:fillRect/>
            </a:stretch>
          </a:blipFill>
        </p:spPr>
        <p:txBody>
          <a:bodyPr/>
          <a:lstStyle/>
          <a:p>
            <a:pPr lvl="0"/>
            <a:r>
              <a:rPr lang="en-US"/>
              <a:t> </a:t>
            </a:r>
          </a:p>
        </p:txBody>
      </p:sp>
      <p:sp>
        <p:nvSpPr>
          <p:cNvPr id="4" name="Footer Placeholder 3">
            <a:extLst>
              <a:ext uri="{FF2B5EF4-FFF2-40B4-BE49-F238E27FC236}">
                <a16:creationId xmlns:a16="http://schemas.microsoft.com/office/drawing/2014/main" id="{08FBBF81-8C89-DF23-78CA-8B0FAB4530F0}"/>
              </a:ext>
            </a:extLst>
          </p:cNvPr>
          <p:cNvSpPr>
            <a:spLocks noGrp="1"/>
          </p:cNvSpPr>
          <p:nvPr>
            <p:ph type="ftr" sz="quarter" idx="15"/>
          </p:nvPr>
        </p:nvSpPr>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10272525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60400" y="1903975"/>
            <a:ext cx="5080001" cy="2621280"/>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400" y="4782912"/>
            <a:ext cx="5080000" cy="830489"/>
          </a:xfrm>
        </p:spPr>
        <p:txBody>
          <a:bodyPr/>
          <a:lstStyle>
            <a:lvl1pPr>
              <a:lnSpc>
                <a:spcPct val="112000"/>
              </a:lnSpc>
              <a:defRPr sz="1467">
                <a:solidFill>
                  <a:schemeClr val="accent1"/>
                </a:solidFill>
              </a:defRPr>
            </a:lvl1pPr>
            <a:lvl2pPr>
              <a:lnSpc>
                <a:spcPct val="112000"/>
              </a:lnSpc>
              <a:defRPr sz="1333"/>
            </a:lvl2pPr>
            <a:lvl3pPr marL="146300" indent="-146300">
              <a:lnSpc>
                <a:spcPct val="112000"/>
              </a:lnSpc>
              <a:defRPr sz="1333"/>
            </a:lvl3pPr>
            <a:lvl4pPr marL="390134" indent="-146300">
              <a:lnSpc>
                <a:spcPct val="112000"/>
              </a:lnSpc>
              <a:defRPr sz="1333"/>
            </a:lvl4pPr>
            <a:lvl5pPr marL="633968" indent="-146300">
              <a:lnSpc>
                <a:spcPct val="112000"/>
              </a:lnSpc>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3">
            <a:extLst>
              <a:ext uri="{FF2B5EF4-FFF2-40B4-BE49-F238E27FC236}">
                <a16:creationId xmlns:a16="http://schemas.microsoft.com/office/drawing/2014/main" id="{32AB9D3B-A168-5E4F-54A4-969E9494DB3C}"/>
              </a:ext>
            </a:extLst>
          </p:cNvPr>
          <p:cNvSpPr>
            <a:spLocks noGrp="1"/>
          </p:cNvSpPr>
          <p:nvPr>
            <p:ph type="pic" sz="quarter" idx="13"/>
          </p:nvPr>
        </p:nvSpPr>
        <p:spPr>
          <a:xfrm>
            <a:off x="6451600" y="1903975"/>
            <a:ext cx="5029200" cy="2621280"/>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10" name="Content Placeholder 2">
            <a:extLst>
              <a:ext uri="{FF2B5EF4-FFF2-40B4-BE49-F238E27FC236}">
                <a16:creationId xmlns:a16="http://schemas.microsoft.com/office/drawing/2014/main" id="{0D18C1C8-D8FB-BD07-A65C-92605D1A9036}"/>
              </a:ext>
            </a:extLst>
          </p:cNvPr>
          <p:cNvSpPr>
            <a:spLocks noGrp="1"/>
          </p:cNvSpPr>
          <p:nvPr>
            <p:ph idx="14"/>
          </p:nvPr>
        </p:nvSpPr>
        <p:spPr>
          <a:xfrm>
            <a:off x="6451601" y="4782912"/>
            <a:ext cx="5029200" cy="830489"/>
          </a:xfrm>
        </p:spPr>
        <p:txBody>
          <a:bodyPr/>
          <a:lstStyle>
            <a:lvl1pPr>
              <a:lnSpc>
                <a:spcPct val="112000"/>
              </a:lnSpc>
              <a:defRPr sz="1467">
                <a:solidFill>
                  <a:schemeClr val="accent1"/>
                </a:solidFill>
              </a:defRPr>
            </a:lvl1pPr>
            <a:lvl2pPr>
              <a:lnSpc>
                <a:spcPct val="112000"/>
              </a:lnSpc>
              <a:defRPr sz="1333"/>
            </a:lvl2pPr>
            <a:lvl3pPr marL="146300" indent="-146300">
              <a:lnSpc>
                <a:spcPct val="112000"/>
              </a:lnSpc>
              <a:defRPr sz="1333"/>
            </a:lvl3pPr>
            <a:lvl4pPr marL="390134" indent="-146300">
              <a:lnSpc>
                <a:spcPct val="112000"/>
              </a:lnSpc>
              <a:defRPr sz="1333"/>
            </a:lvl4pPr>
            <a:lvl5pPr marL="633968" indent="-146300">
              <a:lnSpc>
                <a:spcPct val="112000"/>
              </a:lnSpc>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B4645FEE-0D66-8F6B-F262-51EC62F50AB8}"/>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a:p>
        </p:txBody>
      </p:sp>
      <p:sp>
        <p:nvSpPr>
          <p:cNvPr id="5" name="Footer Placeholder 4">
            <a:extLst>
              <a:ext uri="{FF2B5EF4-FFF2-40B4-BE49-F238E27FC236}">
                <a16:creationId xmlns:a16="http://schemas.microsoft.com/office/drawing/2014/main" id="{56250348-974D-18B5-6E6F-24FA7F9F5613}"/>
              </a:ext>
            </a:extLst>
          </p:cNvPr>
          <p:cNvSpPr>
            <a:spLocks noGrp="1"/>
          </p:cNvSpPr>
          <p:nvPr>
            <p:ph type="ftr" sz="quarter" idx="15"/>
          </p:nvPr>
        </p:nvSpPr>
        <p:spPr/>
        <p:txBody>
          <a:bodyPr/>
          <a:lstStyle/>
          <a:p>
            <a:r>
              <a:rPr lang="en-US"/>
              <a:t>Division/Department Name</a:t>
            </a:r>
          </a:p>
        </p:txBody>
      </p:sp>
    </p:spTree>
    <p:extLst>
      <p:ext uri="{BB962C8B-B14F-4D97-AF65-F5344CB8AC3E}">
        <p14:creationId xmlns:p14="http://schemas.microsoft.com/office/powerpoint/2010/main" val="4273588315"/>
      </p:ext>
    </p:extLst>
  </p:cSld>
  <p:clrMapOvr>
    <a:masterClrMapping/>
  </p:clrMapOvr>
  <p:extLst>
    <p:ext uri="{DCECCB84-F9BA-43D5-87BE-67443E8EF086}">
      <p15:sldGuideLst xmlns:p15="http://schemas.microsoft.com/office/powerpoint/2012/main">
        <p15:guide id="1" pos="2712">
          <p15:clr>
            <a:srgbClr val="FBAE40"/>
          </p15:clr>
        </p15:guide>
        <p15:guide id="2" pos="304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ext and Two Images - Purple">
    <p:bg>
      <p:bgPr>
        <a:solidFill>
          <a:schemeClr val="tx2"/>
        </a:solidFill>
        <a:effectLst/>
      </p:bgPr>
    </p:bg>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60400" y="1903975"/>
            <a:ext cx="5080001" cy="2621280"/>
          </a:xfrm>
          <a:solidFill>
            <a:schemeClr val="bg1">
              <a:lumMod val="85000"/>
            </a:schemeClr>
          </a:solidFill>
        </p:spPr>
        <p:txBody>
          <a:bodyPr tIns="731520"/>
          <a:lstStyle>
            <a:lvl1pPr algn="ctr">
              <a:defRPr>
                <a:solidFill>
                  <a:schemeClr val="bg1"/>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400" y="4782912"/>
            <a:ext cx="5080000" cy="830489"/>
          </a:xfrm>
        </p:spPr>
        <p:txBody>
          <a:bodyPr/>
          <a:lstStyle>
            <a:lvl1pPr>
              <a:lnSpc>
                <a:spcPct val="112000"/>
              </a:lnSpc>
              <a:defRPr sz="1467">
                <a:solidFill>
                  <a:schemeClr val="bg2"/>
                </a:solidFill>
              </a:defRPr>
            </a:lvl1pPr>
            <a:lvl2pPr>
              <a:lnSpc>
                <a:spcPct val="112000"/>
              </a:lnSpc>
              <a:defRPr sz="1333">
                <a:solidFill>
                  <a:schemeClr val="bg2"/>
                </a:solidFill>
              </a:defRPr>
            </a:lvl2pPr>
            <a:lvl3pPr marL="146300" indent="-146300">
              <a:lnSpc>
                <a:spcPct val="112000"/>
              </a:lnSpc>
              <a:defRPr sz="1333">
                <a:solidFill>
                  <a:schemeClr val="bg2"/>
                </a:solidFill>
              </a:defRPr>
            </a:lvl3pPr>
            <a:lvl4pPr marL="390134" indent="-146300">
              <a:lnSpc>
                <a:spcPct val="112000"/>
              </a:lnSpc>
              <a:defRPr sz="1333">
                <a:solidFill>
                  <a:schemeClr val="bg2"/>
                </a:solidFill>
              </a:defRPr>
            </a:lvl4pPr>
            <a:lvl5pPr marL="633968" indent="-146300">
              <a:lnSpc>
                <a:spcPct val="112000"/>
              </a:lnSpc>
              <a:defRPr sz="1333">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3">
            <a:extLst>
              <a:ext uri="{FF2B5EF4-FFF2-40B4-BE49-F238E27FC236}">
                <a16:creationId xmlns:a16="http://schemas.microsoft.com/office/drawing/2014/main" id="{32AB9D3B-A168-5E4F-54A4-969E9494DB3C}"/>
              </a:ext>
            </a:extLst>
          </p:cNvPr>
          <p:cNvSpPr>
            <a:spLocks noGrp="1"/>
          </p:cNvSpPr>
          <p:nvPr>
            <p:ph type="pic" sz="quarter" idx="13"/>
          </p:nvPr>
        </p:nvSpPr>
        <p:spPr>
          <a:xfrm>
            <a:off x="6451600" y="1903975"/>
            <a:ext cx="5029200" cy="2621280"/>
          </a:xfrm>
          <a:solidFill>
            <a:schemeClr val="bg1">
              <a:lumMod val="85000"/>
            </a:schemeClr>
          </a:solidFill>
        </p:spPr>
        <p:txBody>
          <a:bodyPr tIns="731520"/>
          <a:lstStyle>
            <a:lvl1pPr algn="ctr">
              <a:defRPr>
                <a:solidFill>
                  <a:schemeClr val="bg1"/>
                </a:solidFill>
              </a:defRPr>
            </a:lvl1pPr>
          </a:lstStyle>
          <a:p>
            <a:r>
              <a:rPr lang="en-US"/>
              <a:t>Click icon to add picture</a:t>
            </a:r>
          </a:p>
        </p:txBody>
      </p:sp>
      <p:sp>
        <p:nvSpPr>
          <p:cNvPr id="10" name="Content Placeholder 2">
            <a:extLst>
              <a:ext uri="{FF2B5EF4-FFF2-40B4-BE49-F238E27FC236}">
                <a16:creationId xmlns:a16="http://schemas.microsoft.com/office/drawing/2014/main" id="{0D18C1C8-D8FB-BD07-A65C-92605D1A9036}"/>
              </a:ext>
            </a:extLst>
          </p:cNvPr>
          <p:cNvSpPr>
            <a:spLocks noGrp="1"/>
          </p:cNvSpPr>
          <p:nvPr>
            <p:ph idx="14"/>
          </p:nvPr>
        </p:nvSpPr>
        <p:spPr>
          <a:xfrm>
            <a:off x="6451601" y="4782912"/>
            <a:ext cx="5029200" cy="830489"/>
          </a:xfrm>
        </p:spPr>
        <p:txBody>
          <a:bodyPr/>
          <a:lstStyle>
            <a:lvl1pPr>
              <a:lnSpc>
                <a:spcPct val="112000"/>
              </a:lnSpc>
              <a:defRPr sz="1467">
                <a:solidFill>
                  <a:schemeClr val="bg2"/>
                </a:solidFill>
              </a:defRPr>
            </a:lvl1pPr>
            <a:lvl2pPr>
              <a:lnSpc>
                <a:spcPct val="112000"/>
              </a:lnSpc>
              <a:defRPr sz="1333">
                <a:solidFill>
                  <a:schemeClr val="bg2"/>
                </a:solidFill>
              </a:defRPr>
            </a:lvl2pPr>
            <a:lvl3pPr marL="146300" indent="-146300">
              <a:lnSpc>
                <a:spcPct val="112000"/>
              </a:lnSpc>
              <a:defRPr sz="1333">
                <a:solidFill>
                  <a:schemeClr val="bg2"/>
                </a:solidFill>
              </a:defRPr>
            </a:lvl3pPr>
            <a:lvl4pPr marL="390134" indent="-146300">
              <a:lnSpc>
                <a:spcPct val="112000"/>
              </a:lnSpc>
              <a:defRPr sz="1333">
                <a:solidFill>
                  <a:schemeClr val="bg2"/>
                </a:solidFill>
              </a:defRPr>
            </a:lvl4pPr>
            <a:lvl5pPr marL="633968" indent="-146300">
              <a:lnSpc>
                <a:spcPct val="112000"/>
              </a:lnSpc>
              <a:defRPr sz="1333">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B4645FEE-0D66-8F6B-F262-51EC62F50AB8}"/>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grpSp>
        <p:nvGrpSpPr>
          <p:cNvPr id="5" name="Group 4">
            <a:extLst>
              <a:ext uri="{FF2B5EF4-FFF2-40B4-BE49-F238E27FC236}">
                <a16:creationId xmlns:a16="http://schemas.microsoft.com/office/drawing/2014/main" id="{7AB60D01-24B7-A43D-083C-92C2FEF554A6}"/>
              </a:ext>
            </a:extLst>
          </p:cNvPr>
          <p:cNvGrpSpPr>
            <a:grpSpLocks noChangeAspect="1"/>
          </p:cNvGrpSpPr>
          <p:nvPr userDrawn="1"/>
        </p:nvGrpSpPr>
        <p:grpSpPr>
          <a:xfrm>
            <a:off x="651202" y="5889019"/>
            <a:ext cx="1097449" cy="476252"/>
            <a:chOff x="2138363" y="5326063"/>
            <a:chExt cx="1935162" cy="839788"/>
          </a:xfrm>
          <a:solidFill>
            <a:schemeClr val="bg1"/>
          </a:solidFill>
        </p:grpSpPr>
        <p:sp>
          <p:nvSpPr>
            <p:cNvPr id="6" name="Freeform 5">
              <a:extLst>
                <a:ext uri="{FF2B5EF4-FFF2-40B4-BE49-F238E27FC236}">
                  <a16:creationId xmlns:a16="http://schemas.microsoft.com/office/drawing/2014/main" id="{664C890F-1137-9304-EB64-07B52030DC2F}"/>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 name="Freeform 6">
              <a:extLst>
                <a:ext uri="{FF2B5EF4-FFF2-40B4-BE49-F238E27FC236}">
                  <a16:creationId xmlns:a16="http://schemas.microsoft.com/office/drawing/2014/main" id="{DCA53D7D-31B4-175F-357F-CF1193687009}"/>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 name="Freeform 7">
              <a:extLst>
                <a:ext uri="{FF2B5EF4-FFF2-40B4-BE49-F238E27FC236}">
                  <a16:creationId xmlns:a16="http://schemas.microsoft.com/office/drawing/2014/main" id="{58E595A2-3ACE-F573-725B-4A57FBCC01CA}"/>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3" name="Footer Placeholder 12">
            <a:extLst>
              <a:ext uri="{FF2B5EF4-FFF2-40B4-BE49-F238E27FC236}">
                <a16:creationId xmlns:a16="http://schemas.microsoft.com/office/drawing/2014/main" id="{702EAAF8-908B-87A4-8FF7-8E0EB50FA8D2}"/>
              </a:ext>
            </a:extLst>
          </p:cNvPr>
          <p:cNvSpPr>
            <a:spLocks noGrp="1"/>
          </p:cNvSpPr>
          <p:nvPr>
            <p:ph type="ftr" sz="quarter" idx="15"/>
          </p:nvPr>
        </p:nvSpPr>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1862000015"/>
      </p:ext>
    </p:extLst>
  </p:cSld>
  <p:clrMapOvr>
    <a:masterClrMapping/>
  </p:clrMapOvr>
  <p:extLst>
    <p:ext uri="{DCECCB84-F9BA-43D5-87BE-67443E8EF086}">
      <p15:sldGuideLst xmlns:p15="http://schemas.microsoft.com/office/powerpoint/2012/main">
        <p15:guide id="1" pos="2712">
          <p15:clr>
            <a:srgbClr val="FBAE40"/>
          </p15:clr>
        </p15:guide>
        <p15:guide id="2" pos="304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60399" y="1903975"/>
            <a:ext cx="3377184" cy="2621280"/>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9" y="4782911"/>
            <a:ext cx="3377183" cy="843191"/>
          </a:xfrm>
        </p:spPr>
        <p:txBody>
          <a:bodyPr/>
          <a:lstStyle>
            <a:lvl1pPr>
              <a:lnSpc>
                <a:spcPct val="112000"/>
              </a:lnSpc>
              <a:defRPr sz="1200">
                <a:solidFill>
                  <a:schemeClr val="accent1"/>
                </a:solidFill>
              </a:defRPr>
            </a:lvl1pPr>
            <a:lvl2pPr>
              <a:lnSpc>
                <a:spcPct val="112000"/>
              </a:lnSpc>
              <a:defRPr sz="1067"/>
            </a:lvl2pPr>
            <a:lvl3pPr marL="121917" indent="-121917">
              <a:lnSpc>
                <a:spcPct val="112000"/>
              </a:lnSpc>
              <a:defRPr sz="1067"/>
            </a:lvl3pPr>
            <a:lvl4pPr marL="304792" indent="-121917">
              <a:lnSpc>
                <a:spcPct val="112000"/>
              </a:lnSpc>
              <a:defRPr sz="1067"/>
            </a:lvl4pPr>
            <a:lvl5pPr marL="548626" indent="-121917">
              <a:lnSpc>
                <a:spcPct val="112000"/>
              </a:lnSpc>
              <a:defRPr sz="10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3">
            <a:extLst>
              <a:ext uri="{FF2B5EF4-FFF2-40B4-BE49-F238E27FC236}">
                <a16:creationId xmlns:a16="http://schemas.microsoft.com/office/drawing/2014/main" id="{32AB9D3B-A168-5E4F-54A4-969E9494DB3C}"/>
              </a:ext>
            </a:extLst>
          </p:cNvPr>
          <p:cNvSpPr>
            <a:spLocks noGrp="1"/>
          </p:cNvSpPr>
          <p:nvPr>
            <p:ph type="pic" sz="quarter" idx="13"/>
          </p:nvPr>
        </p:nvSpPr>
        <p:spPr>
          <a:xfrm>
            <a:off x="4382008" y="1903975"/>
            <a:ext cx="3377184" cy="2621280"/>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10" name="Content Placeholder 2">
            <a:extLst>
              <a:ext uri="{FF2B5EF4-FFF2-40B4-BE49-F238E27FC236}">
                <a16:creationId xmlns:a16="http://schemas.microsoft.com/office/drawing/2014/main" id="{0D18C1C8-D8FB-BD07-A65C-92605D1A9036}"/>
              </a:ext>
            </a:extLst>
          </p:cNvPr>
          <p:cNvSpPr>
            <a:spLocks noGrp="1"/>
          </p:cNvSpPr>
          <p:nvPr>
            <p:ph idx="14"/>
          </p:nvPr>
        </p:nvSpPr>
        <p:spPr>
          <a:xfrm>
            <a:off x="4382008" y="4782911"/>
            <a:ext cx="3377184" cy="843191"/>
          </a:xfrm>
        </p:spPr>
        <p:txBody>
          <a:bodyPr/>
          <a:lstStyle>
            <a:lvl1pPr>
              <a:lnSpc>
                <a:spcPct val="112000"/>
              </a:lnSpc>
              <a:defRPr sz="1200">
                <a:solidFill>
                  <a:schemeClr val="accent1"/>
                </a:solidFill>
              </a:defRPr>
            </a:lvl1pPr>
            <a:lvl2pPr>
              <a:lnSpc>
                <a:spcPct val="112000"/>
              </a:lnSpc>
              <a:defRPr sz="1067"/>
            </a:lvl2pPr>
            <a:lvl3pPr marL="121917" indent="-121917">
              <a:lnSpc>
                <a:spcPct val="112000"/>
              </a:lnSpc>
              <a:defRPr sz="1067"/>
            </a:lvl3pPr>
            <a:lvl4pPr marL="304792" indent="-121917">
              <a:lnSpc>
                <a:spcPct val="112000"/>
              </a:lnSpc>
              <a:defRPr sz="1067"/>
            </a:lvl4pPr>
            <a:lvl5pPr marL="548626" indent="-121917">
              <a:lnSpc>
                <a:spcPct val="112000"/>
              </a:lnSpc>
              <a:defRPr sz="10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B4645FEE-0D66-8F6B-F262-51EC62F50AB8}"/>
              </a:ext>
            </a:extLst>
          </p:cNvPr>
          <p:cNvSpPr>
            <a:spLocks noGrp="1"/>
          </p:cNvSpPr>
          <p:nvPr>
            <p:ph type="sldNum" sz="quarter" idx="4"/>
          </p:nvPr>
        </p:nvSpPr>
        <p:spPr>
          <a:xfrm>
            <a:off x="11129233" y="6023478"/>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a:p>
        </p:txBody>
      </p:sp>
      <p:sp>
        <p:nvSpPr>
          <p:cNvPr id="5" name="Picture Placeholder 13">
            <a:extLst>
              <a:ext uri="{FF2B5EF4-FFF2-40B4-BE49-F238E27FC236}">
                <a16:creationId xmlns:a16="http://schemas.microsoft.com/office/drawing/2014/main" id="{F1BDD536-E6BE-8F75-8E09-7164FBB4612B}"/>
              </a:ext>
            </a:extLst>
          </p:cNvPr>
          <p:cNvSpPr>
            <a:spLocks noGrp="1"/>
          </p:cNvSpPr>
          <p:nvPr>
            <p:ph type="pic" sz="quarter" idx="15"/>
          </p:nvPr>
        </p:nvSpPr>
        <p:spPr>
          <a:xfrm>
            <a:off x="8103616" y="1903975"/>
            <a:ext cx="3377184" cy="2621280"/>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6" name="Content Placeholder 2">
            <a:extLst>
              <a:ext uri="{FF2B5EF4-FFF2-40B4-BE49-F238E27FC236}">
                <a16:creationId xmlns:a16="http://schemas.microsoft.com/office/drawing/2014/main" id="{C9B4B917-387E-4074-A52F-4A3842B75A72}"/>
              </a:ext>
            </a:extLst>
          </p:cNvPr>
          <p:cNvSpPr>
            <a:spLocks noGrp="1"/>
          </p:cNvSpPr>
          <p:nvPr>
            <p:ph idx="16"/>
          </p:nvPr>
        </p:nvSpPr>
        <p:spPr>
          <a:xfrm>
            <a:off x="8103617" y="4782911"/>
            <a:ext cx="3377185" cy="843191"/>
          </a:xfrm>
        </p:spPr>
        <p:txBody>
          <a:bodyPr/>
          <a:lstStyle>
            <a:lvl1pPr>
              <a:lnSpc>
                <a:spcPct val="112000"/>
              </a:lnSpc>
              <a:defRPr sz="1200">
                <a:solidFill>
                  <a:schemeClr val="accent1"/>
                </a:solidFill>
              </a:defRPr>
            </a:lvl1pPr>
            <a:lvl2pPr>
              <a:lnSpc>
                <a:spcPct val="112000"/>
              </a:lnSpc>
              <a:defRPr sz="1067"/>
            </a:lvl2pPr>
            <a:lvl3pPr marL="121917" indent="-121917">
              <a:lnSpc>
                <a:spcPct val="112000"/>
              </a:lnSpc>
              <a:defRPr sz="1067"/>
            </a:lvl3pPr>
            <a:lvl4pPr marL="304792" indent="-121917">
              <a:lnSpc>
                <a:spcPct val="112000"/>
              </a:lnSpc>
              <a:defRPr sz="1067"/>
            </a:lvl4pPr>
            <a:lvl5pPr marL="548626" indent="-121917">
              <a:lnSpc>
                <a:spcPct val="112000"/>
              </a:lnSpc>
              <a:defRPr sz="10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3A25C9B9-E8CF-7442-A5BA-65B7E96FACF7}"/>
              </a:ext>
            </a:extLst>
          </p:cNvPr>
          <p:cNvSpPr>
            <a:spLocks noGrp="1"/>
          </p:cNvSpPr>
          <p:nvPr>
            <p:ph type="ftr" sz="quarter" idx="17"/>
          </p:nvPr>
        </p:nvSpPr>
        <p:spPr/>
        <p:txBody>
          <a:bodyPr/>
          <a:lstStyle/>
          <a:p>
            <a:r>
              <a:rPr lang="en-US"/>
              <a:t>Division/Department Name</a:t>
            </a:r>
          </a:p>
        </p:txBody>
      </p:sp>
    </p:spTree>
    <p:extLst>
      <p:ext uri="{BB962C8B-B14F-4D97-AF65-F5344CB8AC3E}">
        <p14:creationId xmlns:p14="http://schemas.microsoft.com/office/powerpoint/2010/main" val="2834371923"/>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ext and Three Images - Purple">
    <p:bg>
      <p:bgPr>
        <a:solidFill>
          <a:schemeClr val="tx2"/>
        </a:solidFill>
        <a:effectLst/>
      </p:bgPr>
    </p:bg>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60399" y="1903975"/>
            <a:ext cx="3377184" cy="2621280"/>
          </a:xfrm>
          <a:solidFill>
            <a:schemeClr val="bg1">
              <a:lumMod val="85000"/>
            </a:schemeClr>
          </a:solidFill>
        </p:spPr>
        <p:txBody>
          <a:bodyPr tIns="731520"/>
          <a:lstStyle>
            <a:lvl1pPr algn="ctr">
              <a:defRPr>
                <a:solidFill>
                  <a:schemeClr val="bg1"/>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9" y="4782911"/>
            <a:ext cx="3377183" cy="843191"/>
          </a:xfrm>
        </p:spPr>
        <p:txBody>
          <a:bodyPr/>
          <a:lstStyle>
            <a:lvl1pPr>
              <a:lnSpc>
                <a:spcPct val="112000"/>
              </a:lnSpc>
              <a:defRPr sz="1200">
                <a:solidFill>
                  <a:schemeClr val="bg2"/>
                </a:solidFill>
              </a:defRPr>
            </a:lvl1pPr>
            <a:lvl2pPr>
              <a:lnSpc>
                <a:spcPct val="112000"/>
              </a:lnSpc>
              <a:defRPr sz="1067">
                <a:solidFill>
                  <a:schemeClr val="bg2"/>
                </a:solidFill>
              </a:defRPr>
            </a:lvl2pPr>
            <a:lvl3pPr marL="121917" indent="-121917">
              <a:lnSpc>
                <a:spcPct val="112000"/>
              </a:lnSpc>
              <a:defRPr sz="1067">
                <a:solidFill>
                  <a:schemeClr val="bg2"/>
                </a:solidFill>
              </a:defRPr>
            </a:lvl3pPr>
            <a:lvl4pPr marL="304792" indent="-121917">
              <a:lnSpc>
                <a:spcPct val="112000"/>
              </a:lnSpc>
              <a:defRPr sz="1067">
                <a:solidFill>
                  <a:schemeClr val="bg2"/>
                </a:solidFill>
              </a:defRPr>
            </a:lvl4pPr>
            <a:lvl5pPr marL="548626" indent="-121917">
              <a:lnSpc>
                <a:spcPct val="112000"/>
              </a:lnSpc>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3">
            <a:extLst>
              <a:ext uri="{FF2B5EF4-FFF2-40B4-BE49-F238E27FC236}">
                <a16:creationId xmlns:a16="http://schemas.microsoft.com/office/drawing/2014/main" id="{32AB9D3B-A168-5E4F-54A4-969E9494DB3C}"/>
              </a:ext>
            </a:extLst>
          </p:cNvPr>
          <p:cNvSpPr>
            <a:spLocks noGrp="1"/>
          </p:cNvSpPr>
          <p:nvPr>
            <p:ph type="pic" sz="quarter" idx="13"/>
          </p:nvPr>
        </p:nvSpPr>
        <p:spPr>
          <a:xfrm>
            <a:off x="4382008" y="1903975"/>
            <a:ext cx="3377184" cy="2621280"/>
          </a:xfrm>
          <a:solidFill>
            <a:schemeClr val="bg1">
              <a:lumMod val="85000"/>
            </a:schemeClr>
          </a:solidFill>
        </p:spPr>
        <p:txBody>
          <a:bodyPr tIns="731520"/>
          <a:lstStyle>
            <a:lvl1pPr algn="ctr">
              <a:defRPr>
                <a:solidFill>
                  <a:schemeClr val="bg1"/>
                </a:solidFill>
              </a:defRPr>
            </a:lvl1pPr>
          </a:lstStyle>
          <a:p>
            <a:r>
              <a:rPr lang="en-US"/>
              <a:t>Click icon to add picture</a:t>
            </a:r>
          </a:p>
        </p:txBody>
      </p:sp>
      <p:sp>
        <p:nvSpPr>
          <p:cNvPr id="10" name="Content Placeholder 2">
            <a:extLst>
              <a:ext uri="{FF2B5EF4-FFF2-40B4-BE49-F238E27FC236}">
                <a16:creationId xmlns:a16="http://schemas.microsoft.com/office/drawing/2014/main" id="{0D18C1C8-D8FB-BD07-A65C-92605D1A9036}"/>
              </a:ext>
            </a:extLst>
          </p:cNvPr>
          <p:cNvSpPr>
            <a:spLocks noGrp="1"/>
          </p:cNvSpPr>
          <p:nvPr>
            <p:ph idx="14"/>
          </p:nvPr>
        </p:nvSpPr>
        <p:spPr>
          <a:xfrm>
            <a:off x="4382008" y="4782911"/>
            <a:ext cx="3377184" cy="843191"/>
          </a:xfrm>
        </p:spPr>
        <p:txBody>
          <a:bodyPr/>
          <a:lstStyle>
            <a:lvl1pPr>
              <a:lnSpc>
                <a:spcPct val="112000"/>
              </a:lnSpc>
              <a:defRPr sz="1200">
                <a:solidFill>
                  <a:schemeClr val="bg2"/>
                </a:solidFill>
              </a:defRPr>
            </a:lvl1pPr>
            <a:lvl2pPr>
              <a:lnSpc>
                <a:spcPct val="112000"/>
              </a:lnSpc>
              <a:defRPr sz="1067">
                <a:solidFill>
                  <a:schemeClr val="bg2"/>
                </a:solidFill>
              </a:defRPr>
            </a:lvl2pPr>
            <a:lvl3pPr marL="121917" indent="-121917">
              <a:lnSpc>
                <a:spcPct val="112000"/>
              </a:lnSpc>
              <a:defRPr sz="1067">
                <a:solidFill>
                  <a:schemeClr val="bg2"/>
                </a:solidFill>
              </a:defRPr>
            </a:lvl3pPr>
            <a:lvl4pPr marL="304792" indent="-121917">
              <a:lnSpc>
                <a:spcPct val="112000"/>
              </a:lnSpc>
              <a:defRPr sz="1067">
                <a:solidFill>
                  <a:schemeClr val="bg2"/>
                </a:solidFill>
              </a:defRPr>
            </a:lvl4pPr>
            <a:lvl5pPr marL="548626" indent="-121917">
              <a:lnSpc>
                <a:spcPct val="112000"/>
              </a:lnSpc>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B4645FEE-0D66-8F6B-F262-51EC62F50AB8}"/>
              </a:ext>
            </a:extLst>
          </p:cNvPr>
          <p:cNvSpPr>
            <a:spLocks noGrp="1"/>
          </p:cNvSpPr>
          <p:nvPr>
            <p:ph type="sldNum" sz="quarter" idx="4"/>
          </p:nvPr>
        </p:nvSpPr>
        <p:spPr>
          <a:xfrm>
            <a:off x="11129233" y="6023478"/>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sp>
        <p:nvSpPr>
          <p:cNvPr id="5" name="Picture Placeholder 13">
            <a:extLst>
              <a:ext uri="{FF2B5EF4-FFF2-40B4-BE49-F238E27FC236}">
                <a16:creationId xmlns:a16="http://schemas.microsoft.com/office/drawing/2014/main" id="{F1BDD536-E6BE-8F75-8E09-7164FBB4612B}"/>
              </a:ext>
            </a:extLst>
          </p:cNvPr>
          <p:cNvSpPr>
            <a:spLocks noGrp="1"/>
          </p:cNvSpPr>
          <p:nvPr>
            <p:ph type="pic" sz="quarter" idx="15"/>
          </p:nvPr>
        </p:nvSpPr>
        <p:spPr>
          <a:xfrm>
            <a:off x="8103616" y="1903975"/>
            <a:ext cx="3377184" cy="2621280"/>
          </a:xfrm>
          <a:solidFill>
            <a:schemeClr val="bg1">
              <a:lumMod val="85000"/>
            </a:schemeClr>
          </a:solidFill>
        </p:spPr>
        <p:txBody>
          <a:bodyPr tIns="731520"/>
          <a:lstStyle>
            <a:lvl1pPr algn="ctr">
              <a:defRPr>
                <a:solidFill>
                  <a:schemeClr val="bg1"/>
                </a:solidFill>
              </a:defRPr>
            </a:lvl1pPr>
          </a:lstStyle>
          <a:p>
            <a:r>
              <a:rPr lang="en-US"/>
              <a:t>Click icon to add picture</a:t>
            </a:r>
          </a:p>
        </p:txBody>
      </p:sp>
      <p:sp>
        <p:nvSpPr>
          <p:cNvPr id="6" name="Content Placeholder 2">
            <a:extLst>
              <a:ext uri="{FF2B5EF4-FFF2-40B4-BE49-F238E27FC236}">
                <a16:creationId xmlns:a16="http://schemas.microsoft.com/office/drawing/2014/main" id="{C9B4B917-387E-4074-A52F-4A3842B75A72}"/>
              </a:ext>
            </a:extLst>
          </p:cNvPr>
          <p:cNvSpPr>
            <a:spLocks noGrp="1"/>
          </p:cNvSpPr>
          <p:nvPr>
            <p:ph idx="16"/>
          </p:nvPr>
        </p:nvSpPr>
        <p:spPr>
          <a:xfrm>
            <a:off x="8103617" y="4782911"/>
            <a:ext cx="3377185" cy="843191"/>
          </a:xfrm>
        </p:spPr>
        <p:txBody>
          <a:bodyPr/>
          <a:lstStyle>
            <a:lvl1pPr>
              <a:lnSpc>
                <a:spcPct val="112000"/>
              </a:lnSpc>
              <a:defRPr sz="1200">
                <a:solidFill>
                  <a:schemeClr val="bg2"/>
                </a:solidFill>
              </a:defRPr>
            </a:lvl1pPr>
            <a:lvl2pPr>
              <a:lnSpc>
                <a:spcPct val="112000"/>
              </a:lnSpc>
              <a:defRPr sz="1067">
                <a:solidFill>
                  <a:schemeClr val="bg2"/>
                </a:solidFill>
              </a:defRPr>
            </a:lvl2pPr>
            <a:lvl3pPr marL="121917" indent="-121917">
              <a:lnSpc>
                <a:spcPct val="112000"/>
              </a:lnSpc>
              <a:defRPr sz="1067">
                <a:solidFill>
                  <a:schemeClr val="bg2"/>
                </a:solidFill>
              </a:defRPr>
            </a:lvl3pPr>
            <a:lvl4pPr marL="304792" indent="-121917">
              <a:lnSpc>
                <a:spcPct val="112000"/>
              </a:lnSpc>
              <a:defRPr sz="1067">
                <a:solidFill>
                  <a:schemeClr val="bg2"/>
                </a:solidFill>
              </a:defRPr>
            </a:lvl4pPr>
            <a:lvl5pPr marL="548626" indent="-121917">
              <a:lnSpc>
                <a:spcPct val="112000"/>
              </a:lnSpc>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D48A709C-42EB-3A80-4BE3-FE539475024D}"/>
              </a:ext>
            </a:extLst>
          </p:cNvPr>
          <p:cNvGrpSpPr>
            <a:grpSpLocks noChangeAspect="1"/>
          </p:cNvGrpSpPr>
          <p:nvPr userDrawn="1"/>
        </p:nvGrpSpPr>
        <p:grpSpPr>
          <a:xfrm>
            <a:off x="651202" y="5889019"/>
            <a:ext cx="1097449" cy="476252"/>
            <a:chOff x="2138363" y="5326063"/>
            <a:chExt cx="1935162" cy="839788"/>
          </a:xfrm>
          <a:solidFill>
            <a:schemeClr val="bg1"/>
          </a:solidFill>
        </p:grpSpPr>
        <p:sp>
          <p:nvSpPr>
            <p:cNvPr id="12" name="Freeform 11">
              <a:extLst>
                <a:ext uri="{FF2B5EF4-FFF2-40B4-BE49-F238E27FC236}">
                  <a16:creationId xmlns:a16="http://schemas.microsoft.com/office/drawing/2014/main" id="{41E13725-E0A8-91CD-AD0F-73455DBC3440}"/>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 name="Freeform 6">
              <a:extLst>
                <a:ext uri="{FF2B5EF4-FFF2-40B4-BE49-F238E27FC236}">
                  <a16:creationId xmlns:a16="http://schemas.microsoft.com/office/drawing/2014/main" id="{3DA59458-9833-7CDD-18C4-4C8327AD0F7F}"/>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 name="Freeform 7">
              <a:extLst>
                <a:ext uri="{FF2B5EF4-FFF2-40B4-BE49-F238E27FC236}">
                  <a16:creationId xmlns:a16="http://schemas.microsoft.com/office/drawing/2014/main" id="{7AB20AB4-03B1-A914-0B86-E686C037FC02}"/>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5" name="Footer Placeholder 14">
            <a:extLst>
              <a:ext uri="{FF2B5EF4-FFF2-40B4-BE49-F238E27FC236}">
                <a16:creationId xmlns:a16="http://schemas.microsoft.com/office/drawing/2014/main" id="{97012119-4654-432D-B44C-7C2252FC054D}"/>
              </a:ext>
            </a:extLst>
          </p:cNvPr>
          <p:cNvSpPr>
            <a:spLocks noGrp="1"/>
          </p:cNvSpPr>
          <p:nvPr>
            <p:ph type="ftr" sz="quarter" idx="17"/>
          </p:nvPr>
        </p:nvSpPr>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3785750652"/>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60400" y="1903976"/>
            <a:ext cx="2438400" cy="1525024"/>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9" y="3686656"/>
            <a:ext cx="2438399" cy="1926744"/>
          </a:xfrm>
        </p:spPr>
        <p:txBody>
          <a:bodyPr/>
          <a:lstStyle>
            <a:lvl1pPr>
              <a:lnSpc>
                <a:spcPct val="112000"/>
              </a:lnSpc>
              <a:defRPr sz="1200"/>
            </a:lvl1pPr>
            <a:lvl2pPr>
              <a:lnSpc>
                <a:spcPct val="112000"/>
              </a:lnSpc>
              <a:defRPr sz="1067"/>
            </a:lvl2pPr>
            <a:lvl3pPr marL="121917" indent="-121917">
              <a:lnSpc>
                <a:spcPct val="112000"/>
              </a:lnSpc>
              <a:defRPr sz="1067"/>
            </a:lvl3pPr>
            <a:lvl4pPr marL="304792" indent="-121917">
              <a:lnSpc>
                <a:spcPct val="112000"/>
              </a:lnSpc>
              <a:defRPr sz="1067"/>
            </a:lvl4pPr>
            <a:lvl5pPr marL="548626" indent="-121917">
              <a:lnSpc>
                <a:spcPct val="112000"/>
              </a:lnSpc>
              <a:defRPr sz="10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3">
            <a:extLst>
              <a:ext uri="{FF2B5EF4-FFF2-40B4-BE49-F238E27FC236}">
                <a16:creationId xmlns:a16="http://schemas.microsoft.com/office/drawing/2014/main" id="{798FC0FE-33D3-F2F7-29D8-BFB66F8FB500}"/>
              </a:ext>
            </a:extLst>
          </p:cNvPr>
          <p:cNvSpPr>
            <a:spLocks noGrp="1"/>
          </p:cNvSpPr>
          <p:nvPr>
            <p:ph type="pic" sz="quarter" idx="15"/>
          </p:nvPr>
        </p:nvSpPr>
        <p:spPr>
          <a:xfrm>
            <a:off x="3454400" y="1905000"/>
            <a:ext cx="2438400" cy="1524000"/>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12" name="Picture Placeholder 13">
            <a:extLst>
              <a:ext uri="{FF2B5EF4-FFF2-40B4-BE49-F238E27FC236}">
                <a16:creationId xmlns:a16="http://schemas.microsoft.com/office/drawing/2014/main" id="{6B9052FE-07F2-2318-FAED-8F93C55BB715}"/>
              </a:ext>
            </a:extLst>
          </p:cNvPr>
          <p:cNvSpPr>
            <a:spLocks noGrp="1"/>
          </p:cNvSpPr>
          <p:nvPr>
            <p:ph type="pic" sz="quarter" idx="16"/>
          </p:nvPr>
        </p:nvSpPr>
        <p:spPr>
          <a:xfrm>
            <a:off x="6248400" y="1905000"/>
            <a:ext cx="2438400" cy="1524000"/>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13" name="Picture Placeholder 13">
            <a:extLst>
              <a:ext uri="{FF2B5EF4-FFF2-40B4-BE49-F238E27FC236}">
                <a16:creationId xmlns:a16="http://schemas.microsoft.com/office/drawing/2014/main" id="{1B733EA3-1907-BCFF-411F-10B15B638E03}"/>
              </a:ext>
            </a:extLst>
          </p:cNvPr>
          <p:cNvSpPr>
            <a:spLocks noGrp="1"/>
          </p:cNvSpPr>
          <p:nvPr>
            <p:ph type="pic" sz="quarter" idx="17"/>
          </p:nvPr>
        </p:nvSpPr>
        <p:spPr>
          <a:xfrm>
            <a:off x="9042400" y="1905000"/>
            <a:ext cx="2438400" cy="1524000"/>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14" name="Content Placeholder 2">
            <a:extLst>
              <a:ext uri="{FF2B5EF4-FFF2-40B4-BE49-F238E27FC236}">
                <a16:creationId xmlns:a16="http://schemas.microsoft.com/office/drawing/2014/main" id="{F1B4BB71-3293-6CFC-9E86-D40C6FB8E839}"/>
              </a:ext>
            </a:extLst>
          </p:cNvPr>
          <p:cNvSpPr>
            <a:spLocks noGrp="1"/>
          </p:cNvSpPr>
          <p:nvPr>
            <p:ph idx="18"/>
          </p:nvPr>
        </p:nvSpPr>
        <p:spPr>
          <a:xfrm>
            <a:off x="3454400" y="3686656"/>
            <a:ext cx="2438400" cy="1926744"/>
          </a:xfrm>
        </p:spPr>
        <p:txBody>
          <a:bodyPr/>
          <a:lstStyle>
            <a:lvl1pPr>
              <a:lnSpc>
                <a:spcPct val="112000"/>
              </a:lnSpc>
              <a:defRPr sz="1200"/>
            </a:lvl1pPr>
            <a:lvl2pPr>
              <a:lnSpc>
                <a:spcPct val="112000"/>
              </a:lnSpc>
              <a:defRPr sz="1067"/>
            </a:lvl2pPr>
            <a:lvl3pPr marL="121917" indent="-121917">
              <a:lnSpc>
                <a:spcPct val="112000"/>
              </a:lnSpc>
              <a:defRPr sz="1067"/>
            </a:lvl3pPr>
            <a:lvl4pPr marL="304792" indent="-121917">
              <a:lnSpc>
                <a:spcPct val="112000"/>
              </a:lnSpc>
              <a:defRPr sz="1067"/>
            </a:lvl4pPr>
            <a:lvl5pPr marL="548626" indent="-121917">
              <a:lnSpc>
                <a:spcPct val="112000"/>
              </a:lnSpc>
              <a:defRPr sz="10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13EDF18-D2BC-07DE-A7F8-CEA49F7C8A8F}"/>
              </a:ext>
            </a:extLst>
          </p:cNvPr>
          <p:cNvSpPr>
            <a:spLocks noGrp="1"/>
          </p:cNvSpPr>
          <p:nvPr>
            <p:ph idx="19"/>
          </p:nvPr>
        </p:nvSpPr>
        <p:spPr>
          <a:xfrm>
            <a:off x="6248401" y="3686656"/>
            <a:ext cx="2438400" cy="1926744"/>
          </a:xfrm>
        </p:spPr>
        <p:txBody>
          <a:bodyPr/>
          <a:lstStyle>
            <a:lvl1pPr>
              <a:lnSpc>
                <a:spcPct val="112000"/>
              </a:lnSpc>
              <a:defRPr sz="1200"/>
            </a:lvl1pPr>
            <a:lvl2pPr>
              <a:lnSpc>
                <a:spcPct val="112000"/>
              </a:lnSpc>
              <a:defRPr sz="1067"/>
            </a:lvl2pPr>
            <a:lvl3pPr marL="121917" indent="-121917">
              <a:lnSpc>
                <a:spcPct val="112000"/>
              </a:lnSpc>
              <a:defRPr sz="1067"/>
            </a:lvl3pPr>
            <a:lvl4pPr marL="304792" indent="-121917">
              <a:lnSpc>
                <a:spcPct val="112000"/>
              </a:lnSpc>
              <a:defRPr sz="1067"/>
            </a:lvl4pPr>
            <a:lvl5pPr marL="548626" indent="-121917">
              <a:lnSpc>
                <a:spcPct val="112000"/>
              </a:lnSpc>
              <a:defRPr sz="10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3BCA7B80-B75F-A050-86EB-5459E1FFF963}"/>
              </a:ext>
            </a:extLst>
          </p:cNvPr>
          <p:cNvSpPr>
            <a:spLocks noGrp="1"/>
          </p:cNvSpPr>
          <p:nvPr>
            <p:ph idx="20"/>
          </p:nvPr>
        </p:nvSpPr>
        <p:spPr>
          <a:xfrm>
            <a:off x="9042400" y="3686656"/>
            <a:ext cx="2438400" cy="1926744"/>
          </a:xfrm>
        </p:spPr>
        <p:txBody>
          <a:bodyPr/>
          <a:lstStyle>
            <a:lvl1pPr>
              <a:lnSpc>
                <a:spcPct val="112000"/>
              </a:lnSpc>
              <a:defRPr sz="1200"/>
            </a:lvl1pPr>
            <a:lvl2pPr>
              <a:lnSpc>
                <a:spcPct val="112000"/>
              </a:lnSpc>
              <a:defRPr sz="1067"/>
            </a:lvl2pPr>
            <a:lvl3pPr marL="121917" indent="-121917">
              <a:lnSpc>
                <a:spcPct val="112000"/>
              </a:lnSpc>
              <a:defRPr sz="1067"/>
            </a:lvl3pPr>
            <a:lvl4pPr marL="304792" indent="-121917">
              <a:lnSpc>
                <a:spcPct val="112000"/>
              </a:lnSpc>
              <a:defRPr sz="1067"/>
            </a:lvl4pPr>
            <a:lvl5pPr marL="548626" indent="-121917">
              <a:lnSpc>
                <a:spcPct val="112000"/>
              </a:lnSpc>
              <a:defRPr sz="10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6E003EF9-3D7B-6B28-CFE9-B03186353ED1}"/>
              </a:ext>
            </a:extLst>
          </p:cNvPr>
          <p:cNvSpPr>
            <a:spLocks noGrp="1"/>
          </p:cNvSpPr>
          <p:nvPr>
            <p:ph type="sldNum" sz="quarter" idx="4"/>
          </p:nvPr>
        </p:nvSpPr>
        <p:spPr>
          <a:xfrm>
            <a:off x="11129230" y="6023477"/>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a:p>
        </p:txBody>
      </p:sp>
      <p:sp>
        <p:nvSpPr>
          <p:cNvPr id="3" name="Footer Placeholder 2">
            <a:extLst>
              <a:ext uri="{FF2B5EF4-FFF2-40B4-BE49-F238E27FC236}">
                <a16:creationId xmlns:a16="http://schemas.microsoft.com/office/drawing/2014/main" id="{5D807D47-AE70-B2A6-AA00-07691081AE46}"/>
              </a:ext>
            </a:extLst>
          </p:cNvPr>
          <p:cNvSpPr>
            <a:spLocks noGrp="1"/>
          </p:cNvSpPr>
          <p:nvPr>
            <p:ph type="ftr" sz="quarter" idx="21"/>
          </p:nvPr>
        </p:nvSpPr>
        <p:spPr/>
        <p:txBody>
          <a:bodyPr/>
          <a:lstStyle/>
          <a:p>
            <a:r>
              <a:rPr lang="en-US"/>
              <a:t>Division/Department Name</a:t>
            </a:r>
          </a:p>
        </p:txBody>
      </p:sp>
    </p:spTree>
    <p:extLst>
      <p:ext uri="{BB962C8B-B14F-4D97-AF65-F5344CB8AC3E}">
        <p14:creationId xmlns:p14="http://schemas.microsoft.com/office/powerpoint/2010/main" val="48178256"/>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ext and Four Images - Purple">
    <p:bg>
      <p:bgPr>
        <a:solidFill>
          <a:schemeClr val="tx2"/>
        </a:solidFill>
        <a:effectLst/>
      </p:bgPr>
    </p:bg>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60400" y="1903976"/>
            <a:ext cx="2438400" cy="1525024"/>
          </a:xfrm>
          <a:solidFill>
            <a:schemeClr val="bg1">
              <a:lumMod val="85000"/>
            </a:schemeClr>
          </a:solidFill>
        </p:spPr>
        <p:txBody>
          <a:bodyPr tIns="91440"/>
          <a:lstStyle>
            <a:lvl1pPr algn="ctr">
              <a:defRPr>
                <a:solidFill>
                  <a:schemeClr val="bg1"/>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9" y="3686656"/>
            <a:ext cx="2438399" cy="1926744"/>
          </a:xfrm>
        </p:spPr>
        <p:txBody>
          <a:bodyPr/>
          <a:lstStyle>
            <a:lvl1pPr>
              <a:lnSpc>
                <a:spcPct val="112000"/>
              </a:lnSpc>
              <a:defRPr sz="1200">
                <a:solidFill>
                  <a:schemeClr val="bg2"/>
                </a:solidFill>
              </a:defRPr>
            </a:lvl1pPr>
            <a:lvl2pPr>
              <a:lnSpc>
                <a:spcPct val="112000"/>
              </a:lnSpc>
              <a:defRPr sz="1067">
                <a:solidFill>
                  <a:schemeClr val="bg2"/>
                </a:solidFill>
              </a:defRPr>
            </a:lvl2pPr>
            <a:lvl3pPr marL="121917" indent="-121917">
              <a:lnSpc>
                <a:spcPct val="112000"/>
              </a:lnSpc>
              <a:defRPr sz="1067">
                <a:solidFill>
                  <a:schemeClr val="bg2"/>
                </a:solidFill>
              </a:defRPr>
            </a:lvl3pPr>
            <a:lvl4pPr marL="304792" indent="-121917">
              <a:lnSpc>
                <a:spcPct val="112000"/>
              </a:lnSpc>
              <a:defRPr sz="1067">
                <a:solidFill>
                  <a:schemeClr val="bg2"/>
                </a:solidFill>
              </a:defRPr>
            </a:lvl4pPr>
            <a:lvl5pPr marL="548626" indent="-121917">
              <a:lnSpc>
                <a:spcPct val="112000"/>
              </a:lnSpc>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3">
            <a:extLst>
              <a:ext uri="{FF2B5EF4-FFF2-40B4-BE49-F238E27FC236}">
                <a16:creationId xmlns:a16="http://schemas.microsoft.com/office/drawing/2014/main" id="{798FC0FE-33D3-F2F7-29D8-BFB66F8FB500}"/>
              </a:ext>
            </a:extLst>
          </p:cNvPr>
          <p:cNvSpPr>
            <a:spLocks noGrp="1"/>
          </p:cNvSpPr>
          <p:nvPr>
            <p:ph type="pic" sz="quarter" idx="15"/>
          </p:nvPr>
        </p:nvSpPr>
        <p:spPr>
          <a:xfrm>
            <a:off x="3454400" y="1905000"/>
            <a:ext cx="2438400" cy="1524000"/>
          </a:xfrm>
          <a:solidFill>
            <a:schemeClr val="bg1">
              <a:lumMod val="85000"/>
            </a:schemeClr>
          </a:solidFill>
        </p:spPr>
        <p:txBody>
          <a:bodyPr tIns="91440"/>
          <a:lstStyle>
            <a:lvl1pPr algn="ctr">
              <a:defRPr>
                <a:solidFill>
                  <a:schemeClr val="bg1"/>
                </a:solidFill>
              </a:defRPr>
            </a:lvl1pPr>
          </a:lstStyle>
          <a:p>
            <a:r>
              <a:rPr lang="en-US"/>
              <a:t>Click icon to add picture</a:t>
            </a:r>
          </a:p>
        </p:txBody>
      </p:sp>
      <p:sp>
        <p:nvSpPr>
          <p:cNvPr id="12" name="Picture Placeholder 13">
            <a:extLst>
              <a:ext uri="{FF2B5EF4-FFF2-40B4-BE49-F238E27FC236}">
                <a16:creationId xmlns:a16="http://schemas.microsoft.com/office/drawing/2014/main" id="{6B9052FE-07F2-2318-FAED-8F93C55BB715}"/>
              </a:ext>
            </a:extLst>
          </p:cNvPr>
          <p:cNvSpPr>
            <a:spLocks noGrp="1"/>
          </p:cNvSpPr>
          <p:nvPr>
            <p:ph type="pic" sz="quarter" idx="16"/>
          </p:nvPr>
        </p:nvSpPr>
        <p:spPr>
          <a:xfrm>
            <a:off x="6248400" y="1905000"/>
            <a:ext cx="2438400" cy="1524000"/>
          </a:xfrm>
          <a:solidFill>
            <a:schemeClr val="bg1">
              <a:lumMod val="85000"/>
            </a:schemeClr>
          </a:solidFill>
        </p:spPr>
        <p:txBody>
          <a:bodyPr tIns="91440"/>
          <a:lstStyle>
            <a:lvl1pPr algn="ctr">
              <a:defRPr>
                <a:solidFill>
                  <a:schemeClr val="bg1"/>
                </a:solidFill>
              </a:defRPr>
            </a:lvl1pPr>
          </a:lstStyle>
          <a:p>
            <a:r>
              <a:rPr lang="en-US"/>
              <a:t>Click icon to add picture</a:t>
            </a:r>
          </a:p>
        </p:txBody>
      </p:sp>
      <p:sp>
        <p:nvSpPr>
          <p:cNvPr id="13" name="Picture Placeholder 13">
            <a:extLst>
              <a:ext uri="{FF2B5EF4-FFF2-40B4-BE49-F238E27FC236}">
                <a16:creationId xmlns:a16="http://schemas.microsoft.com/office/drawing/2014/main" id="{1B733EA3-1907-BCFF-411F-10B15B638E03}"/>
              </a:ext>
            </a:extLst>
          </p:cNvPr>
          <p:cNvSpPr>
            <a:spLocks noGrp="1"/>
          </p:cNvSpPr>
          <p:nvPr>
            <p:ph type="pic" sz="quarter" idx="17"/>
          </p:nvPr>
        </p:nvSpPr>
        <p:spPr>
          <a:xfrm>
            <a:off x="9042400" y="1905000"/>
            <a:ext cx="2438400" cy="1524000"/>
          </a:xfrm>
          <a:solidFill>
            <a:schemeClr val="bg1">
              <a:lumMod val="85000"/>
            </a:schemeClr>
          </a:solidFill>
        </p:spPr>
        <p:txBody>
          <a:bodyPr tIns="91440"/>
          <a:lstStyle>
            <a:lvl1pPr algn="ctr">
              <a:defRPr>
                <a:solidFill>
                  <a:schemeClr val="bg1"/>
                </a:solidFill>
              </a:defRPr>
            </a:lvl1pPr>
          </a:lstStyle>
          <a:p>
            <a:r>
              <a:rPr lang="en-US"/>
              <a:t>Click icon to add picture</a:t>
            </a:r>
          </a:p>
        </p:txBody>
      </p:sp>
      <p:sp>
        <p:nvSpPr>
          <p:cNvPr id="14" name="Content Placeholder 2">
            <a:extLst>
              <a:ext uri="{FF2B5EF4-FFF2-40B4-BE49-F238E27FC236}">
                <a16:creationId xmlns:a16="http://schemas.microsoft.com/office/drawing/2014/main" id="{F1B4BB71-3293-6CFC-9E86-D40C6FB8E839}"/>
              </a:ext>
            </a:extLst>
          </p:cNvPr>
          <p:cNvSpPr>
            <a:spLocks noGrp="1"/>
          </p:cNvSpPr>
          <p:nvPr>
            <p:ph idx="18"/>
          </p:nvPr>
        </p:nvSpPr>
        <p:spPr>
          <a:xfrm>
            <a:off x="3454400" y="3686656"/>
            <a:ext cx="2438400" cy="1926744"/>
          </a:xfrm>
        </p:spPr>
        <p:txBody>
          <a:bodyPr/>
          <a:lstStyle>
            <a:lvl1pPr>
              <a:lnSpc>
                <a:spcPct val="112000"/>
              </a:lnSpc>
              <a:defRPr sz="1200">
                <a:solidFill>
                  <a:schemeClr val="bg2"/>
                </a:solidFill>
              </a:defRPr>
            </a:lvl1pPr>
            <a:lvl2pPr>
              <a:lnSpc>
                <a:spcPct val="112000"/>
              </a:lnSpc>
              <a:defRPr sz="1067">
                <a:solidFill>
                  <a:schemeClr val="bg2"/>
                </a:solidFill>
              </a:defRPr>
            </a:lvl2pPr>
            <a:lvl3pPr marL="121917" indent="-121917">
              <a:lnSpc>
                <a:spcPct val="112000"/>
              </a:lnSpc>
              <a:defRPr sz="1067">
                <a:solidFill>
                  <a:schemeClr val="bg2"/>
                </a:solidFill>
              </a:defRPr>
            </a:lvl3pPr>
            <a:lvl4pPr marL="304792" indent="-121917">
              <a:lnSpc>
                <a:spcPct val="112000"/>
              </a:lnSpc>
              <a:defRPr sz="1067">
                <a:solidFill>
                  <a:schemeClr val="bg2"/>
                </a:solidFill>
              </a:defRPr>
            </a:lvl4pPr>
            <a:lvl5pPr marL="548626" indent="-121917">
              <a:lnSpc>
                <a:spcPct val="112000"/>
              </a:lnSpc>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13EDF18-D2BC-07DE-A7F8-CEA49F7C8A8F}"/>
              </a:ext>
            </a:extLst>
          </p:cNvPr>
          <p:cNvSpPr>
            <a:spLocks noGrp="1"/>
          </p:cNvSpPr>
          <p:nvPr>
            <p:ph idx="19"/>
          </p:nvPr>
        </p:nvSpPr>
        <p:spPr>
          <a:xfrm>
            <a:off x="6248401" y="3686656"/>
            <a:ext cx="2438400" cy="1926744"/>
          </a:xfrm>
        </p:spPr>
        <p:txBody>
          <a:bodyPr/>
          <a:lstStyle>
            <a:lvl1pPr>
              <a:lnSpc>
                <a:spcPct val="112000"/>
              </a:lnSpc>
              <a:defRPr sz="1200">
                <a:solidFill>
                  <a:schemeClr val="bg2"/>
                </a:solidFill>
              </a:defRPr>
            </a:lvl1pPr>
            <a:lvl2pPr>
              <a:lnSpc>
                <a:spcPct val="112000"/>
              </a:lnSpc>
              <a:defRPr sz="1067">
                <a:solidFill>
                  <a:schemeClr val="bg2"/>
                </a:solidFill>
              </a:defRPr>
            </a:lvl2pPr>
            <a:lvl3pPr marL="121917" indent="-121917">
              <a:lnSpc>
                <a:spcPct val="112000"/>
              </a:lnSpc>
              <a:defRPr sz="1067">
                <a:solidFill>
                  <a:schemeClr val="bg2"/>
                </a:solidFill>
              </a:defRPr>
            </a:lvl3pPr>
            <a:lvl4pPr marL="304792" indent="-121917">
              <a:lnSpc>
                <a:spcPct val="112000"/>
              </a:lnSpc>
              <a:defRPr sz="1067">
                <a:solidFill>
                  <a:schemeClr val="bg2"/>
                </a:solidFill>
              </a:defRPr>
            </a:lvl4pPr>
            <a:lvl5pPr marL="548626" indent="-121917">
              <a:lnSpc>
                <a:spcPct val="112000"/>
              </a:lnSpc>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3BCA7B80-B75F-A050-86EB-5459E1FFF963}"/>
              </a:ext>
            </a:extLst>
          </p:cNvPr>
          <p:cNvSpPr>
            <a:spLocks noGrp="1"/>
          </p:cNvSpPr>
          <p:nvPr>
            <p:ph idx="20"/>
          </p:nvPr>
        </p:nvSpPr>
        <p:spPr>
          <a:xfrm>
            <a:off x="9042400" y="3686656"/>
            <a:ext cx="2438400" cy="1926744"/>
          </a:xfrm>
        </p:spPr>
        <p:txBody>
          <a:bodyPr/>
          <a:lstStyle>
            <a:lvl1pPr>
              <a:lnSpc>
                <a:spcPct val="112000"/>
              </a:lnSpc>
              <a:defRPr sz="1200">
                <a:solidFill>
                  <a:schemeClr val="bg2"/>
                </a:solidFill>
              </a:defRPr>
            </a:lvl1pPr>
            <a:lvl2pPr>
              <a:lnSpc>
                <a:spcPct val="112000"/>
              </a:lnSpc>
              <a:defRPr sz="1067">
                <a:solidFill>
                  <a:schemeClr val="bg2"/>
                </a:solidFill>
              </a:defRPr>
            </a:lvl2pPr>
            <a:lvl3pPr marL="121917" indent="-121917">
              <a:lnSpc>
                <a:spcPct val="112000"/>
              </a:lnSpc>
              <a:defRPr sz="1067">
                <a:solidFill>
                  <a:schemeClr val="bg2"/>
                </a:solidFill>
              </a:defRPr>
            </a:lvl3pPr>
            <a:lvl4pPr marL="304792" indent="-121917">
              <a:lnSpc>
                <a:spcPct val="112000"/>
              </a:lnSpc>
              <a:defRPr sz="1067">
                <a:solidFill>
                  <a:schemeClr val="bg2"/>
                </a:solidFill>
              </a:defRPr>
            </a:lvl4pPr>
            <a:lvl5pPr marL="548626" indent="-121917">
              <a:lnSpc>
                <a:spcPct val="112000"/>
              </a:lnSpc>
              <a:defRPr sz="10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6E003EF9-3D7B-6B28-CFE9-B03186353ED1}"/>
              </a:ext>
            </a:extLst>
          </p:cNvPr>
          <p:cNvSpPr>
            <a:spLocks noGrp="1"/>
          </p:cNvSpPr>
          <p:nvPr>
            <p:ph type="sldNum" sz="quarter" idx="4"/>
          </p:nvPr>
        </p:nvSpPr>
        <p:spPr>
          <a:xfrm>
            <a:off x="11129230" y="6023477"/>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grpSp>
        <p:nvGrpSpPr>
          <p:cNvPr id="3" name="Group 2">
            <a:extLst>
              <a:ext uri="{FF2B5EF4-FFF2-40B4-BE49-F238E27FC236}">
                <a16:creationId xmlns:a16="http://schemas.microsoft.com/office/drawing/2014/main" id="{9E1EE3A3-70F7-ADCA-D0FD-4578C4C4116E}"/>
              </a:ext>
            </a:extLst>
          </p:cNvPr>
          <p:cNvGrpSpPr>
            <a:grpSpLocks noChangeAspect="1"/>
          </p:cNvGrpSpPr>
          <p:nvPr userDrawn="1"/>
        </p:nvGrpSpPr>
        <p:grpSpPr>
          <a:xfrm>
            <a:off x="651202" y="5889019"/>
            <a:ext cx="1097449" cy="476252"/>
            <a:chOff x="2138363" y="5326063"/>
            <a:chExt cx="1935162" cy="839788"/>
          </a:xfrm>
          <a:solidFill>
            <a:schemeClr val="bg1"/>
          </a:solidFill>
        </p:grpSpPr>
        <p:sp>
          <p:nvSpPr>
            <p:cNvPr id="4" name="Freeform 3">
              <a:extLst>
                <a:ext uri="{FF2B5EF4-FFF2-40B4-BE49-F238E27FC236}">
                  <a16:creationId xmlns:a16="http://schemas.microsoft.com/office/drawing/2014/main" id="{00CCA7B1-30B0-A866-F5BE-7EEF2CF5147A}"/>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6">
              <a:extLst>
                <a:ext uri="{FF2B5EF4-FFF2-40B4-BE49-F238E27FC236}">
                  <a16:creationId xmlns:a16="http://schemas.microsoft.com/office/drawing/2014/main" id="{A51FEC2F-8696-6500-D5C9-A19244BB584B}"/>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7">
              <a:extLst>
                <a:ext uri="{FF2B5EF4-FFF2-40B4-BE49-F238E27FC236}">
                  <a16:creationId xmlns:a16="http://schemas.microsoft.com/office/drawing/2014/main" id="{70B293C7-E657-8331-A1D0-1B42E2AF68F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7" name="Footer Placeholder 16">
            <a:extLst>
              <a:ext uri="{FF2B5EF4-FFF2-40B4-BE49-F238E27FC236}">
                <a16:creationId xmlns:a16="http://schemas.microsoft.com/office/drawing/2014/main" id="{7D3BCF80-9982-792C-53F3-31482DF59D09}"/>
              </a:ext>
            </a:extLst>
          </p:cNvPr>
          <p:cNvSpPr>
            <a:spLocks noGrp="1"/>
          </p:cNvSpPr>
          <p:nvPr>
            <p:ph type="ftr" sz="quarter" idx="21"/>
          </p:nvPr>
        </p:nvSpPr>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1420980130"/>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660400" y="2070101"/>
            <a:ext cx="9698712" cy="3543300"/>
          </a:xfrm>
        </p:spPr>
        <p:txBody>
          <a:bodyPr/>
          <a:lstStyle>
            <a:lvl1pPr>
              <a:lnSpc>
                <a:spcPct val="85000"/>
              </a:lnSpc>
              <a:defRPr sz="7466" b="0">
                <a:solidFill>
                  <a:schemeClr val="accent1"/>
                </a:solidFill>
              </a:defRPr>
            </a:lvl1pPr>
            <a:lvl2pPr>
              <a:lnSpc>
                <a:spcPct val="112000"/>
              </a:lnSpc>
              <a:defRPr/>
            </a:lvl2pPr>
            <a:lvl3pPr>
              <a:lnSpc>
                <a:spcPct val="112000"/>
              </a:lnSpc>
              <a:defRPr/>
            </a:lvl3pPr>
            <a:lvl4pPr>
              <a:lnSpc>
                <a:spcPct val="112000"/>
              </a:lnSpc>
              <a:defRPr/>
            </a:lvl4pPr>
            <a:lvl5pPr>
              <a:lnSpc>
                <a:spcPct val="112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2D57F39-02AA-089A-80FD-60D144D0644A}"/>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a:p>
        </p:txBody>
      </p:sp>
      <p:sp>
        <p:nvSpPr>
          <p:cNvPr id="4" name="Footer Placeholder 3">
            <a:extLst>
              <a:ext uri="{FF2B5EF4-FFF2-40B4-BE49-F238E27FC236}">
                <a16:creationId xmlns:a16="http://schemas.microsoft.com/office/drawing/2014/main" id="{6043DC9F-2744-7188-1DCD-23C5484CA212}"/>
              </a:ext>
            </a:extLst>
          </p:cNvPr>
          <p:cNvSpPr>
            <a:spLocks noGrp="1"/>
          </p:cNvSpPr>
          <p:nvPr>
            <p:ph type="ftr" sz="quarter" idx="10"/>
          </p:nvPr>
        </p:nvSpPr>
        <p:spPr/>
        <p:txBody>
          <a:bodyPr/>
          <a:lstStyle/>
          <a:p>
            <a:r>
              <a:rPr lang="en-US"/>
              <a:t>Division/Department Name</a:t>
            </a:r>
          </a:p>
        </p:txBody>
      </p:sp>
    </p:spTree>
    <p:extLst>
      <p:ext uri="{BB962C8B-B14F-4D97-AF65-F5344CB8AC3E}">
        <p14:creationId xmlns:p14="http://schemas.microsoft.com/office/powerpoint/2010/main" val="329919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nd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31800" y="2096523"/>
            <a:ext cx="5304187" cy="3529576"/>
          </a:xfrm>
        </p:spPr>
        <p:txBody>
          <a:bodyPr/>
          <a:lstStyle>
            <a:lvl1pPr>
              <a:lnSpc>
                <a:spcPct val="115000"/>
              </a:lnSpc>
              <a:defRPr sz="1467">
                <a:solidFill>
                  <a:schemeClr val="tx2"/>
                </a:solidFill>
              </a:defRPr>
            </a:lvl1pPr>
            <a:lvl2pPr>
              <a:lnSpc>
                <a:spcPct val="112000"/>
              </a:lnSpc>
              <a:defRPr sz="1400">
                <a:solidFill>
                  <a:schemeClr val="tx2"/>
                </a:solidFill>
              </a:defRPr>
            </a:lvl2pPr>
            <a:lvl3pPr>
              <a:lnSpc>
                <a:spcPct val="112000"/>
              </a:lnSpc>
              <a:defRPr sz="1400">
                <a:solidFill>
                  <a:schemeClr val="tx2"/>
                </a:solidFill>
              </a:defRPr>
            </a:lvl3pPr>
            <a:lvl4pPr>
              <a:lnSpc>
                <a:spcPct val="112000"/>
              </a:lnSpc>
              <a:defRPr sz="1200">
                <a:solidFill>
                  <a:schemeClr val="tx2"/>
                </a:solidFill>
              </a:defRPr>
            </a:lvl4pPr>
            <a:lvl5pPr>
              <a:lnSpc>
                <a:spcPct val="112000"/>
              </a:lnSpc>
              <a:defRPr sz="1067">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B576F7DD-4DB1-0669-5356-62659CD9B9F3}"/>
              </a:ext>
            </a:extLst>
          </p:cNvPr>
          <p:cNvSpPr>
            <a:spLocks noGrp="1"/>
          </p:cNvSpPr>
          <p:nvPr>
            <p:ph idx="13"/>
          </p:nvPr>
        </p:nvSpPr>
        <p:spPr>
          <a:xfrm>
            <a:off x="6532033" y="2056875"/>
            <a:ext cx="5304367" cy="3569224"/>
          </a:xfrm>
        </p:spPr>
        <p:txBody>
          <a:bodyPr/>
          <a:lstStyle>
            <a:lvl1pPr>
              <a:lnSpc>
                <a:spcPct val="82000"/>
              </a:lnSpc>
              <a:defRPr sz="5067">
                <a:solidFill>
                  <a:schemeClr val="bg2"/>
                </a:solidFill>
              </a:defRPr>
            </a:lvl1pPr>
            <a:lvl2pPr>
              <a:lnSpc>
                <a:spcPct val="115000"/>
              </a:lnSpc>
              <a:defRPr/>
            </a:lvl2pPr>
            <a:lvl3pPr>
              <a:lnSpc>
                <a:spcPct val="115000"/>
              </a:lnSpc>
              <a:defRPr/>
            </a:lvl3pPr>
            <a:lvl4pPr>
              <a:lnSpc>
                <a:spcPct val="115000"/>
              </a:lnSpc>
              <a:defRPr/>
            </a:lvl4pPr>
            <a:lvl5pPr>
              <a:lnSpc>
                <a:spcPct val="115000"/>
              </a:lnSpc>
              <a:defRPr/>
            </a:lvl5pPr>
          </a:lstStyle>
          <a:p>
            <a:pPr lvl="0"/>
            <a:r>
              <a:rPr lang="en-US"/>
              <a:t>Edit Master text styles</a:t>
            </a:r>
          </a:p>
        </p:txBody>
      </p:sp>
      <p:sp>
        <p:nvSpPr>
          <p:cNvPr id="4" name="Slide Number Placeholder 5">
            <a:extLst>
              <a:ext uri="{FF2B5EF4-FFF2-40B4-BE49-F238E27FC236}">
                <a16:creationId xmlns:a16="http://schemas.microsoft.com/office/drawing/2014/main" id="{BE45C75C-DC9C-1D59-2DE3-017E4E9C0BDE}"/>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6" name="Footer Placeholder 4">
            <a:extLst>
              <a:ext uri="{FF2B5EF4-FFF2-40B4-BE49-F238E27FC236}">
                <a16:creationId xmlns:a16="http://schemas.microsoft.com/office/drawing/2014/main" id="{F6EB0748-3735-1860-0B4C-FF2030008374}"/>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defRPr lang="en-US" smtClean="0"/>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3470802929"/>
      </p:ext>
    </p:extLst>
  </p:cSld>
  <p:clrMapOvr>
    <a:masterClrMapping/>
  </p:clrMapOvr>
  <p:hf hdr="0" dt="0"/>
  <p:extLst>
    <p:ext uri="{DCECCB84-F9BA-43D5-87BE-67443E8EF086}">
      <p15:sldGuideLst xmlns:p15="http://schemas.microsoft.com/office/powerpoint/2012/main">
        <p15:guide id="1" pos="5592">
          <p15:clr>
            <a:srgbClr val="FBAE40"/>
          </p15:clr>
        </p15:guide>
        <p15:guide id="2" pos="2712">
          <p15:clr>
            <a:srgbClr val="FBAE40"/>
          </p15:clr>
        </p15:guide>
        <p15:guide id="3" pos="308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Title and Large Text - 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60400" y="2070101"/>
            <a:ext cx="9698712" cy="3543300"/>
          </a:xfrm>
        </p:spPr>
        <p:txBody>
          <a:bodyPr/>
          <a:lstStyle>
            <a:lvl1pPr>
              <a:lnSpc>
                <a:spcPct val="85000"/>
              </a:lnSpc>
              <a:defRPr sz="7466" b="0">
                <a:solidFill>
                  <a:schemeClr val="bg2"/>
                </a:solidFill>
              </a:defRPr>
            </a:lvl1pPr>
            <a:lvl2pPr>
              <a:lnSpc>
                <a:spcPct val="112000"/>
              </a:lnSpc>
              <a:defRPr>
                <a:solidFill>
                  <a:schemeClr val="bg2"/>
                </a:solidFill>
              </a:defRPr>
            </a:lvl2pPr>
            <a:lvl3pPr>
              <a:lnSpc>
                <a:spcPct val="112000"/>
              </a:lnSpc>
              <a:defRPr>
                <a:solidFill>
                  <a:schemeClr val="bg2"/>
                </a:solidFill>
              </a:defRPr>
            </a:lvl3pPr>
            <a:lvl4pPr>
              <a:lnSpc>
                <a:spcPct val="112000"/>
              </a:lnSpc>
              <a:defRPr>
                <a:solidFill>
                  <a:schemeClr val="bg2"/>
                </a:solidFill>
              </a:defRPr>
            </a:lvl4pPr>
            <a:lvl5pPr>
              <a:lnSpc>
                <a:spcPct val="112000"/>
              </a:lnSpc>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2D57F39-02AA-089A-80FD-60D144D0644A}"/>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grpSp>
        <p:nvGrpSpPr>
          <p:cNvPr id="4" name="Group 3">
            <a:extLst>
              <a:ext uri="{FF2B5EF4-FFF2-40B4-BE49-F238E27FC236}">
                <a16:creationId xmlns:a16="http://schemas.microsoft.com/office/drawing/2014/main" id="{2FFDBD34-B9AC-61FE-A14F-E28B8F23EB15}"/>
              </a:ext>
            </a:extLst>
          </p:cNvPr>
          <p:cNvGrpSpPr>
            <a:grpSpLocks noChangeAspect="1"/>
          </p:cNvGrpSpPr>
          <p:nvPr userDrawn="1"/>
        </p:nvGrpSpPr>
        <p:grpSpPr>
          <a:xfrm>
            <a:off x="651202" y="5889019"/>
            <a:ext cx="1097449" cy="476252"/>
            <a:chOff x="2138363" y="5326063"/>
            <a:chExt cx="1935162" cy="839788"/>
          </a:xfrm>
          <a:solidFill>
            <a:schemeClr val="bg1"/>
          </a:solidFill>
        </p:grpSpPr>
        <p:sp>
          <p:nvSpPr>
            <p:cNvPr id="5" name="Freeform 4">
              <a:extLst>
                <a:ext uri="{FF2B5EF4-FFF2-40B4-BE49-F238E27FC236}">
                  <a16:creationId xmlns:a16="http://schemas.microsoft.com/office/drawing/2014/main" id="{8D8EE8ED-9033-9A52-0512-68BF3FC45EB1}"/>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6">
              <a:extLst>
                <a:ext uri="{FF2B5EF4-FFF2-40B4-BE49-F238E27FC236}">
                  <a16:creationId xmlns:a16="http://schemas.microsoft.com/office/drawing/2014/main" id="{F7F489C8-8FF9-F11C-9489-1EC4D6B04C51}"/>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7">
              <a:extLst>
                <a:ext uri="{FF2B5EF4-FFF2-40B4-BE49-F238E27FC236}">
                  <a16:creationId xmlns:a16="http://schemas.microsoft.com/office/drawing/2014/main" id="{E5E29BCA-DED1-D94E-ACF3-4873634EC1A0}"/>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0" name="Footer Placeholder 9">
            <a:extLst>
              <a:ext uri="{FF2B5EF4-FFF2-40B4-BE49-F238E27FC236}">
                <a16:creationId xmlns:a16="http://schemas.microsoft.com/office/drawing/2014/main" id="{AE7CABB0-4AE2-F660-74B5-3FC74447506C}"/>
              </a:ext>
            </a:extLst>
          </p:cNvPr>
          <p:cNvSpPr>
            <a:spLocks noGrp="1"/>
          </p:cNvSpPr>
          <p:nvPr>
            <p:ph type="ftr" sz="quarter" idx="10"/>
          </p:nvPr>
        </p:nvSpPr>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7337306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Header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399" y="624841"/>
            <a:ext cx="4881444" cy="1536700"/>
          </a:xfrm>
        </p:spPr>
        <p:txBody>
          <a:bodyPr/>
          <a:lstStyle>
            <a:lvl1pPr>
              <a:lnSpc>
                <a:spcPct val="80000"/>
              </a:lnSpc>
              <a:defRPr sz="6000">
                <a:solidFill>
                  <a:schemeClr val="bg1"/>
                </a:solidFill>
              </a:defRPr>
            </a:lvl1pPr>
          </a:lstStyle>
          <a:p>
            <a:r>
              <a:rPr lang="en-US"/>
              <a:t>Click to edit Master title style</a:t>
            </a:r>
          </a:p>
        </p:txBody>
      </p:sp>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096000" y="1"/>
            <a:ext cx="6096001" cy="6858001"/>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6" name="Slide Number Placeholder 5">
            <a:extLst>
              <a:ext uri="{FF2B5EF4-FFF2-40B4-BE49-F238E27FC236}">
                <a16:creationId xmlns:a16="http://schemas.microsoft.com/office/drawing/2014/main" id="{C35BB43B-1319-036D-5BDA-56D0F6DE0B73}"/>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57447" y="2081410"/>
            <a:ext cx="4886267" cy="3079215"/>
          </a:xfrm>
        </p:spPr>
        <p:txBody>
          <a:bodyPr anchor="b"/>
          <a:lstStyle>
            <a:lvl1pPr>
              <a:lnSpc>
                <a:spcPct val="112000"/>
              </a:lnSpc>
              <a:defRPr sz="2400" b="0">
                <a:solidFill>
                  <a:schemeClr val="bg1"/>
                </a:solidFill>
              </a:defRPr>
            </a:lvl1pPr>
            <a:lvl2pPr>
              <a:lnSpc>
                <a:spcPct val="112000"/>
              </a:lnSpc>
              <a:defRPr sz="2400" b="0">
                <a:solidFill>
                  <a:schemeClr val="bg1"/>
                </a:solidFill>
              </a:defRPr>
            </a:lvl2pPr>
            <a:lvl3pPr marL="304792" indent="-304792">
              <a:lnSpc>
                <a:spcPct val="112000"/>
              </a:lnSpc>
              <a:defRPr sz="2400" b="0">
                <a:solidFill>
                  <a:schemeClr val="bg1"/>
                </a:solidFill>
              </a:defRPr>
            </a:lvl3pPr>
            <a:lvl4pPr marL="609585" indent="-304792">
              <a:lnSpc>
                <a:spcPct val="112000"/>
              </a:lnSpc>
              <a:defRPr sz="2400" b="0">
                <a:solidFill>
                  <a:schemeClr val="bg1"/>
                </a:solidFill>
              </a:defRPr>
            </a:lvl4pPr>
            <a:lvl5pPr marL="914377" indent="-304792">
              <a:lnSpc>
                <a:spcPct val="112000"/>
              </a:lnSpc>
              <a:defRPr sz="24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D8207384-E671-EA1B-08D2-2939459F92ED}"/>
              </a:ext>
            </a:extLst>
          </p:cNvPr>
          <p:cNvGrpSpPr>
            <a:grpSpLocks noChangeAspect="1"/>
          </p:cNvGrpSpPr>
          <p:nvPr userDrawn="1"/>
        </p:nvGrpSpPr>
        <p:grpSpPr>
          <a:xfrm>
            <a:off x="651202" y="5889019"/>
            <a:ext cx="1097449" cy="476252"/>
            <a:chOff x="2138363" y="5326063"/>
            <a:chExt cx="1935162" cy="839788"/>
          </a:xfrm>
          <a:solidFill>
            <a:schemeClr val="bg1"/>
          </a:solidFill>
        </p:grpSpPr>
        <p:sp>
          <p:nvSpPr>
            <p:cNvPr id="4" name="Freeform 3">
              <a:extLst>
                <a:ext uri="{FF2B5EF4-FFF2-40B4-BE49-F238E27FC236}">
                  <a16:creationId xmlns:a16="http://schemas.microsoft.com/office/drawing/2014/main" id="{3416B3B5-F6C5-3128-4232-41EC467DF298}"/>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 name="Freeform 4">
              <a:extLst>
                <a:ext uri="{FF2B5EF4-FFF2-40B4-BE49-F238E27FC236}">
                  <a16:creationId xmlns:a16="http://schemas.microsoft.com/office/drawing/2014/main" id="{B1507F75-2B19-B633-1D9D-0A994B468229}"/>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8">
              <a:extLst>
                <a:ext uri="{FF2B5EF4-FFF2-40B4-BE49-F238E27FC236}">
                  <a16:creationId xmlns:a16="http://schemas.microsoft.com/office/drawing/2014/main" id="{AD8FF72D-F06D-7E50-DF2F-3DAEFA7C9F10}"/>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0" name="Footer Placeholder 9">
            <a:extLst>
              <a:ext uri="{FF2B5EF4-FFF2-40B4-BE49-F238E27FC236}">
                <a16:creationId xmlns:a16="http://schemas.microsoft.com/office/drawing/2014/main" id="{0D3792DC-0B59-CFCA-D68B-D6E33DB0ABD9}"/>
              </a:ext>
            </a:extLst>
          </p:cNvPr>
          <p:cNvSpPr>
            <a:spLocks noGrp="1"/>
          </p:cNvSpPr>
          <p:nvPr>
            <p:ph type="ftr" sz="quarter" idx="11"/>
          </p:nvPr>
        </p:nvSpPr>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6482519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741B06AA-53AF-3F9D-598B-1507782FAEAF}"/>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a:p>
        </p:txBody>
      </p:sp>
      <p:sp>
        <p:nvSpPr>
          <p:cNvPr id="3" name="Footer Placeholder 2">
            <a:extLst>
              <a:ext uri="{FF2B5EF4-FFF2-40B4-BE49-F238E27FC236}">
                <a16:creationId xmlns:a16="http://schemas.microsoft.com/office/drawing/2014/main" id="{C8CE9641-4D3A-B465-0EED-F0FBA6591F7F}"/>
              </a:ext>
            </a:extLst>
          </p:cNvPr>
          <p:cNvSpPr>
            <a:spLocks noGrp="1"/>
          </p:cNvSpPr>
          <p:nvPr>
            <p:ph type="ftr" sz="quarter" idx="10"/>
          </p:nvPr>
        </p:nvSpPr>
        <p:spPr/>
        <p:txBody>
          <a:bodyPr/>
          <a:lstStyle/>
          <a:p>
            <a:r>
              <a:rPr lang="en-US"/>
              <a:t>Division/Department Name</a:t>
            </a:r>
          </a:p>
        </p:txBody>
      </p:sp>
    </p:spTree>
    <p:extLst>
      <p:ext uri="{BB962C8B-B14F-4D97-AF65-F5344CB8AC3E}">
        <p14:creationId xmlns:p14="http://schemas.microsoft.com/office/powerpoint/2010/main" val="12714551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Title Only - 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741B06AA-53AF-3F9D-598B-1507782FAEAF}"/>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grpSp>
        <p:nvGrpSpPr>
          <p:cNvPr id="3" name="Group 2">
            <a:extLst>
              <a:ext uri="{FF2B5EF4-FFF2-40B4-BE49-F238E27FC236}">
                <a16:creationId xmlns:a16="http://schemas.microsoft.com/office/drawing/2014/main" id="{9091262D-134D-7D08-91CE-7CAE81BEB29F}"/>
              </a:ext>
            </a:extLst>
          </p:cNvPr>
          <p:cNvGrpSpPr>
            <a:grpSpLocks noChangeAspect="1"/>
          </p:cNvGrpSpPr>
          <p:nvPr userDrawn="1"/>
        </p:nvGrpSpPr>
        <p:grpSpPr>
          <a:xfrm>
            <a:off x="651202" y="5889019"/>
            <a:ext cx="1097449" cy="476252"/>
            <a:chOff x="2138363" y="5326063"/>
            <a:chExt cx="1935162" cy="839788"/>
          </a:xfrm>
          <a:solidFill>
            <a:schemeClr val="bg1"/>
          </a:solidFill>
        </p:grpSpPr>
        <p:sp>
          <p:nvSpPr>
            <p:cNvPr id="4" name="Freeform 3">
              <a:extLst>
                <a:ext uri="{FF2B5EF4-FFF2-40B4-BE49-F238E27FC236}">
                  <a16:creationId xmlns:a16="http://schemas.microsoft.com/office/drawing/2014/main" id="{D1927DCF-E53D-289B-3A9A-EA1257041E1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6">
              <a:extLst>
                <a:ext uri="{FF2B5EF4-FFF2-40B4-BE49-F238E27FC236}">
                  <a16:creationId xmlns:a16="http://schemas.microsoft.com/office/drawing/2014/main" id="{79EA465C-9A4E-C6D9-2619-0C13EA81E47F}"/>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7">
              <a:extLst>
                <a:ext uri="{FF2B5EF4-FFF2-40B4-BE49-F238E27FC236}">
                  <a16:creationId xmlns:a16="http://schemas.microsoft.com/office/drawing/2014/main" id="{DE51B2B9-A5E7-225D-9567-04F1FD8AC33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9" name="Footer Placeholder 8">
            <a:extLst>
              <a:ext uri="{FF2B5EF4-FFF2-40B4-BE49-F238E27FC236}">
                <a16:creationId xmlns:a16="http://schemas.microsoft.com/office/drawing/2014/main" id="{6E9B480E-2CA2-1D9C-F0B0-F643EBE6F8AA}"/>
              </a:ext>
            </a:extLst>
          </p:cNvPr>
          <p:cNvSpPr>
            <a:spLocks noGrp="1"/>
          </p:cNvSpPr>
          <p:nvPr>
            <p:ph type="ftr" sz="quarter" idx="10"/>
          </p:nvPr>
        </p:nvSpPr>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31730073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3BD8AE6-C2F0-35EB-8C96-26857916D76B}"/>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a:p>
        </p:txBody>
      </p:sp>
      <p:sp>
        <p:nvSpPr>
          <p:cNvPr id="2" name="Footer Placeholder 1">
            <a:extLst>
              <a:ext uri="{FF2B5EF4-FFF2-40B4-BE49-F238E27FC236}">
                <a16:creationId xmlns:a16="http://schemas.microsoft.com/office/drawing/2014/main" id="{AC8BEB58-F668-7562-F0AA-C1E9454C821D}"/>
              </a:ext>
            </a:extLst>
          </p:cNvPr>
          <p:cNvSpPr>
            <a:spLocks noGrp="1"/>
          </p:cNvSpPr>
          <p:nvPr>
            <p:ph type="ftr" sz="quarter" idx="10"/>
          </p:nvPr>
        </p:nvSpPr>
        <p:spPr/>
        <p:txBody>
          <a:bodyPr/>
          <a:lstStyle/>
          <a:p>
            <a:r>
              <a:rPr lang="en-US"/>
              <a:t>Division/Department Name</a:t>
            </a:r>
          </a:p>
        </p:txBody>
      </p:sp>
    </p:spTree>
    <p:extLst>
      <p:ext uri="{BB962C8B-B14F-4D97-AF65-F5344CB8AC3E}">
        <p14:creationId xmlns:p14="http://schemas.microsoft.com/office/powerpoint/2010/main" val="28211454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 Purple">
    <p:bg>
      <p:bgPr>
        <a:solidFill>
          <a:schemeClr val="tx2"/>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3BD8AE6-C2F0-35EB-8C96-26857916D76B}"/>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bg1"/>
                </a:solidFill>
              </a:defRPr>
            </a:lvl1pPr>
          </a:lstStyle>
          <a:p>
            <a:fld id="{2441C0E6-2A71-4EB3-9E92-A3D15D26B6CA}" type="slidenum">
              <a:rPr lang="en-US" smtClean="0"/>
              <a:pPr/>
              <a:t>‹#›</a:t>
            </a:fld>
            <a:endParaRPr lang="en-US"/>
          </a:p>
        </p:txBody>
      </p:sp>
      <p:grpSp>
        <p:nvGrpSpPr>
          <p:cNvPr id="2" name="Group 1">
            <a:extLst>
              <a:ext uri="{FF2B5EF4-FFF2-40B4-BE49-F238E27FC236}">
                <a16:creationId xmlns:a16="http://schemas.microsoft.com/office/drawing/2014/main" id="{FD2BF8FC-DE44-610A-B6A5-E0BFE2D06A8D}"/>
              </a:ext>
            </a:extLst>
          </p:cNvPr>
          <p:cNvGrpSpPr>
            <a:grpSpLocks noChangeAspect="1"/>
          </p:cNvGrpSpPr>
          <p:nvPr userDrawn="1"/>
        </p:nvGrpSpPr>
        <p:grpSpPr>
          <a:xfrm>
            <a:off x="651202" y="5889019"/>
            <a:ext cx="1097449" cy="476252"/>
            <a:chOff x="2138363" y="5326063"/>
            <a:chExt cx="1935162" cy="839788"/>
          </a:xfrm>
          <a:solidFill>
            <a:schemeClr val="bg1"/>
          </a:solidFill>
        </p:grpSpPr>
        <p:sp>
          <p:nvSpPr>
            <p:cNvPr id="3" name="Freeform 2">
              <a:extLst>
                <a:ext uri="{FF2B5EF4-FFF2-40B4-BE49-F238E27FC236}">
                  <a16:creationId xmlns:a16="http://schemas.microsoft.com/office/drawing/2014/main" id="{B8E34EC9-38A4-9636-90C3-5B88043C8DBD}"/>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 name="Freeform 6">
              <a:extLst>
                <a:ext uri="{FF2B5EF4-FFF2-40B4-BE49-F238E27FC236}">
                  <a16:creationId xmlns:a16="http://schemas.microsoft.com/office/drawing/2014/main" id="{EF12B9F8-5AB8-F7EE-2E42-3A7394787091}"/>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7">
              <a:extLst>
                <a:ext uri="{FF2B5EF4-FFF2-40B4-BE49-F238E27FC236}">
                  <a16:creationId xmlns:a16="http://schemas.microsoft.com/office/drawing/2014/main" id="{BA483221-AF30-723C-E38C-401FC23E6DB6}"/>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8" name="Footer Placeholder 7">
            <a:extLst>
              <a:ext uri="{FF2B5EF4-FFF2-40B4-BE49-F238E27FC236}">
                <a16:creationId xmlns:a16="http://schemas.microsoft.com/office/drawing/2014/main" id="{509A8225-A7C5-C225-A904-BFA1ADCD975F}"/>
              </a:ext>
            </a:extLst>
          </p:cNvPr>
          <p:cNvSpPr>
            <a:spLocks noGrp="1"/>
          </p:cNvSpPr>
          <p:nvPr>
            <p:ph type="ftr" sz="quarter" idx="10"/>
          </p:nvPr>
        </p:nvSpPr>
        <p:spPr/>
        <p:txBody>
          <a:bodyPr/>
          <a:lstStyle>
            <a:lvl1pPr>
              <a:defRPr>
                <a:solidFill>
                  <a:schemeClr val="bg1"/>
                </a:solidFill>
              </a:defRPr>
            </a:lvl1pPr>
          </a:lstStyle>
          <a:p>
            <a:r>
              <a:rPr lang="en-US"/>
              <a:t>Division/Department Name</a:t>
            </a:r>
          </a:p>
        </p:txBody>
      </p:sp>
    </p:spTree>
    <p:extLst>
      <p:ext uri="{BB962C8B-B14F-4D97-AF65-F5344CB8AC3E}">
        <p14:creationId xmlns:p14="http://schemas.microsoft.com/office/powerpoint/2010/main" val="2623830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9162" y="4919579"/>
            <a:ext cx="6637759" cy="747823"/>
          </a:xfrm>
        </p:spPr>
        <p:txBody>
          <a:bodyPr anchor="b">
            <a:noAutofit/>
          </a:bodyPr>
          <a:lstStyle>
            <a:lvl1pPr marL="0" indent="0" algn="l">
              <a:lnSpc>
                <a:spcPct val="105000"/>
              </a:lnSpc>
              <a:buNone/>
              <a:defRPr sz="24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8138584" y="0"/>
            <a:ext cx="4053416" cy="6858000"/>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13" name="TextBox 12">
            <a:extLst>
              <a:ext uri="{FF2B5EF4-FFF2-40B4-BE49-F238E27FC236}">
                <a16:creationId xmlns:a16="http://schemas.microsoft.com/office/drawing/2014/main" id="{719728A9-6C8B-6FDF-9879-F88BA8D3969B}"/>
              </a:ext>
            </a:extLst>
          </p:cNvPr>
          <p:cNvSpPr txBox="1"/>
          <p:nvPr userDrawn="1"/>
        </p:nvSpPr>
        <p:spPr>
          <a:xfrm>
            <a:off x="660401" y="2687165"/>
            <a:ext cx="4593209" cy="923330"/>
          </a:xfrm>
          <a:prstGeom prst="rect">
            <a:avLst/>
          </a:prstGeom>
          <a:noFill/>
        </p:spPr>
        <p:txBody>
          <a:bodyPr wrap="square" lIns="0" tIns="0" rIns="0" bIns="0" rtlCol="0">
            <a:spAutoFit/>
          </a:bodyPr>
          <a:lstStyle/>
          <a:p>
            <a:pPr algn="l"/>
            <a:r>
              <a:rPr lang="en-US" sz="6000">
                <a:solidFill>
                  <a:schemeClr val="bg1"/>
                </a:solidFill>
              </a:rPr>
              <a:t>Thank you</a:t>
            </a:r>
          </a:p>
        </p:txBody>
      </p:sp>
      <p:grpSp>
        <p:nvGrpSpPr>
          <p:cNvPr id="2" name="Group 1">
            <a:extLst>
              <a:ext uri="{FF2B5EF4-FFF2-40B4-BE49-F238E27FC236}">
                <a16:creationId xmlns:a16="http://schemas.microsoft.com/office/drawing/2014/main" id="{A0286701-710D-A85F-7782-853164691F09}"/>
              </a:ext>
            </a:extLst>
          </p:cNvPr>
          <p:cNvGrpSpPr>
            <a:grpSpLocks noChangeAspect="1"/>
          </p:cNvGrpSpPr>
          <p:nvPr userDrawn="1"/>
        </p:nvGrpSpPr>
        <p:grpSpPr>
          <a:xfrm>
            <a:off x="649163" y="514011"/>
            <a:ext cx="1994712" cy="865632"/>
            <a:chOff x="2138363" y="5326063"/>
            <a:chExt cx="1935162" cy="839788"/>
          </a:xfrm>
          <a:solidFill>
            <a:schemeClr val="bg1"/>
          </a:solidFill>
        </p:grpSpPr>
        <p:sp>
          <p:nvSpPr>
            <p:cNvPr id="5" name="Freeform 4">
              <a:extLst>
                <a:ext uri="{FF2B5EF4-FFF2-40B4-BE49-F238E27FC236}">
                  <a16:creationId xmlns:a16="http://schemas.microsoft.com/office/drawing/2014/main" id="{3AD57E4E-DC3C-FFDF-12B3-4413375D23DC}"/>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 name="Freeform 5">
              <a:extLst>
                <a:ext uri="{FF2B5EF4-FFF2-40B4-BE49-F238E27FC236}">
                  <a16:creationId xmlns:a16="http://schemas.microsoft.com/office/drawing/2014/main" id="{19F7552F-3F6F-5801-6D83-0650CBCA7303}"/>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8">
              <a:extLst>
                <a:ext uri="{FF2B5EF4-FFF2-40B4-BE49-F238E27FC236}">
                  <a16:creationId xmlns:a16="http://schemas.microsoft.com/office/drawing/2014/main" id="{38DB314B-18C9-2231-8F8C-0F30B362572D}"/>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4" name="Footer Placeholder 3">
            <a:extLst>
              <a:ext uri="{FF2B5EF4-FFF2-40B4-BE49-F238E27FC236}">
                <a16:creationId xmlns:a16="http://schemas.microsoft.com/office/drawing/2014/main" id="{13A6D16C-CEA9-48DE-DB22-D8D95E736356}"/>
              </a:ext>
            </a:extLst>
          </p:cNvPr>
          <p:cNvSpPr>
            <a:spLocks noGrp="1"/>
          </p:cNvSpPr>
          <p:nvPr>
            <p:ph type="ftr" sz="quarter" idx="11"/>
          </p:nvPr>
        </p:nvSpPr>
        <p:spPr>
          <a:xfrm>
            <a:off x="649161" y="6129813"/>
            <a:ext cx="6637759" cy="311627"/>
          </a:xfrm>
        </p:spPr>
        <p:txBody>
          <a:bodyPr/>
          <a:lstStyle>
            <a:lvl1pPr algn="l">
              <a:defRPr sz="1600" b="1">
                <a:solidFill>
                  <a:schemeClr val="bg1"/>
                </a:solidFill>
              </a:defRPr>
            </a:lvl1pPr>
          </a:lstStyle>
          <a:p>
            <a:r>
              <a:rPr lang="en-US"/>
              <a:t>Division/Department Name</a:t>
            </a:r>
          </a:p>
        </p:txBody>
      </p:sp>
    </p:spTree>
    <p:extLst>
      <p:ext uri="{BB962C8B-B14F-4D97-AF65-F5344CB8AC3E}">
        <p14:creationId xmlns:p14="http://schemas.microsoft.com/office/powerpoint/2010/main" val="2574371685"/>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hank you - Whit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9162" y="4919579"/>
            <a:ext cx="6637759" cy="747823"/>
          </a:xfrm>
        </p:spPr>
        <p:txBody>
          <a:bodyPr anchor="b">
            <a:noAutofit/>
          </a:bodyPr>
          <a:lstStyle>
            <a:lvl1pPr marL="0" indent="0" algn="l">
              <a:lnSpc>
                <a:spcPct val="105000"/>
              </a:lnSpc>
              <a:buNone/>
              <a:defRPr sz="2400" b="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8138584" y="0"/>
            <a:ext cx="4053416" cy="6858000"/>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13" name="TextBox 12">
            <a:extLst>
              <a:ext uri="{FF2B5EF4-FFF2-40B4-BE49-F238E27FC236}">
                <a16:creationId xmlns:a16="http://schemas.microsoft.com/office/drawing/2014/main" id="{719728A9-6C8B-6FDF-9879-F88BA8D3969B}"/>
              </a:ext>
            </a:extLst>
          </p:cNvPr>
          <p:cNvSpPr txBox="1"/>
          <p:nvPr userDrawn="1"/>
        </p:nvSpPr>
        <p:spPr>
          <a:xfrm>
            <a:off x="660401" y="2687165"/>
            <a:ext cx="4593209" cy="923330"/>
          </a:xfrm>
          <a:prstGeom prst="rect">
            <a:avLst/>
          </a:prstGeom>
          <a:noFill/>
        </p:spPr>
        <p:txBody>
          <a:bodyPr wrap="square" lIns="0" tIns="0" rIns="0" bIns="0" rtlCol="0">
            <a:spAutoFit/>
          </a:bodyPr>
          <a:lstStyle/>
          <a:p>
            <a:pPr algn="l"/>
            <a:r>
              <a:rPr lang="en-US" sz="6000">
                <a:solidFill>
                  <a:schemeClr val="tx2"/>
                </a:solidFill>
              </a:rPr>
              <a:t>Thank you</a:t>
            </a:r>
          </a:p>
        </p:txBody>
      </p:sp>
      <p:grpSp>
        <p:nvGrpSpPr>
          <p:cNvPr id="2" name="Group 1">
            <a:extLst>
              <a:ext uri="{FF2B5EF4-FFF2-40B4-BE49-F238E27FC236}">
                <a16:creationId xmlns:a16="http://schemas.microsoft.com/office/drawing/2014/main" id="{A0286701-710D-A85F-7782-853164691F09}"/>
              </a:ext>
            </a:extLst>
          </p:cNvPr>
          <p:cNvGrpSpPr>
            <a:grpSpLocks noChangeAspect="1"/>
          </p:cNvGrpSpPr>
          <p:nvPr userDrawn="1"/>
        </p:nvGrpSpPr>
        <p:grpSpPr>
          <a:xfrm>
            <a:off x="649163" y="514011"/>
            <a:ext cx="1994712" cy="865632"/>
            <a:chOff x="2138363" y="5326063"/>
            <a:chExt cx="1935162" cy="839788"/>
          </a:xfrm>
          <a:solidFill>
            <a:schemeClr val="tx2"/>
          </a:solidFill>
        </p:grpSpPr>
        <p:sp>
          <p:nvSpPr>
            <p:cNvPr id="5" name="Freeform 4">
              <a:extLst>
                <a:ext uri="{FF2B5EF4-FFF2-40B4-BE49-F238E27FC236}">
                  <a16:creationId xmlns:a16="http://schemas.microsoft.com/office/drawing/2014/main" id="{3AD57E4E-DC3C-FFDF-12B3-4413375D23DC}"/>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 name="Freeform 5">
              <a:extLst>
                <a:ext uri="{FF2B5EF4-FFF2-40B4-BE49-F238E27FC236}">
                  <a16:creationId xmlns:a16="http://schemas.microsoft.com/office/drawing/2014/main" id="{19F7552F-3F6F-5801-6D83-0650CBCA7303}"/>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8">
              <a:extLst>
                <a:ext uri="{FF2B5EF4-FFF2-40B4-BE49-F238E27FC236}">
                  <a16:creationId xmlns:a16="http://schemas.microsoft.com/office/drawing/2014/main" id="{38DB314B-18C9-2231-8F8C-0F30B362572D}"/>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4" name="Footer Placeholder 3">
            <a:extLst>
              <a:ext uri="{FF2B5EF4-FFF2-40B4-BE49-F238E27FC236}">
                <a16:creationId xmlns:a16="http://schemas.microsoft.com/office/drawing/2014/main" id="{88FC635F-2508-4EB3-09CC-A82E69E06B69}"/>
              </a:ext>
            </a:extLst>
          </p:cNvPr>
          <p:cNvSpPr>
            <a:spLocks noGrp="1"/>
          </p:cNvSpPr>
          <p:nvPr>
            <p:ph type="ftr" sz="quarter" idx="11"/>
          </p:nvPr>
        </p:nvSpPr>
        <p:spPr>
          <a:xfrm>
            <a:off x="649162" y="6139973"/>
            <a:ext cx="6637757" cy="295456"/>
          </a:xfrm>
        </p:spPr>
        <p:txBody>
          <a:bodyPr/>
          <a:lstStyle>
            <a:lvl1pPr algn="l">
              <a:defRPr sz="1600" b="1"/>
            </a:lvl1pPr>
          </a:lstStyle>
          <a:p>
            <a:r>
              <a:rPr lang="en-US"/>
              <a:t>Division/Department Name</a:t>
            </a:r>
          </a:p>
        </p:txBody>
      </p:sp>
    </p:spTree>
    <p:extLst>
      <p:ext uri="{BB962C8B-B14F-4D97-AF65-F5344CB8AC3E}">
        <p14:creationId xmlns:p14="http://schemas.microsoft.com/office/powerpoint/2010/main" val="4234698592"/>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UTORIAL">
    <p:bg>
      <p:bgPr>
        <a:solidFill>
          <a:schemeClr val="tx2"/>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23DC7BA-05DD-C896-5262-37703314653E}"/>
              </a:ext>
            </a:extLst>
          </p:cNvPr>
          <p:cNvGrpSpPr>
            <a:grpSpLocks noChangeAspect="1"/>
          </p:cNvGrpSpPr>
          <p:nvPr userDrawn="1"/>
        </p:nvGrpSpPr>
        <p:grpSpPr>
          <a:xfrm>
            <a:off x="649163" y="514011"/>
            <a:ext cx="1994712" cy="865632"/>
            <a:chOff x="2138363" y="5326063"/>
            <a:chExt cx="1935162" cy="839788"/>
          </a:xfrm>
          <a:solidFill>
            <a:schemeClr val="bg1"/>
          </a:solidFill>
        </p:grpSpPr>
        <p:sp>
          <p:nvSpPr>
            <p:cNvPr id="6" name="Freeform 5">
              <a:extLst>
                <a:ext uri="{FF2B5EF4-FFF2-40B4-BE49-F238E27FC236}">
                  <a16:creationId xmlns:a16="http://schemas.microsoft.com/office/drawing/2014/main" id="{195BE840-3D72-22A7-AB5F-E97D6775A99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6">
              <a:extLst>
                <a:ext uri="{FF2B5EF4-FFF2-40B4-BE49-F238E27FC236}">
                  <a16:creationId xmlns:a16="http://schemas.microsoft.com/office/drawing/2014/main" id="{7E30D5D3-49A4-BB8C-7CF8-79A1E9AB1AB5}"/>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7">
              <a:extLst>
                <a:ext uri="{FF2B5EF4-FFF2-40B4-BE49-F238E27FC236}">
                  <a16:creationId xmlns:a16="http://schemas.microsoft.com/office/drawing/2014/main" id="{FA969DAB-B68F-73C8-1D5A-A9D246382C2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pic>
        <p:nvPicPr>
          <p:cNvPr id="9" name="Picture Placeholder 12">
            <a:extLst>
              <a:ext uri="{FF2B5EF4-FFF2-40B4-BE49-F238E27FC236}">
                <a16:creationId xmlns:a16="http://schemas.microsoft.com/office/drawing/2014/main" id="{BCCA40AB-832C-6D9B-CC34-6BDA6725AA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5" r="115"/>
          <a:stretch/>
        </p:blipFill>
        <p:spPr>
          <a:xfrm>
            <a:off x="8138584" y="0"/>
            <a:ext cx="4053416" cy="6858000"/>
          </a:xfrm>
          <a:prstGeom prst="rect">
            <a:avLst/>
          </a:prstGeom>
        </p:spPr>
      </p:pic>
      <p:sp>
        <p:nvSpPr>
          <p:cNvPr id="15" name="TextBox 14">
            <a:extLst>
              <a:ext uri="{FF2B5EF4-FFF2-40B4-BE49-F238E27FC236}">
                <a16:creationId xmlns:a16="http://schemas.microsoft.com/office/drawing/2014/main" id="{BFC7CFA0-762E-DB7F-EB33-6B78BBE20A8A}"/>
              </a:ext>
            </a:extLst>
          </p:cNvPr>
          <p:cNvSpPr txBox="1"/>
          <p:nvPr userDrawn="1"/>
        </p:nvSpPr>
        <p:spPr>
          <a:xfrm>
            <a:off x="660400" y="2070101"/>
            <a:ext cx="6886448" cy="2461260"/>
          </a:xfrm>
          <a:prstGeom prst="rect">
            <a:avLst/>
          </a:prstGeom>
          <a:noFill/>
        </p:spPr>
        <p:txBody>
          <a:bodyPr wrap="square" lIns="0" tIns="0" rIns="0" bIns="0" rtlCol="0">
            <a:noAutofit/>
          </a:bodyPr>
          <a:lstStyle/>
          <a:p>
            <a:pPr marL="0" marR="0" indent="0" algn="l" defTabSz="609585" rtl="0" eaLnBrk="1" fontAlgn="auto" latinLnBrk="0" hangingPunct="1">
              <a:lnSpc>
                <a:spcPct val="82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mj-lt"/>
                <a:ea typeface="+mj-ea"/>
                <a:cs typeface="+mj-cs"/>
              </a:rPr>
              <a:t>Presentation title </a:t>
            </a:r>
            <a:br>
              <a:rPr kumimoji="0" lang="en-US" sz="4800" b="0" i="0" u="none" strike="noStrike" kern="1200" cap="none" spc="0" normalizeH="0" baseline="0" noProof="0">
                <a:ln>
                  <a:noFill/>
                </a:ln>
                <a:solidFill>
                  <a:srgbClr val="FFFFFF"/>
                </a:solidFill>
                <a:effectLst/>
                <a:uLnTx/>
                <a:uFillTx/>
                <a:latin typeface="+mj-lt"/>
                <a:ea typeface="+mj-ea"/>
                <a:cs typeface="+mj-cs"/>
              </a:rPr>
            </a:br>
            <a:r>
              <a:rPr kumimoji="0" lang="en-US" sz="4800" b="0" i="0" u="none" strike="noStrike" kern="1200" cap="none" spc="0" normalizeH="0" baseline="0" noProof="0">
                <a:ln>
                  <a:noFill/>
                </a:ln>
                <a:solidFill>
                  <a:srgbClr val="FFFFFF"/>
                </a:solidFill>
                <a:effectLst/>
                <a:uLnTx/>
                <a:uFillTx/>
                <a:latin typeface="+mj-lt"/>
                <a:ea typeface="+mj-ea"/>
                <a:cs typeface="+mj-cs"/>
              </a:rPr>
              <a:t>goes here. This is the NYU Langone Health </a:t>
            </a:r>
            <a:br>
              <a:rPr kumimoji="0" lang="en-US" sz="4800" b="0" i="0" u="none" strike="noStrike" kern="1200" cap="none" spc="0" normalizeH="0" baseline="0" noProof="0">
                <a:ln>
                  <a:noFill/>
                </a:ln>
                <a:solidFill>
                  <a:srgbClr val="FFFFFF"/>
                </a:solidFill>
                <a:effectLst/>
                <a:uLnTx/>
                <a:uFillTx/>
                <a:latin typeface="+mj-lt"/>
                <a:ea typeface="+mj-ea"/>
                <a:cs typeface="+mj-cs"/>
              </a:rPr>
            </a:br>
            <a:r>
              <a:rPr kumimoji="0" lang="en-US" sz="4800" b="0" i="0" u="none" strike="noStrike" kern="1200" cap="none" spc="0" normalizeH="0" baseline="0" noProof="0">
                <a:ln>
                  <a:noFill/>
                </a:ln>
                <a:solidFill>
                  <a:srgbClr val="FFFFFF"/>
                </a:solidFill>
                <a:effectLst/>
                <a:uLnTx/>
                <a:uFillTx/>
                <a:latin typeface="+mj-lt"/>
                <a:ea typeface="+mj-ea"/>
                <a:cs typeface="+mj-cs"/>
              </a:rPr>
              <a:t>PowerPoint template</a:t>
            </a:r>
            <a:endParaRPr lang="en-US" sz="1867">
              <a:latin typeface="+mj-lt"/>
            </a:endParaRPr>
          </a:p>
        </p:txBody>
      </p:sp>
      <p:sp>
        <p:nvSpPr>
          <p:cNvPr id="17" name="TextBox 16">
            <a:extLst>
              <a:ext uri="{FF2B5EF4-FFF2-40B4-BE49-F238E27FC236}">
                <a16:creationId xmlns:a16="http://schemas.microsoft.com/office/drawing/2014/main" id="{2A2677B2-FF96-96FE-D4CC-FC8EE8BCAE5D}"/>
              </a:ext>
            </a:extLst>
          </p:cNvPr>
          <p:cNvSpPr txBox="1"/>
          <p:nvPr userDrawn="1"/>
        </p:nvSpPr>
        <p:spPr>
          <a:xfrm>
            <a:off x="660401" y="4822020"/>
            <a:ext cx="5565515" cy="871777"/>
          </a:xfrm>
          <a:prstGeom prst="rect">
            <a:avLst/>
          </a:prstGeom>
          <a:noFill/>
        </p:spPr>
        <p:txBody>
          <a:bodyPr wrap="square" lIns="0" tIns="0" rIns="0" bIns="0" rtlCol="0" anchor="b" anchorCtr="0">
            <a:noAutofit/>
          </a:bodyPr>
          <a:lstStyle/>
          <a:p>
            <a:pPr marL="0" marR="0" lvl="0" indent="0" algn="l" defTabSz="914377"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FFFFFF"/>
                </a:solidFill>
                <a:effectLst/>
                <a:uLnTx/>
                <a:uFillTx/>
                <a:latin typeface="Arial" panose="020B0604020202020204"/>
                <a:ea typeface="+mn-ea"/>
                <a:cs typeface="+mn-cs"/>
              </a:rPr>
              <a:t>Presentation subtitle information </a:t>
            </a:r>
          </a:p>
          <a:p>
            <a:pPr marL="0" marR="0" lvl="0" indent="0" algn="l" defTabSz="914377"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FFFFFF"/>
                </a:solidFill>
                <a:effectLst/>
                <a:uLnTx/>
                <a:uFillTx/>
                <a:latin typeface="Arial" panose="020B0604020202020204"/>
                <a:ea typeface="+mn-ea"/>
                <a:cs typeface="+mn-cs"/>
              </a:rPr>
              <a:t>MM/DD/YYYY</a:t>
            </a:r>
          </a:p>
        </p:txBody>
      </p:sp>
      <p:sp>
        <p:nvSpPr>
          <p:cNvPr id="2" name="Footer Placeholder 1">
            <a:extLst>
              <a:ext uri="{FF2B5EF4-FFF2-40B4-BE49-F238E27FC236}">
                <a16:creationId xmlns:a16="http://schemas.microsoft.com/office/drawing/2014/main" id="{EAB0A6EE-7D6F-85E1-73E5-80EABD17B8E9}"/>
              </a:ext>
            </a:extLst>
          </p:cNvPr>
          <p:cNvSpPr>
            <a:spLocks noGrp="1"/>
          </p:cNvSpPr>
          <p:nvPr>
            <p:ph type="ftr" sz="quarter" idx="10"/>
          </p:nvPr>
        </p:nvSpPr>
        <p:spPr>
          <a:xfrm>
            <a:off x="660400" y="6129815"/>
            <a:ext cx="5435600" cy="295456"/>
          </a:xfrm>
        </p:spPr>
        <p:txBody>
          <a:bodyPr/>
          <a:lstStyle>
            <a:lvl1pPr algn="l">
              <a:defRPr sz="1600" b="1">
                <a:solidFill>
                  <a:schemeClr val="bg1"/>
                </a:solidFill>
              </a:defRPr>
            </a:lvl1pPr>
          </a:lstStyle>
          <a:p>
            <a:r>
              <a:rPr lang="en-US"/>
              <a:t>Division/Department Name</a:t>
            </a:r>
          </a:p>
        </p:txBody>
      </p:sp>
      <p:sp>
        <p:nvSpPr>
          <p:cNvPr id="3" name="TextBox 2">
            <a:extLst>
              <a:ext uri="{FF2B5EF4-FFF2-40B4-BE49-F238E27FC236}">
                <a16:creationId xmlns:a16="http://schemas.microsoft.com/office/drawing/2014/main" id="{E9E99CAC-B4FC-9612-AC10-265F4E254A94}"/>
              </a:ext>
            </a:extLst>
          </p:cNvPr>
          <p:cNvSpPr txBox="1"/>
          <p:nvPr userDrawn="1"/>
        </p:nvSpPr>
        <p:spPr>
          <a:xfrm>
            <a:off x="2722883" y="1994098"/>
            <a:ext cx="6511901" cy="2144498"/>
          </a:xfrm>
          <a:prstGeom prst="rect">
            <a:avLst/>
          </a:prstGeom>
          <a:solidFill>
            <a:schemeClr val="tx2">
              <a:alpha val="90000"/>
            </a:schemeClr>
          </a:solidFill>
          <a:ln w="12700">
            <a:solidFill>
              <a:schemeClr val="accent3"/>
            </a:solidFill>
          </a:ln>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667">
                <a:solidFill>
                  <a:schemeClr val="accent3"/>
                </a:solidFill>
              </a:rPr>
              <a:t>This template is for EXTERNAL usage only. If you are in an approved external partnership, external joint venture, or external collaboration, you may include outside organizations’ logos.</a:t>
            </a:r>
          </a:p>
        </p:txBody>
      </p:sp>
      <p:cxnSp>
        <p:nvCxnSpPr>
          <p:cNvPr id="4" name="Straight Connector 3">
            <a:extLst>
              <a:ext uri="{FF2B5EF4-FFF2-40B4-BE49-F238E27FC236}">
                <a16:creationId xmlns:a16="http://schemas.microsoft.com/office/drawing/2014/main" id="{EAF019D1-9F78-B308-1086-EFFEAA9AF691}"/>
              </a:ext>
            </a:extLst>
          </p:cNvPr>
          <p:cNvCxnSpPr>
            <a:cxnSpLocks/>
          </p:cNvCxnSpPr>
          <p:nvPr userDrawn="1"/>
        </p:nvCxnSpPr>
        <p:spPr>
          <a:xfrm>
            <a:off x="2939320" y="520958"/>
            <a:ext cx="0" cy="880956"/>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1C7227F-1E27-5619-96DF-1AD04E462D7C}"/>
              </a:ext>
            </a:extLst>
          </p:cNvPr>
          <p:cNvCxnSpPr>
            <a:cxnSpLocks/>
          </p:cNvCxnSpPr>
          <p:nvPr userDrawn="1"/>
        </p:nvCxnSpPr>
        <p:spPr>
          <a:xfrm>
            <a:off x="4456613" y="520958"/>
            <a:ext cx="0" cy="880956"/>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022DA67-43C7-50FB-7174-A99991F7A017}"/>
              </a:ext>
            </a:extLst>
          </p:cNvPr>
          <p:cNvSpPr txBox="1"/>
          <p:nvPr userDrawn="1"/>
        </p:nvSpPr>
        <p:spPr>
          <a:xfrm>
            <a:off x="3208727" y="570011"/>
            <a:ext cx="982952" cy="747413"/>
          </a:xfrm>
          <a:prstGeom prst="rect">
            <a:avLst/>
          </a:prstGeom>
          <a:solidFill>
            <a:schemeClr val="tx2">
              <a:lumMod val="75000"/>
            </a:schemeClr>
          </a:solidFill>
        </p:spPr>
        <p:txBody>
          <a:bodyPr wrap="square" rtlCol="0" anchor="ctr">
            <a:noAutofit/>
          </a:bodyPr>
          <a:lstStyle/>
          <a:p>
            <a:pPr algn="ctr"/>
            <a:r>
              <a:rPr lang="en-US" sz="1067">
                <a:solidFill>
                  <a:schemeClr val="accent5"/>
                </a:solidFill>
              </a:rPr>
              <a:t>Place a Partner Logo Here</a:t>
            </a:r>
          </a:p>
        </p:txBody>
      </p:sp>
      <p:sp>
        <p:nvSpPr>
          <p:cNvPr id="12" name="TextBox 11">
            <a:extLst>
              <a:ext uri="{FF2B5EF4-FFF2-40B4-BE49-F238E27FC236}">
                <a16:creationId xmlns:a16="http://schemas.microsoft.com/office/drawing/2014/main" id="{E4C94589-3801-88D8-C380-E0263DF54BD5}"/>
              </a:ext>
            </a:extLst>
          </p:cNvPr>
          <p:cNvSpPr txBox="1"/>
          <p:nvPr userDrawn="1"/>
        </p:nvSpPr>
        <p:spPr>
          <a:xfrm>
            <a:off x="4725581" y="570011"/>
            <a:ext cx="982952" cy="747413"/>
          </a:xfrm>
          <a:prstGeom prst="rect">
            <a:avLst/>
          </a:prstGeom>
          <a:solidFill>
            <a:schemeClr val="tx2">
              <a:lumMod val="75000"/>
            </a:schemeClr>
          </a:solidFill>
        </p:spPr>
        <p:txBody>
          <a:bodyPr wrap="square" rtlCol="0" anchor="ctr">
            <a:noAutofit/>
          </a:bodyPr>
          <a:lstStyle/>
          <a:p>
            <a:pPr algn="ctr"/>
            <a:r>
              <a:rPr lang="en-US" sz="1067">
                <a:solidFill>
                  <a:schemeClr val="accent5"/>
                </a:solidFill>
              </a:rPr>
              <a:t>Place a Partner Logo Here</a:t>
            </a:r>
          </a:p>
        </p:txBody>
      </p:sp>
    </p:spTree>
    <p:extLst>
      <p:ext uri="{BB962C8B-B14F-4D97-AF65-F5344CB8AC3E}">
        <p14:creationId xmlns:p14="http://schemas.microsoft.com/office/powerpoint/2010/main" val="22449210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0400" y="2070101"/>
            <a:ext cx="6886448" cy="2334687"/>
          </a:xfrm>
        </p:spPr>
        <p:txBody>
          <a:bodyPr anchor="t" anchorCtr="0"/>
          <a:lstStyle>
            <a:lvl1pPr algn="l">
              <a:lnSpc>
                <a:spcPct val="83000"/>
              </a:lnSpc>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660400" y="4894094"/>
            <a:ext cx="5446563" cy="799703"/>
          </a:xfrm>
        </p:spPr>
        <p:txBody>
          <a:bodyPr anchor="b">
            <a:noAutofit/>
          </a:bodyPr>
          <a:lstStyle>
            <a:lvl1pPr marL="0" indent="0" algn="l">
              <a:lnSpc>
                <a:spcPct val="105000"/>
              </a:lnSpc>
              <a:buNone/>
              <a:defRPr sz="24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8138584" y="0"/>
            <a:ext cx="4053416" cy="6858000"/>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grpSp>
        <p:nvGrpSpPr>
          <p:cNvPr id="5" name="Group 4">
            <a:extLst>
              <a:ext uri="{FF2B5EF4-FFF2-40B4-BE49-F238E27FC236}">
                <a16:creationId xmlns:a16="http://schemas.microsoft.com/office/drawing/2014/main" id="{D23DC7BA-05DD-C896-5262-37703314653E}"/>
              </a:ext>
            </a:extLst>
          </p:cNvPr>
          <p:cNvGrpSpPr>
            <a:grpSpLocks noChangeAspect="1"/>
          </p:cNvGrpSpPr>
          <p:nvPr/>
        </p:nvGrpSpPr>
        <p:grpSpPr>
          <a:xfrm>
            <a:off x="649163" y="514011"/>
            <a:ext cx="1994712" cy="865632"/>
            <a:chOff x="2138363" y="5326063"/>
            <a:chExt cx="1935162" cy="839788"/>
          </a:xfrm>
          <a:solidFill>
            <a:schemeClr val="bg1"/>
          </a:solidFill>
        </p:grpSpPr>
        <p:sp>
          <p:nvSpPr>
            <p:cNvPr id="6" name="Freeform 5">
              <a:extLst>
                <a:ext uri="{FF2B5EF4-FFF2-40B4-BE49-F238E27FC236}">
                  <a16:creationId xmlns:a16="http://schemas.microsoft.com/office/drawing/2014/main" id="{195BE840-3D72-22A7-AB5F-E97D6775A99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6">
              <a:extLst>
                <a:ext uri="{FF2B5EF4-FFF2-40B4-BE49-F238E27FC236}">
                  <a16:creationId xmlns:a16="http://schemas.microsoft.com/office/drawing/2014/main" id="{7E30D5D3-49A4-BB8C-7CF8-79A1E9AB1AB5}"/>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7">
              <a:extLst>
                <a:ext uri="{FF2B5EF4-FFF2-40B4-BE49-F238E27FC236}">
                  <a16:creationId xmlns:a16="http://schemas.microsoft.com/office/drawing/2014/main" id="{FA969DAB-B68F-73C8-1D5A-A9D246382C2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9" name="Footer Placeholder 8">
            <a:extLst>
              <a:ext uri="{FF2B5EF4-FFF2-40B4-BE49-F238E27FC236}">
                <a16:creationId xmlns:a16="http://schemas.microsoft.com/office/drawing/2014/main" id="{4DC6EF85-3467-0339-FEE7-95DD7B8078A8}"/>
              </a:ext>
            </a:extLst>
          </p:cNvPr>
          <p:cNvSpPr>
            <a:spLocks noGrp="1"/>
          </p:cNvSpPr>
          <p:nvPr>
            <p:ph type="ftr" sz="quarter" idx="11"/>
          </p:nvPr>
        </p:nvSpPr>
        <p:spPr>
          <a:xfrm>
            <a:off x="660400" y="6125067"/>
            <a:ext cx="5446563" cy="309904"/>
          </a:xfrm>
        </p:spPr>
        <p:txBody>
          <a:bodyPr anchor="t" anchorCtr="0"/>
          <a:lstStyle>
            <a:lvl1pPr algn="l">
              <a:defRPr sz="1600" b="1">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54032554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534912" y="85726"/>
            <a:ext cx="5657088" cy="6772273"/>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a:xfrm>
            <a:off x="434974" y="452781"/>
            <a:ext cx="5497100" cy="902811"/>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431799" y="2096523"/>
            <a:ext cx="5303520" cy="3529576"/>
          </a:xfrm>
        </p:spPr>
        <p:txBody>
          <a:bodyPr/>
          <a:lstStyle>
            <a:lvl1pPr>
              <a:lnSpc>
                <a:spcPct val="115000"/>
              </a:lnSpc>
              <a:defRPr sz="1467">
                <a:solidFill>
                  <a:schemeClr val="tx2"/>
                </a:solidFill>
              </a:defRPr>
            </a:lvl1pPr>
            <a:lvl2pPr>
              <a:lnSpc>
                <a:spcPct val="112000"/>
              </a:lnSpc>
              <a:defRPr sz="1400">
                <a:solidFill>
                  <a:schemeClr val="tx2"/>
                </a:solidFill>
              </a:defRPr>
            </a:lvl2pPr>
            <a:lvl3pPr>
              <a:lnSpc>
                <a:spcPct val="112000"/>
              </a:lnSpc>
              <a:defRPr sz="1400">
                <a:solidFill>
                  <a:schemeClr val="tx2"/>
                </a:solidFill>
              </a:defRPr>
            </a:lvl3pPr>
            <a:lvl4pPr>
              <a:lnSpc>
                <a:spcPct val="112000"/>
              </a:lnSpc>
              <a:defRPr sz="1200">
                <a:solidFill>
                  <a:schemeClr val="tx2"/>
                </a:solidFill>
              </a:defRPr>
            </a:lvl4pPr>
            <a:lvl5pPr>
              <a:lnSpc>
                <a:spcPct val="112000"/>
              </a:lnSpc>
              <a:defRPr sz="1067">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4B7418D1-2207-3DA2-D401-BA061B484A23}"/>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5" name="Footer Placeholder 4">
            <a:extLst>
              <a:ext uri="{FF2B5EF4-FFF2-40B4-BE49-F238E27FC236}">
                <a16:creationId xmlns:a16="http://schemas.microsoft.com/office/drawing/2014/main" id="{EF58ED2F-69A3-D0D3-F802-8E1908A7B30E}"/>
              </a:ext>
            </a:extLst>
          </p:cNvPr>
          <p:cNvSpPr>
            <a:spLocks noGrp="1"/>
          </p:cNvSpPr>
          <p:nvPr>
            <p:ph type="ftr" sz="quarter" idx="3"/>
          </p:nvPr>
        </p:nvSpPr>
        <p:spPr>
          <a:xfrm>
            <a:off x="10082784" y="6221027"/>
            <a:ext cx="1097280" cy="126733"/>
          </a:xfrm>
          <a:prstGeom prst="roundRect">
            <a:avLst>
              <a:gd name="adj" fmla="val 50000"/>
            </a:avLst>
          </a:prstGeom>
          <a:ln>
            <a:solidFill>
              <a:schemeClr val="bg1"/>
            </a:solidFill>
          </a:ln>
        </p:spPr>
        <p:txBody>
          <a:bodyPr vert="horz" lIns="45720" tIns="45720" rIns="91440" bIns="45720" rtlCol="0" anchor="ctr"/>
          <a:lstStyle>
            <a:lvl1pPr algn="r">
              <a:defRPr sz="667" b="1">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4228967679"/>
      </p:ext>
    </p:extLst>
  </p:cSld>
  <p:clrMapOvr>
    <a:masterClrMapping/>
  </p:clrMapOvr>
  <p:hf hdr="0" dt="0"/>
  <p:extLst>
    <p:ext uri="{DCECCB84-F9BA-43D5-87BE-67443E8EF086}">
      <p15:sldGuideLst xmlns:p15="http://schemas.microsoft.com/office/powerpoint/2012/main">
        <p15:guide id="1" pos="2712">
          <p15:clr>
            <a:srgbClr val="FBAE40"/>
          </p15:clr>
        </p15:guide>
        <p15:guide id="2" pos="308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0400" y="2070101"/>
            <a:ext cx="6886448" cy="2334687"/>
          </a:xfrm>
        </p:spPr>
        <p:txBody>
          <a:bodyPr anchor="t" anchorCtr="0"/>
          <a:lstStyle>
            <a:lvl1pPr algn="l">
              <a:lnSpc>
                <a:spcPct val="83000"/>
              </a:lnSpc>
              <a:defRPr sz="4800">
                <a:solidFill>
                  <a:schemeClr val="tx2"/>
                </a:solidFill>
              </a:defRPr>
            </a:lvl1pPr>
          </a:lstStyle>
          <a:p>
            <a:r>
              <a:rPr lang="en-US"/>
              <a:t>Click to edit Master title style</a:t>
            </a:r>
          </a:p>
        </p:txBody>
      </p:sp>
      <p:sp>
        <p:nvSpPr>
          <p:cNvPr id="3" name="Subtitle 2"/>
          <p:cNvSpPr>
            <a:spLocks noGrp="1"/>
          </p:cNvSpPr>
          <p:nvPr>
            <p:ph type="subTitle" idx="1"/>
          </p:nvPr>
        </p:nvSpPr>
        <p:spPr>
          <a:xfrm>
            <a:off x="660400" y="4894094"/>
            <a:ext cx="5446563" cy="799703"/>
          </a:xfrm>
        </p:spPr>
        <p:txBody>
          <a:bodyPr anchor="b">
            <a:noAutofit/>
          </a:bodyPr>
          <a:lstStyle>
            <a:lvl1pPr marL="0" indent="0" algn="l">
              <a:lnSpc>
                <a:spcPct val="105000"/>
              </a:lnSpc>
              <a:buNone/>
              <a:defRPr sz="2400" b="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7ECAB4B7-018A-0EBB-A58F-9FCA59C75D47}"/>
              </a:ext>
            </a:extLst>
          </p:cNvPr>
          <p:cNvSpPr>
            <a:spLocks noGrp="1"/>
          </p:cNvSpPr>
          <p:nvPr>
            <p:ph type="pic" sz="quarter" idx="10"/>
          </p:nvPr>
        </p:nvSpPr>
        <p:spPr>
          <a:xfrm>
            <a:off x="8138584" y="0"/>
            <a:ext cx="4053416" cy="6858000"/>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grpSp>
        <p:nvGrpSpPr>
          <p:cNvPr id="5" name="Group 4">
            <a:extLst>
              <a:ext uri="{FF2B5EF4-FFF2-40B4-BE49-F238E27FC236}">
                <a16:creationId xmlns:a16="http://schemas.microsoft.com/office/drawing/2014/main" id="{D23DC7BA-05DD-C896-5262-37703314653E}"/>
              </a:ext>
            </a:extLst>
          </p:cNvPr>
          <p:cNvGrpSpPr>
            <a:grpSpLocks noChangeAspect="1"/>
          </p:cNvGrpSpPr>
          <p:nvPr/>
        </p:nvGrpSpPr>
        <p:grpSpPr>
          <a:xfrm>
            <a:off x="649163" y="514011"/>
            <a:ext cx="1994712" cy="865632"/>
            <a:chOff x="2138363" y="5326063"/>
            <a:chExt cx="1935162" cy="839788"/>
          </a:xfrm>
          <a:solidFill>
            <a:schemeClr val="tx2"/>
          </a:solidFill>
        </p:grpSpPr>
        <p:sp>
          <p:nvSpPr>
            <p:cNvPr id="6" name="Freeform 5">
              <a:extLst>
                <a:ext uri="{FF2B5EF4-FFF2-40B4-BE49-F238E27FC236}">
                  <a16:creationId xmlns:a16="http://schemas.microsoft.com/office/drawing/2014/main" id="{195BE840-3D72-22A7-AB5F-E97D6775A99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6">
              <a:extLst>
                <a:ext uri="{FF2B5EF4-FFF2-40B4-BE49-F238E27FC236}">
                  <a16:creationId xmlns:a16="http://schemas.microsoft.com/office/drawing/2014/main" id="{7E30D5D3-49A4-BB8C-7CF8-79A1E9AB1AB5}"/>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7">
              <a:extLst>
                <a:ext uri="{FF2B5EF4-FFF2-40B4-BE49-F238E27FC236}">
                  <a16:creationId xmlns:a16="http://schemas.microsoft.com/office/drawing/2014/main" id="{FA969DAB-B68F-73C8-1D5A-A9D246382C2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9" name="Footer Placeholder 8">
            <a:extLst>
              <a:ext uri="{FF2B5EF4-FFF2-40B4-BE49-F238E27FC236}">
                <a16:creationId xmlns:a16="http://schemas.microsoft.com/office/drawing/2014/main" id="{A2006AE6-9538-1D18-17D3-DEE84CD46AE7}"/>
              </a:ext>
            </a:extLst>
          </p:cNvPr>
          <p:cNvSpPr>
            <a:spLocks noGrp="1"/>
          </p:cNvSpPr>
          <p:nvPr>
            <p:ph type="ftr" sz="quarter" idx="11"/>
          </p:nvPr>
        </p:nvSpPr>
        <p:spPr>
          <a:xfrm>
            <a:off x="660400" y="6129037"/>
            <a:ext cx="5446563" cy="295456"/>
          </a:xfrm>
        </p:spPr>
        <p:txBody>
          <a:bodyPr/>
          <a:lstStyle>
            <a:lvl1pPr algn="l">
              <a:defRPr sz="1600" b="1"/>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1679980530"/>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Title Slide - No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0400" y="2070101"/>
            <a:ext cx="7883993" cy="2334687"/>
          </a:xfrm>
        </p:spPr>
        <p:txBody>
          <a:bodyPr anchor="t" anchorCtr="0"/>
          <a:lstStyle>
            <a:lvl1pPr algn="l">
              <a:lnSpc>
                <a:spcPct val="83000"/>
              </a:lnSpc>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660400" y="4894094"/>
            <a:ext cx="7883992" cy="799703"/>
          </a:xfrm>
        </p:spPr>
        <p:txBody>
          <a:bodyPr anchor="b">
            <a:noAutofit/>
          </a:bodyPr>
          <a:lstStyle>
            <a:lvl1pPr marL="0" indent="0" algn="l">
              <a:lnSpc>
                <a:spcPct val="105000"/>
              </a:lnSpc>
              <a:buNone/>
              <a:defRPr sz="24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grpSp>
        <p:nvGrpSpPr>
          <p:cNvPr id="5" name="Group 4">
            <a:extLst>
              <a:ext uri="{FF2B5EF4-FFF2-40B4-BE49-F238E27FC236}">
                <a16:creationId xmlns:a16="http://schemas.microsoft.com/office/drawing/2014/main" id="{D23DC7BA-05DD-C896-5262-37703314653E}"/>
              </a:ext>
            </a:extLst>
          </p:cNvPr>
          <p:cNvGrpSpPr>
            <a:grpSpLocks noChangeAspect="1"/>
          </p:cNvGrpSpPr>
          <p:nvPr/>
        </p:nvGrpSpPr>
        <p:grpSpPr>
          <a:xfrm>
            <a:off x="649163" y="514011"/>
            <a:ext cx="1994712" cy="865632"/>
            <a:chOff x="2138363" y="5326063"/>
            <a:chExt cx="1935162" cy="839788"/>
          </a:xfrm>
          <a:solidFill>
            <a:schemeClr val="bg1"/>
          </a:solidFill>
        </p:grpSpPr>
        <p:sp>
          <p:nvSpPr>
            <p:cNvPr id="6" name="Freeform 5">
              <a:extLst>
                <a:ext uri="{FF2B5EF4-FFF2-40B4-BE49-F238E27FC236}">
                  <a16:creationId xmlns:a16="http://schemas.microsoft.com/office/drawing/2014/main" id="{195BE840-3D72-22A7-AB5F-E97D6775A99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6">
              <a:extLst>
                <a:ext uri="{FF2B5EF4-FFF2-40B4-BE49-F238E27FC236}">
                  <a16:creationId xmlns:a16="http://schemas.microsoft.com/office/drawing/2014/main" id="{7E30D5D3-49A4-BB8C-7CF8-79A1E9AB1AB5}"/>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7">
              <a:extLst>
                <a:ext uri="{FF2B5EF4-FFF2-40B4-BE49-F238E27FC236}">
                  <a16:creationId xmlns:a16="http://schemas.microsoft.com/office/drawing/2014/main" id="{FA969DAB-B68F-73C8-1D5A-A9D246382C2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9" name="Footer Placeholder 8">
            <a:extLst>
              <a:ext uri="{FF2B5EF4-FFF2-40B4-BE49-F238E27FC236}">
                <a16:creationId xmlns:a16="http://schemas.microsoft.com/office/drawing/2014/main" id="{38F23230-3DF8-DE8A-559D-BE0AB2D5FEAA}"/>
              </a:ext>
            </a:extLst>
          </p:cNvPr>
          <p:cNvSpPr>
            <a:spLocks noGrp="1"/>
          </p:cNvSpPr>
          <p:nvPr>
            <p:ph type="ftr" sz="quarter" idx="10"/>
          </p:nvPr>
        </p:nvSpPr>
        <p:spPr>
          <a:xfrm>
            <a:off x="660398" y="6133591"/>
            <a:ext cx="7883991" cy="306287"/>
          </a:xfrm>
        </p:spPr>
        <p:txBody>
          <a:bodyPr/>
          <a:lstStyle>
            <a:lvl1pPr algn="l">
              <a:defRPr sz="1600" b="1">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3512627995"/>
      </p:ext>
    </p:extLst>
  </p:cSld>
  <p:clrMapOvr>
    <a:masterClrMapping/>
  </p:clrMapOvr>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584200"/>
            <a:ext cx="6676416" cy="2899425"/>
          </a:xfrm>
        </p:spPr>
        <p:txBody>
          <a:bodyPr anchor="t" anchorCtr="0"/>
          <a:lstStyle>
            <a:lvl1pPr>
              <a:lnSpc>
                <a:spcPct val="85000"/>
              </a:lnSpc>
              <a:defRPr sz="6000">
                <a:solidFill>
                  <a:schemeClr val="bg1"/>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72F7D3B8-F8F0-7738-693B-1FDED3B190DC}"/>
              </a:ext>
            </a:extLst>
          </p:cNvPr>
          <p:cNvSpPr>
            <a:spLocks noGrp="1"/>
          </p:cNvSpPr>
          <p:nvPr>
            <p:ph type="sldNum" sz="quarter" idx="4"/>
          </p:nvPr>
        </p:nvSpPr>
        <p:spPr>
          <a:xfrm>
            <a:off x="11101812" y="6019089"/>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grpSp>
        <p:nvGrpSpPr>
          <p:cNvPr id="5" name="Group 4">
            <a:extLst>
              <a:ext uri="{FF2B5EF4-FFF2-40B4-BE49-F238E27FC236}">
                <a16:creationId xmlns:a16="http://schemas.microsoft.com/office/drawing/2014/main" id="{FAF1F3C1-C16C-989D-EAE2-F2287A0F0663}"/>
              </a:ext>
            </a:extLst>
          </p:cNvPr>
          <p:cNvGrpSpPr>
            <a:grpSpLocks noChangeAspect="1"/>
          </p:cNvGrpSpPr>
          <p:nvPr/>
        </p:nvGrpSpPr>
        <p:grpSpPr>
          <a:xfrm>
            <a:off x="651202" y="5889019"/>
            <a:ext cx="1097449" cy="476252"/>
            <a:chOff x="2138363" y="5326063"/>
            <a:chExt cx="1935162" cy="839788"/>
          </a:xfrm>
          <a:solidFill>
            <a:schemeClr val="bg1"/>
          </a:solidFill>
        </p:grpSpPr>
        <p:sp>
          <p:nvSpPr>
            <p:cNvPr id="6" name="Freeform 5">
              <a:extLst>
                <a:ext uri="{FF2B5EF4-FFF2-40B4-BE49-F238E27FC236}">
                  <a16:creationId xmlns:a16="http://schemas.microsoft.com/office/drawing/2014/main" id="{3CA3284D-F6E0-B56E-F1D6-E52750C2C68F}"/>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7" name="Freeform 6">
              <a:extLst>
                <a:ext uri="{FF2B5EF4-FFF2-40B4-BE49-F238E27FC236}">
                  <a16:creationId xmlns:a16="http://schemas.microsoft.com/office/drawing/2014/main" id="{2CAB77D5-A190-E8B3-688E-C8332A3B532D}"/>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8" name="Freeform 7">
              <a:extLst>
                <a:ext uri="{FF2B5EF4-FFF2-40B4-BE49-F238E27FC236}">
                  <a16:creationId xmlns:a16="http://schemas.microsoft.com/office/drawing/2014/main" id="{65819F30-5F3E-8B67-D458-D7A420D6C39D}"/>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grpSp>
      <p:sp>
        <p:nvSpPr>
          <p:cNvPr id="9" name="Footer Placeholder 8">
            <a:extLst>
              <a:ext uri="{FF2B5EF4-FFF2-40B4-BE49-F238E27FC236}">
                <a16:creationId xmlns:a16="http://schemas.microsoft.com/office/drawing/2014/main" id="{4DB310CF-4BF3-06B1-7E0F-BD060268850B}"/>
              </a:ext>
            </a:extLst>
          </p:cNvPr>
          <p:cNvSpPr>
            <a:spLocks noGrp="1"/>
          </p:cNvSpPr>
          <p:nvPr>
            <p:ph type="ftr" sz="quarter" idx="10"/>
          </p:nvPr>
        </p:nvSpPr>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689224162"/>
      </p:ext>
    </p:extLst>
  </p:cSld>
  <p:clrMapOvr>
    <a:masterClrMapping/>
  </p:clrMapOvr>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FB858942-9006-7DB7-7324-97FBE0354485}"/>
              </a:ext>
            </a:extLst>
          </p:cNvPr>
          <p:cNvSpPr>
            <a:spLocks noGrp="1"/>
          </p:cNvSpPr>
          <p:nvPr>
            <p:ph sz="quarter" idx="10"/>
          </p:nvPr>
        </p:nvSpPr>
        <p:spPr>
          <a:xfrm>
            <a:off x="660400" y="2072640"/>
            <a:ext cx="9702800" cy="3535680"/>
          </a:xfrm>
        </p:spPr>
        <p:txBody>
          <a:bodyPr/>
          <a:lstStyle>
            <a:lvl1pPr>
              <a:defRPr>
                <a:solidFill>
                  <a:schemeClr val="accent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18F5C714-8EA7-9E55-9977-F1AF1237AAFC}"/>
              </a:ext>
            </a:extLst>
          </p:cNvPr>
          <p:cNvSpPr>
            <a:spLocks noGrp="1"/>
          </p:cNvSpPr>
          <p:nvPr>
            <p:ph type="sldNum" sz="quarter" idx="4"/>
          </p:nvPr>
        </p:nvSpPr>
        <p:spPr>
          <a:xfrm>
            <a:off x="11127072" y="6017270"/>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5" name="Footer Placeholder 4">
            <a:extLst>
              <a:ext uri="{FF2B5EF4-FFF2-40B4-BE49-F238E27FC236}">
                <a16:creationId xmlns:a16="http://schemas.microsoft.com/office/drawing/2014/main" id="{CA2931FF-A3A8-84A4-6165-E18E40997951}"/>
              </a:ext>
            </a:extLst>
          </p:cNvPr>
          <p:cNvSpPr>
            <a:spLocks noGrp="1"/>
          </p:cNvSpPr>
          <p:nvPr>
            <p:ph type="ftr" sz="quarter" idx="11"/>
          </p:nvPr>
        </p:nvSpPr>
        <p:spPr/>
        <p:txBody>
          <a:bodyPr/>
          <a:lstStyle/>
          <a:p>
            <a:pPr defTabSz="457200"/>
            <a:r>
              <a:rPr lang="en-US">
                <a:solidFill>
                  <a:srgbClr val="4D4C47"/>
                </a:solidFill>
              </a:rPr>
              <a:t>Division Name or Footer</a:t>
            </a:r>
          </a:p>
        </p:txBody>
      </p:sp>
    </p:spTree>
    <p:extLst>
      <p:ext uri="{BB962C8B-B14F-4D97-AF65-F5344CB8AC3E}">
        <p14:creationId xmlns:p14="http://schemas.microsoft.com/office/powerpoint/2010/main" val="2222670453"/>
      </p:ext>
    </p:extLst>
  </p:cSld>
  <p:clrMapOvr>
    <a:masterClrMapping/>
  </p:clrMapOvr>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itle and Content - 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FB858942-9006-7DB7-7324-97FBE0354485}"/>
              </a:ext>
            </a:extLst>
          </p:cNvPr>
          <p:cNvSpPr>
            <a:spLocks noGrp="1"/>
          </p:cNvSpPr>
          <p:nvPr>
            <p:ph sz="quarter" idx="10"/>
          </p:nvPr>
        </p:nvSpPr>
        <p:spPr>
          <a:xfrm>
            <a:off x="660400" y="2072640"/>
            <a:ext cx="9702800" cy="35356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18F5C714-8EA7-9E55-9977-F1AF1237AAFC}"/>
              </a:ext>
            </a:extLst>
          </p:cNvPr>
          <p:cNvSpPr>
            <a:spLocks noGrp="1"/>
          </p:cNvSpPr>
          <p:nvPr>
            <p:ph type="sldNum" sz="quarter" idx="4"/>
          </p:nvPr>
        </p:nvSpPr>
        <p:spPr>
          <a:xfrm>
            <a:off x="11127072" y="6017270"/>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grpSp>
        <p:nvGrpSpPr>
          <p:cNvPr id="5" name="Group 4">
            <a:extLst>
              <a:ext uri="{FF2B5EF4-FFF2-40B4-BE49-F238E27FC236}">
                <a16:creationId xmlns:a16="http://schemas.microsoft.com/office/drawing/2014/main" id="{76B21FAE-D45F-2C74-39A2-920DA35557EE}"/>
              </a:ext>
            </a:extLst>
          </p:cNvPr>
          <p:cNvGrpSpPr>
            <a:grpSpLocks noChangeAspect="1"/>
          </p:cNvGrpSpPr>
          <p:nvPr/>
        </p:nvGrpSpPr>
        <p:grpSpPr>
          <a:xfrm>
            <a:off x="651202" y="5889019"/>
            <a:ext cx="1097449" cy="476252"/>
            <a:chOff x="2138363" y="5326063"/>
            <a:chExt cx="1935162" cy="839788"/>
          </a:xfrm>
          <a:solidFill>
            <a:schemeClr val="bg1"/>
          </a:solidFill>
        </p:grpSpPr>
        <p:sp>
          <p:nvSpPr>
            <p:cNvPr id="6" name="Freeform 5">
              <a:extLst>
                <a:ext uri="{FF2B5EF4-FFF2-40B4-BE49-F238E27FC236}">
                  <a16:creationId xmlns:a16="http://schemas.microsoft.com/office/drawing/2014/main" id="{1C29AC8D-E1E5-7A43-9525-CAF7944BADA6}"/>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6">
              <a:extLst>
                <a:ext uri="{FF2B5EF4-FFF2-40B4-BE49-F238E27FC236}">
                  <a16:creationId xmlns:a16="http://schemas.microsoft.com/office/drawing/2014/main" id="{B414E0D6-3E3B-D00E-1F78-6AB1871C7FAB}"/>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7">
              <a:extLst>
                <a:ext uri="{FF2B5EF4-FFF2-40B4-BE49-F238E27FC236}">
                  <a16:creationId xmlns:a16="http://schemas.microsoft.com/office/drawing/2014/main" id="{CA43EE86-57BB-DEE5-7171-627D4A3C9B3A}"/>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0" name="Footer Placeholder 9">
            <a:extLst>
              <a:ext uri="{FF2B5EF4-FFF2-40B4-BE49-F238E27FC236}">
                <a16:creationId xmlns:a16="http://schemas.microsoft.com/office/drawing/2014/main" id="{1FFD0DA0-B9FF-284A-77E3-576AA4283A20}"/>
              </a:ext>
            </a:extLst>
          </p:cNvPr>
          <p:cNvSpPr>
            <a:spLocks noGrp="1"/>
          </p:cNvSpPr>
          <p:nvPr>
            <p:ph type="ftr" sz="quarter" idx="11"/>
          </p:nvPr>
        </p:nvSpPr>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2901126319"/>
      </p:ext>
    </p:extLst>
  </p:cSld>
  <p:clrMapOvr>
    <a:masterClrMapping/>
  </p:clrMapOvr>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660401" y="2053743"/>
            <a:ext cx="5080001" cy="3561660"/>
          </a:xfrm>
        </p:spPr>
        <p:txBody>
          <a:bodyPr/>
          <a:lstStyle>
            <a:lvl1pPr>
              <a:lnSpc>
                <a:spcPct val="112000"/>
              </a:lnSpc>
              <a:defRPr sz="1867"/>
            </a:lvl1pPr>
            <a:lvl2pPr>
              <a:lnSpc>
                <a:spcPct val="112000"/>
              </a:lnSpc>
              <a:defRPr sz="1467"/>
            </a:lvl2pPr>
            <a:lvl3pPr>
              <a:lnSpc>
                <a:spcPct val="112000"/>
              </a:lnSpc>
              <a:defRPr sz="1467"/>
            </a:lvl3pPr>
            <a:lvl4pPr>
              <a:lnSpc>
                <a:spcPct val="112000"/>
              </a:lnSpc>
              <a:defRPr sz="1467"/>
            </a:lvl4pPr>
            <a:lvl5pPr>
              <a:lnSpc>
                <a:spcPct val="112000"/>
              </a:lnSpc>
              <a:defRPr sz="14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07F52610-DBFC-9EDF-6011-28AA66529BA0}"/>
              </a:ext>
            </a:extLst>
          </p:cNvPr>
          <p:cNvSpPr>
            <a:spLocks noGrp="1"/>
          </p:cNvSpPr>
          <p:nvPr>
            <p:ph idx="13"/>
          </p:nvPr>
        </p:nvSpPr>
        <p:spPr>
          <a:xfrm>
            <a:off x="6451600" y="2053745"/>
            <a:ext cx="5029201" cy="3561659"/>
          </a:xfrm>
        </p:spPr>
        <p:txBody>
          <a:bodyPr/>
          <a:lstStyle>
            <a:lvl1pPr>
              <a:lnSpc>
                <a:spcPct val="112000"/>
              </a:lnSpc>
              <a:defRPr sz="1867"/>
            </a:lvl1pPr>
            <a:lvl2pPr>
              <a:lnSpc>
                <a:spcPct val="112000"/>
              </a:lnSpc>
              <a:defRPr sz="1467"/>
            </a:lvl2pPr>
            <a:lvl3pPr>
              <a:lnSpc>
                <a:spcPct val="112000"/>
              </a:lnSpc>
              <a:defRPr sz="1467"/>
            </a:lvl3pPr>
            <a:lvl4pPr>
              <a:lnSpc>
                <a:spcPct val="112000"/>
              </a:lnSpc>
              <a:defRPr sz="1467"/>
            </a:lvl4pPr>
            <a:lvl5pPr>
              <a:lnSpc>
                <a:spcPct val="112000"/>
              </a:lnSpc>
              <a:defRPr sz="14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3FC6688-E25F-29B9-8DD2-7C7C3C4414E4}"/>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5" name="Footer Placeholder 4">
            <a:extLst>
              <a:ext uri="{FF2B5EF4-FFF2-40B4-BE49-F238E27FC236}">
                <a16:creationId xmlns:a16="http://schemas.microsoft.com/office/drawing/2014/main" id="{051AEF04-DE35-ACB4-664A-24D76B505A41}"/>
              </a:ext>
            </a:extLst>
          </p:cNvPr>
          <p:cNvSpPr>
            <a:spLocks noGrp="1"/>
          </p:cNvSpPr>
          <p:nvPr>
            <p:ph type="ftr" sz="quarter" idx="14"/>
          </p:nvPr>
        </p:nvSpPr>
        <p:spPr/>
        <p:txBody>
          <a:bodyPr/>
          <a:lstStyle/>
          <a:p>
            <a:pPr defTabSz="457200"/>
            <a:r>
              <a:rPr lang="en-US">
                <a:solidFill>
                  <a:srgbClr val="4D4C47"/>
                </a:solidFill>
              </a:rPr>
              <a:t>Division Name or Footer</a:t>
            </a:r>
          </a:p>
        </p:txBody>
      </p:sp>
    </p:spTree>
    <p:extLst>
      <p:ext uri="{BB962C8B-B14F-4D97-AF65-F5344CB8AC3E}">
        <p14:creationId xmlns:p14="http://schemas.microsoft.com/office/powerpoint/2010/main" val="417719841"/>
      </p:ext>
    </p:extLst>
  </p:cSld>
  <p:clrMapOvr>
    <a:masterClrMapping/>
  </p:clrMapOvr>
  <p:hf hdr="0" dt="0"/>
  <p:extLst>
    <p:ext uri="{DCECCB84-F9BA-43D5-87BE-67443E8EF086}">
      <p15:sldGuideLst xmlns:p15="http://schemas.microsoft.com/office/powerpoint/2012/main">
        <p15:guide id="2" pos="2712">
          <p15:clr>
            <a:srgbClr val="FBAE40"/>
          </p15:clr>
        </p15:guide>
        <p15:guide id="3" pos="304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wo Column Text - 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60401" y="2053743"/>
            <a:ext cx="5080001" cy="3561660"/>
          </a:xfrm>
        </p:spPr>
        <p:txBody>
          <a:bodyPr/>
          <a:lstStyle>
            <a:lvl1pPr>
              <a:lnSpc>
                <a:spcPct val="112000"/>
              </a:lnSpc>
              <a:defRPr sz="1867">
                <a:solidFill>
                  <a:schemeClr val="bg2"/>
                </a:solidFill>
              </a:defRPr>
            </a:lvl1pPr>
            <a:lvl2pPr>
              <a:lnSpc>
                <a:spcPct val="112000"/>
              </a:lnSpc>
              <a:defRPr sz="1467">
                <a:solidFill>
                  <a:schemeClr val="bg2"/>
                </a:solidFill>
              </a:defRPr>
            </a:lvl2pPr>
            <a:lvl3pPr>
              <a:lnSpc>
                <a:spcPct val="112000"/>
              </a:lnSpc>
              <a:defRPr sz="1467">
                <a:solidFill>
                  <a:schemeClr val="bg2"/>
                </a:solidFill>
              </a:defRPr>
            </a:lvl3pPr>
            <a:lvl4pPr>
              <a:lnSpc>
                <a:spcPct val="112000"/>
              </a:lnSpc>
              <a:defRPr sz="1467">
                <a:solidFill>
                  <a:schemeClr val="bg2"/>
                </a:solidFill>
              </a:defRPr>
            </a:lvl4pPr>
            <a:lvl5pPr>
              <a:lnSpc>
                <a:spcPct val="112000"/>
              </a:lnSpc>
              <a:defRPr sz="14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07F52610-DBFC-9EDF-6011-28AA66529BA0}"/>
              </a:ext>
            </a:extLst>
          </p:cNvPr>
          <p:cNvSpPr>
            <a:spLocks noGrp="1"/>
          </p:cNvSpPr>
          <p:nvPr>
            <p:ph idx="13"/>
          </p:nvPr>
        </p:nvSpPr>
        <p:spPr>
          <a:xfrm>
            <a:off x="6451600" y="2053745"/>
            <a:ext cx="5029201" cy="3561659"/>
          </a:xfrm>
        </p:spPr>
        <p:txBody>
          <a:bodyPr/>
          <a:lstStyle>
            <a:lvl1pPr>
              <a:lnSpc>
                <a:spcPct val="112000"/>
              </a:lnSpc>
              <a:defRPr sz="1867">
                <a:solidFill>
                  <a:schemeClr val="bg2"/>
                </a:solidFill>
              </a:defRPr>
            </a:lvl1pPr>
            <a:lvl2pPr>
              <a:lnSpc>
                <a:spcPct val="112000"/>
              </a:lnSpc>
              <a:defRPr sz="1467">
                <a:solidFill>
                  <a:schemeClr val="bg2"/>
                </a:solidFill>
              </a:defRPr>
            </a:lvl2pPr>
            <a:lvl3pPr>
              <a:lnSpc>
                <a:spcPct val="112000"/>
              </a:lnSpc>
              <a:defRPr sz="1467">
                <a:solidFill>
                  <a:schemeClr val="bg2"/>
                </a:solidFill>
              </a:defRPr>
            </a:lvl3pPr>
            <a:lvl4pPr>
              <a:lnSpc>
                <a:spcPct val="112000"/>
              </a:lnSpc>
              <a:defRPr sz="1467">
                <a:solidFill>
                  <a:schemeClr val="bg2"/>
                </a:solidFill>
              </a:defRPr>
            </a:lvl4pPr>
            <a:lvl5pPr>
              <a:lnSpc>
                <a:spcPct val="112000"/>
              </a:lnSpc>
              <a:defRPr sz="14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3FC6688-E25F-29B9-8DD2-7C7C3C4414E4}"/>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grpSp>
        <p:nvGrpSpPr>
          <p:cNvPr id="5" name="Group 4">
            <a:extLst>
              <a:ext uri="{FF2B5EF4-FFF2-40B4-BE49-F238E27FC236}">
                <a16:creationId xmlns:a16="http://schemas.microsoft.com/office/drawing/2014/main" id="{AAE8EEEB-29E3-EDA3-1073-4EC90A4C432E}"/>
              </a:ext>
            </a:extLst>
          </p:cNvPr>
          <p:cNvGrpSpPr>
            <a:grpSpLocks noChangeAspect="1"/>
          </p:cNvGrpSpPr>
          <p:nvPr/>
        </p:nvGrpSpPr>
        <p:grpSpPr>
          <a:xfrm>
            <a:off x="651202" y="5889019"/>
            <a:ext cx="1097449" cy="476252"/>
            <a:chOff x="2138363" y="5326063"/>
            <a:chExt cx="1935162" cy="839788"/>
          </a:xfrm>
          <a:solidFill>
            <a:schemeClr val="bg1"/>
          </a:solidFill>
        </p:grpSpPr>
        <p:sp>
          <p:nvSpPr>
            <p:cNvPr id="7" name="Freeform 6">
              <a:extLst>
                <a:ext uri="{FF2B5EF4-FFF2-40B4-BE49-F238E27FC236}">
                  <a16:creationId xmlns:a16="http://schemas.microsoft.com/office/drawing/2014/main" id="{E46C8F5D-D34C-8152-7D82-919C3530EA70}"/>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6">
              <a:extLst>
                <a:ext uri="{FF2B5EF4-FFF2-40B4-BE49-F238E27FC236}">
                  <a16:creationId xmlns:a16="http://schemas.microsoft.com/office/drawing/2014/main" id="{24F66CA7-2A56-D9EB-4CB8-EFBC06A66682}"/>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7">
              <a:extLst>
                <a:ext uri="{FF2B5EF4-FFF2-40B4-BE49-F238E27FC236}">
                  <a16:creationId xmlns:a16="http://schemas.microsoft.com/office/drawing/2014/main" id="{42D65B68-38F9-1830-1236-45E669ED07BD}"/>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1" name="Footer Placeholder 10">
            <a:extLst>
              <a:ext uri="{FF2B5EF4-FFF2-40B4-BE49-F238E27FC236}">
                <a16:creationId xmlns:a16="http://schemas.microsoft.com/office/drawing/2014/main" id="{B334A6DE-58D8-0387-D000-CC316F5C9954}"/>
              </a:ext>
            </a:extLst>
          </p:cNvPr>
          <p:cNvSpPr>
            <a:spLocks noGrp="1"/>
          </p:cNvSpPr>
          <p:nvPr>
            <p:ph type="ftr" sz="quarter" idx="14"/>
          </p:nvPr>
        </p:nvSpPr>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2183249296"/>
      </p:ext>
    </p:extLst>
  </p:cSld>
  <p:clrMapOvr>
    <a:masterClrMapping/>
  </p:clrMapOvr>
  <p:hf hdr="0" dt="0"/>
  <p:extLst>
    <p:ext uri="{DCECCB84-F9BA-43D5-87BE-67443E8EF086}">
      <p15:sldGuideLst xmlns:p15="http://schemas.microsoft.com/office/powerpoint/2012/main">
        <p15:guide id="2" pos="2712">
          <p15:clr>
            <a:srgbClr val="FBAE40"/>
          </p15:clr>
        </p15:guide>
        <p15:guide id="3" pos="3048">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ext and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660400" y="2053744"/>
            <a:ext cx="5080000" cy="3569224"/>
          </a:xfrm>
        </p:spPr>
        <p:txBody>
          <a:bodyPr/>
          <a:lstStyle>
            <a:lvl1pPr>
              <a:lnSpc>
                <a:spcPct val="112000"/>
              </a:lnSpc>
              <a:defRPr sz="1867">
                <a:solidFill>
                  <a:schemeClr val="accent1"/>
                </a:solidFill>
              </a:defRPr>
            </a:lvl1pPr>
            <a:lvl2pPr>
              <a:lnSpc>
                <a:spcPct val="112000"/>
              </a:lnSpc>
              <a:defRPr sz="1467"/>
            </a:lvl2pPr>
            <a:lvl3pPr>
              <a:lnSpc>
                <a:spcPct val="112000"/>
              </a:lnSpc>
              <a:defRPr sz="1467"/>
            </a:lvl3pPr>
            <a:lvl4pPr>
              <a:lnSpc>
                <a:spcPct val="112000"/>
              </a:lnSpc>
              <a:defRPr sz="1467"/>
            </a:lvl4pPr>
            <a:lvl5pPr>
              <a:lnSpc>
                <a:spcPct val="112000"/>
              </a:lnSpc>
              <a:defRPr sz="14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B576F7DD-4DB1-0669-5356-62659CD9B9F3}"/>
              </a:ext>
            </a:extLst>
          </p:cNvPr>
          <p:cNvSpPr>
            <a:spLocks noGrp="1"/>
          </p:cNvSpPr>
          <p:nvPr>
            <p:ph idx="13"/>
          </p:nvPr>
        </p:nvSpPr>
        <p:spPr>
          <a:xfrm>
            <a:off x="6451601" y="2056875"/>
            <a:ext cx="5029200" cy="3556525"/>
          </a:xfrm>
        </p:spPr>
        <p:txBody>
          <a:bodyPr/>
          <a:lstStyle>
            <a:lvl1pPr>
              <a:lnSpc>
                <a:spcPct val="82000"/>
              </a:lnSpc>
              <a:defRPr sz="6000" b="0">
                <a:solidFill>
                  <a:schemeClr val="accent1"/>
                </a:solidFill>
              </a:defRPr>
            </a:lvl1pPr>
            <a:lvl2pPr>
              <a:lnSpc>
                <a:spcPct val="115000"/>
              </a:lnSpc>
              <a:defRPr/>
            </a:lvl2pPr>
            <a:lvl3pPr>
              <a:lnSpc>
                <a:spcPct val="115000"/>
              </a:lnSpc>
              <a:defRPr/>
            </a:lvl3pPr>
            <a:lvl4pPr>
              <a:lnSpc>
                <a:spcPct val="115000"/>
              </a:lnSpc>
              <a:defRPr/>
            </a:lvl4pPr>
            <a:lvl5pPr>
              <a:lnSpc>
                <a:spcPct val="115000"/>
              </a:lnSpc>
              <a:defRPr/>
            </a:lvl5pPr>
          </a:lstStyle>
          <a:p>
            <a:pPr lvl="0"/>
            <a:r>
              <a:rPr lang="en-US"/>
              <a:t>Edit Master text styles</a:t>
            </a:r>
          </a:p>
        </p:txBody>
      </p:sp>
      <p:sp>
        <p:nvSpPr>
          <p:cNvPr id="4" name="Slide Number Placeholder 5">
            <a:extLst>
              <a:ext uri="{FF2B5EF4-FFF2-40B4-BE49-F238E27FC236}">
                <a16:creationId xmlns:a16="http://schemas.microsoft.com/office/drawing/2014/main" id="{BE45C75C-DC9C-1D59-2DE3-017E4E9C0BDE}"/>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5" name="Footer Placeholder 4">
            <a:extLst>
              <a:ext uri="{FF2B5EF4-FFF2-40B4-BE49-F238E27FC236}">
                <a16:creationId xmlns:a16="http://schemas.microsoft.com/office/drawing/2014/main" id="{4D126E19-C5C6-60E1-8D49-FE78D32B2E55}"/>
              </a:ext>
            </a:extLst>
          </p:cNvPr>
          <p:cNvSpPr>
            <a:spLocks noGrp="1"/>
          </p:cNvSpPr>
          <p:nvPr>
            <p:ph type="ftr" sz="quarter" idx="14"/>
          </p:nvPr>
        </p:nvSpPr>
        <p:spPr/>
        <p:txBody>
          <a:bodyPr/>
          <a:lstStyle/>
          <a:p>
            <a:pPr defTabSz="457200"/>
            <a:r>
              <a:rPr lang="en-US">
                <a:solidFill>
                  <a:srgbClr val="4D4C47"/>
                </a:solidFill>
              </a:rPr>
              <a:t>Division Name or Footer</a:t>
            </a:r>
          </a:p>
        </p:txBody>
      </p:sp>
    </p:spTree>
    <p:extLst>
      <p:ext uri="{BB962C8B-B14F-4D97-AF65-F5344CB8AC3E}">
        <p14:creationId xmlns:p14="http://schemas.microsoft.com/office/powerpoint/2010/main" val="2909649376"/>
      </p:ext>
    </p:extLst>
  </p:cSld>
  <p:clrMapOvr>
    <a:masterClrMapping/>
  </p:clrMapOvr>
  <p:hf hdr="0" dt="0"/>
  <p:extLst>
    <p:ext uri="{DCECCB84-F9BA-43D5-87BE-67443E8EF086}">
      <p15:sldGuideLst xmlns:p15="http://schemas.microsoft.com/office/powerpoint/2012/main">
        <p15:guide id="3" pos="2712">
          <p15:clr>
            <a:srgbClr val="FBAE40"/>
          </p15:clr>
        </p15:guide>
        <p15:guide id="4" pos="304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ext and Quote - 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60400" y="2053744"/>
            <a:ext cx="5080000" cy="3569224"/>
          </a:xfrm>
        </p:spPr>
        <p:txBody>
          <a:bodyPr/>
          <a:lstStyle>
            <a:lvl1pPr>
              <a:lnSpc>
                <a:spcPct val="112000"/>
              </a:lnSpc>
              <a:defRPr sz="1867">
                <a:solidFill>
                  <a:schemeClr val="bg2"/>
                </a:solidFill>
              </a:defRPr>
            </a:lvl1pPr>
            <a:lvl2pPr>
              <a:lnSpc>
                <a:spcPct val="112000"/>
              </a:lnSpc>
              <a:defRPr sz="1467">
                <a:solidFill>
                  <a:schemeClr val="bg2"/>
                </a:solidFill>
              </a:defRPr>
            </a:lvl2pPr>
            <a:lvl3pPr>
              <a:lnSpc>
                <a:spcPct val="112000"/>
              </a:lnSpc>
              <a:defRPr sz="1467">
                <a:solidFill>
                  <a:schemeClr val="bg2"/>
                </a:solidFill>
              </a:defRPr>
            </a:lvl3pPr>
            <a:lvl4pPr>
              <a:lnSpc>
                <a:spcPct val="112000"/>
              </a:lnSpc>
              <a:defRPr sz="1467">
                <a:solidFill>
                  <a:schemeClr val="bg2"/>
                </a:solidFill>
              </a:defRPr>
            </a:lvl4pPr>
            <a:lvl5pPr>
              <a:lnSpc>
                <a:spcPct val="112000"/>
              </a:lnSpc>
              <a:defRPr sz="14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B576F7DD-4DB1-0669-5356-62659CD9B9F3}"/>
              </a:ext>
            </a:extLst>
          </p:cNvPr>
          <p:cNvSpPr>
            <a:spLocks noGrp="1"/>
          </p:cNvSpPr>
          <p:nvPr>
            <p:ph idx="13"/>
          </p:nvPr>
        </p:nvSpPr>
        <p:spPr>
          <a:xfrm>
            <a:off x="6451601" y="2056875"/>
            <a:ext cx="5029200" cy="3556525"/>
          </a:xfrm>
        </p:spPr>
        <p:txBody>
          <a:bodyPr/>
          <a:lstStyle>
            <a:lvl1pPr>
              <a:lnSpc>
                <a:spcPct val="82000"/>
              </a:lnSpc>
              <a:defRPr sz="6000" b="0">
                <a:solidFill>
                  <a:schemeClr val="bg2"/>
                </a:solidFill>
              </a:defRPr>
            </a:lvl1pPr>
            <a:lvl2pPr>
              <a:lnSpc>
                <a:spcPct val="115000"/>
              </a:lnSpc>
              <a:defRPr/>
            </a:lvl2pPr>
            <a:lvl3pPr>
              <a:lnSpc>
                <a:spcPct val="115000"/>
              </a:lnSpc>
              <a:defRPr/>
            </a:lvl3pPr>
            <a:lvl4pPr>
              <a:lnSpc>
                <a:spcPct val="115000"/>
              </a:lnSpc>
              <a:defRPr/>
            </a:lvl4pPr>
            <a:lvl5pPr>
              <a:lnSpc>
                <a:spcPct val="115000"/>
              </a:lnSpc>
              <a:defRPr/>
            </a:lvl5pPr>
          </a:lstStyle>
          <a:p>
            <a:pPr lvl="0"/>
            <a:r>
              <a:rPr lang="en-US"/>
              <a:t>Edit Master text styles</a:t>
            </a:r>
          </a:p>
        </p:txBody>
      </p:sp>
      <p:sp>
        <p:nvSpPr>
          <p:cNvPr id="4" name="Slide Number Placeholder 5">
            <a:extLst>
              <a:ext uri="{FF2B5EF4-FFF2-40B4-BE49-F238E27FC236}">
                <a16:creationId xmlns:a16="http://schemas.microsoft.com/office/drawing/2014/main" id="{BE45C75C-DC9C-1D59-2DE3-017E4E9C0BDE}"/>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grpSp>
        <p:nvGrpSpPr>
          <p:cNvPr id="5" name="Group 4">
            <a:extLst>
              <a:ext uri="{FF2B5EF4-FFF2-40B4-BE49-F238E27FC236}">
                <a16:creationId xmlns:a16="http://schemas.microsoft.com/office/drawing/2014/main" id="{375D36B3-9D30-63D1-E227-157F98B8F466}"/>
              </a:ext>
            </a:extLst>
          </p:cNvPr>
          <p:cNvGrpSpPr>
            <a:grpSpLocks noChangeAspect="1"/>
          </p:cNvGrpSpPr>
          <p:nvPr/>
        </p:nvGrpSpPr>
        <p:grpSpPr>
          <a:xfrm>
            <a:off x="651202" y="5889019"/>
            <a:ext cx="1097449" cy="476252"/>
            <a:chOff x="2138363" y="5326063"/>
            <a:chExt cx="1935162" cy="839788"/>
          </a:xfrm>
          <a:solidFill>
            <a:schemeClr val="bg1"/>
          </a:solidFill>
        </p:grpSpPr>
        <p:sp>
          <p:nvSpPr>
            <p:cNvPr id="7" name="Freeform 6">
              <a:extLst>
                <a:ext uri="{FF2B5EF4-FFF2-40B4-BE49-F238E27FC236}">
                  <a16:creationId xmlns:a16="http://schemas.microsoft.com/office/drawing/2014/main" id="{5D99CEA3-1C73-EE7C-BCE3-FA910C1712B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6">
              <a:extLst>
                <a:ext uri="{FF2B5EF4-FFF2-40B4-BE49-F238E27FC236}">
                  <a16:creationId xmlns:a16="http://schemas.microsoft.com/office/drawing/2014/main" id="{17E644CC-C5AC-9BAF-639A-4295B814B340}"/>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7">
              <a:extLst>
                <a:ext uri="{FF2B5EF4-FFF2-40B4-BE49-F238E27FC236}">
                  <a16:creationId xmlns:a16="http://schemas.microsoft.com/office/drawing/2014/main" id="{4477FA51-88CF-45CD-393F-3A76410AC029}"/>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1" name="Footer Placeholder 10">
            <a:extLst>
              <a:ext uri="{FF2B5EF4-FFF2-40B4-BE49-F238E27FC236}">
                <a16:creationId xmlns:a16="http://schemas.microsoft.com/office/drawing/2014/main" id="{83CE6D6A-2BD9-E7A4-B04F-B459D9657908}"/>
              </a:ext>
            </a:extLst>
          </p:cNvPr>
          <p:cNvSpPr>
            <a:spLocks noGrp="1"/>
          </p:cNvSpPr>
          <p:nvPr>
            <p:ph type="ftr" sz="quarter" idx="14"/>
          </p:nvPr>
        </p:nvSpPr>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535383332"/>
      </p:ext>
    </p:extLst>
  </p:cSld>
  <p:clrMapOvr>
    <a:masterClrMapping/>
  </p:clrMapOvr>
  <p:hf hdr="0" dt="0"/>
  <p:extLst>
    <p:ext uri="{DCECCB84-F9BA-43D5-87BE-67443E8EF086}">
      <p15:sldGuideLst xmlns:p15="http://schemas.microsoft.com/office/powerpoint/2012/main">
        <p15:guide id="3" pos="2712">
          <p15:clr>
            <a:srgbClr val="FBAE40"/>
          </p15:clr>
        </p15:guide>
        <p15:guide id="4" pos="304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451601" y="2"/>
            <a:ext cx="5740399" cy="6857999"/>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a:xfrm>
            <a:off x="671095" y="544095"/>
            <a:ext cx="5080003" cy="822192"/>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9" y="2053744"/>
            <a:ext cx="5080003" cy="3559656"/>
          </a:xfrm>
        </p:spPr>
        <p:txBody>
          <a:bodyPr/>
          <a:lstStyle>
            <a:lvl1pPr>
              <a:lnSpc>
                <a:spcPct val="112000"/>
              </a:lnSpc>
              <a:defRPr sz="1867">
                <a:solidFill>
                  <a:schemeClr val="accent1"/>
                </a:solidFill>
              </a:defRPr>
            </a:lvl1pPr>
            <a:lvl2pPr>
              <a:lnSpc>
                <a:spcPct val="112000"/>
              </a:lnSpc>
              <a:defRPr sz="1467"/>
            </a:lvl2pPr>
            <a:lvl3pPr>
              <a:lnSpc>
                <a:spcPct val="112000"/>
              </a:lnSpc>
              <a:defRPr sz="1467"/>
            </a:lvl3pPr>
            <a:lvl4pPr>
              <a:lnSpc>
                <a:spcPct val="112000"/>
              </a:lnSpc>
              <a:defRPr sz="1467"/>
            </a:lvl4pPr>
            <a:lvl5pPr>
              <a:lnSpc>
                <a:spcPct val="112000"/>
              </a:lnSpc>
              <a:defRPr sz="14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4B7418D1-2207-3DA2-D401-BA061B484A23}"/>
              </a:ext>
            </a:extLst>
          </p:cNvPr>
          <p:cNvSpPr>
            <a:spLocks noGrp="1"/>
          </p:cNvSpPr>
          <p:nvPr>
            <p:ph type="sldNum" sz="quarter" idx="4"/>
          </p:nvPr>
        </p:nvSpPr>
        <p:spPr>
          <a:xfrm>
            <a:off x="11133896" y="6008394"/>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4" name="Footer Placeholder 3">
            <a:extLst>
              <a:ext uri="{FF2B5EF4-FFF2-40B4-BE49-F238E27FC236}">
                <a16:creationId xmlns:a16="http://schemas.microsoft.com/office/drawing/2014/main" id="{D37BE962-DC9D-579A-0FFD-7708AC8D74E9}"/>
              </a:ext>
            </a:extLst>
          </p:cNvPr>
          <p:cNvSpPr>
            <a:spLocks noGrp="1"/>
          </p:cNvSpPr>
          <p:nvPr>
            <p:ph type="ftr" sz="quarter" idx="11"/>
          </p:nvPr>
        </p:nvSpPr>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2321086825"/>
      </p:ext>
    </p:extLst>
  </p:cSld>
  <p:clrMapOvr>
    <a:masterClrMapping/>
  </p:clrMapOvr>
  <p:hf hdr="0" dt="0"/>
  <p:extLst>
    <p:ext uri="{DCECCB84-F9BA-43D5-87BE-67443E8EF086}">
      <p15:sldGuideLst xmlns:p15="http://schemas.microsoft.com/office/powerpoint/2012/main">
        <p15:guide id="1" pos="2712">
          <p15:clr>
            <a:srgbClr val="FBAE40"/>
          </p15:clr>
        </p15:guide>
        <p15:guide id="2" pos="30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and Image Wide">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1" y="5029200"/>
            <a:ext cx="12192000" cy="1828800"/>
          </a:xfrm>
          <a:solidFill>
            <a:schemeClr val="bg1">
              <a:lumMod val="85000"/>
            </a:schemeClr>
          </a:solidFill>
        </p:spPr>
        <p:txBody>
          <a:bodyPr tIns="18288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B7418D1-2207-3DA2-D401-BA061B484A23}"/>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5" name="Footer Placeholder 4">
            <a:extLst>
              <a:ext uri="{FF2B5EF4-FFF2-40B4-BE49-F238E27FC236}">
                <a16:creationId xmlns:a16="http://schemas.microsoft.com/office/drawing/2014/main" id="{EF58ED2F-69A3-D0D3-F802-8E1908A7B30E}"/>
              </a:ext>
            </a:extLst>
          </p:cNvPr>
          <p:cNvSpPr>
            <a:spLocks noGrp="1"/>
          </p:cNvSpPr>
          <p:nvPr>
            <p:ph type="ftr" sz="quarter" idx="3"/>
          </p:nvPr>
        </p:nvSpPr>
        <p:spPr>
          <a:xfrm>
            <a:off x="10082784" y="6221027"/>
            <a:ext cx="1097280" cy="126733"/>
          </a:xfrm>
          <a:prstGeom prst="roundRect">
            <a:avLst>
              <a:gd name="adj" fmla="val 50000"/>
            </a:avLst>
          </a:prstGeom>
          <a:ln>
            <a:solidFill>
              <a:schemeClr val="bg1"/>
            </a:solidFill>
          </a:ln>
        </p:spPr>
        <p:txBody>
          <a:bodyPr vert="horz" lIns="45720" tIns="45720" rIns="91440" bIns="45720" rtlCol="0" anchor="ctr"/>
          <a:lstStyle>
            <a:lvl1pPr algn="r">
              <a:defRPr sz="667" b="1">
                <a:solidFill>
                  <a:schemeClr val="bg1"/>
                </a:solidFill>
              </a:defRPr>
            </a:lvl1pPr>
          </a:lstStyle>
          <a:p>
            <a:pPr defTabSz="457200"/>
            <a:r>
              <a:rPr lang="en-US">
                <a:solidFill>
                  <a:srgbClr val="4D4C47"/>
                </a:solidFill>
              </a:rPr>
              <a:t>Division Name or Footer</a:t>
            </a:r>
          </a:p>
        </p:txBody>
      </p:sp>
      <p:sp>
        <p:nvSpPr>
          <p:cNvPr id="4" name="Content Placeholder 6">
            <a:extLst>
              <a:ext uri="{FF2B5EF4-FFF2-40B4-BE49-F238E27FC236}">
                <a16:creationId xmlns:a16="http://schemas.microsoft.com/office/drawing/2014/main" id="{16DF9D62-DA62-3653-DD38-9C9FB11C7698}"/>
              </a:ext>
            </a:extLst>
          </p:cNvPr>
          <p:cNvSpPr>
            <a:spLocks noGrp="1"/>
          </p:cNvSpPr>
          <p:nvPr>
            <p:ph sz="quarter" idx="11"/>
          </p:nvPr>
        </p:nvSpPr>
        <p:spPr>
          <a:xfrm>
            <a:off x="433917" y="2072641"/>
            <a:ext cx="9929283" cy="27437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a:extLst>
              <a:ext uri="{FF2B5EF4-FFF2-40B4-BE49-F238E27FC236}">
                <a16:creationId xmlns:a16="http://schemas.microsoft.com/office/drawing/2014/main" id="{8C2A6C39-0E90-ECE4-CE36-7CE6F22F5596}"/>
              </a:ext>
            </a:extLst>
          </p:cNvPr>
          <p:cNvGrpSpPr>
            <a:grpSpLocks noChangeAspect="1"/>
          </p:cNvGrpSpPr>
          <p:nvPr/>
        </p:nvGrpSpPr>
        <p:grpSpPr>
          <a:xfrm>
            <a:off x="365862" y="6070599"/>
            <a:ext cx="1097449" cy="476252"/>
            <a:chOff x="2138363" y="5326063"/>
            <a:chExt cx="1935162" cy="839788"/>
          </a:xfrm>
          <a:solidFill>
            <a:schemeClr val="bg1"/>
          </a:solidFill>
        </p:grpSpPr>
        <p:sp>
          <p:nvSpPr>
            <p:cNvPr id="9" name="Freeform 5">
              <a:extLst>
                <a:ext uri="{FF2B5EF4-FFF2-40B4-BE49-F238E27FC236}">
                  <a16:creationId xmlns:a16="http://schemas.microsoft.com/office/drawing/2014/main" id="{4CA4B7A8-5B47-EBC9-33EA-9D59FA82440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6">
              <a:extLst>
                <a:ext uri="{FF2B5EF4-FFF2-40B4-BE49-F238E27FC236}">
                  <a16:creationId xmlns:a16="http://schemas.microsoft.com/office/drawing/2014/main" id="{1520C384-009E-5C7B-DE21-55CA9029A0EA}"/>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 name="Freeform 7">
              <a:extLst>
                <a:ext uri="{FF2B5EF4-FFF2-40B4-BE49-F238E27FC236}">
                  <a16:creationId xmlns:a16="http://schemas.microsoft.com/office/drawing/2014/main" id="{66E30F42-E4DE-6773-5F84-D320CB3C93A6}"/>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21205880"/>
      </p:ext>
    </p:extLst>
  </p:cSld>
  <p:clrMapOvr>
    <a:masterClrMapping/>
  </p:clrMapOvr>
  <p:hf hd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Text and Image - Purple">
    <p:bg>
      <p:bgPr>
        <a:solidFill>
          <a:schemeClr val="tx2"/>
        </a:solidFill>
        <a:effectLst/>
      </p:bgPr>
    </p:bg>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451601" y="2"/>
            <a:ext cx="5740399" cy="6857999"/>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a:xfrm>
            <a:off x="671095" y="544095"/>
            <a:ext cx="5080003" cy="822192"/>
          </a:xfrm>
        </p:spPr>
        <p:txBody>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9" y="2053744"/>
            <a:ext cx="5080003" cy="3559656"/>
          </a:xfrm>
        </p:spPr>
        <p:txBody>
          <a:bodyPr/>
          <a:lstStyle>
            <a:lvl1pPr>
              <a:lnSpc>
                <a:spcPct val="112000"/>
              </a:lnSpc>
              <a:defRPr sz="1867">
                <a:solidFill>
                  <a:schemeClr val="bg2"/>
                </a:solidFill>
              </a:defRPr>
            </a:lvl1pPr>
            <a:lvl2pPr>
              <a:lnSpc>
                <a:spcPct val="112000"/>
              </a:lnSpc>
              <a:defRPr sz="1467">
                <a:solidFill>
                  <a:schemeClr val="bg2"/>
                </a:solidFill>
              </a:defRPr>
            </a:lvl2pPr>
            <a:lvl3pPr>
              <a:lnSpc>
                <a:spcPct val="112000"/>
              </a:lnSpc>
              <a:defRPr sz="1467">
                <a:solidFill>
                  <a:schemeClr val="bg2"/>
                </a:solidFill>
              </a:defRPr>
            </a:lvl3pPr>
            <a:lvl4pPr>
              <a:lnSpc>
                <a:spcPct val="112000"/>
              </a:lnSpc>
              <a:defRPr sz="1467">
                <a:solidFill>
                  <a:schemeClr val="bg2"/>
                </a:solidFill>
              </a:defRPr>
            </a:lvl4pPr>
            <a:lvl5pPr>
              <a:lnSpc>
                <a:spcPct val="112000"/>
              </a:lnSpc>
              <a:defRPr sz="14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4B7418D1-2207-3DA2-D401-BA061B484A23}"/>
              </a:ext>
            </a:extLst>
          </p:cNvPr>
          <p:cNvSpPr>
            <a:spLocks noGrp="1"/>
          </p:cNvSpPr>
          <p:nvPr>
            <p:ph type="sldNum" sz="quarter" idx="4"/>
          </p:nvPr>
        </p:nvSpPr>
        <p:spPr>
          <a:xfrm>
            <a:off x="11133896" y="6008394"/>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grpSp>
        <p:nvGrpSpPr>
          <p:cNvPr id="4" name="Group 3">
            <a:extLst>
              <a:ext uri="{FF2B5EF4-FFF2-40B4-BE49-F238E27FC236}">
                <a16:creationId xmlns:a16="http://schemas.microsoft.com/office/drawing/2014/main" id="{A5D7F226-0F89-2B0E-3EE0-91AB855FD407}"/>
              </a:ext>
            </a:extLst>
          </p:cNvPr>
          <p:cNvGrpSpPr>
            <a:grpSpLocks noChangeAspect="1"/>
          </p:cNvGrpSpPr>
          <p:nvPr/>
        </p:nvGrpSpPr>
        <p:grpSpPr>
          <a:xfrm>
            <a:off x="651202" y="5889019"/>
            <a:ext cx="1097449" cy="476252"/>
            <a:chOff x="2138363" y="5326063"/>
            <a:chExt cx="1935162" cy="839788"/>
          </a:xfrm>
          <a:solidFill>
            <a:schemeClr val="bg1"/>
          </a:solidFill>
        </p:grpSpPr>
        <p:sp>
          <p:nvSpPr>
            <p:cNvPr id="6" name="Freeform 5">
              <a:extLst>
                <a:ext uri="{FF2B5EF4-FFF2-40B4-BE49-F238E27FC236}">
                  <a16:creationId xmlns:a16="http://schemas.microsoft.com/office/drawing/2014/main" id="{FFACC8AF-A463-C9B7-28FE-97FCF4C35876}"/>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6">
              <a:extLst>
                <a:ext uri="{FF2B5EF4-FFF2-40B4-BE49-F238E27FC236}">
                  <a16:creationId xmlns:a16="http://schemas.microsoft.com/office/drawing/2014/main" id="{2000C4D0-CAED-CE4A-D8E3-FF0C1F38D0AC}"/>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7">
              <a:extLst>
                <a:ext uri="{FF2B5EF4-FFF2-40B4-BE49-F238E27FC236}">
                  <a16:creationId xmlns:a16="http://schemas.microsoft.com/office/drawing/2014/main" id="{F56719C2-1779-CD8C-56FF-95FD796E6CD7}"/>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1" name="Footer Placeholder 10">
            <a:extLst>
              <a:ext uri="{FF2B5EF4-FFF2-40B4-BE49-F238E27FC236}">
                <a16:creationId xmlns:a16="http://schemas.microsoft.com/office/drawing/2014/main" id="{EFA0A1CB-D17E-31F8-DF8E-8289C2829564}"/>
              </a:ext>
            </a:extLst>
          </p:cNvPr>
          <p:cNvSpPr>
            <a:spLocks noGrp="1"/>
          </p:cNvSpPr>
          <p:nvPr>
            <p:ph type="ftr" sz="quarter" idx="11"/>
          </p:nvPr>
        </p:nvSpPr>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952769288"/>
      </p:ext>
    </p:extLst>
  </p:cSld>
  <p:clrMapOvr>
    <a:masterClrMapping/>
  </p:clrMapOvr>
  <p:hf hdr="0" dt="0"/>
  <p:extLst>
    <p:ext uri="{DCECCB84-F9BA-43D5-87BE-67443E8EF086}">
      <p15:sldGuideLst xmlns:p15="http://schemas.microsoft.com/office/powerpoint/2012/main">
        <p15:guide id="1" pos="2712">
          <p15:clr>
            <a:srgbClr val="FBAE40"/>
          </p15:clr>
        </p15:guide>
        <p15:guide id="2" pos="304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ext and Image Narrow">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8128001" y="2"/>
            <a:ext cx="4063999" cy="6857999"/>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a:xfrm>
            <a:off x="671094" y="544095"/>
            <a:ext cx="6756401" cy="822192"/>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8" y="2053744"/>
            <a:ext cx="6756401" cy="3559656"/>
          </a:xfrm>
        </p:spPr>
        <p:txBody>
          <a:bodyPr/>
          <a:lstStyle>
            <a:lvl1pPr>
              <a:lnSpc>
                <a:spcPct val="112000"/>
              </a:lnSpc>
              <a:defRPr sz="1867">
                <a:solidFill>
                  <a:schemeClr val="accent1"/>
                </a:solidFill>
              </a:defRPr>
            </a:lvl1pPr>
            <a:lvl2pPr>
              <a:lnSpc>
                <a:spcPct val="112000"/>
              </a:lnSpc>
              <a:defRPr sz="1467"/>
            </a:lvl2pPr>
            <a:lvl3pPr>
              <a:lnSpc>
                <a:spcPct val="112000"/>
              </a:lnSpc>
              <a:defRPr sz="1467"/>
            </a:lvl3pPr>
            <a:lvl4pPr>
              <a:lnSpc>
                <a:spcPct val="112000"/>
              </a:lnSpc>
              <a:defRPr sz="1467"/>
            </a:lvl4pPr>
            <a:lvl5pPr>
              <a:lnSpc>
                <a:spcPct val="112000"/>
              </a:lnSpc>
              <a:defRPr sz="14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4B7418D1-2207-3DA2-D401-BA061B484A23}"/>
              </a:ext>
            </a:extLst>
          </p:cNvPr>
          <p:cNvSpPr>
            <a:spLocks noGrp="1"/>
          </p:cNvSpPr>
          <p:nvPr>
            <p:ph type="sldNum" sz="quarter" idx="4"/>
          </p:nvPr>
        </p:nvSpPr>
        <p:spPr>
          <a:xfrm>
            <a:off x="11133896" y="6008394"/>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4" name="Footer Placeholder 3">
            <a:extLst>
              <a:ext uri="{FF2B5EF4-FFF2-40B4-BE49-F238E27FC236}">
                <a16:creationId xmlns:a16="http://schemas.microsoft.com/office/drawing/2014/main" id="{1CAE2451-7F0A-9DB6-7819-117904A8DB9A}"/>
              </a:ext>
            </a:extLst>
          </p:cNvPr>
          <p:cNvSpPr>
            <a:spLocks noGrp="1"/>
          </p:cNvSpPr>
          <p:nvPr>
            <p:ph type="ftr" sz="quarter" idx="11"/>
          </p:nvPr>
        </p:nvSpPr>
        <p:spPr>
          <a:xfrm>
            <a:off x="8343045" y="6048534"/>
            <a:ext cx="2578955" cy="184665"/>
          </a:xfrm>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1566534428"/>
      </p:ext>
    </p:extLst>
  </p:cSld>
  <p:clrMapOvr>
    <a:masterClrMapping/>
  </p:clrMapOvr>
  <p:hf hdr="0" dt="0"/>
  <p:extLst>
    <p:ext uri="{DCECCB84-F9BA-43D5-87BE-67443E8EF086}">
      <p15:sldGuideLst xmlns:p15="http://schemas.microsoft.com/office/powerpoint/2012/main">
        <p15:guide id="1" pos="3504">
          <p15:clr>
            <a:srgbClr val="FBAE40"/>
          </p15:clr>
        </p15:guide>
        <p15:guide id="3"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Text and Image Narrow - Purple">
    <p:bg>
      <p:bgPr>
        <a:solidFill>
          <a:schemeClr val="tx2"/>
        </a:solidFill>
        <a:effectLst/>
      </p:bgPr>
    </p:bg>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8128001" y="2"/>
            <a:ext cx="4063999" cy="6857999"/>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a:xfrm>
            <a:off x="671094" y="544095"/>
            <a:ext cx="6756401" cy="822192"/>
          </a:xfrm>
        </p:spPr>
        <p:txBody>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8" y="2053744"/>
            <a:ext cx="6756401" cy="3559656"/>
          </a:xfrm>
        </p:spPr>
        <p:txBody>
          <a:bodyPr/>
          <a:lstStyle>
            <a:lvl1pPr>
              <a:lnSpc>
                <a:spcPct val="112000"/>
              </a:lnSpc>
              <a:defRPr sz="1867">
                <a:solidFill>
                  <a:schemeClr val="bg2"/>
                </a:solidFill>
              </a:defRPr>
            </a:lvl1pPr>
            <a:lvl2pPr>
              <a:lnSpc>
                <a:spcPct val="112000"/>
              </a:lnSpc>
              <a:defRPr sz="1467">
                <a:solidFill>
                  <a:schemeClr val="bg2"/>
                </a:solidFill>
              </a:defRPr>
            </a:lvl2pPr>
            <a:lvl3pPr>
              <a:lnSpc>
                <a:spcPct val="112000"/>
              </a:lnSpc>
              <a:defRPr sz="1467">
                <a:solidFill>
                  <a:schemeClr val="bg2"/>
                </a:solidFill>
              </a:defRPr>
            </a:lvl3pPr>
            <a:lvl4pPr>
              <a:lnSpc>
                <a:spcPct val="112000"/>
              </a:lnSpc>
              <a:defRPr sz="1467">
                <a:solidFill>
                  <a:schemeClr val="bg2"/>
                </a:solidFill>
              </a:defRPr>
            </a:lvl4pPr>
            <a:lvl5pPr>
              <a:lnSpc>
                <a:spcPct val="112000"/>
              </a:lnSpc>
              <a:defRPr sz="14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4B7418D1-2207-3DA2-D401-BA061B484A23}"/>
              </a:ext>
            </a:extLst>
          </p:cNvPr>
          <p:cNvSpPr>
            <a:spLocks noGrp="1"/>
          </p:cNvSpPr>
          <p:nvPr>
            <p:ph type="sldNum" sz="quarter" idx="4"/>
          </p:nvPr>
        </p:nvSpPr>
        <p:spPr>
          <a:xfrm>
            <a:off x="11133896" y="6008394"/>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grpSp>
        <p:nvGrpSpPr>
          <p:cNvPr id="4" name="Group 3">
            <a:extLst>
              <a:ext uri="{FF2B5EF4-FFF2-40B4-BE49-F238E27FC236}">
                <a16:creationId xmlns:a16="http://schemas.microsoft.com/office/drawing/2014/main" id="{86F87CBD-C4A5-0E8A-C2B9-158EF620837B}"/>
              </a:ext>
            </a:extLst>
          </p:cNvPr>
          <p:cNvGrpSpPr>
            <a:grpSpLocks noChangeAspect="1"/>
          </p:cNvGrpSpPr>
          <p:nvPr/>
        </p:nvGrpSpPr>
        <p:grpSpPr>
          <a:xfrm>
            <a:off x="651202" y="5889019"/>
            <a:ext cx="1097449" cy="476252"/>
            <a:chOff x="2138363" y="5326063"/>
            <a:chExt cx="1935162" cy="839788"/>
          </a:xfrm>
          <a:solidFill>
            <a:schemeClr val="bg1"/>
          </a:solidFill>
        </p:grpSpPr>
        <p:sp>
          <p:nvSpPr>
            <p:cNvPr id="6" name="Freeform 5">
              <a:extLst>
                <a:ext uri="{FF2B5EF4-FFF2-40B4-BE49-F238E27FC236}">
                  <a16:creationId xmlns:a16="http://schemas.microsoft.com/office/drawing/2014/main" id="{65FDBB51-7E99-49D2-7F3B-BBB9C0262480}"/>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6">
              <a:extLst>
                <a:ext uri="{FF2B5EF4-FFF2-40B4-BE49-F238E27FC236}">
                  <a16:creationId xmlns:a16="http://schemas.microsoft.com/office/drawing/2014/main" id="{E76C2DA4-E5E6-8783-0B8D-FB64C28E0C30}"/>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7">
              <a:extLst>
                <a:ext uri="{FF2B5EF4-FFF2-40B4-BE49-F238E27FC236}">
                  <a16:creationId xmlns:a16="http://schemas.microsoft.com/office/drawing/2014/main" id="{D9B093E7-E311-E54D-E524-1E5DB355CDB3}"/>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1" name="Footer Placeholder 10">
            <a:extLst>
              <a:ext uri="{FF2B5EF4-FFF2-40B4-BE49-F238E27FC236}">
                <a16:creationId xmlns:a16="http://schemas.microsoft.com/office/drawing/2014/main" id="{1DBBB99C-2F9F-DAB5-0121-D8AFA2E4C16A}"/>
              </a:ext>
            </a:extLst>
          </p:cNvPr>
          <p:cNvSpPr>
            <a:spLocks noGrp="1"/>
          </p:cNvSpPr>
          <p:nvPr>
            <p:ph type="ftr" sz="quarter" idx="11"/>
          </p:nvPr>
        </p:nvSpPr>
        <p:spPr>
          <a:xfrm>
            <a:off x="8332110" y="6048534"/>
            <a:ext cx="2589889" cy="184665"/>
          </a:xfrm>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1823569245"/>
      </p:ext>
    </p:extLst>
  </p:cSld>
  <p:clrMapOvr>
    <a:masterClrMapping/>
  </p:clrMapOvr>
  <p:hf hdr="0" dt="0"/>
  <p:extLst>
    <p:ext uri="{DCECCB84-F9BA-43D5-87BE-67443E8EF086}">
      <p15:sldGuideLst xmlns:p15="http://schemas.microsoft.com/office/powerpoint/2012/main">
        <p15:guide id="1" pos="3504">
          <p15:clr>
            <a:srgbClr val="FBAE40"/>
          </p15:clr>
        </p15:guide>
        <p15:guide id="3"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Text and Image Wide">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1" y="5029200"/>
            <a:ext cx="12192000" cy="1828800"/>
          </a:xfrm>
          <a:solidFill>
            <a:schemeClr val="bg1">
              <a:lumMod val="85000"/>
            </a:schemeClr>
          </a:solidFill>
        </p:spPr>
        <p:txBody>
          <a:bodyPr tIns="18288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B7418D1-2207-3DA2-D401-BA061B484A23}"/>
              </a:ext>
            </a:extLst>
          </p:cNvPr>
          <p:cNvSpPr>
            <a:spLocks noGrp="1"/>
          </p:cNvSpPr>
          <p:nvPr>
            <p:ph type="sldNum" sz="quarter" idx="4"/>
          </p:nvPr>
        </p:nvSpPr>
        <p:spPr>
          <a:xfrm>
            <a:off x="11133896" y="6008394"/>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4" name="Content Placeholder 6">
            <a:extLst>
              <a:ext uri="{FF2B5EF4-FFF2-40B4-BE49-F238E27FC236}">
                <a16:creationId xmlns:a16="http://schemas.microsoft.com/office/drawing/2014/main" id="{16DF9D62-DA62-3653-DD38-9C9FB11C7698}"/>
              </a:ext>
            </a:extLst>
          </p:cNvPr>
          <p:cNvSpPr>
            <a:spLocks noGrp="1"/>
          </p:cNvSpPr>
          <p:nvPr>
            <p:ph sz="quarter" idx="11"/>
          </p:nvPr>
        </p:nvSpPr>
        <p:spPr>
          <a:xfrm>
            <a:off x="660400" y="2072641"/>
            <a:ext cx="9702800" cy="2743704"/>
          </a:xfrm>
        </p:spPr>
        <p:txBody>
          <a:bodyPr/>
          <a:lstStyle>
            <a:lvl1pPr>
              <a:defRPr>
                <a:solidFill>
                  <a:schemeClr val="accent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0">
            <a:extLst>
              <a:ext uri="{FF2B5EF4-FFF2-40B4-BE49-F238E27FC236}">
                <a16:creationId xmlns:a16="http://schemas.microsoft.com/office/drawing/2014/main" id="{F611A463-0BD7-3ECD-268F-EE754B7914F1}"/>
              </a:ext>
            </a:extLst>
          </p:cNvPr>
          <p:cNvSpPr>
            <a:spLocks noGrp="1"/>
          </p:cNvSpPr>
          <p:nvPr>
            <p:ph type="body" sz="quarter" idx="14" hasCustomPrompt="1"/>
          </p:nvPr>
        </p:nvSpPr>
        <p:spPr>
          <a:xfrm>
            <a:off x="665745" y="5880325"/>
            <a:ext cx="1117600" cy="469900"/>
          </a:xfrm>
          <a:blipFill>
            <a:blip r:embed="rId2">
              <a:extLst>
                <a:ext uri="{96DAC541-7B7A-43D3-8B79-37D633B846F1}">
                  <asvg:svgBlip xmlns:asvg="http://schemas.microsoft.com/office/drawing/2016/SVG/main" r:embed="rId3"/>
                </a:ext>
              </a:extLst>
            </a:blip>
            <a:stretch>
              <a:fillRect/>
            </a:stretch>
          </a:blipFill>
        </p:spPr>
        <p:txBody>
          <a:bodyPr/>
          <a:lstStyle/>
          <a:p>
            <a:pPr lvl="0"/>
            <a:r>
              <a:rPr lang="en-US"/>
              <a:t> </a:t>
            </a:r>
          </a:p>
        </p:txBody>
      </p:sp>
      <p:sp>
        <p:nvSpPr>
          <p:cNvPr id="6" name="Footer Placeholder 5">
            <a:extLst>
              <a:ext uri="{FF2B5EF4-FFF2-40B4-BE49-F238E27FC236}">
                <a16:creationId xmlns:a16="http://schemas.microsoft.com/office/drawing/2014/main" id="{57E7DC31-F4C4-365C-3C4C-774909AA928E}"/>
              </a:ext>
            </a:extLst>
          </p:cNvPr>
          <p:cNvSpPr>
            <a:spLocks noGrp="1"/>
          </p:cNvSpPr>
          <p:nvPr>
            <p:ph type="ftr" sz="quarter" idx="15"/>
          </p:nvPr>
        </p:nvSpPr>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2883578970"/>
      </p:ext>
    </p:extLst>
  </p:cSld>
  <p:clrMapOvr>
    <a:masterClrMapping/>
  </p:clrMapOvr>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Text and Image Wide - Purple">
    <p:bg>
      <p:bgPr>
        <a:solidFill>
          <a:schemeClr val="tx2"/>
        </a:solidFill>
        <a:effectLst/>
      </p:bgPr>
    </p:bg>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1" y="5029200"/>
            <a:ext cx="12192000" cy="1828800"/>
          </a:xfrm>
          <a:solidFill>
            <a:schemeClr val="bg1">
              <a:lumMod val="85000"/>
            </a:schemeClr>
          </a:solidFill>
        </p:spPr>
        <p:txBody>
          <a:bodyPr tIns="18288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4B7418D1-2207-3DA2-D401-BA061B484A23}"/>
              </a:ext>
            </a:extLst>
          </p:cNvPr>
          <p:cNvSpPr>
            <a:spLocks noGrp="1"/>
          </p:cNvSpPr>
          <p:nvPr>
            <p:ph type="sldNum" sz="quarter" idx="4"/>
          </p:nvPr>
        </p:nvSpPr>
        <p:spPr>
          <a:xfrm>
            <a:off x="11133896" y="6008394"/>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4" name="Content Placeholder 6">
            <a:extLst>
              <a:ext uri="{FF2B5EF4-FFF2-40B4-BE49-F238E27FC236}">
                <a16:creationId xmlns:a16="http://schemas.microsoft.com/office/drawing/2014/main" id="{16DF9D62-DA62-3653-DD38-9C9FB11C7698}"/>
              </a:ext>
            </a:extLst>
          </p:cNvPr>
          <p:cNvSpPr>
            <a:spLocks noGrp="1"/>
          </p:cNvSpPr>
          <p:nvPr>
            <p:ph sz="quarter" idx="11"/>
          </p:nvPr>
        </p:nvSpPr>
        <p:spPr>
          <a:xfrm>
            <a:off x="660400" y="2072641"/>
            <a:ext cx="9702800" cy="274370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0">
            <a:extLst>
              <a:ext uri="{FF2B5EF4-FFF2-40B4-BE49-F238E27FC236}">
                <a16:creationId xmlns:a16="http://schemas.microsoft.com/office/drawing/2014/main" id="{F611A463-0BD7-3ECD-268F-EE754B7914F1}"/>
              </a:ext>
            </a:extLst>
          </p:cNvPr>
          <p:cNvSpPr>
            <a:spLocks noGrp="1"/>
          </p:cNvSpPr>
          <p:nvPr>
            <p:ph type="body" sz="quarter" idx="14" hasCustomPrompt="1"/>
          </p:nvPr>
        </p:nvSpPr>
        <p:spPr>
          <a:xfrm>
            <a:off x="665745" y="5880325"/>
            <a:ext cx="1117600" cy="469900"/>
          </a:xfrm>
          <a:blipFill>
            <a:blip r:embed="rId2">
              <a:extLst>
                <a:ext uri="{96DAC541-7B7A-43D3-8B79-37D633B846F1}">
                  <asvg:svgBlip xmlns:asvg="http://schemas.microsoft.com/office/drawing/2016/SVG/main" r:embed="rId3"/>
                </a:ext>
              </a:extLst>
            </a:blip>
            <a:stretch>
              <a:fillRect/>
            </a:stretch>
          </a:blipFill>
        </p:spPr>
        <p:txBody>
          <a:bodyPr/>
          <a:lstStyle/>
          <a:p>
            <a:pPr lvl="0"/>
            <a:r>
              <a:rPr lang="en-US"/>
              <a:t> </a:t>
            </a:r>
          </a:p>
        </p:txBody>
      </p:sp>
      <p:sp>
        <p:nvSpPr>
          <p:cNvPr id="6" name="Footer Placeholder 5">
            <a:extLst>
              <a:ext uri="{FF2B5EF4-FFF2-40B4-BE49-F238E27FC236}">
                <a16:creationId xmlns:a16="http://schemas.microsoft.com/office/drawing/2014/main" id="{92224726-864F-99C6-2E39-4E71822B03E1}"/>
              </a:ext>
            </a:extLst>
          </p:cNvPr>
          <p:cNvSpPr>
            <a:spLocks noGrp="1"/>
          </p:cNvSpPr>
          <p:nvPr>
            <p:ph type="ftr" sz="quarter" idx="15"/>
          </p:nvPr>
        </p:nvSpPr>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2243220514"/>
      </p:ext>
    </p:extLst>
  </p:cSld>
  <p:clrMapOvr>
    <a:masterClrMapping/>
  </p:clrMapOvr>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ext and Large Image">
    <p:spTree>
      <p:nvGrpSpPr>
        <p:cNvPr id="1" name=""/>
        <p:cNvGrpSpPr/>
        <p:nvPr/>
      </p:nvGrpSpPr>
      <p:grpSpPr>
        <a:xfrm>
          <a:off x="0" y="0"/>
          <a:ext cx="0" cy="0"/>
          <a:chOff x="0" y="0"/>
          <a:chExt cx="0" cy="0"/>
        </a:xfrm>
      </p:grpSpPr>
      <p:sp>
        <p:nvSpPr>
          <p:cNvPr id="2" name="Title 1"/>
          <p:cNvSpPr>
            <a:spLocks noGrp="1"/>
          </p:cNvSpPr>
          <p:nvPr>
            <p:ph type="title"/>
          </p:nvPr>
        </p:nvSpPr>
        <p:spPr>
          <a:xfrm>
            <a:off x="660399" y="533400"/>
            <a:ext cx="2987895" cy="1227667"/>
          </a:xfrm>
        </p:spPr>
        <p:txBody>
          <a:bodyPr/>
          <a:lstStyle>
            <a:lvl1pPr>
              <a:defRPr>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9" y="2096523"/>
            <a:ext cx="2987895" cy="3529576"/>
          </a:xfrm>
        </p:spPr>
        <p:txBody>
          <a:bodyPr/>
          <a:lstStyle>
            <a:lvl1pPr>
              <a:lnSpc>
                <a:spcPct val="112000"/>
              </a:lnSpc>
              <a:defRPr sz="1867">
                <a:solidFill>
                  <a:schemeClr val="accent1"/>
                </a:solidFill>
              </a:defRPr>
            </a:lvl1pPr>
            <a:lvl2pPr>
              <a:lnSpc>
                <a:spcPct val="112000"/>
              </a:lnSpc>
              <a:defRPr sz="1467"/>
            </a:lvl2pPr>
            <a:lvl3pPr>
              <a:lnSpc>
                <a:spcPct val="112000"/>
              </a:lnSpc>
              <a:defRPr sz="1467"/>
            </a:lvl3pPr>
            <a:lvl4pPr>
              <a:lnSpc>
                <a:spcPct val="112000"/>
              </a:lnSpc>
              <a:defRPr sz="1467"/>
            </a:lvl4pPr>
            <a:lvl5pPr>
              <a:lnSpc>
                <a:spcPct val="112000"/>
              </a:lnSpc>
              <a:defRPr sz="14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4048489" y="1"/>
            <a:ext cx="8143512" cy="6858001"/>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3" name="Slide Number Placeholder 5">
            <a:extLst>
              <a:ext uri="{FF2B5EF4-FFF2-40B4-BE49-F238E27FC236}">
                <a16:creationId xmlns:a16="http://schemas.microsoft.com/office/drawing/2014/main" id="{7ED6687E-E66B-5294-8095-3A1F08C6B870}"/>
              </a:ext>
            </a:extLst>
          </p:cNvPr>
          <p:cNvSpPr>
            <a:spLocks noGrp="1"/>
          </p:cNvSpPr>
          <p:nvPr>
            <p:ph type="sldNum" sz="quarter" idx="4"/>
          </p:nvPr>
        </p:nvSpPr>
        <p:spPr>
          <a:xfrm>
            <a:off x="11129233" y="6013058"/>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5" name="Footer Placeholder 4">
            <a:extLst>
              <a:ext uri="{FF2B5EF4-FFF2-40B4-BE49-F238E27FC236}">
                <a16:creationId xmlns:a16="http://schemas.microsoft.com/office/drawing/2014/main" id="{E4E82167-816F-0330-5594-30CE0FD38D7F}"/>
              </a:ext>
            </a:extLst>
          </p:cNvPr>
          <p:cNvSpPr>
            <a:spLocks noGrp="1"/>
          </p:cNvSpPr>
          <p:nvPr>
            <p:ph type="ftr" sz="quarter" idx="11"/>
          </p:nvPr>
        </p:nvSpPr>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2624333534"/>
      </p:ext>
    </p:extLst>
  </p:cSld>
  <p:clrMapOvr>
    <a:masterClrMapping/>
  </p:clrMapOvr>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Text and Large Image - 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399" y="533400"/>
            <a:ext cx="2987895" cy="1227667"/>
          </a:xfrm>
        </p:spPr>
        <p:txBody>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9" y="2096523"/>
            <a:ext cx="2987895" cy="3529576"/>
          </a:xfrm>
        </p:spPr>
        <p:txBody>
          <a:bodyPr/>
          <a:lstStyle>
            <a:lvl1pPr>
              <a:lnSpc>
                <a:spcPct val="112000"/>
              </a:lnSpc>
              <a:defRPr sz="1867">
                <a:solidFill>
                  <a:schemeClr val="bg2"/>
                </a:solidFill>
              </a:defRPr>
            </a:lvl1pPr>
            <a:lvl2pPr>
              <a:lnSpc>
                <a:spcPct val="112000"/>
              </a:lnSpc>
              <a:defRPr sz="1467">
                <a:solidFill>
                  <a:schemeClr val="bg2"/>
                </a:solidFill>
              </a:defRPr>
            </a:lvl2pPr>
            <a:lvl3pPr>
              <a:lnSpc>
                <a:spcPct val="112000"/>
              </a:lnSpc>
              <a:defRPr sz="1467">
                <a:solidFill>
                  <a:schemeClr val="bg2"/>
                </a:solidFill>
              </a:defRPr>
            </a:lvl3pPr>
            <a:lvl4pPr>
              <a:lnSpc>
                <a:spcPct val="112000"/>
              </a:lnSpc>
              <a:defRPr sz="1467">
                <a:solidFill>
                  <a:schemeClr val="bg2"/>
                </a:solidFill>
              </a:defRPr>
            </a:lvl4pPr>
            <a:lvl5pPr>
              <a:lnSpc>
                <a:spcPct val="112000"/>
              </a:lnSpc>
              <a:defRPr sz="14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4048489" y="1"/>
            <a:ext cx="8143512" cy="6858001"/>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3" name="Slide Number Placeholder 5">
            <a:extLst>
              <a:ext uri="{FF2B5EF4-FFF2-40B4-BE49-F238E27FC236}">
                <a16:creationId xmlns:a16="http://schemas.microsoft.com/office/drawing/2014/main" id="{7ED6687E-E66B-5294-8095-3A1F08C6B870}"/>
              </a:ext>
            </a:extLst>
          </p:cNvPr>
          <p:cNvSpPr>
            <a:spLocks noGrp="1"/>
          </p:cNvSpPr>
          <p:nvPr>
            <p:ph type="sldNum" sz="quarter" idx="4"/>
          </p:nvPr>
        </p:nvSpPr>
        <p:spPr>
          <a:xfrm>
            <a:off x="11129233" y="6013058"/>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grpSp>
        <p:nvGrpSpPr>
          <p:cNvPr id="5" name="Group 4">
            <a:extLst>
              <a:ext uri="{FF2B5EF4-FFF2-40B4-BE49-F238E27FC236}">
                <a16:creationId xmlns:a16="http://schemas.microsoft.com/office/drawing/2014/main" id="{C23C1952-12E9-27F2-6FF0-AEC01151289E}"/>
              </a:ext>
            </a:extLst>
          </p:cNvPr>
          <p:cNvGrpSpPr>
            <a:grpSpLocks noChangeAspect="1"/>
          </p:cNvGrpSpPr>
          <p:nvPr/>
        </p:nvGrpSpPr>
        <p:grpSpPr>
          <a:xfrm>
            <a:off x="651202" y="5889019"/>
            <a:ext cx="1097449" cy="476252"/>
            <a:chOff x="2138363" y="5326063"/>
            <a:chExt cx="1935162" cy="839788"/>
          </a:xfrm>
          <a:solidFill>
            <a:schemeClr val="bg1"/>
          </a:solidFill>
        </p:grpSpPr>
        <p:sp>
          <p:nvSpPr>
            <p:cNvPr id="6" name="Freeform 5">
              <a:extLst>
                <a:ext uri="{FF2B5EF4-FFF2-40B4-BE49-F238E27FC236}">
                  <a16:creationId xmlns:a16="http://schemas.microsoft.com/office/drawing/2014/main" id="{9FBC0409-1906-7166-E733-B5FE52251507}"/>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6">
              <a:extLst>
                <a:ext uri="{FF2B5EF4-FFF2-40B4-BE49-F238E27FC236}">
                  <a16:creationId xmlns:a16="http://schemas.microsoft.com/office/drawing/2014/main" id="{F5FDA380-19E7-A0E8-D0D3-C14B99D1FA1B}"/>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7">
              <a:extLst>
                <a:ext uri="{FF2B5EF4-FFF2-40B4-BE49-F238E27FC236}">
                  <a16:creationId xmlns:a16="http://schemas.microsoft.com/office/drawing/2014/main" id="{F0F2E238-0568-9EE2-91CF-B975CABA5EBC}"/>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1" name="Footer Placeholder 10">
            <a:extLst>
              <a:ext uri="{FF2B5EF4-FFF2-40B4-BE49-F238E27FC236}">
                <a16:creationId xmlns:a16="http://schemas.microsoft.com/office/drawing/2014/main" id="{5BDEAB25-CCC6-CD27-0A99-13A1DCE7F6F0}"/>
              </a:ext>
            </a:extLst>
          </p:cNvPr>
          <p:cNvSpPr>
            <a:spLocks noGrp="1"/>
          </p:cNvSpPr>
          <p:nvPr>
            <p:ph type="ftr" sz="quarter" idx="11"/>
          </p:nvPr>
        </p:nvSpPr>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3033267570"/>
      </p:ext>
    </p:extLst>
  </p:cSld>
  <p:clrMapOvr>
    <a:masterClrMapping/>
  </p:clrMapOvr>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Text and Full Page Image">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1" y="1"/>
            <a:ext cx="12192001" cy="6858001"/>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a:xfrm>
            <a:off x="660400" y="533400"/>
            <a:ext cx="9422385" cy="1087440"/>
          </a:xfrm>
        </p:spPr>
        <p:txBody>
          <a:bodyPr/>
          <a:lstStyle>
            <a:lvl1pPr>
              <a:defRPr>
                <a:solidFill>
                  <a:schemeClr val="bg1"/>
                </a:solidFill>
              </a:defRPr>
            </a:lvl1pPr>
          </a:lstStyle>
          <a:p>
            <a:r>
              <a:rPr lang="en-US"/>
              <a:t>Click to edit Master title style</a:t>
            </a:r>
          </a:p>
        </p:txBody>
      </p:sp>
      <p:sp>
        <p:nvSpPr>
          <p:cNvPr id="13" name="Content Placeholder 2">
            <a:extLst>
              <a:ext uri="{FF2B5EF4-FFF2-40B4-BE49-F238E27FC236}">
                <a16:creationId xmlns:a16="http://schemas.microsoft.com/office/drawing/2014/main" id="{313CFE71-3F3A-F8D9-8EE4-516B6E1B2C9D}"/>
              </a:ext>
            </a:extLst>
          </p:cNvPr>
          <p:cNvSpPr>
            <a:spLocks noGrp="1"/>
          </p:cNvSpPr>
          <p:nvPr>
            <p:ph idx="13"/>
          </p:nvPr>
        </p:nvSpPr>
        <p:spPr>
          <a:xfrm>
            <a:off x="660400" y="2056875"/>
            <a:ext cx="7264400" cy="3569224"/>
          </a:xfrm>
        </p:spPr>
        <p:txBody>
          <a:bodyPr/>
          <a:lstStyle>
            <a:lvl1pPr>
              <a:lnSpc>
                <a:spcPct val="82000"/>
              </a:lnSpc>
              <a:defRPr sz="6000" b="0">
                <a:solidFill>
                  <a:schemeClr val="bg1"/>
                </a:solidFill>
              </a:defRPr>
            </a:lvl1pPr>
            <a:lvl2pPr>
              <a:lnSpc>
                <a:spcPct val="115000"/>
              </a:lnSpc>
              <a:defRPr/>
            </a:lvl2pPr>
            <a:lvl3pPr>
              <a:lnSpc>
                <a:spcPct val="115000"/>
              </a:lnSpc>
              <a:defRPr/>
            </a:lvl3pPr>
            <a:lvl4pPr>
              <a:lnSpc>
                <a:spcPct val="115000"/>
              </a:lnSpc>
              <a:defRPr/>
            </a:lvl4pPr>
            <a:lvl5pPr>
              <a:lnSpc>
                <a:spcPct val="115000"/>
              </a:lnSpc>
              <a:defRPr/>
            </a:lvl5pPr>
          </a:lstStyle>
          <a:p>
            <a:pPr lvl="0"/>
            <a:r>
              <a:rPr lang="en-US"/>
              <a:t>Edit Master text styles</a:t>
            </a:r>
          </a:p>
        </p:txBody>
      </p:sp>
      <p:sp>
        <p:nvSpPr>
          <p:cNvPr id="5" name="Slide Number Placeholder 5">
            <a:extLst>
              <a:ext uri="{FF2B5EF4-FFF2-40B4-BE49-F238E27FC236}">
                <a16:creationId xmlns:a16="http://schemas.microsoft.com/office/drawing/2014/main" id="{2182874F-C92B-945D-B692-C1B9B8C5B79A}"/>
              </a:ext>
            </a:extLst>
          </p:cNvPr>
          <p:cNvSpPr>
            <a:spLocks noGrp="1"/>
          </p:cNvSpPr>
          <p:nvPr>
            <p:ph type="sldNum" sz="quarter" idx="4"/>
          </p:nvPr>
        </p:nvSpPr>
        <p:spPr>
          <a:xfrm>
            <a:off x="11133896" y="6008394"/>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3" name="Text Placeholder 20">
            <a:extLst>
              <a:ext uri="{FF2B5EF4-FFF2-40B4-BE49-F238E27FC236}">
                <a16:creationId xmlns:a16="http://schemas.microsoft.com/office/drawing/2014/main" id="{76799307-424C-8A97-EDE0-544A13555A70}"/>
              </a:ext>
            </a:extLst>
          </p:cNvPr>
          <p:cNvSpPr>
            <a:spLocks noGrp="1"/>
          </p:cNvSpPr>
          <p:nvPr>
            <p:ph type="body" sz="quarter" idx="14" hasCustomPrompt="1"/>
          </p:nvPr>
        </p:nvSpPr>
        <p:spPr>
          <a:xfrm>
            <a:off x="676440" y="5880325"/>
            <a:ext cx="1117600" cy="469900"/>
          </a:xfrm>
          <a:blipFill>
            <a:blip r:embed="rId2">
              <a:extLst>
                <a:ext uri="{96DAC541-7B7A-43D3-8B79-37D633B846F1}">
                  <asvg:svgBlip xmlns:asvg="http://schemas.microsoft.com/office/drawing/2016/SVG/main" r:embed="rId3"/>
                </a:ext>
              </a:extLst>
            </a:blip>
            <a:stretch>
              <a:fillRect/>
            </a:stretch>
          </a:blipFill>
        </p:spPr>
        <p:txBody>
          <a:bodyPr/>
          <a:lstStyle/>
          <a:p>
            <a:pPr lvl="0"/>
            <a:r>
              <a:rPr lang="en-US"/>
              <a:t> </a:t>
            </a:r>
          </a:p>
        </p:txBody>
      </p:sp>
      <p:sp>
        <p:nvSpPr>
          <p:cNvPr id="4" name="Footer Placeholder 3">
            <a:extLst>
              <a:ext uri="{FF2B5EF4-FFF2-40B4-BE49-F238E27FC236}">
                <a16:creationId xmlns:a16="http://schemas.microsoft.com/office/drawing/2014/main" id="{08FBBF81-8C89-DF23-78CA-8B0FAB4530F0}"/>
              </a:ext>
            </a:extLst>
          </p:cNvPr>
          <p:cNvSpPr>
            <a:spLocks noGrp="1"/>
          </p:cNvSpPr>
          <p:nvPr>
            <p:ph type="ftr" sz="quarter" idx="15"/>
          </p:nvPr>
        </p:nvSpPr>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2500220951"/>
      </p:ext>
    </p:extLst>
  </p:cSld>
  <p:clrMapOvr>
    <a:masterClrMapping/>
  </p:clrMapOvr>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ext and Two Imag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60400" y="1903975"/>
            <a:ext cx="5080001" cy="2621280"/>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400" y="4782912"/>
            <a:ext cx="5080000" cy="830489"/>
          </a:xfrm>
        </p:spPr>
        <p:txBody>
          <a:bodyPr/>
          <a:lstStyle>
            <a:lvl1pPr>
              <a:lnSpc>
                <a:spcPct val="112000"/>
              </a:lnSpc>
              <a:defRPr sz="1467">
                <a:solidFill>
                  <a:schemeClr val="accent1"/>
                </a:solidFill>
              </a:defRPr>
            </a:lvl1pPr>
            <a:lvl2pPr>
              <a:lnSpc>
                <a:spcPct val="112000"/>
              </a:lnSpc>
              <a:defRPr sz="1333"/>
            </a:lvl2pPr>
            <a:lvl3pPr marL="146300" indent="-146300">
              <a:lnSpc>
                <a:spcPct val="112000"/>
              </a:lnSpc>
              <a:defRPr sz="1333"/>
            </a:lvl3pPr>
            <a:lvl4pPr marL="390134" indent="-146300">
              <a:lnSpc>
                <a:spcPct val="112000"/>
              </a:lnSpc>
              <a:defRPr sz="1333"/>
            </a:lvl4pPr>
            <a:lvl5pPr marL="633968" indent="-146300">
              <a:lnSpc>
                <a:spcPct val="112000"/>
              </a:lnSpc>
              <a:defRPr sz="13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3">
            <a:extLst>
              <a:ext uri="{FF2B5EF4-FFF2-40B4-BE49-F238E27FC236}">
                <a16:creationId xmlns:a16="http://schemas.microsoft.com/office/drawing/2014/main" id="{32AB9D3B-A168-5E4F-54A4-969E9494DB3C}"/>
              </a:ext>
            </a:extLst>
          </p:cNvPr>
          <p:cNvSpPr>
            <a:spLocks noGrp="1"/>
          </p:cNvSpPr>
          <p:nvPr>
            <p:ph type="pic" sz="quarter" idx="13"/>
          </p:nvPr>
        </p:nvSpPr>
        <p:spPr>
          <a:xfrm>
            <a:off x="6451600" y="1903975"/>
            <a:ext cx="5029200" cy="2621280"/>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10" name="Content Placeholder 2">
            <a:extLst>
              <a:ext uri="{FF2B5EF4-FFF2-40B4-BE49-F238E27FC236}">
                <a16:creationId xmlns:a16="http://schemas.microsoft.com/office/drawing/2014/main" id="{0D18C1C8-D8FB-BD07-A65C-92605D1A9036}"/>
              </a:ext>
            </a:extLst>
          </p:cNvPr>
          <p:cNvSpPr>
            <a:spLocks noGrp="1"/>
          </p:cNvSpPr>
          <p:nvPr>
            <p:ph idx="14"/>
          </p:nvPr>
        </p:nvSpPr>
        <p:spPr>
          <a:xfrm>
            <a:off x="6451601" y="4782912"/>
            <a:ext cx="5029200" cy="830489"/>
          </a:xfrm>
        </p:spPr>
        <p:txBody>
          <a:bodyPr/>
          <a:lstStyle>
            <a:lvl1pPr>
              <a:lnSpc>
                <a:spcPct val="112000"/>
              </a:lnSpc>
              <a:defRPr sz="1467">
                <a:solidFill>
                  <a:schemeClr val="accent1"/>
                </a:solidFill>
              </a:defRPr>
            </a:lvl1pPr>
            <a:lvl2pPr>
              <a:lnSpc>
                <a:spcPct val="112000"/>
              </a:lnSpc>
              <a:defRPr sz="1333"/>
            </a:lvl2pPr>
            <a:lvl3pPr marL="146300" indent="-146300">
              <a:lnSpc>
                <a:spcPct val="112000"/>
              </a:lnSpc>
              <a:defRPr sz="1333"/>
            </a:lvl3pPr>
            <a:lvl4pPr marL="390134" indent="-146300">
              <a:lnSpc>
                <a:spcPct val="112000"/>
              </a:lnSpc>
              <a:defRPr sz="1333"/>
            </a:lvl4pPr>
            <a:lvl5pPr marL="633968" indent="-146300">
              <a:lnSpc>
                <a:spcPct val="112000"/>
              </a:lnSpc>
              <a:defRPr sz="13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B4645FEE-0D66-8F6B-F262-51EC62F50AB8}"/>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5" name="Footer Placeholder 4">
            <a:extLst>
              <a:ext uri="{FF2B5EF4-FFF2-40B4-BE49-F238E27FC236}">
                <a16:creationId xmlns:a16="http://schemas.microsoft.com/office/drawing/2014/main" id="{56250348-974D-18B5-6E6F-24FA7F9F5613}"/>
              </a:ext>
            </a:extLst>
          </p:cNvPr>
          <p:cNvSpPr>
            <a:spLocks noGrp="1"/>
          </p:cNvSpPr>
          <p:nvPr>
            <p:ph type="ftr" sz="quarter" idx="15"/>
          </p:nvPr>
        </p:nvSpPr>
        <p:spPr/>
        <p:txBody>
          <a:bodyPr/>
          <a:lstStyle/>
          <a:p>
            <a:pPr defTabSz="457200"/>
            <a:r>
              <a:rPr lang="en-US">
                <a:solidFill>
                  <a:srgbClr val="4D4C47"/>
                </a:solidFill>
              </a:rPr>
              <a:t>Division Name or Footer</a:t>
            </a:r>
          </a:p>
        </p:txBody>
      </p:sp>
    </p:spTree>
    <p:extLst>
      <p:ext uri="{BB962C8B-B14F-4D97-AF65-F5344CB8AC3E}">
        <p14:creationId xmlns:p14="http://schemas.microsoft.com/office/powerpoint/2010/main" val="1843602856"/>
      </p:ext>
    </p:extLst>
  </p:cSld>
  <p:clrMapOvr>
    <a:masterClrMapping/>
  </p:clrMapOvr>
  <p:hf hdr="0" dt="0"/>
  <p:extLst>
    <p:ext uri="{DCECCB84-F9BA-43D5-87BE-67443E8EF086}">
      <p15:sldGuideLst xmlns:p15="http://schemas.microsoft.com/office/powerpoint/2012/main">
        <p15:guide id="1" pos="2712">
          <p15:clr>
            <a:srgbClr val="FBAE40"/>
          </p15:clr>
        </p15:guide>
        <p15:guide id="2" pos="3048">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Text and Two Images - Purple">
    <p:bg>
      <p:bgPr>
        <a:solidFill>
          <a:schemeClr val="tx2"/>
        </a:solidFill>
        <a:effectLst/>
      </p:bgPr>
    </p:bg>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60400" y="1903975"/>
            <a:ext cx="5080001" cy="2621280"/>
          </a:xfrm>
          <a:solidFill>
            <a:schemeClr val="bg1">
              <a:lumMod val="85000"/>
            </a:schemeClr>
          </a:solidFill>
        </p:spPr>
        <p:txBody>
          <a:bodyPr tIns="731520"/>
          <a:lstStyle>
            <a:lvl1pPr algn="ctr">
              <a:defRPr>
                <a:solidFill>
                  <a:schemeClr val="bg1"/>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400" y="4782912"/>
            <a:ext cx="5080000" cy="830489"/>
          </a:xfrm>
        </p:spPr>
        <p:txBody>
          <a:bodyPr/>
          <a:lstStyle>
            <a:lvl1pPr>
              <a:lnSpc>
                <a:spcPct val="112000"/>
              </a:lnSpc>
              <a:defRPr sz="1467">
                <a:solidFill>
                  <a:schemeClr val="bg2"/>
                </a:solidFill>
              </a:defRPr>
            </a:lvl1pPr>
            <a:lvl2pPr>
              <a:lnSpc>
                <a:spcPct val="112000"/>
              </a:lnSpc>
              <a:defRPr sz="1333">
                <a:solidFill>
                  <a:schemeClr val="bg2"/>
                </a:solidFill>
              </a:defRPr>
            </a:lvl2pPr>
            <a:lvl3pPr marL="146300" indent="-146300">
              <a:lnSpc>
                <a:spcPct val="112000"/>
              </a:lnSpc>
              <a:defRPr sz="1333">
                <a:solidFill>
                  <a:schemeClr val="bg2"/>
                </a:solidFill>
              </a:defRPr>
            </a:lvl3pPr>
            <a:lvl4pPr marL="390134" indent="-146300">
              <a:lnSpc>
                <a:spcPct val="112000"/>
              </a:lnSpc>
              <a:defRPr sz="1333">
                <a:solidFill>
                  <a:schemeClr val="bg2"/>
                </a:solidFill>
              </a:defRPr>
            </a:lvl4pPr>
            <a:lvl5pPr marL="633968" indent="-146300">
              <a:lnSpc>
                <a:spcPct val="112000"/>
              </a:lnSpc>
              <a:defRPr sz="1333">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3">
            <a:extLst>
              <a:ext uri="{FF2B5EF4-FFF2-40B4-BE49-F238E27FC236}">
                <a16:creationId xmlns:a16="http://schemas.microsoft.com/office/drawing/2014/main" id="{32AB9D3B-A168-5E4F-54A4-969E9494DB3C}"/>
              </a:ext>
            </a:extLst>
          </p:cNvPr>
          <p:cNvSpPr>
            <a:spLocks noGrp="1"/>
          </p:cNvSpPr>
          <p:nvPr>
            <p:ph type="pic" sz="quarter" idx="13"/>
          </p:nvPr>
        </p:nvSpPr>
        <p:spPr>
          <a:xfrm>
            <a:off x="6451600" y="1903975"/>
            <a:ext cx="5029200" cy="2621280"/>
          </a:xfrm>
          <a:solidFill>
            <a:schemeClr val="bg1">
              <a:lumMod val="85000"/>
            </a:schemeClr>
          </a:solidFill>
        </p:spPr>
        <p:txBody>
          <a:bodyPr tIns="731520"/>
          <a:lstStyle>
            <a:lvl1pPr algn="ctr">
              <a:defRPr>
                <a:solidFill>
                  <a:schemeClr val="bg1"/>
                </a:solidFill>
              </a:defRPr>
            </a:lvl1pPr>
          </a:lstStyle>
          <a:p>
            <a:r>
              <a:rPr lang="en-US"/>
              <a:t>Click icon to add picture</a:t>
            </a:r>
          </a:p>
        </p:txBody>
      </p:sp>
      <p:sp>
        <p:nvSpPr>
          <p:cNvPr id="10" name="Content Placeholder 2">
            <a:extLst>
              <a:ext uri="{FF2B5EF4-FFF2-40B4-BE49-F238E27FC236}">
                <a16:creationId xmlns:a16="http://schemas.microsoft.com/office/drawing/2014/main" id="{0D18C1C8-D8FB-BD07-A65C-92605D1A9036}"/>
              </a:ext>
            </a:extLst>
          </p:cNvPr>
          <p:cNvSpPr>
            <a:spLocks noGrp="1"/>
          </p:cNvSpPr>
          <p:nvPr>
            <p:ph idx="14"/>
          </p:nvPr>
        </p:nvSpPr>
        <p:spPr>
          <a:xfrm>
            <a:off x="6451601" y="4782912"/>
            <a:ext cx="5029200" cy="830489"/>
          </a:xfrm>
        </p:spPr>
        <p:txBody>
          <a:bodyPr/>
          <a:lstStyle>
            <a:lvl1pPr>
              <a:lnSpc>
                <a:spcPct val="112000"/>
              </a:lnSpc>
              <a:defRPr sz="1467">
                <a:solidFill>
                  <a:schemeClr val="bg2"/>
                </a:solidFill>
              </a:defRPr>
            </a:lvl1pPr>
            <a:lvl2pPr>
              <a:lnSpc>
                <a:spcPct val="112000"/>
              </a:lnSpc>
              <a:defRPr sz="1333">
                <a:solidFill>
                  <a:schemeClr val="bg2"/>
                </a:solidFill>
              </a:defRPr>
            </a:lvl2pPr>
            <a:lvl3pPr marL="146300" indent="-146300">
              <a:lnSpc>
                <a:spcPct val="112000"/>
              </a:lnSpc>
              <a:defRPr sz="1333">
                <a:solidFill>
                  <a:schemeClr val="bg2"/>
                </a:solidFill>
              </a:defRPr>
            </a:lvl3pPr>
            <a:lvl4pPr marL="390134" indent="-146300">
              <a:lnSpc>
                <a:spcPct val="112000"/>
              </a:lnSpc>
              <a:defRPr sz="1333">
                <a:solidFill>
                  <a:schemeClr val="bg2"/>
                </a:solidFill>
              </a:defRPr>
            </a:lvl4pPr>
            <a:lvl5pPr marL="633968" indent="-146300">
              <a:lnSpc>
                <a:spcPct val="112000"/>
              </a:lnSpc>
              <a:defRPr sz="1333">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B4645FEE-0D66-8F6B-F262-51EC62F50AB8}"/>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grpSp>
        <p:nvGrpSpPr>
          <p:cNvPr id="5" name="Group 4">
            <a:extLst>
              <a:ext uri="{FF2B5EF4-FFF2-40B4-BE49-F238E27FC236}">
                <a16:creationId xmlns:a16="http://schemas.microsoft.com/office/drawing/2014/main" id="{7AB60D01-24B7-A43D-083C-92C2FEF554A6}"/>
              </a:ext>
            </a:extLst>
          </p:cNvPr>
          <p:cNvGrpSpPr>
            <a:grpSpLocks noChangeAspect="1"/>
          </p:cNvGrpSpPr>
          <p:nvPr/>
        </p:nvGrpSpPr>
        <p:grpSpPr>
          <a:xfrm>
            <a:off x="651202" y="5889019"/>
            <a:ext cx="1097449" cy="476252"/>
            <a:chOff x="2138363" y="5326063"/>
            <a:chExt cx="1935162" cy="839788"/>
          </a:xfrm>
          <a:solidFill>
            <a:schemeClr val="bg1"/>
          </a:solidFill>
        </p:grpSpPr>
        <p:sp>
          <p:nvSpPr>
            <p:cNvPr id="6" name="Freeform 5">
              <a:extLst>
                <a:ext uri="{FF2B5EF4-FFF2-40B4-BE49-F238E27FC236}">
                  <a16:creationId xmlns:a16="http://schemas.microsoft.com/office/drawing/2014/main" id="{664C890F-1137-9304-EB64-07B52030DC2F}"/>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 name="Freeform 6">
              <a:extLst>
                <a:ext uri="{FF2B5EF4-FFF2-40B4-BE49-F238E27FC236}">
                  <a16:creationId xmlns:a16="http://schemas.microsoft.com/office/drawing/2014/main" id="{DCA53D7D-31B4-175F-357F-CF1193687009}"/>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 name="Freeform 7">
              <a:extLst>
                <a:ext uri="{FF2B5EF4-FFF2-40B4-BE49-F238E27FC236}">
                  <a16:creationId xmlns:a16="http://schemas.microsoft.com/office/drawing/2014/main" id="{58E595A2-3ACE-F573-725B-4A57FBCC01CA}"/>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3" name="Footer Placeholder 12">
            <a:extLst>
              <a:ext uri="{FF2B5EF4-FFF2-40B4-BE49-F238E27FC236}">
                <a16:creationId xmlns:a16="http://schemas.microsoft.com/office/drawing/2014/main" id="{702EAAF8-908B-87A4-8FF7-8E0EB50FA8D2}"/>
              </a:ext>
            </a:extLst>
          </p:cNvPr>
          <p:cNvSpPr>
            <a:spLocks noGrp="1"/>
          </p:cNvSpPr>
          <p:nvPr>
            <p:ph type="ftr" sz="quarter" idx="15"/>
          </p:nvPr>
        </p:nvSpPr>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3854472046"/>
      </p:ext>
    </p:extLst>
  </p:cSld>
  <p:clrMapOvr>
    <a:masterClrMapping/>
  </p:clrMapOvr>
  <p:hf hdr="0" dt="0"/>
  <p:extLst>
    <p:ext uri="{DCECCB84-F9BA-43D5-87BE-67443E8EF086}">
      <p15:sldGuideLst xmlns:p15="http://schemas.microsoft.com/office/powerpoint/2012/main">
        <p15:guide id="1" pos="2712">
          <p15:clr>
            <a:srgbClr val="FBAE40"/>
          </p15:clr>
        </p15:guide>
        <p15:guide id="2" pos="30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Large Image">
    <p:spTree>
      <p:nvGrpSpPr>
        <p:cNvPr id="1" name=""/>
        <p:cNvGrpSpPr/>
        <p:nvPr/>
      </p:nvGrpSpPr>
      <p:grpSpPr>
        <a:xfrm>
          <a:off x="0" y="0"/>
          <a:ext cx="0" cy="0"/>
          <a:chOff x="0" y="0"/>
          <a:chExt cx="0" cy="0"/>
        </a:xfrm>
      </p:grpSpPr>
      <p:sp>
        <p:nvSpPr>
          <p:cNvPr id="2" name="Title 1"/>
          <p:cNvSpPr>
            <a:spLocks noGrp="1"/>
          </p:cNvSpPr>
          <p:nvPr>
            <p:ph type="title"/>
          </p:nvPr>
        </p:nvSpPr>
        <p:spPr>
          <a:xfrm>
            <a:off x="434975" y="452781"/>
            <a:ext cx="3213320" cy="902811"/>
          </a:xfrm>
        </p:spPr>
        <p:txBody>
          <a:bodyPr/>
          <a:lstStyle>
            <a:lvl1pPr>
              <a:defRPr>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431799" y="2096523"/>
            <a:ext cx="3216495" cy="3529576"/>
          </a:xfrm>
        </p:spPr>
        <p:txBody>
          <a:bodyPr/>
          <a:lstStyle>
            <a:lvl1pPr>
              <a:lnSpc>
                <a:spcPct val="115000"/>
              </a:lnSpc>
              <a:defRPr sz="1467">
                <a:solidFill>
                  <a:schemeClr val="tx2"/>
                </a:solidFill>
              </a:defRPr>
            </a:lvl1pPr>
            <a:lvl2pPr>
              <a:lnSpc>
                <a:spcPct val="112000"/>
              </a:lnSpc>
              <a:defRPr sz="1400">
                <a:solidFill>
                  <a:schemeClr val="tx2"/>
                </a:solidFill>
              </a:defRPr>
            </a:lvl2pPr>
            <a:lvl3pPr>
              <a:lnSpc>
                <a:spcPct val="112000"/>
              </a:lnSpc>
              <a:defRPr sz="1400">
                <a:solidFill>
                  <a:schemeClr val="tx2"/>
                </a:solidFill>
              </a:defRPr>
            </a:lvl3pPr>
            <a:lvl4pPr>
              <a:lnSpc>
                <a:spcPct val="112000"/>
              </a:lnSpc>
              <a:defRPr sz="1200">
                <a:solidFill>
                  <a:schemeClr val="tx2"/>
                </a:solidFill>
              </a:defRPr>
            </a:lvl4pPr>
            <a:lvl5pPr>
              <a:lnSpc>
                <a:spcPct val="112000"/>
              </a:lnSpc>
              <a:defRPr sz="1067">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4048489" y="85726"/>
            <a:ext cx="8143512" cy="6772275"/>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3" name="Slide Number Placeholder 5">
            <a:extLst>
              <a:ext uri="{FF2B5EF4-FFF2-40B4-BE49-F238E27FC236}">
                <a16:creationId xmlns:a16="http://schemas.microsoft.com/office/drawing/2014/main" id="{7ED6687E-E66B-5294-8095-3A1F08C6B870}"/>
              </a:ext>
            </a:extLst>
          </p:cNvPr>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4" name="Footer Placeholder 4">
            <a:extLst>
              <a:ext uri="{FF2B5EF4-FFF2-40B4-BE49-F238E27FC236}">
                <a16:creationId xmlns:a16="http://schemas.microsoft.com/office/drawing/2014/main" id="{97098B60-0C51-9EF5-A554-07CB38828B35}"/>
              </a:ext>
            </a:extLst>
          </p:cNvPr>
          <p:cNvSpPr>
            <a:spLocks noGrp="1"/>
          </p:cNvSpPr>
          <p:nvPr>
            <p:ph type="ftr" sz="quarter" idx="3"/>
          </p:nvPr>
        </p:nvSpPr>
        <p:spPr>
          <a:xfrm>
            <a:off x="10082784" y="6221027"/>
            <a:ext cx="1097280" cy="126733"/>
          </a:xfrm>
          <a:prstGeom prst="roundRect">
            <a:avLst>
              <a:gd name="adj" fmla="val 50000"/>
            </a:avLst>
          </a:prstGeom>
          <a:ln>
            <a:solidFill>
              <a:schemeClr val="bg1"/>
            </a:solidFill>
          </a:ln>
        </p:spPr>
        <p:txBody>
          <a:bodyPr vert="horz" lIns="45720" tIns="45720" rIns="91440" bIns="45720" rtlCol="0" anchor="ctr"/>
          <a:lstStyle>
            <a:lvl1pPr algn="r">
              <a:defRPr sz="667" b="1">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1593014035"/>
      </p:ext>
    </p:extLst>
  </p:cSld>
  <p:clrMapOvr>
    <a:masterClrMapping/>
  </p:clrMapOvr>
  <p:hf hd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ext and Three Imag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60399" y="1903975"/>
            <a:ext cx="3377184" cy="2621280"/>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9" y="4782911"/>
            <a:ext cx="3377183" cy="843191"/>
          </a:xfrm>
        </p:spPr>
        <p:txBody>
          <a:bodyPr/>
          <a:lstStyle>
            <a:lvl1pPr>
              <a:lnSpc>
                <a:spcPct val="112000"/>
              </a:lnSpc>
              <a:defRPr sz="1200">
                <a:solidFill>
                  <a:schemeClr val="accent1"/>
                </a:solidFill>
              </a:defRPr>
            </a:lvl1pPr>
            <a:lvl2pPr>
              <a:lnSpc>
                <a:spcPct val="112000"/>
              </a:lnSpc>
              <a:defRPr sz="1067"/>
            </a:lvl2pPr>
            <a:lvl3pPr marL="121917" indent="-121917">
              <a:lnSpc>
                <a:spcPct val="112000"/>
              </a:lnSpc>
              <a:defRPr sz="1067"/>
            </a:lvl3pPr>
            <a:lvl4pPr marL="304792" indent="-121917">
              <a:lnSpc>
                <a:spcPct val="112000"/>
              </a:lnSpc>
              <a:defRPr sz="1067"/>
            </a:lvl4pPr>
            <a:lvl5pPr marL="548626" indent="-121917">
              <a:lnSpc>
                <a:spcPct val="112000"/>
              </a:lnSpc>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3">
            <a:extLst>
              <a:ext uri="{FF2B5EF4-FFF2-40B4-BE49-F238E27FC236}">
                <a16:creationId xmlns:a16="http://schemas.microsoft.com/office/drawing/2014/main" id="{32AB9D3B-A168-5E4F-54A4-969E9494DB3C}"/>
              </a:ext>
            </a:extLst>
          </p:cNvPr>
          <p:cNvSpPr>
            <a:spLocks noGrp="1"/>
          </p:cNvSpPr>
          <p:nvPr>
            <p:ph type="pic" sz="quarter" idx="13"/>
          </p:nvPr>
        </p:nvSpPr>
        <p:spPr>
          <a:xfrm>
            <a:off x="4382008" y="1903975"/>
            <a:ext cx="3377184" cy="2621280"/>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10" name="Content Placeholder 2">
            <a:extLst>
              <a:ext uri="{FF2B5EF4-FFF2-40B4-BE49-F238E27FC236}">
                <a16:creationId xmlns:a16="http://schemas.microsoft.com/office/drawing/2014/main" id="{0D18C1C8-D8FB-BD07-A65C-92605D1A9036}"/>
              </a:ext>
            </a:extLst>
          </p:cNvPr>
          <p:cNvSpPr>
            <a:spLocks noGrp="1"/>
          </p:cNvSpPr>
          <p:nvPr>
            <p:ph idx="14"/>
          </p:nvPr>
        </p:nvSpPr>
        <p:spPr>
          <a:xfrm>
            <a:off x="4382008" y="4782911"/>
            <a:ext cx="3377184" cy="843191"/>
          </a:xfrm>
        </p:spPr>
        <p:txBody>
          <a:bodyPr/>
          <a:lstStyle>
            <a:lvl1pPr>
              <a:lnSpc>
                <a:spcPct val="112000"/>
              </a:lnSpc>
              <a:defRPr sz="1200">
                <a:solidFill>
                  <a:schemeClr val="accent1"/>
                </a:solidFill>
              </a:defRPr>
            </a:lvl1pPr>
            <a:lvl2pPr>
              <a:lnSpc>
                <a:spcPct val="112000"/>
              </a:lnSpc>
              <a:defRPr sz="1067"/>
            </a:lvl2pPr>
            <a:lvl3pPr marL="121917" indent="-121917">
              <a:lnSpc>
                <a:spcPct val="112000"/>
              </a:lnSpc>
              <a:defRPr sz="1067"/>
            </a:lvl3pPr>
            <a:lvl4pPr marL="304792" indent="-121917">
              <a:lnSpc>
                <a:spcPct val="112000"/>
              </a:lnSpc>
              <a:defRPr sz="1067"/>
            </a:lvl4pPr>
            <a:lvl5pPr marL="548626" indent="-121917">
              <a:lnSpc>
                <a:spcPct val="112000"/>
              </a:lnSpc>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B4645FEE-0D66-8F6B-F262-51EC62F50AB8}"/>
              </a:ext>
            </a:extLst>
          </p:cNvPr>
          <p:cNvSpPr>
            <a:spLocks noGrp="1"/>
          </p:cNvSpPr>
          <p:nvPr>
            <p:ph type="sldNum" sz="quarter" idx="4"/>
          </p:nvPr>
        </p:nvSpPr>
        <p:spPr>
          <a:xfrm>
            <a:off x="11129233" y="6023478"/>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5" name="Picture Placeholder 13">
            <a:extLst>
              <a:ext uri="{FF2B5EF4-FFF2-40B4-BE49-F238E27FC236}">
                <a16:creationId xmlns:a16="http://schemas.microsoft.com/office/drawing/2014/main" id="{F1BDD536-E6BE-8F75-8E09-7164FBB4612B}"/>
              </a:ext>
            </a:extLst>
          </p:cNvPr>
          <p:cNvSpPr>
            <a:spLocks noGrp="1"/>
          </p:cNvSpPr>
          <p:nvPr>
            <p:ph type="pic" sz="quarter" idx="15"/>
          </p:nvPr>
        </p:nvSpPr>
        <p:spPr>
          <a:xfrm>
            <a:off x="8103616" y="1903975"/>
            <a:ext cx="3377184" cy="2621280"/>
          </a:xfrm>
          <a:solidFill>
            <a:schemeClr val="bg1">
              <a:lumMod val="85000"/>
            </a:schemeClr>
          </a:solidFill>
        </p:spPr>
        <p:txBody>
          <a:bodyPr tIns="731520"/>
          <a:lstStyle>
            <a:lvl1pPr algn="ctr">
              <a:defRPr>
                <a:solidFill>
                  <a:schemeClr val="tx2"/>
                </a:solidFill>
              </a:defRPr>
            </a:lvl1pPr>
          </a:lstStyle>
          <a:p>
            <a:r>
              <a:rPr lang="en-US"/>
              <a:t>Click icon to add picture</a:t>
            </a:r>
          </a:p>
        </p:txBody>
      </p:sp>
      <p:sp>
        <p:nvSpPr>
          <p:cNvPr id="6" name="Content Placeholder 2">
            <a:extLst>
              <a:ext uri="{FF2B5EF4-FFF2-40B4-BE49-F238E27FC236}">
                <a16:creationId xmlns:a16="http://schemas.microsoft.com/office/drawing/2014/main" id="{C9B4B917-387E-4074-A52F-4A3842B75A72}"/>
              </a:ext>
            </a:extLst>
          </p:cNvPr>
          <p:cNvSpPr>
            <a:spLocks noGrp="1"/>
          </p:cNvSpPr>
          <p:nvPr>
            <p:ph idx="16"/>
          </p:nvPr>
        </p:nvSpPr>
        <p:spPr>
          <a:xfrm>
            <a:off x="8103617" y="4782911"/>
            <a:ext cx="3377185" cy="843191"/>
          </a:xfrm>
        </p:spPr>
        <p:txBody>
          <a:bodyPr/>
          <a:lstStyle>
            <a:lvl1pPr>
              <a:lnSpc>
                <a:spcPct val="112000"/>
              </a:lnSpc>
              <a:defRPr sz="1200">
                <a:solidFill>
                  <a:schemeClr val="accent1"/>
                </a:solidFill>
              </a:defRPr>
            </a:lvl1pPr>
            <a:lvl2pPr>
              <a:lnSpc>
                <a:spcPct val="112000"/>
              </a:lnSpc>
              <a:defRPr sz="1067"/>
            </a:lvl2pPr>
            <a:lvl3pPr marL="121917" indent="-121917">
              <a:lnSpc>
                <a:spcPct val="112000"/>
              </a:lnSpc>
              <a:defRPr sz="1067"/>
            </a:lvl3pPr>
            <a:lvl4pPr marL="304792" indent="-121917">
              <a:lnSpc>
                <a:spcPct val="112000"/>
              </a:lnSpc>
              <a:defRPr sz="1067"/>
            </a:lvl4pPr>
            <a:lvl5pPr marL="548626" indent="-121917">
              <a:lnSpc>
                <a:spcPct val="112000"/>
              </a:lnSpc>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3A25C9B9-E8CF-7442-A5BA-65B7E96FACF7}"/>
              </a:ext>
            </a:extLst>
          </p:cNvPr>
          <p:cNvSpPr>
            <a:spLocks noGrp="1"/>
          </p:cNvSpPr>
          <p:nvPr>
            <p:ph type="ftr" sz="quarter" idx="17"/>
          </p:nvPr>
        </p:nvSpPr>
        <p:spPr/>
        <p:txBody>
          <a:bodyPr/>
          <a:lstStyle/>
          <a:p>
            <a:pPr defTabSz="457200"/>
            <a:r>
              <a:rPr lang="en-US">
                <a:solidFill>
                  <a:srgbClr val="4D4C47"/>
                </a:solidFill>
              </a:rPr>
              <a:t>Division Name or Footer</a:t>
            </a:r>
          </a:p>
        </p:txBody>
      </p:sp>
    </p:spTree>
    <p:extLst>
      <p:ext uri="{BB962C8B-B14F-4D97-AF65-F5344CB8AC3E}">
        <p14:creationId xmlns:p14="http://schemas.microsoft.com/office/powerpoint/2010/main" val="2845957942"/>
      </p:ext>
    </p:extLst>
  </p:cSld>
  <p:clrMapOvr>
    <a:masterClrMapping/>
  </p:clrMapOvr>
  <p:hf hdr="0" dt="0"/>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Text and Three Images - Purple">
    <p:bg>
      <p:bgPr>
        <a:solidFill>
          <a:schemeClr val="tx2"/>
        </a:solidFill>
        <a:effectLst/>
      </p:bgPr>
    </p:bg>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60399" y="1903975"/>
            <a:ext cx="3377184" cy="2621280"/>
          </a:xfrm>
          <a:solidFill>
            <a:schemeClr val="bg1">
              <a:lumMod val="85000"/>
            </a:schemeClr>
          </a:solidFill>
        </p:spPr>
        <p:txBody>
          <a:bodyPr tIns="731520"/>
          <a:lstStyle>
            <a:lvl1pPr algn="ctr">
              <a:defRPr>
                <a:solidFill>
                  <a:schemeClr val="bg1"/>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9" y="4782911"/>
            <a:ext cx="3377183" cy="843191"/>
          </a:xfrm>
        </p:spPr>
        <p:txBody>
          <a:bodyPr/>
          <a:lstStyle>
            <a:lvl1pPr>
              <a:lnSpc>
                <a:spcPct val="112000"/>
              </a:lnSpc>
              <a:defRPr sz="1200">
                <a:solidFill>
                  <a:schemeClr val="bg2"/>
                </a:solidFill>
              </a:defRPr>
            </a:lvl1pPr>
            <a:lvl2pPr>
              <a:lnSpc>
                <a:spcPct val="112000"/>
              </a:lnSpc>
              <a:defRPr sz="1067">
                <a:solidFill>
                  <a:schemeClr val="bg2"/>
                </a:solidFill>
              </a:defRPr>
            </a:lvl2pPr>
            <a:lvl3pPr marL="121917" indent="-121917">
              <a:lnSpc>
                <a:spcPct val="112000"/>
              </a:lnSpc>
              <a:defRPr sz="1067">
                <a:solidFill>
                  <a:schemeClr val="bg2"/>
                </a:solidFill>
              </a:defRPr>
            </a:lvl3pPr>
            <a:lvl4pPr marL="304792" indent="-121917">
              <a:lnSpc>
                <a:spcPct val="112000"/>
              </a:lnSpc>
              <a:defRPr sz="1067">
                <a:solidFill>
                  <a:schemeClr val="bg2"/>
                </a:solidFill>
              </a:defRPr>
            </a:lvl4pPr>
            <a:lvl5pPr marL="548626" indent="-121917">
              <a:lnSpc>
                <a:spcPct val="112000"/>
              </a:lnSpc>
              <a:defRPr sz="10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3">
            <a:extLst>
              <a:ext uri="{FF2B5EF4-FFF2-40B4-BE49-F238E27FC236}">
                <a16:creationId xmlns:a16="http://schemas.microsoft.com/office/drawing/2014/main" id="{32AB9D3B-A168-5E4F-54A4-969E9494DB3C}"/>
              </a:ext>
            </a:extLst>
          </p:cNvPr>
          <p:cNvSpPr>
            <a:spLocks noGrp="1"/>
          </p:cNvSpPr>
          <p:nvPr>
            <p:ph type="pic" sz="quarter" idx="13"/>
          </p:nvPr>
        </p:nvSpPr>
        <p:spPr>
          <a:xfrm>
            <a:off x="4382008" y="1903975"/>
            <a:ext cx="3377184" cy="2621280"/>
          </a:xfrm>
          <a:solidFill>
            <a:schemeClr val="bg1">
              <a:lumMod val="85000"/>
            </a:schemeClr>
          </a:solidFill>
        </p:spPr>
        <p:txBody>
          <a:bodyPr tIns="731520"/>
          <a:lstStyle>
            <a:lvl1pPr algn="ctr">
              <a:defRPr>
                <a:solidFill>
                  <a:schemeClr val="bg1"/>
                </a:solidFill>
              </a:defRPr>
            </a:lvl1pPr>
          </a:lstStyle>
          <a:p>
            <a:r>
              <a:rPr lang="en-US"/>
              <a:t>Click icon to add picture</a:t>
            </a:r>
          </a:p>
        </p:txBody>
      </p:sp>
      <p:sp>
        <p:nvSpPr>
          <p:cNvPr id="10" name="Content Placeholder 2">
            <a:extLst>
              <a:ext uri="{FF2B5EF4-FFF2-40B4-BE49-F238E27FC236}">
                <a16:creationId xmlns:a16="http://schemas.microsoft.com/office/drawing/2014/main" id="{0D18C1C8-D8FB-BD07-A65C-92605D1A9036}"/>
              </a:ext>
            </a:extLst>
          </p:cNvPr>
          <p:cNvSpPr>
            <a:spLocks noGrp="1"/>
          </p:cNvSpPr>
          <p:nvPr>
            <p:ph idx="14"/>
          </p:nvPr>
        </p:nvSpPr>
        <p:spPr>
          <a:xfrm>
            <a:off x="4382008" y="4782911"/>
            <a:ext cx="3377184" cy="843191"/>
          </a:xfrm>
        </p:spPr>
        <p:txBody>
          <a:bodyPr/>
          <a:lstStyle>
            <a:lvl1pPr>
              <a:lnSpc>
                <a:spcPct val="112000"/>
              </a:lnSpc>
              <a:defRPr sz="1200">
                <a:solidFill>
                  <a:schemeClr val="bg2"/>
                </a:solidFill>
              </a:defRPr>
            </a:lvl1pPr>
            <a:lvl2pPr>
              <a:lnSpc>
                <a:spcPct val="112000"/>
              </a:lnSpc>
              <a:defRPr sz="1067">
                <a:solidFill>
                  <a:schemeClr val="bg2"/>
                </a:solidFill>
              </a:defRPr>
            </a:lvl2pPr>
            <a:lvl3pPr marL="121917" indent="-121917">
              <a:lnSpc>
                <a:spcPct val="112000"/>
              </a:lnSpc>
              <a:defRPr sz="1067">
                <a:solidFill>
                  <a:schemeClr val="bg2"/>
                </a:solidFill>
              </a:defRPr>
            </a:lvl3pPr>
            <a:lvl4pPr marL="304792" indent="-121917">
              <a:lnSpc>
                <a:spcPct val="112000"/>
              </a:lnSpc>
              <a:defRPr sz="1067">
                <a:solidFill>
                  <a:schemeClr val="bg2"/>
                </a:solidFill>
              </a:defRPr>
            </a:lvl4pPr>
            <a:lvl5pPr marL="548626" indent="-121917">
              <a:lnSpc>
                <a:spcPct val="112000"/>
              </a:lnSpc>
              <a:defRPr sz="10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B4645FEE-0D66-8F6B-F262-51EC62F50AB8}"/>
              </a:ext>
            </a:extLst>
          </p:cNvPr>
          <p:cNvSpPr>
            <a:spLocks noGrp="1"/>
          </p:cNvSpPr>
          <p:nvPr>
            <p:ph type="sldNum" sz="quarter" idx="4"/>
          </p:nvPr>
        </p:nvSpPr>
        <p:spPr>
          <a:xfrm>
            <a:off x="11129233" y="6023478"/>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5" name="Picture Placeholder 13">
            <a:extLst>
              <a:ext uri="{FF2B5EF4-FFF2-40B4-BE49-F238E27FC236}">
                <a16:creationId xmlns:a16="http://schemas.microsoft.com/office/drawing/2014/main" id="{F1BDD536-E6BE-8F75-8E09-7164FBB4612B}"/>
              </a:ext>
            </a:extLst>
          </p:cNvPr>
          <p:cNvSpPr>
            <a:spLocks noGrp="1"/>
          </p:cNvSpPr>
          <p:nvPr>
            <p:ph type="pic" sz="quarter" idx="15"/>
          </p:nvPr>
        </p:nvSpPr>
        <p:spPr>
          <a:xfrm>
            <a:off x="8103616" y="1903975"/>
            <a:ext cx="3377184" cy="2621280"/>
          </a:xfrm>
          <a:solidFill>
            <a:schemeClr val="bg1">
              <a:lumMod val="85000"/>
            </a:schemeClr>
          </a:solidFill>
        </p:spPr>
        <p:txBody>
          <a:bodyPr tIns="731520"/>
          <a:lstStyle>
            <a:lvl1pPr algn="ctr">
              <a:defRPr>
                <a:solidFill>
                  <a:schemeClr val="bg1"/>
                </a:solidFill>
              </a:defRPr>
            </a:lvl1pPr>
          </a:lstStyle>
          <a:p>
            <a:r>
              <a:rPr lang="en-US"/>
              <a:t>Click icon to add picture</a:t>
            </a:r>
          </a:p>
        </p:txBody>
      </p:sp>
      <p:sp>
        <p:nvSpPr>
          <p:cNvPr id="6" name="Content Placeholder 2">
            <a:extLst>
              <a:ext uri="{FF2B5EF4-FFF2-40B4-BE49-F238E27FC236}">
                <a16:creationId xmlns:a16="http://schemas.microsoft.com/office/drawing/2014/main" id="{C9B4B917-387E-4074-A52F-4A3842B75A72}"/>
              </a:ext>
            </a:extLst>
          </p:cNvPr>
          <p:cNvSpPr>
            <a:spLocks noGrp="1"/>
          </p:cNvSpPr>
          <p:nvPr>
            <p:ph idx="16"/>
          </p:nvPr>
        </p:nvSpPr>
        <p:spPr>
          <a:xfrm>
            <a:off x="8103617" y="4782911"/>
            <a:ext cx="3377185" cy="843191"/>
          </a:xfrm>
        </p:spPr>
        <p:txBody>
          <a:bodyPr/>
          <a:lstStyle>
            <a:lvl1pPr>
              <a:lnSpc>
                <a:spcPct val="112000"/>
              </a:lnSpc>
              <a:defRPr sz="1200">
                <a:solidFill>
                  <a:schemeClr val="bg2"/>
                </a:solidFill>
              </a:defRPr>
            </a:lvl1pPr>
            <a:lvl2pPr>
              <a:lnSpc>
                <a:spcPct val="112000"/>
              </a:lnSpc>
              <a:defRPr sz="1067">
                <a:solidFill>
                  <a:schemeClr val="bg2"/>
                </a:solidFill>
              </a:defRPr>
            </a:lvl2pPr>
            <a:lvl3pPr marL="121917" indent="-121917">
              <a:lnSpc>
                <a:spcPct val="112000"/>
              </a:lnSpc>
              <a:defRPr sz="1067">
                <a:solidFill>
                  <a:schemeClr val="bg2"/>
                </a:solidFill>
              </a:defRPr>
            </a:lvl3pPr>
            <a:lvl4pPr marL="304792" indent="-121917">
              <a:lnSpc>
                <a:spcPct val="112000"/>
              </a:lnSpc>
              <a:defRPr sz="1067">
                <a:solidFill>
                  <a:schemeClr val="bg2"/>
                </a:solidFill>
              </a:defRPr>
            </a:lvl4pPr>
            <a:lvl5pPr marL="548626" indent="-121917">
              <a:lnSpc>
                <a:spcPct val="112000"/>
              </a:lnSpc>
              <a:defRPr sz="10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D48A709C-42EB-3A80-4BE3-FE539475024D}"/>
              </a:ext>
            </a:extLst>
          </p:cNvPr>
          <p:cNvGrpSpPr>
            <a:grpSpLocks noChangeAspect="1"/>
          </p:cNvGrpSpPr>
          <p:nvPr/>
        </p:nvGrpSpPr>
        <p:grpSpPr>
          <a:xfrm>
            <a:off x="651202" y="5889019"/>
            <a:ext cx="1097449" cy="476252"/>
            <a:chOff x="2138363" y="5326063"/>
            <a:chExt cx="1935162" cy="839788"/>
          </a:xfrm>
          <a:solidFill>
            <a:schemeClr val="bg1"/>
          </a:solidFill>
        </p:grpSpPr>
        <p:sp>
          <p:nvSpPr>
            <p:cNvPr id="12" name="Freeform 11">
              <a:extLst>
                <a:ext uri="{FF2B5EF4-FFF2-40B4-BE49-F238E27FC236}">
                  <a16:creationId xmlns:a16="http://schemas.microsoft.com/office/drawing/2014/main" id="{41E13725-E0A8-91CD-AD0F-73455DBC3440}"/>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 name="Freeform 6">
              <a:extLst>
                <a:ext uri="{FF2B5EF4-FFF2-40B4-BE49-F238E27FC236}">
                  <a16:creationId xmlns:a16="http://schemas.microsoft.com/office/drawing/2014/main" id="{3DA59458-9833-7CDD-18C4-4C8327AD0F7F}"/>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 name="Freeform 7">
              <a:extLst>
                <a:ext uri="{FF2B5EF4-FFF2-40B4-BE49-F238E27FC236}">
                  <a16:creationId xmlns:a16="http://schemas.microsoft.com/office/drawing/2014/main" id="{7AB20AB4-03B1-A914-0B86-E686C037FC02}"/>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5" name="Footer Placeholder 14">
            <a:extLst>
              <a:ext uri="{FF2B5EF4-FFF2-40B4-BE49-F238E27FC236}">
                <a16:creationId xmlns:a16="http://schemas.microsoft.com/office/drawing/2014/main" id="{97012119-4654-432D-B44C-7C2252FC054D}"/>
              </a:ext>
            </a:extLst>
          </p:cNvPr>
          <p:cNvSpPr>
            <a:spLocks noGrp="1"/>
          </p:cNvSpPr>
          <p:nvPr>
            <p:ph type="ftr" sz="quarter" idx="17"/>
          </p:nvPr>
        </p:nvSpPr>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3206241062"/>
      </p:ext>
    </p:extLst>
  </p:cSld>
  <p:clrMapOvr>
    <a:masterClrMapping/>
  </p:clrMapOvr>
  <p:hf hdr="0" dt="0"/>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ext and Four Imag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60400" y="1903976"/>
            <a:ext cx="2438400" cy="1525024"/>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9" y="3686656"/>
            <a:ext cx="2438399" cy="1926744"/>
          </a:xfrm>
        </p:spPr>
        <p:txBody>
          <a:bodyPr/>
          <a:lstStyle>
            <a:lvl1pPr>
              <a:lnSpc>
                <a:spcPct val="112000"/>
              </a:lnSpc>
              <a:defRPr sz="1200"/>
            </a:lvl1pPr>
            <a:lvl2pPr>
              <a:lnSpc>
                <a:spcPct val="112000"/>
              </a:lnSpc>
              <a:defRPr sz="1067"/>
            </a:lvl2pPr>
            <a:lvl3pPr marL="121917" indent="-121917">
              <a:lnSpc>
                <a:spcPct val="112000"/>
              </a:lnSpc>
              <a:defRPr sz="1067"/>
            </a:lvl3pPr>
            <a:lvl4pPr marL="304792" indent="-121917">
              <a:lnSpc>
                <a:spcPct val="112000"/>
              </a:lnSpc>
              <a:defRPr sz="1067"/>
            </a:lvl4pPr>
            <a:lvl5pPr marL="548626" indent="-121917">
              <a:lnSpc>
                <a:spcPct val="112000"/>
              </a:lnSpc>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3">
            <a:extLst>
              <a:ext uri="{FF2B5EF4-FFF2-40B4-BE49-F238E27FC236}">
                <a16:creationId xmlns:a16="http://schemas.microsoft.com/office/drawing/2014/main" id="{798FC0FE-33D3-F2F7-29D8-BFB66F8FB500}"/>
              </a:ext>
            </a:extLst>
          </p:cNvPr>
          <p:cNvSpPr>
            <a:spLocks noGrp="1"/>
          </p:cNvSpPr>
          <p:nvPr>
            <p:ph type="pic" sz="quarter" idx="15"/>
          </p:nvPr>
        </p:nvSpPr>
        <p:spPr>
          <a:xfrm>
            <a:off x="3454400" y="1905000"/>
            <a:ext cx="2438400" cy="1524000"/>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12" name="Picture Placeholder 13">
            <a:extLst>
              <a:ext uri="{FF2B5EF4-FFF2-40B4-BE49-F238E27FC236}">
                <a16:creationId xmlns:a16="http://schemas.microsoft.com/office/drawing/2014/main" id="{6B9052FE-07F2-2318-FAED-8F93C55BB715}"/>
              </a:ext>
            </a:extLst>
          </p:cNvPr>
          <p:cNvSpPr>
            <a:spLocks noGrp="1"/>
          </p:cNvSpPr>
          <p:nvPr>
            <p:ph type="pic" sz="quarter" idx="16"/>
          </p:nvPr>
        </p:nvSpPr>
        <p:spPr>
          <a:xfrm>
            <a:off x="6248400" y="1905000"/>
            <a:ext cx="2438400" cy="1524000"/>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13" name="Picture Placeholder 13">
            <a:extLst>
              <a:ext uri="{FF2B5EF4-FFF2-40B4-BE49-F238E27FC236}">
                <a16:creationId xmlns:a16="http://schemas.microsoft.com/office/drawing/2014/main" id="{1B733EA3-1907-BCFF-411F-10B15B638E03}"/>
              </a:ext>
            </a:extLst>
          </p:cNvPr>
          <p:cNvSpPr>
            <a:spLocks noGrp="1"/>
          </p:cNvSpPr>
          <p:nvPr>
            <p:ph type="pic" sz="quarter" idx="17"/>
          </p:nvPr>
        </p:nvSpPr>
        <p:spPr>
          <a:xfrm>
            <a:off x="9042400" y="1905000"/>
            <a:ext cx="2438400" cy="1524000"/>
          </a:xfrm>
          <a:solidFill>
            <a:schemeClr val="bg1">
              <a:lumMod val="85000"/>
            </a:schemeClr>
          </a:solidFill>
        </p:spPr>
        <p:txBody>
          <a:bodyPr tIns="91440"/>
          <a:lstStyle>
            <a:lvl1pPr algn="ctr">
              <a:defRPr>
                <a:solidFill>
                  <a:schemeClr val="tx2"/>
                </a:solidFill>
              </a:defRPr>
            </a:lvl1pPr>
          </a:lstStyle>
          <a:p>
            <a:r>
              <a:rPr lang="en-US"/>
              <a:t>Click icon to add picture</a:t>
            </a:r>
          </a:p>
        </p:txBody>
      </p:sp>
      <p:sp>
        <p:nvSpPr>
          <p:cNvPr id="14" name="Content Placeholder 2">
            <a:extLst>
              <a:ext uri="{FF2B5EF4-FFF2-40B4-BE49-F238E27FC236}">
                <a16:creationId xmlns:a16="http://schemas.microsoft.com/office/drawing/2014/main" id="{F1B4BB71-3293-6CFC-9E86-D40C6FB8E839}"/>
              </a:ext>
            </a:extLst>
          </p:cNvPr>
          <p:cNvSpPr>
            <a:spLocks noGrp="1"/>
          </p:cNvSpPr>
          <p:nvPr>
            <p:ph idx="18"/>
          </p:nvPr>
        </p:nvSpPr>
        <p:spPr>
          <a:xfrm>
            <a:off x="3454400" y="3686656"/>
            <a:ext cx="2438400" cy="1926744"/>
          </a:xfrm>
        </p:spPr>
        <p:txBody>
          <a:bodyPr/>
          <a:lstStyle>
            <a:lvl1pPr>
              <a:lnSpc>
                <a:spcPct val="112000"/>
              </a:lnSpc>
              <a:defRPr sz="1200"/>
            </a:lvl1pPr>
            <a:lvl2pPr>
              <a:lnSpc>
                <a:spcPct val="112000"/>
              </a:lnSpc>
              <a:defRPr sz="1067"/>
            </a:lvl2pPr>
            <a:lvl3pPr marL="121917" indent="-121917">
              <a:lnSpc>
                <a:spcPct val="112000"/>
              </a:lnSpc>
              <a:defRPr sz="1067"/>
            </a:lvl3pPr>
            <a:lvl4pPr marL="304792" indent="-121917">
              <a:lnSpc>
                <a:spcPct val="112000"/>
              </a:lnSpc>
              <a:defRPr sz="1067"/>
            </a:lvl4pPr>
            <a:lvl5pPr marL="548626" indent="-121917">
              <a:lnSpc>
                <a:spcPct val="112000"/>
              </a:lnSpc>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13EDF18-D2BC-07DE-A7F8-CEA49F7C8A8F}"/>
              </a:ext>
            </a:extLst>
          </p:cNvPr>
          <p:cNvSpPr>
            <a:spLocks noGrp="1"/>
          </p:cNvSpPr>
          <p:nvPr>
            <p:ph idx="19"/>
          </p:nvPr>
        </p:nvSpPr>
        <p:spPr>
          <a:xfrm>
            <a:off x="6248401" y="3686656"/>
            <a:ext cx="2438400" cy="1926744"/>
          </a:xfrm>
        </p:spPr>
        <p:txBody>
          <a:bodyPr/>
          <a:lstStyle>
            <a:lvl1pPr>
              <a:lnSpc>
                <a:spcPct val="112000"/>
              </a:lnSpc>
              <a:defRPr sz="1200"/>
            </a:lvl1pPr>
            <a:lvl2pPr>
              <a:lnSpc>
                <a:spcPct val="112000"/>
              </a:lnSpc>
              <a:defRPr sz="1067"/>
            </a:lvl2pPr>
            <a:lvl3pPr marL="121917" indent="-121917">
              <a:lnSpc>
                <a:spcPct val="112000"/>
              </a:lnSpc>
              <a:defRPr sz="1067"/>
            </a:lvl3pPr>
            <a:lvl4pPr marL="304792" indent="-121917">
              <a:lnSpc>
                <a:spcPct val="112000"/>
              </a:lnSpc>
              <a:defRPr sz="1067"/>
            </a:lvl4pPr>
            <a:lvl5pPr marL="548626" indent="-121917">
              <a:lnSpc>
                <a:spcPct val="112000"/>
              </a:lnSpc>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3BCA7B80-B75F-A050-86EB-5459E1FFF963}"/>
              </a:ext>
            </a:extLst>
          </p:cNvPr>
          <p:cNvSpPr>
            <a:spLocks noGrp="1"/>
          </p:cNvSpPr>
          <p:nvPr>
            <p:ph idx="20"/>
          </p:nvPr>
        </p:nvSpPr>
        <p:spPr>
          <a:xfrm>
            <a:off x="9042400" y="3686656"/>
            <a:ext cx="2438400" cy="1926744"/>
          </a:xfrm>
        </p:spPr>
        <p:txBody>
          <a:bodyPr/>
          <a:lstStyle>
            <a:lvl1pPr>
              <a:lnSpc>
                <a:spcPct val="112000"/>
              </a:lnSpc>
              <a:defRPr sz="1200"/>
            </a:lvl1pPr>
            <a:lvl2pPr>
              <a:lnSpc>
                <a:spcPct val="112000"/>
              </a:lnSpc>
              <a:defRPr sz="1067"/>
            </a:lvl2pPr>
            <a:lvl3pPr marL="121917" indent="-121917">
              <a:lnSpc>
                <a:spcPct val="112000"/>
              </a:lnSpc>
              <a:defRPr sz="1067"/>
            </a:lvl3pPr>
            <a:lvl4pPr marL="304792" indent="-121917">
              <a:lnSpc>
                <a:spcPct val="112000"/>
              </a:lnSpc>
              <a:defRPr sz="1067"/>
            </a:lvl4pPr>
            <a:lvl5pPr marL="548626" indent="-121917">
              <a:lnSpc>
                <a:spcPct val="112000"/>
              </a:lnSpc>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6E003EF9-3D7B-6B28-CFE9-B03186353ED1}"/>
              </a:ext>
            </a:extLst>
          </p:cNvPr>
          <p:cNvSpPr>
            <a:spLocks noGrp="1"/>
          </p:cNvSpPr>
          <p:nvPr>
            <p:ph type="sldNum" sz="quarter" idx="4"/>
          </p:nvPr>
        </p:nvSpPr>
        <p:spPr>
          <a:xfrm>
            <a:off x="11129230" y="6023477"/>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3" name="Footer Placeholder 2">
            <a:extLst>
              <a:ext uri="{FF2B5EF4-FFF2-40B4-BE49-F238E27FC236}">
                <a16:creationId xmlns:a16="http://schemas.microsoft.com/office/drawing/2014/main" id="{5D807D47-AE70-B2A6-AA00-07691081AE46}"/>
              </a:ext>
            </a:extLst>
          </p:cNvPr>
          <p:cNvSpPr>
            <a:spLocks noGrp="1"/>
          </p:cNvSpPr>
          <p:nvPr>
            <p:ph type="ftr" sz="quarter" idx="21"/>
          </p:nvPr>
        </p:nvSpPr>
        <p:spPr/>
        <p:txBody>
          <a:bodyPr/>
          <a:lstStyle/>
          <a:p>
            <a:pPr defTabSz="457200"/>
            <a:r>
              <a:rPr lang="en-US">
                <a:solidFill>
                  <a:srgbClr val="4D4C47"/>
                </a:solidFill>
              </a:rPr>
              <a:t>Division Name or Footer</a:t>
            </a:r>
          </a:p>
        </p:txBody>
      </p:sp>
    </p:spTree>
    <p:extLst>
      <p:ext uri="{BB962C8B-B14F-4D97-AF65-F5344CB8AC3E}">
        <p14:creationId xmlns:p14="http://schemas.microsoft.com/office/powerpoint/2010/main" val="1422623296"/>
      </p:ext>
    </p:extLst>
  </p:cSld>
  <p:clrMapOvr>
    <a:masterClrMapping/>
  </p:clrMapOvr>
  <p:hf hdr="0" dt="0"/>
  <p:extLst>
    <p:ext uri="{DCECCB84-F9BA-43D5-87BE-67443E8EF086}">
      <p15:sldGuideLst xmlns:p15="http://schemas.microsoft.com/office/powerpoint/2012/main">
        <p15:guide id="1" orient="horz" pos="162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Text and Four Images - Purple">
    <p:bg>
      <p:bgPr>
        <a:solidFill>
          <a:schemeClr val="tx2"/>
        </a:solidFill>
        <a:effectLst/>
      </p:bgPr>
    </p:bg>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60400" y="1903976"/>
            <a:ext cx="2438400" cy="1525024"/>
          </a:xfrm>
          <a:solidFill>
            <a:schemeClr val="bg1">
              <a:lumMod val="85000"/>
            </a:schemeClr>
          </a:solidFill>
        </p:spPr>
        <p:txBody>
          <a:bodyPr tIns="91440"/>
          <a:lstStyle>
            <a:lvl1pPr algn="ctr">
              <a:defRPr>
                <a:solidFill>
                  <a:schemeClr val="bg1"/>
                </a:solidFill>
              </a:defRPr>
            </a:lvl1pPr>
          </a:lstStyle>
          <a:p>
            <a:r>
              <a:rPr lang="en-US"/>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60399" y="3686656"/>
            <a:ext cx="2438399" cy="1926744"/>
          </a:xfrm>
        </p:spPr>
        <p:txBody>
          <a:bodyPr/>
          <a:lstStyle>
            <a:lvl1pPr>
              <a:lnSpc>
                <a:spcPct val="112000"/>
              </a:lnSpc>
              <a:defRPr sz="1200">
                <a:solidFill>
                  <a:schemeClr val="bg2"/>
                </a:solidFill>
              </a:defRPr>
            </a:lvl1pPr>
            <a:lvl2pPr>
              <a:lnSpc>
                <a:spcPct val="112000"/>
              </a:lnSpc>
              <a:defRPr sz="1067">
                <a:solidFill>
                  <a:schemeClr val="bg2"/>
                </a:solidFill>
              </a:defRPr>
            </a:lvl2pPr>
            <a:lvl3pPr marL="121917" indent="-121917">
              <a:lnSpc>
                <a:spcPct val="112000"/>
              </a:lnSpc>
              <a:defRPr sz="1067">
                <a:solidFill>
                  <a:schemeClr val="bg2"/>
                </a:solidFill>
              </a:defRPr>
            </a:lvl3pPr>
            <a:lvl4pPr marL="304792" indent="-121917">
              <a:lnSpc>
                <a:spcPct val="112000"/>
              </a:lnSpc>
              <a:defRPr sz="1067">
                <a:solidFill>
                  <a:schemeClr val="bg2"/>
                </a:solidFill>
              </a:defRPr>
            </a:lvl4pPr>
            <a:lvl5pPr marL="548626" indent="-121917">
              <a:lnSpc>
                <a:spcPct val="112000"/>
              </a:lnSpc>
              <a:defRPr sz="10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3">
            <a:extLst>
              <a:ext uri="{FF2B5EF4-FFF2-40B4-BE49-F238E27FC236}">
                <a16:creationId xmlns:a16="http://schemas.microsoft.com/office/drawing/2014/main" id="{798FC0FE-33D3-F2F7-29D8-BFB66F8FB500}"/>
              </a:ext>
            </a:extLst>
          </p:cNvPr>
          <p:cNvSpPr>
            <a:spLocks noGrp="1"/>
          </p:cNvSpPr>
          <p:nvPr>
            <p:ph type="pic" sz="quarter" idx="15"/>
          </p:nvPr>
        </p:nvSpPr>
        <p:spPr>
          <a:xfrm>
            <a:off x="3454400" y="1905000"/>
            <a:ext cx="2438400" cy="1524000"/>
          </a:xfrm>
          <a:solidFill>
            <a:schemeClr val="bg1">
              <a:lumMod val="85000"/>
            </a:schemeClr>
          </a:solidFill>
        </p:spPr>
        <p:txBody>
          <a:bodyPr tIns="91440"/>
          <a:lstStyle>
            <a:lvl1pPr algn="ctr">
              <a:defRPr>
                <a:solidFill>
                  <a:schemeClr val="bg1"/>
                </a:solidFill>
              </a:defRPr>
            </a:lvl1pPr>
          </a:lstStyle>
          <a:p>
            <a:r>
              <a:rPr lang="en-US"/>
              <a:t>Click icon to add picture</a:t>
            </a:r>
          </a:p>
        </p:txBody>
      </p:sp>
      <p:sp>
        <p:nvSpPr>
          <p:cNvPr id="12" name="Picture Placeholder 13">
            <a:extLst>
              <a:ext uri="{FF2B5EF4-FFF2-40B4-BE49-F238E27FC236}">
                <a16:creationId xmlns:a16="http://schemas.microsoft.com/office/drawing/2014/main" id="{6B9052FE-07F2-2318-FAED-8F93C55BB715}"/>
              </a:ext>
            </a:extLst>
          </p:cNvPr>
          <p:cNvSpPr>
            <a:spLocks noGrp="1"/>
          </p:cNvSpPr>
          <p:nvPr>
            <p:ph type="pic" sz="quarter" idx="16"/>
          </p:nvPr>
        </p:nvSpPr>
        <p:spPr>
          <a:xfrm>
            <a:off x="6248400" y="1905000"/>
            <a:ext cx="2438400" cy="1524000"/>
          </a:xfrm>
          <a:solidFill>
            <a:schemeClr val="bg1">
              <a:lumMod val="85000"/>
            </a:schemeClr>
          </a:solidFill>
        </p:spPr>
        <p:txBody>
          <a:bodyPr tIns="91440"/>
          <a:lstStyle>
            <a:lvl1pPr algn="ctr">
              <a:defRPr>
                <a:solidFill>
                  <a:schemeClr val="bg1"/>
                </a:solidFill>
              </a:defRPr>
            </a:lvl1pPr>
          </a:lstStyle>
          <a:p>
            <a:r>
              <a:rPr lang="en-US"/>
              <a:t>Click icon to add picture</a:t>
            </a:r>
          </a:p>
        </p:txBody>
      </p:sp>
      <p:sp>
        <p:nvSpPr>
          <p:cNvPr id="13" name="Picture Placeholder 13">
            <a:extLst>
              <a:ext uri="{FF2B5EF4-FFF2-40B4-BE49-F238E27FC236}">
                <a16:creationId xmlns:a16="http://schemas.microsoft.com/office/drawing/2014/main" id="{1B733EA3-1907-BCFF-411F-10B15B638E03}"/>
              </a:ext>
            </a:extLst>
          </p:cNvPr>
          <p:cNvSpPr>
            <a:spLocks noGrp="1"/>
          </p:cNvSpPr>
          <p:nvPr>
            <p:ph type="pic" sz="quarter" idx="17"/>
          </p:nvPr>
        </p:nvSpPr>
        <p:spPr>
          <a:xfrm>
            <a:off x="9042400" y="1905000"/>
            <a:ext cx="2438400" cy="1524000"/>
          </a:xfrm>
          <a:solidFill>
            <a:schemeClr val="bg1">
              <a:lumMod val="85000"/>
            </a:schemeClr>
          </a:solidFill>
        </p:spPr>
        <p:txBody>
          <a:bodyPr tIns="91440"/>
          <a:lstStyle>
            <a:lvl1pPr algn="ctr">
              <a:defRPr>
                <a:solidFill>
                  <a:schemeClr val="bg1"/>
                </a:solidFill>
              </a:defRPr>
            </a:lvl1pPr>
          </a:lstStyle>
          <a:p>
            <a:r>
              <a:rPr lang="en-US"/>
              <a:t>Click icon to add picture</a:t>
            </a:r>
          </a:p>
        </p:txBody>
      </p:sp>
      <p:sp>
        <p:nvSpPr>
          <p:cNvPr id="14" name="Content Placeholder 2">
            <a:extLst>
              <a:ext uri="{FF2B5EF4-FFF2-40B4-BE49-F238E27FC236}">
                <a16:creationId xmlns:a16="http://schemas.microsoft.com/office/drawing/2014/main" id="{F1B4BB71-3293-6CFC-9E86-D40C6FB8E839}"/>
              </a:ext>
            </a:extLst>
          </p:cNvPr>
          <p:cNvSpPr>
            <a:spLocks noGrp="1"/>
          </p:cNvSpPr>
          <p:nvPr>
            <p:ph idx="18"/>
          </p:nvPr>
        </p:nvSpPr>
        <p:spPr>
          <a:xfrm>
            <a:off x="3454400" y="3686656"/>
            <a:ext cx="2438400" cy="1926744"/>
          </a:xfrm>
        </p:spPr>
        <p:txBody>
          <a:bodyPr/>
          <a:lstStyle>
            <a:lvl1pPr>
              <a:lnSpc>
                <a:spcPct val="112000"/>
              </a:lnSpc>
              <a:defRPr sz="1200">
                <a:solidFill>
                  <a:schemeClr val="bg2"/>
                </a:solidFill>
              </a:defRPr>
            </a:lvl1pPr>
            <a:lvl2pPr>
              <a:lnSpc>
                <a:spcPct val="112000"/>
              </a:lnSpc>
              <a:defRPr sz="1067">
                <a:solidFill>
                  <a:schemeClr val="bg2"/>
                </a:solidFill>
              </a:defRPr>
            </a:lvl2pPr>
            <a:lvl3pPr marL="121917" indent="-121917">
              <a:lnSpc>
                <a:spcPct val="112000"/>
              </a:lnSpc>
              <a:defRPr sz="1067">
                <a:solidFill>
                  <a:schemeClr val="bg2"/>
                </a:solidFill>
              </a:defRPr>
            </a:lvl3pPr>
            <a:lvl4pPr marL="304792" indent="-121917">
              <a:lnSpc>
                <a:spcPct val="112000"/>
              </a:lnSpc>
              <a:defRPr sz="1067">
                <a:solidFill>
                  <a:schemeClr val="bg2"/>
                </a:solidFill>
              </a:defRPr>
            </a:lvl4pPr>
            <a:lvl5pPr marL="548626" indent="-121917">
              <a:lnSpc>
                <a:spcPct val="112000"/>
              </a:lnSpc>
              <a:defRPr sz="10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13EDF18-D2BC-07DE-A7F8-CEA49F7C8A8F}"/>
              </a:ext>
            </a:extLst>
          </p:cNvPr>
          <p:cNvSpPr>
            <a:spLocks noGrp="1"/>
          </p:cNvSpPr>
          <p:nvPr>
            <p:ph idx="19"/>
          </p:nvPr>
        </p:nvSpPr>
        <p:spPr>
          <a:xfrm>
            <a:off x="6248401" y="3686656"/>
            <a:ext cx="2438400" cy="1926744"/>
          </a:xfrm>
        </p:spPr>
        <p:txBody>
          <a:bodyPr/>
          <a:lstStyle>
            <a:lvl1pPr>
              <a:lnSpc>
                <a:spcPct val="112000"/>
              </a:lnSpc>
              <a:defRPr sz="1200">
                <a:solidFill>
                  <a:schemeClr val="bg2"/>
                </a:solidFill>
              </a:defRPr>
            </a:lvl1pPr>
            <a:lvl2pPr>
              <a:lnSpc>
                <a:spcPct val="112000"/>
              </a:lnSpc>
              <a:defRPr sz="1067">
                <a:solidFill>
                  <a:schemeClr val="bg2"/>
                </a:solidFill>
              </a:defRPr>
            </a:lvl2pPr>
            <a:lvl3pPr marL="121917" indent="-121917">
              <a:lnSpc>
                <a:spcPct val="112000"/>
              </a:lnSpc>
              <a:defRPr sz="1067">
                <a:solidFill>
                  <a:schemeClr val="bg2"/>
                </a:solidFill>
              </a:defRPr>
            </a:lvl3pPr>
            <a:lvl4pPr marL="304792" indent="-121917">
              <a:lnSpc>
                <a:spcPct val="112000"/>
              </a:lnSpc>
              <a:defRPr sz="1067">
                <a:solidFill>
                  <a:schemeClr val="bg2"/>
                </a:solidFill>
              </a:defRPr>
            </a:lvl4pPr>
            <a:lvl5pPr marL="548626" indent="-121917">
              <a:lnSpc>
                <a:spcPct val="112000"/>
              </a:lnSpc>
              <a:defRPr sz="10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3BCA7B80-B75F-A050-86EB-5459E1FFF963}"/>
              </a:ext>
            </a:extLst>
          </p:cNvPr>
          <p:cNvSpPr>
            <a:spLocks noGrp="1"/>
          </p:cNvSpPr>
          <p:nvPr>
            <p:ph idx="20"/>
          </p:nvPr>
        </p:nvSpPr>
        <p:spPr>
          <a:xfrm>
            <a:off x="9042400" y="3686656"/>
            <a:ext cx="2438400" cy="1926744"/>
          </a:xfrm>
        </p:spPr>
        <p:txBody>
          <a:bodyPr/>
          <a:lstStyle>
            <a:lvl1pPr>
              <a:lnSpc>
                <a:spcPct val="112000"/>
              </a:lnSpc>
              <a:defRPr sz="1200">
                <a:solidFill>
                  <a:schemeClr val="bg2"/>
                </a:solidFill>
              </a:defRPr>
            </a:lvl1pPr>
            <a:lvl2pPr>
              <a:lnSpc>
                <a:spcPct val="112000"/>
              </a:lnSpc>
              <a:defRPr sz="1067">
                <a:solidFill>
                  <a:schemeClr val="bg2"/>
                </a:solidFill>
              </a:defRPr>
            </a:lvl2pPr>
            <a:lvl3pPr marL="121917" indent="-121917">
              <a:lnSpc>
                <a:spcPct val="112000"/>
              </a:lnSpc>
              <a:defRPr sz="1067">
                <a:solidFill>
                  <a:schemeClr val="bg2"/>
                </a:solidFill>
              </a:defRPr>
            </a:lvl3pPr>
            <a:lvl4pPr marL="304792" indent="-121917">
              <a:lnSpc>
                <a:spcPct val="112000"/>
              </a:lnSpc>
              <a:defRPr sz="1067">
                <a:solidFill>
                  <a:schemeClr val="bg2"/>
                </a:solidFill>
              </a:defRPr>
            </a:lvl4pPr>
            <a:lvl5pPr marL="548626" indent="-121917">
              <a:lnSpc>
                <a:spcPct val="112000"/>
              </a:lnSpc>
              <a:defRPr sz="10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6E003EF9-3D7B-6B28-CFE9-B03186353ED1}"/>
              </a:ext>
            </a:extLst>
          </p:cNvPr>
          <p:cNvSpPr>
            <a:spLocks noGrp="1"/>
          </p:cNvSpPr>
          <p:nvPr>
            <p:ph type="sldNum" sz="quarter" idx="4"/>
          </p:nvPr>
        </p:nvSpPr>
        <p:spPr>
          <a:xfrm>
            <a:off x="11129230" y="6023477"/>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grpSp>
        <p:nvGrpSpPr>
          <p:cNvPr id="3" name="Group 2">
            <a:extLst>
              <a:ext uri="{FF2B5EF4-FFF2-40B4-BE49-F238E27FC236}">
                <a16:creationId xmlns:a16="http://schemas.microsoft.com/office/drawing/2014/main" id="{9E1EE3A3-70F7-ADCA-D0FD-4578C4C4116E}"/>
              </a:ext>
            </a:extLst>
          </p:cNvPr>
          <p:cNvGrpSpPr>
            <a:grpSpLocks noChangeAspect="1"/>
          </p:cNvGrpSpPr>
          <p:nvPr/>
        </p:nvGrpSpPr>
        <p:grpSpPr>
          <a:xfrm>
            <a:off x="651202" y="5889019"/>
            <a:ext cx="1097449" cy="476252"/>
            <a:chOff x="2138363" y="5326063"/>
            <a:chExt cx="1935162" cy="839788"/>
          </a:xfrm>
          <a:solidFill>
            <a:schemeClr val="bg1"/>
          </a:solidFill>
        </p:grpSpPr>
        <p:sp>
          <p:nvSpPr>
            <p:cNvPr id="4" name="Freeform 3">
              <a:extLst>
                <a:ext uri="{FF2B5EF4-FFF2-40B4-BE49-F238E27FC236}">
                  <a16:creationId xmlns:a16="http://schemas.microsoft.com/office/drawing/2014/main" id="{00CCA7B1-30B0-A866-F5BE-7EEF2CF5147A}"/>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6">
              <a:extLst>
                <a:ext uri="{FF2B5EF4-FFF2-40B4-BE49-F238E27FC236}">
                  <a16:creationId xmlns:a16="http://schemas.microsoft.com/office/drawing/2014/main" id="{A51FEC2F-8696-6500-D5C9-A19244BB584B}"/>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7">
              <a:extLst>
                <a:ext uri="{FF2B5EF4-FFF2-40B4-BE49-F238E27FC236}">
                  <a16:creationId xmlns:a16="http://schemas.microsoft.com/office/drawing/2014/main" id="{70B293C7-E657-8331-A1D0-1B42E2AF68F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7" name="Footer Placeholder 16">
            <a:extLst>
              <a:ext uri="{FF2B5EF4-FFF2-40B4-BE49-F238E27FC236}">
                <a16:creationId xmlns:a16="http://schemas.microsoft.com/office/drawing/2014/main" id="{7D3BCF80-9982-792C-53F3-31482DF59D09}"/>
              </a:ext>
            </a:extLst>
          </p:cNvPr>
          <p:cNvSpPr>
            <a:spLocks noGrp="1"/>
          </p:cNvSpPr>
          <p:nvPr>
            <p:ph type="ftr" sz="quarter" idx="21"/>
          </p:nvPr>
        </p:nvSpPr>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2664986149"/>
      </p:ext>
    </p:extLst>
  </p:cSld>
  <p:clrMapOvr>
    <a:masterClrMapping/>
  </p:clrMapOvr>
  <p:hf hdr="0" dt="0"/>
  <p:extLst>
    <p:ext uri="{DCECCB84-F9BA-43D5-87BE-67443E8EF086}">
      <p15:sldGuideLst xmlns:p15="http://schemas.microsoft.com/office/powerpoint/2012/main">
        <p15:guide id="1" orient="horz" pos="162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660400" y="2070101"/>
            <a:ext cx="9698712" cy="3543300"/>
          </a:xfrm>
        </p:spPr>
        <p:txBody>
          <a:bodyPr/>
          <a:lstStyle>
            <a:lvl1pPr>
              <a:lnSpc>
                <a:spcPct val="85000"/>
              </a:lnSpc>
              <a:defRPr sz="7466" b="0">
                <a:solidFill>
                  <a:schemeClr val="accent1"/>
                </a:solidFill>
              </a:defRPr>
            </a:lvl1pPr>
            <a:lvl2pPr>
              <a:lnSpc>
                <a:spcPct val="112000"/>
              </a:lnSpc>
              <a:defRPr/>
            </a:lvl2pPr>
            <a:lvl3pPr>
              <a:lnSpc>
                <a:spcPct val="112000"/>
              </a:lnSpc>
              <a:defRPr/>
            </a:lvl3pPr>
            <a:lvl4pPr>
              <a:lnSpc>
                <a:spcPct val="112000"/>
              </a:lnSpc>
              <a:defRPr/>
            </a:lvl4pPr>
            <a:lvl5pPr>
              <a:lnSpc>
                <a:spcPct val="112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2D57F39-02AA-089A-80FD-60D144D0644A}"/>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4" name="Footer Placeholder 3">
            <a:extLst>
              <a:ext uri="{FF2B5EF4-FFF2-40B4-BE49-F238E27FC236}">
                <a16:creationId xmlns:a16="http://schemas.microsoft.com/office/drawing/2014/main" id="{6043DC9F-2744-7188-1DCD-23C5484CA212}"/>
              </a:ext>
            </a:extLst>
          </p:cNvPr>
          <p:cNvSpPr>
            <a:spLocks noGrp="1"/>
          </p:cNvSpPr>
          <p:nvPr>
            <p:ph type="ftr" sz="quarter" idx="10"/>
          </p:nvPr>
        </p:nvSpPr>
        <p:spPr/>
        <p:txBody>
          <a:bodyPr/>
          <a:lstStyle/>
          <a:p>
            <a:pPr defTabSz="457200"/>
            <a:r>
              <a:rPr lang="en-US">
                <a:solidFill>
                  <a:srgbClr val="4D4C47"/>
                </a:solidFill>
              </a:rPr>
              <a:t>Division Name or Footer</a:t>
            </a:r>
          </a:p>
        </p:txBody>
      </p:sp>
    </p:spTree>
    <p:extLst>
      <p:ext uri="{BB962C8B-B14F-4D97-AF65-F5344CB8AC3E}">
        <p14:creationId xmlns:p14="http://schemas.microsoft.com/office/powerpoint/2010/main" val="5835218"/>
      </p:ext>
    </p:extLst>
  </p:cSld>
  <p:clrMapOvr>
    <a:masterClrMapping/>
  </p:clrMapOvr>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 preserve="1">
  <p:cSld name="Title and Large Text - 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60400" y="2070101"/>
            <a:ext cx="9698712" cy="3543300"/>
          </a:xfrm>
        </p:spPr>
        <p:txBody>
          <a:bodyPr/>
          <a:lstStyle>
            <a:lvl1pPr>
              <a:lnSpc>
                <a:spcPct val="85000"/>
              </a:lnSpc>
              <a:defRPr sz="7466" b="0">
                <a:solidFill>
                  <a:schemeClr val="bg2"/>
                </a:solidFill>
              </a:defRPr>
            </a:lvl1pPr>
            <a:lvl2pPr>
              <a:lnSpc>
                <a:spcPct val="112000"/>
              </a:lnSpc>
              <a:defRPr>
                <a:solidFill>
                  <a:schemeClr val="bg2"/>
                </a:solidFill>
              </a:defRPr>
            </a:lvl2pPr>
            <a:lvl3pPr>
              <a:lnSpc>
                <a:spcPct val="112000"/>
              </a:lnSpc>
              <a:defRPr>
                <a:solidFill>
                  <a:schemeClr val="bg2"/>
                </a:solidFill>
              </a:defRPr>
            </a:lvl3pPr>
            <a:lvl4pPr>
              <a:lnSpc>
                <a:spcPct val="112000"/>
              </a:lnSpc>
              <a:defRPr>
                <a:solidFill>
                  <a:schemeClr val="bg2"/>
                </a:solidFill>
              </a:defRPr>
            </a:lvl4pPr>
            <a:lvl5pPr>
              <a:lnSpc>
                <a:spcPct val="112000"/>
              </a:lnSpc>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2D57F39-02AA-089A-80FD-60D144D0644A}"/>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grpSp>
        <p:nvGrpSpPr>
          <p:cNvPr id="4" name="Group 3">
            <a:extLst>
              <a:ext uri="{FF2B5EF4-FFF2-40B4-BE49-F238E27FC236}">
                <a16:creationId xmlns:a16="http://schemas.microsoft.com/office/drawing/2014/main" id="{2FFDBD34-B9AC-61FE-A14F-E28B8F23EB15}"/>
              </a:ext>
            </a:extLst>
          </p:cNvPr>
          <p:cNvGrpSpPr>
            <a:grpSpLocks noChangeAspect="1"/>
          </p:cNvGrpSpPr>
          <p:nvPr/>
        </p:nvGrpSpPr>
        <p:grpSpPr>
          <a:xfrm>
            <a:off x="651202" y="5889019"/>
            <a:ext cx="1097449" cy="476252"/>
            <a:chOff x="2138363" y="5326063"/>
            <a:chExt cx="1935162" cy="839788"/>
          </a:xfrm>
          <a:solidFill>
            <a:schemeClr val="bg1"/>
          </a:solidFill>
        </p:grpSpPr>
        <p:sp>
          <p:nvSpPr>
            <p:cNvPr id="5" name="Freeform 4">
              <a:extLst>
                <a:ext uri="{FF2B5EF4-FFF2-40B4-BE49-F238E27FC236}">
                  <a16:creationId xmlns:a16="http://schemas.microsoft.com/office/drawing/2014/main" id="{8D8EE8ED-9033-9A52-0512-68BF3FC45EB1}"/>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6">
              <a:extLst>
                <a:ext uri="{FF2B5EF4-FFF2-40B4-BE49-F238E27FC236}">
                  <a16:creationId xmlns:a16="http://schemas.microsoft.com/office/drawing/2014/main" id="{F7F489C8-8FF9-F11C-9489-1EC4D6B04C51}"/>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7">
              <a:extLst>
                <a:ext uri="{FF2B5EF4-FFF2-40B4-BE49-F238E27FC236}">
                  <a16:creationId xmlns:a16="http://schemas.microsoft.com/office/drawing/2014/main" id="{E5E29BCA-DED1-D94E-ACF3-4873634EC1A0}"/>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0" name="Footer Placeholder 9">
            <a:extLst>
              <a:ext uri="{FF2B5EF4-FFF2-40B4-BE49-F238E27FC236}">
                <a16:creationId xmlns:a16="http://schemas.microsoft.com/office/drawing/2014/main" id="{AE7CABB0-4AE2-F660-74B5-3FC74447506C}"/>
              </a:ext>
            </a:extLst>
          </p:cNvPr>
          <p:cNvSpPr>
            <a:spLocks noGrp="1"/>
          </p:cNvSpPr>
          <p:nvPr>
            <p:ph type="ftr" sz="quarter" idx="10"/>
          </p:nvPr>
        </p:nvSpPr>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1770620889"/>
      </p:ext>
    </p:extLst>
  </p:cSld>
  <p:clrMapOvr>
    <a:masterClrMapping/>
  </p:clrMapOvr>
  <p:hf hdr="0" dt="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Section Header and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399" y="624841"/>
            <a:ext cx="4881444" cy="1536700"/>
          </a:xfrm>
        </p:spPr>
        <p:txBody>
          <a:bodyPr/>
          <a:lstStyle>
            <a:lvl1pPr>
              <a:lnSpc>
                <a:spcPct val="80000"/>
              </a:lnSpc>
              <a:defRPr sz="6000">
                <a:solidFill>
                  <a:schemeClr val="bg1"/>
                </a:solidFill>
              </a:defRPr>
            </a:lvl1pPr>
          </a:lstStyle>
          <a:p>
            <a:r>
              <a:rPr lang="en-US"/>
              <a:t>Click to edit Master title style</a:t>
            </a:r>
          </a:p>
        </p:txBody>
      </p:sp>
      <p:sp>
        <p:nvSpPr>
          <p:cNvPr id="8" name="Picture Placeholder 13">
            <a:extLst>
              <a:ext uri="{FF2B5EF4-FFF2-40B4-BE49-F238E27FC236}">
                <a16:creationId xmlns:a16="http://schemas.microsoft.com/office/drawing/2014/main" id="{974E889D-D7C1-1165-CA9E-B2545FF231D0}"/>
              </a:ext>
            </a:extLst>
          </p:cNvPr>
          <p:cNvSpPr>
            <a:spLocks noGrp="1"/>
          </p:cNvSpPr>
          <p:nvPr>
            <p:ph type="pic" sz="quarter" idx="10"/>
          </p:nvPr>
        </p:nvSpPr>
        <p:spPr>
          <a:xfrm>
            <a:off x="6096000" y="1"/>
            <a:ext cx="6096001" cy="6858001"/>
          </a:xfrm>
          <a:solidFill>
            <a:schemeClr val="bg1">
              <a:lumMod val="85000"/>
            </a:schemeClr>
          </a:solidFill>
        </p:spPr>
        <p:txBody>
          <a:bodyPr tIns="1005840"/>
          <a:lstStyle>
            <a:lvl1pPr algn="ctr">
              <a:defRPr>
                <a:solidFill>
                  <a:schemeClr val="tx2"/>
                </a:solidFill>
              </a:defRPr>
            </a:lvl1pPr>
          </a:lstStyle>
          <a:p>
            <a:r>
              <a:rPr lang="en-US"/>
              <a:t>Click icon to add picture</a:t>
            </a:r>
          </a:p>
        </p:txBody>
      </p:sp>
      <p:sp>
        <p:nvSpPr>
          <p:cNvPr id="6" name="Slide Number Placeholder 5">
            <a:extLst>
              <a:ext uri="{FF2B5EF4-FFF2-40B4-BE49-F238E27FC236}">
                <a16:creationId xmlns:a16="http://schemas.microsoft.com/office/drawing/2014/main" id="{C35BB43B-1319-036D-5BDA-56D0F6DE0B73}"/>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7" name="Content Placeholder 2">
            <a:extLst>
              <a:ext uri="{FF2B5EF4-FFF2-40B4-BE49-F238E27FC236}">
                <a16:creationId xmlns:a16="http://schemas.microsoft.com/office/drawing/2014/main" id="{9C7DC55A-0110-4030-35AD-A950533BEB50}"/>
              </a:ext>
            </a:extLst>
          </p:cNvPr>
          <p:cNvSpPr>
            <a:spLocks noGrp="1"/>
          </p:cNvSpPr>
          <p:nvPr>
            <p:ph idx="1"/>
          </p:nvPr>
        </p:nvSpPr>
        <p:spPr>
          <a:xfrm>
            <a:off x="657447" y="2081410"/>
            <a:ext cx="4886267" cy="3079215"/>
          </a:xfrm>
        </p:spPr>
        <p:txBody>
          <a:bodyPr anchor="b"/>
          <a:lstStyle>
            <a:lvl1pPr>
              <a:lnSpc>
                <a:spcPct val="112000"/>
              </a:lnSpc>
              <a:defRPr sz="2400" b="0">
                <a:solidFill>
                  <a:schemeClr val="bg1"/>
                </a:solidFill>
              </a:defRPr>
            </a:lvl1pPr>
            <a:lvl2pPr>
              <a:lnSpc>
                <a:spcPct val="112000"/>
              </a:lnSpc>
              <a:defRPr sz="2400" b="0">
                <a:solidFill>
                  <a:schemeClr val="bg1"/>
                </a:solidFill>
              </a:defRPr>
            </a:lvl2pPr>
            <a:lvl3pPr marL="304792" indent="-304792">
              <a:lnSpc>
                <a:spcPct val="112000"/>
              </a:lnSpc>
              <a:defRPr sz="2400" b="0">
                <a:solidFill>
                  <a:schemeClr val="bg1"/>
                </a:solidFill>
              </a:defRPr>
            </a:lvl3pPr>
            <a:lvl4pPr marL="609585" indent="-304792">
              <a:lnSpc>
                <a:spcPct val="112000"/>
              </a:lnSpc>
              <a:defRPr sz="2400" b="0">
                <a:solidFill>
                  <a:schemeClr val="bg1"/>
                </a:solidFill>
              </a:defRPr>
            </a:lvl4pPr>
            <a:lvl5pPr marL="914377" indent="-304792">
              <a:lnSpc>
                <a:spcPct val="112000"/>
              </a:lnSpc>
              <a:defRPr sz="2400" b="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D8207384-E671-EA1B-08D2-2939459F92ED}"/>
              </a:ext>
            </a:extLst>
          </p:cNvPr>
          <p:cNvGrpSpPr>
            <a:grpSpLocks noChangeAspect="1"/>
          </p:cNvGrpSpPr>
          <p:nvPr/>
        </p:nvGrpSpPr>
        <p:grpSpPr>
          <a:xfrm>
            <a:off x="651202" y="5889019"/>
            <a:ext cx="1097449" cy="476252"/>
            <a:chOff x="2138363" y="5326063"/>
            <a:chExt cx="1935162" cy="839788"/>
          </a:xfrm>
          <a:solidFill>
            <a:schemeClr val="bg1"/>
          </a:solidFill>
        </p:grpSpPr>
        <p:sp>
          <p:nvSpPr>
            <p:cNvPr id="4" name="Freeform 3">
              <a:extLst>
                <a:ext uri="{FF2B5EF4-FFF2-40B4-BE49-F238E27FC236}">
                  <a16:creationId xmlns:a16="http://schemas.microsoft.com/office/drawing/2014/main" id="{3416B3B5-F6C5-3128-4232-41EC467DF298}"/>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 name="Freeform 4">
              <a:extLst>
                <a:ext uri="{FF2B5EF4-FFF2-40B4-BE49-F238E27FC236}">
                  <a16:creationId xmlns:a16="http://schemas.microsoft.com/office/drawing/2014/main" id="{B1507F75-2B19-B633-1D9D-0A994B468229}"/>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8">
              <a:extLst>
                <a:ext uri="{FF2B5EF4-FFF2-40B4-BE49-F238E27FC236}">
                  <a16:creationId xmlns:a16="http://schemas.microsoft.com/office/drawing/2014/main" id="{AD8FF72D-F06D-7E50-DF2F-3DAEFA7C9F10}"/>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0" name="Footer Placeholder 9">
            <a:extLst>
              <a:ext uri="{FF2B5EF4-FFF2-40B4-BE49-F238E27FC236}">
                <a16:creationId xmlns:a16="http://schemas.microsoft.com/office/drawing/2014/main" id="{0D3792DC-0B59-CFCA-D68B-D6E33DB0ABD9}"/>
              </a:ext>
            </a:extLst>
          </p:cNvPr>
          <p:cNvSpPr>
            <a:spLocks noGrp="1"/>
          </p:cNvSpPr>
          <p:nvPr>
            <p:ph type="ftr" sz="quarter" idx="11"/>
          </p:nvPr>
        </p:nvSpPr>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1581870075"/>
      </p:ext>
    </p:extLst>
  </p:cSld>
  <p:clrMapOvr>
    <a:masterClrMapping/>
  </p:clrMapOvr>
  <p:hf hd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741B06AA-53AF-3F9D-598B-1507782FAEAF}"/>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sp>
        <p:nvSpPr>
          <p:cNvPr id="3" name="Footer Placeholder 2">
            <a:extLst>
              <a:ext uri="{FF2B5EF4-FFF2-40B4-BE49-F238E27FC236}">
                <a16:creationId xmlns:a16="http://schemas.microsoft.com/office/drawing/2014/main" id="{C8CE9641-4D3A-B465-0EED-F0FBA6591F7F}"/>
              </a:ext>
            </a:extLst>
          </p:cNvPr>
          <p:cNvSpPr>
            <a:spLocks noGrp="1"/>
          </p:cNvSpPr>
          <p:nvPr>
            <p:ph type="ftr" sz="quarter" idx="10"/>
          </p:nvPr>
        </p:nvSpPr>
        <p:spPr/>
        <p:txBody>
          <a:bodyPr/>
          <a:lstStyle/>
          <a:p>
            <a:pPr defTabSz="457200"/>
            <a:r>
              <a:rPr lang="en-US">
                <a:solidFill>
                  <a:srgbClr val="4D4C47"/>
                </a:solidFill>
              </a:rPr>
              <a:t>Division Name or Footer</a:t>
            </a:r>
          </a:p>
        </p:txBody>
      </p:sp>
    </p:spTree>
    <p:extLst>
      <p:ext uri="{BB962C8B-B14F-4D97-AF65-F5344CB8AC3E}">
        <p14:creationId xmlns:p14="http://schemas.microsoft.com/office/powerpoint/2010/main" val="3744072463"/>
      </p:ext>
    </p:extLst>
  </p:cSld>
  <p:clrMapOvr>
    <a:masterClrMapping/>
  </p:clrMapOvr>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Only" preserve="1">
  <p:cSld name="Title Only - 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741B06AA-53AF-3F9D-598B-1507782FAEAF}"/>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bg1"/>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grpSp>
        <p:nvGrpSpPr>
          <p:cNvPr id="3" name="Group 2">
            <a:extLst>
              <a:ext uri="{FF2B5EF4-FFF2-40B4-BE49-F238E27FC236}">
                <a16:creationId xmlns:a16="http://schemas.microsoft.com/office/drawing/2014/main" id="{9091262D-134D-7D08-91CE-7CAE81BEB29F}"/>
              </a:ext>
            </a:extLst>
          </p:cNvPr>
          <p:cNvGrpSpPr>
            <a:grpSpLocks noChangeAspect="1"/>
          </p:cNvGrpSpPr>
          <p:nvPr/>
        </p:nvGrpSpPr>
        <p:grpSpPr>
          <a:xfrm>
            <a:off x="651202" y="5889019"/>
            <a:ext cx="1097449" cy="476252"/>
            <a:chOff x="2138363" y="5326063"/>
            <a:chExt cx="1935162" cy="839788"/>
          </a:xfrm>
          <a:solidFill>
            <a:schemeClr val="bg1"/>
          </a:solidFill>
        </p:grpSpPr>
        <p:sp>
          <p:nvSpPr>
            <p:cNvPr id="4" name="Freeform 3">
              <a:extLst>
                <a:ext uri="{FF2B5EF4-FFF2-40B4-BE49-F238E27FC236}">
                  <a16:creationId xmlns:a16="http://schemas.microsoft.com/office/drawing/2014/main" id="{D1927DCF-E53D-289B-3A9A-EA1257041E14}"/>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6">
              <a:extLst>
                <a:ext uri="{FF2B5EF4-FFF2-40B4-BE49-F238E27FC236}">
                  <a16:creationId xmlns:a16="http://schemas.microsoft.com/office/drawing/2014/main" id="{79EA465C-9A4E-C6D9-2619-0C13EA81E47F}"/>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7">
              <a:extLst>
                <a:ext uri="{FF2B5EF4-FFF2-40B4-BE49-F238E27FC236}">
                  <a16:creationId xmlns:a16="http://schemas.microsoft.com/office/drawing/2014/main" id="{DE51B2B9-A5E7-225D-9567-04F1FD8AC338}"/>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9" name="Footer Placeholder 8">
            <a:extLst>
              <a:ext uri="{FF2B5EF4-FFF2-40B4-BE49-F238E27FC236}">
                <a16:creationId xmlns:a16="http://schemas.microsoft.com/office/drawing/2014/main" id="{6E9B480E-2CA2-1D9C-F0B0-F643EBE6F8AA}"/>
              </a:ext>
            </a:extLst>
          </p:cNvPr>
          <p:cNvSpPr>
            <a:spLocks noGrp="1"/>
          </p:cNvSpPr>
          <p:nvPr>
            <p:ph type="ftr" sz="quarter" idx="10"/>
          </p:nvPr>
        </p:nvSpPr>
        <p:spPr/>
        <p:txBody>
          <a:bodyPr/>
          <a:lstStyle>
            <a:lvl1pPr>
              <a:defRPr>
                <a:solidFill>
                  <a:schemeClr val="bg1"/>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1513844390"/>
      </p:ext>
    </p:extLst>
  </p:cSld>
  <p:clrMapOvr>
    <a:masterClrMapping/>
  </p:clrMapOvr>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3BD8AE6-C2F0-35EB-8C96-26857916D76B}"/>
              </a:ext>
            </a:extLst>
          </p:cNvPr>
          <p:cNvSpPr>
            <a:spLocks noGrp="1"/>
          </p:cNvSpPr>
          <p:nvPr>
            <p:ph type="sldNum" sz="quarter" idx="4"/>
          </p:nvPr>
        </p:nvSpPr>
        <p:spPr>
          <a:xfrm>
            <a:off x="11133896" y="6019089"/>
            <a:ext cx="382129" cy="184665"/>
          </a:xfrm>
          <a:prstGeom prst="rect">
            <a:avLst/>
          </a:prstGeom>
        </p:spPr>
        <p:txBody>
          <a:bodyPr vert="horz" lIns="0" tIns="0" rIns="0" bIns="0" rtlCol="0" anchor="ctr">
            <a:noAutofit/>
          </a:bodyPr>
          <a:lstStyle>
            <a:lvl1pPr algn="r">
              <a:defRPr sz="1600">
                <a:solidFill>
                  <a:schemeClr val="tx2"/>
                </a:solidFill>
              </a:defRPr>
            </a:lvl1pPr>
          </a:lstStyle>
          <a:p>
            <a:fld id="{015A2DA9-C60E-44EE-9C83-2F5307AD28BA}" type="slidenum">
              <a:rPr lang="en-US" smtClean="0"/>
              <a:t>‹#›</a:t>
            </a:fld>
            <a:endParaRPr lang="en-US"/>
          </a:p>
        </p:txBody>
      </p:sp>
      <p:sp>
        <p:nvSpPr>
          <p:cNvPr id="2" name="Footer Placeholder 1">
            <a:extLst>
              <a:ext uri="{FF2B5EF4-FFF2-40B4-BE49-F238E27FC236}">
                <a16:creationId xmlns:a16="http://schemas.microsoft.com/office/drawing/2014/main" id="{AC8BEB58-F668-7562-F0AA-C1E9454C821D}"/>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52263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theme" Target="../theme/theme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8"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50" Type="http://schemas.openxmlformats.org/officeDocument/2006/relationships/slideLayout" Target="../slideLayouts/slideLayout118.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9" Type="http://schemas.openxmlformats.org/officeDocument/2006/relationships/slideLayout" Target="../slideLayouts/slideLayout97.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slideLayout" Target="../slideLayouts/slideLayout117.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theme" Target="../theme/theme3.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8" Type="http://schemas.openxmlformats.org/officeDocument/2006/relationships/slideLayout" Target="../slideLayouts/slideLayout76.xml"/><Relationship Id="rId51" Type="http://schemas.openxmlformats.org/officeDocument/2006/relationships/slideLayout" Target="../slideLayouts/slideLayout119.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20" Type="http://schemas.openxmlformats.org/officeDocument/2006/relationships/slideLayout" Target="../slideLayouts/slideLayout88.xml"/><Relationship Id="rId41" Type="http://schemas.openxmlformats.org/officeDocument/2006/relationships/slideLayout" Target="../slideLayouts/slideLayout109.xml"/><Relationship Id="rId1" Type="http://schemas.openxmlformats.org/officeDocument/2006/relationships/slideLayout" Target="../slideLayouts/slideLayout69.xml"/><Relationship Id="rId6"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974" y="452781"/>
            <a:ext cx="9924137" cy="902811"/>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34975" y="2070939"/>
            <a:ext cx="9924136" cy="352957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358484" y="6190204"/>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grpSp>
        <p:nvGrpSpPr>
          <p:cNvPr id="16" name="Group 15">
            <a:extLst>
              <a:ext uri="{FF2B5EF4-FFF2-40B4-BE49-F238E27FC236}">
                <a16:creationId xmlns:a16="http://schemas.microsoft.com/office/drawing/2014/main" id="{8B40E320-9252-35DD-A461-1244805E5666}"/>
              </a:ext>
            </a:extLst>
          </p:cNvPr>
          <p:cNvGrpSpPr>
            <a:grpSpLocks noChangeAspect="1"/>
          </p:cNvGrpSpPr>
          <p:nvPr/>
        </p:nvGrpSpPr>
        <p:grpSpPr>
          <a:xfrm>
            <a:off x="365862" y="6070599"/>
            <a:ext cx="1097449" cy="476252"/>
            <a:chOff x="2138363" y="5326063"/>
            <a:chExt cx="1935162" cy="839788"/>
          </a:xfrm>
          <a:solidFill>
            <a:schemeClr val="tx2"/>
          </a:solidFill>
        </p:grpSpPr>
        <p:sp>
          <p:nvSpPr>
            <p:cNvPr id="13" name="Freeform 5">
              <a:extLst>
                <a:ext uri="{FF2B5EF4-FFF2-40B4-BE49-F238E27FC236}">
                  <a16:creationId xmlns:a16="http://schemas.microsoft.com/office/drawing/2014/main" id="{16A38F64-4CFF-1EA9-997B-4B019AD6F192}"/>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 name="Freeform 6">
              <a:extLst>
                <a:ext uri="{FF2B5EF4-FFF2-40B4-BE49-F238E27FC236}">
                  <a16:creationId xmlns:a16="http://schemas.microsoft.com/office/drawing/2014/main" id="{24F74CC9-405A-ABF5-330C-68277AB71636}"/>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 name="Freeform 7">
              <a:extLst>
                <a:ext uri="{FF2B5EF4-FFF2-40B4-BE49-F238E27FC236}">
                  <a16:creationId xmlns:a16="http://schemas.microsoft.com/office/drawing/2014/main" id="{8C75903D-D1AD-9900-DAE0-61E7FC246A49}"/>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7" name="Rectangle 16">
            <a:extLst>
              <a:ext uri="{FF2B5EF4-FFF2-40B4-BE49-F238E27FC236}">
                <a16:creationId xmlns:a16="http://schemas.microsoft.com/office/drawing/2014/main" id="{DA8757B1-699B-2F08-9B40-080BC32C47F1}"/>
              </a:ext>
            </a:extLst>
          </p:cNvPr>
          <p:cNvSpPr/>
          <p:nvPr/>
        </p:nvSpPr>
        <p:spPr>
          <a:xfrm>
            <a:off x="-2" y="1"/>
            <a:ext cx="12191999" cy="857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Footer Placeholder 4">
            <a:extLst>
              <a:ext uri="{FF2B5EF4-FFF2-40B4-BE49-F238E27FC236}">
                <a16:creationId xmlns:a16="http://schemas.microsoft.com/office/drawing/2014/main" id="{CEFCF305-E504-C584-60ED-B2792D61D0AB}"/>
              </a:ext>
            </a:extLst>
          </p:cNvPr>
          <p:cNvSpPr>
            <a:spLocks noGrp="1"/>
          </p:cNvSpPr>
          <p:nvPr>
            <p:ph type="ftr" sz="quarter" idx="3"/>
          </p:nvPr>
        </p:nvSpPr>
        <p:spPr>
          <a:xfrm>
            <a:off x="10082784" y="6221027"/>
            <a:ext cx="1097280" cy="126733"/>
          </a:xfrm>
          <a:prstGeom prst="roundRect">
            <a:avLst>
              <a:gd name="adj" fmla="val 50000"/>
            </a:avLst>
          </a:prstGeom>
          <a:ln>
            <a:solidFill>
              <a:schemeClr val="tx2"/>
            </a:solidFill>
          </a:ln>
        </p:spPr>
        <p:txBody>
          <a:bodyPr vert="horz" lIns="45720" tIns="45720" rIns="91440" bIns="45720" rtlCol="0" anchor="ctr"/>
          <a:lstStyle>
            <a:lvl1pPr algn="r">
              <a:defRPr sz="667" b="1">
                <a:solidFill>
                  <a:schemeClr val="tx2"/>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7359899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7" r:id="rId21"/>
    <p:sldLayoutId id="2147483673" r:id="rId22"/>
    <p:sldLayoutId id="2147483674" r:id="rId23"/>
    <p:sldLayoutId id="2147483676" r:id="rId24"/>
    <p:sldLayoutId id="2147483679" r:id="rId25"/>
    <p:sldLayoutId id="2147483681" r:id="rId26"/>
    <p:sldLayoutId id="2147483682" r:id="rId27"/>
    <p:sldLayoutId id="2147483683" r:id="rId28"/>
    <p:sldLayoutId id="2147483684" r:id="rId29"/>
    <p:sldLayoutId id="2147483686" r:id="rId30"/>
    <p:sldLayoutId id="2147483687" r:id="rId31"/>
    <p:sldLayoutId id="2147483690" r:id="rId32"/>
    <p:sldLayoutId id="2147483718" r:id="rId33"/>
  </p:sldLayoutIdLst>
  <p:hf hdr="0" dt="0"/>
  <p:txStyles>
    <p:titleStyle>
      <a:lvl1pPr algn="l" defTabSz="914377" rtl="0" eaLnBrk="1" latinLnBrk="0" hangingPunct="1">
        <a:lnSpc>
          <a:spcPct val="100000"/>
        </a:lnSpc>
        <a:spcBef>
          <a:spcPct val="0"/>
        </a:spcBef>
        <a:buNone/>
        <a:defRPr sz="2933" b="1" kern="1200">
          <a:solidFill>
            <a:schemeClr val="tx2"/>
          </a:solidFill>
          <a:latin typeface="+mj-lt"/>
          <a:ea typeface="+mj-ea"/>
          <a:cs typeface="+mj-cs"/>
        </a:defRPr>
      </a:lvl1pPr>
    </p:titleStyle>
    <p:bodyStyle>
      <a:lvl1pPr marL="0" indent="0" algn="l" defTabSz="914377" rtl="0" eaLnBrk="1" latinLnBrk="0" hangingPunct="1">
        <a:lnSpc>
          <a:spcPct val="117000"/>
        </a:lnSpc>
        <a:spcBef>
          <a:spcPts val="0"/>
        </a:spcBef>
        <a:buFont typeface="Arial" panose="020B0604020202020204" pitchFamily="34" charset="0"/>
        <a:buNone/>
        <a:defRPr sz="2000" b="1" kern="1200">
          <a:solidFill>
            <a:schemeClr val="tx2"/>
          </a:solidFill>
          <a:latin typeface="+mn-lt"/>
          <a:ea typeface="+mn-ea"/>
          <a:cs typeface="+mn-cs"/>
        </a:defRPr>
      </a:lvl1pPr>
      <a:lvl2pPr marL="0" indent="0" algn="l" defTabSz="914377" rtl="0" eaLnBrk="1" latinLnBrk="0" hangingPunct="1">
        <a:lnSpc>
          <a:spcPct val="117000"/>
        </a:lnSpc>
        <a:spcBef>
          <a:spcPts val="0"/>
        </a:spcBef>
        <a:buFont typeface="Arial" panose="020B0604020202020204" pitchFamily="34" charset="0"/>
        <a:buNone/>
        <a:defRPr sz="2000" kern="1200">
          <a:solidFill>
            <a:schemeClr val="tx2"/>
          </a:solidFill>
          <a:latin typeface="+mn-lt"/>
          <a:ea typeface="+mn-ea"/>
          <a:cs typeface="+mn-cs"/>
        </a:defRPr>
      </a:lvl2pPr>
      <a:lvl3pPr marL="302676" indent="-302676" algn="l" defTabSz="914377" rtl="0" eaLnBrk="1" latinLnBrk="0" hangingPunct="1">
        <a:lnSpc>
          <a:spcPct val="117000"/>
        </a:lnSpc>
        <a:spcBef>
          <a:spcPts val="0"/>
        </a:spcBef>
        <a:buFont typeface="Arial" panose="020B0604020202020204" pitchFamily="34" charset="0"/>
        <a:buChar char="•"/>
        <a:defRPr sz="2000" kern="1200">
          <a:solidFill>
            <a:schemeClr val="tx2"/>
          </a:solidFill>
          <a:latin typeface="+mn-lt"/>
          <a:ea typeface="+mn-ea"/>
          <a:cs typeface="+mn-cs"/>
        </a:defRPr>
      </a:lvl3pPr>
      <a:lvl4pPr marL="613818" indent="-311143" algn="l" defTabSz="914377" rtl="0" eaLnBrk="1" latinLnBrk="0" hangingPunct="1">
        <a:lnSpc>
          <a:spcPct val="117000"/>
        </a:lnSpc>
        <a:spcBef>
          <a:spcPts val="0"/>
        </a:spcBef>
        <a:buFont typeface="Arial" panose="020B0604020202020204" pitchFamily="34" charset="0"/>
        <a:buChar char="–"/>
        <a:defRPr sz="1733" kern="1200">
          <a:solidFill>
            <a:schemeClr val="tx2"/>
          </a:solidFill>
          <a:latin typeface="+mn-lt"/>
          <a:ea typeface="+mn-ea"/>
          <a:cs typeface="+mn-cs"/>
        </a:defRPr>
      </a:lvl4pPr>
      <a:lvl5pPr marL="833946" indent="-220128" algn="l" defTabSz="914377" rtl="0" eaLnBrk="1" latinLnBrk="0" hangingPunct="1">
        <a:lnSpc>
          <a:spcPct val="117000"/>
        </a:lnSpc>
        <a:spcBef>
          <a:spcPts val="0"/>
        </a:spcBef>
        <a:buFont typeface="Arial" panose="020B0604020202020204" pitchFamily="34" charset="0"/>
        <a:buChar char="•"/>
        <a:defRPr sz="1467"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52">
          <p15:clr>
            <a:srgbClr val="F26B43"/>
          </p15:clr>
        </p15:guide>
        <p15:guide id="2" pos="2880">
          <p15:clr>
            <a:srgbClr val="F26B43"/>
          </p15:clr>
        </p15:guide>
        <p15:guide id="3" orient="horz" pos="213">
          <p15:clr>
            <a:srgbClr val="F26B43"/>
          </p15:clr>
        </p15:guide>
        <p15:guide id="4" orient="horz" pos="641">
          <p15:clr>
            <a:srgbClr val="F26B43"/>
          </p15:clr>
        </p15:guide>
        <p15:guide id="5" pos="219">
          <p15:clr>
            <a:srgbClr val="F26B43"/>
          </p15:clr>
        </p15:guide>
        <p15:guide id="6" pos="204">
          <p15:clr>
            <a:srgbClr val="F26B43"/>
          </p15:clr>
        </p15:guide>
        <p15:guide id="7" pos="4896">
          <p15:clr>
            <a:srgbClr val="F26B43"/>
          </p15:clr>
        </p15:guide>
        <p15:guide id="8" orient="horz" pos="386">
          <p15:clr>
            <a:srgbClr val="F26B43"/>
          </p15:clr>
        </p15:guide>
        <p15:guide id="9" orient="horz" pos="9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809" y="552117"/>
            <a:ext cx="9698711" cy="1031732"/>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660399" y="2070939"/>
            <a:ext cx="9698711" cy="3529576"/>
          </a:xfrm>
          <a:prstGeom prst="rect">
            <a:avLst/>
          </a:prstGeom>
        </p:spPr>
        <p:txBody>
          <a:bodyPr vert="horz" lIns="0" tIns="0" rIns="0" bIns="0" rtlCol="0">
            <a:noAutofit/>
          </a:bodyPr>
          <a:lstStyle/>
          <a:p>
            <a:pPr lvl="0"/>
            <a:r>
              <a:rPr lang="en-US"/>
              <a:t>Click to edit Master text styles</a:t>
            </a:r>
          </a:p>
          <a:p>
            <a:pPr lvl="1"/>
            <a:endParaRPr lang="en-US"/>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16377" y="6017270"/>
            <a:ext cx="382129" cy="184665"/>
          </a:xfrm>
          <a:prstGeom prst="rect">
            <a:avLst/>
          </a:prstGeom>
        </p:spPr>
        <p:txBody>
          <a:bodyPr vert="horz" lIns="0" tIns="0" rIns="0" bIns="0" rtlCol="0" anchor="ctr">
            <a:noAutofit/>
          </a:bodyPr>
          <a:lstStyle>
            <a:lvl1pPr algn="r">
              <a:defRPr sz="1600">
                <a:solidFill>
                  <a:schemeClr val="tx2"/>
                </a:solidFill>
              </a:defRPr>
            </a:lvl1pPr>
          </a:lstStyle>
          <a:p>
            <a:fld id="{2441C0E6-2A71-4EB3-9E92-A3D15D26B6CA}" type="slidenum">
              <a:rPr lang="en-US" smtClean="0"/>
              <a:pPr/>
              <a:t>‹#›</a:t>
            </a:fld>
            <a:endParaRPr lang="en-US"/>
          </a:p>
        </p:txBody>
      </p:sp>
      <p:grpSp>
        <p:nvGrpSpPr>
          <p:cNvPr id="16" name="Group 15">
            <a:extLst>
              <a:ext uri="{FF2B5EF4-FFF2-40B4-BE49-F238E27FC236}">
                <a16:creationId xmlns:a16="http://schemas.microsoft.com/office/drawing/2014/main" id="{8B40E320-9252-35DD-A461-1244805E5666}"/>
              </a:ext>
            </a:extLst>
          </p:cNvPr>
          <p:cNvGrpSpPr>
            <a:grpSpLocks noChangeAspect="1"/>
          </p:cNvGrpSpPr>
          <p:nvPr userDrawn="1"/>
        </p:nvGrpSpPr>
        <p:grpSpPr>
          <a:xfrm>
            <a:off x="651202" y="5889019"/>
            <a:ext cx="1097449" cy="476252"/>
            <a:chOff x="2138363" y="5326063"/>
            <a:chExt cx="1935162" cy="839788"/>
          </a:xfrm>
          <a:solidFill>
            <a:schemeClr val="tx2"/>
          </a:solidFill>
        </p:grpSpPr>
        <p:sp>
          <p:nvSpPr>
            <p:cNvPr id="13" name="Freeform 5">
              <a:extLst>
                <a:ext uri="{FF2B5EF4-FFF2-40B4-BE49-F238E27FC236}">
                  <a16:creationId xmlns:a16="http://schemas.microsoft.com/office/drawing/2014/main" id="{16A38F64-4CFF-1EA9-997B-4B019AD6F192}"/>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 name="Freeform 6">
              <a:extLst>
                <a:ext uri="{FF2B5EF4-FFF2-40B4-BE49-F238E27FC236}">
                  <a16:creationId xmlns:a16="http://schemas.microsoft.com/office/drawing/2014/main" id="{24F74CC9-405A-ABF5-330C-68277AB71636}"/>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 name="Freeform 7">
              <a:extLst>
                <a:ext uri="{FF2B5EF4-FFF2-40B4-BE49-F238E27FC236}">
                  <a16:creationId xmlns:a16="http://schemas.microsoft.com/office/drawing/2014/main" id="{8C75903D-D1AD-9900-DAE0-61E7FC246A49}"/>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7" name="Footer Placeholder 6">
            <a:extLst>
              <a:ext uri="{FF2B5EF4-FFF2-40B4-BE49-F238E27FC236}">
                <a16:creationId xmlns:a16="http://schemas.microsoft.com/office/drawing/2014/main" id="{7A160E09-2C6D-4BD1-F8A3-7E27D87E96D2}"/>
              </a:ext>
            </a:extLst>
          </p:cNvPr>
          <p:cNvSpPr>
            <a:spLocks noGrp="1"/>
          </p:cNvSpPr>
          <p:nvPr>
            <p:ph type="ftr" sz="quarter" idx="3"/>
          </p:nvPr>
        </p:nvSpPr>
        <p:spPr>
          <a:xfrm>
            <a:off x="7315200" y="6048534"/>
            <a:ext cx="3606800" cy="184665"/>
          </a:xfrm>
          <a:prstGeom prst="rect">
            <a:avLst/>
          </a:prstGeom>
        </p:spPr>
        <p:txBody>
          <a:bodyPr vert="horz" lIns="0" tIns="0" rIns="0" bIns="0" rtlCol="0" anchor="t" anchorCtr="0"/>
          <a:lstStyle>
            <a:lvl1pPr marL="0" marR="0" indent="0" algn="r" defTabSz="609585" rtl="0" eaLnBrk="1" fontAlgn="auto" latinLnBrk="0" hangingPunct="1">
              <a:lnSpc>
                <a:spcPct val="100000"/>
              </a:lnSpc>
              <a:spcBef>
                <a:spcPts val="0"/>
              </a:spcBef>
              <a:spcAft>
                <a:spcPts val="0"/>
              </a:spcAft>
              <a:buClrTx/>
              <a:buSzTx/>
              <a:buFontTx/>
              <a:buNone/>
              <a:tabLst/>
              <a:defRPr sz="1067">
                <a:solidFill>
                  <a:schemeClr val="tx2"/>
                </a:solidFill>
              </a:defRPr>
            </a:lvl1pPr>
          </a:lstStyle>
          <a:p>
            <a:r>
              <a:rPr lang="en-US"/>
              <a:t>Division/Department Name</a:t>
            </a:r>
          </a:p>
        </p:txBody>
      </p:sp>
    </p:spTree>
    <p:extLst>
      <p:ext uri="{BB962C8B-B14F-4D97-AF65-F5344CB8AC3E}">
        <p14:creationId xmlns:p14="http://schemas.microsoft.com/office/powerpoint/2010/main" val="52856088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Lst>
  <p:hf hdr="0" dt="0"/>
  <p:txStyles>
    <p:titleStyle>
      <a:lvl1pPr algn="l" defTabSz="914377" rtl="0" eaLnBrk="1" latinLnBrk="0" hangingPunct="1">
        <a:lnSpc>
          <a:spcPct val="100000"/>
        </a:lnSpc>
        <a:spcBef>
          <a:spcPct val="0"/>
        </a:spcBef>
        <a:buNone/>
        <a:defRPr sz="3200" b="0" kern="1200">
          <a:solidFill>
            <a:schemeClr val="tx2"/>
          </a:solidFill>
          <a:latin typeface="+mj-lt"/>
          <a:ea typeface="+mj-ea"/>
          <a:cs typeface="+mj-cs"/>
        </a:defRPr>
      </a:lvl1pPr>
    </p:titleStyle>
    <p:bodyStyle>
      <a:lvl1pPr marL="0" indent="0" algn="l" defTabSz="914377" rtl="0" eaLnBrk="1" latinLnBrk="0" hangingPunct="1">
        <a:lnSpc>
          <a:spcPct val="112000"/>
        </a:lnSpc>
        <a:spcBef>
          <a:spcPts val="0"/>
        </a:spcBef>
        <a:spcAft>
          <a:spcPts val="0"/>
        </a:spcAft>
        <a:buFont typeface="Arial" panose="020B0604020202020204" pitchFamily="34" charset="0"/>
        <a:buNone/>
        <a:defRPr sz="1867" b="1" kern="1200">
          <a:solidFill>
            <a:schemeClr val="accent1"/>
          </a:solidFill>
          <a:latin typeface="+mn-lt"/>
          <a:ea typeface="+mn-ea"/>
          <a:cs typeface="+mn-cs"/>
        </a:defRPr>
      </a:lvl1pPr>
      <a:lvl2pPr marL="0" indent="0" algn="l" defTabSz="914377" rtl="0" eaLnBrk="1" latinLnBrk="0" hangingPunct="1">
        <a:lnSpc>
          <a:spcPct val="112000"/>
        </a:lnSpc>
        <a:spcBef>
          <a:spcPts val="0"/>
        </a:spcBef>
        <a:buFont typeface="Arial" panose="020B0604020202020204" pitchFamily="34" charset="0"/>
        <a:buNone/>
        <a:defRPr sz="1467" kern="1200">
          <a:solidFill>
            <a:schemeClr val="tx1"/>
          </a:solidFill>
          <a:latin typeface="+mn-lt"/>
          <a:ea typeface="+mn-ea"/>
          <a:cs typeface="+mn-cs"/>
        </a:defRPr>
      </a:lvl2pPr>
      <a:lvl3pPr marL="182875" indent="-182875" algn="l" defTabSz="914377" rtl="0" eaLnBrk="1" latinLnBrk="0" hangingPunct="1">
        <a:lnSpc>
          <a:spcPct val="112000"/>
        </a:lnSpc>
        <a:spcBef>
          <a:spcPts val="0"/>
        </a:spcBef>
        <a:buFont typeface="Arial" panose="020B0604020202020204" pitchFamily="34" charset="0"/>
        <a:buChar char="•"/>
        <a:defRPr sz="1467" kern="1200">
          <a:solidFill>
            <a:schemeClr val="tx1"/>
          </a:solidFill>
          <a:latin typeface="+mn-lt"/>
          <a:ea typeface="+mn-ea"/>
          <a:cs typeface="+mn-cs"/>
        </a:defRPr>
      </a:lvl3pPr>
      <a:lvl4pPr marL="426709" indent="-182875" algn="l" defTabSz="914377" rtl="0" eaLnBrk="1" latinLnBrk="0" hangingPunct="1">
        <a:lnSpc>
          <a:spcPct val="112000"/>
        </a:lnSpc>
        <a:spcBef>
          <a:spcPts val="0"/>
        </a:spcBef>
        <a:buFont typeface="Arial" panose="020B0604020202020204" pitchFamily="34" charset="0"/>
        <a:buChar char="–"/>
        <a:defRPr sz="1467" kern="1200">
          <a:solidFill>
            <a:schemeClr val="tx1"/>
          </a:solidFill>
          <a:latin typeface="+mn-lt"/>
          <a:ea typeface="+mn-ea"/>
          <a:cs typeface="+mn-cs"/>
        </a:defRPr>
      </a:lvl4pPr>
      <a:lvl5pPr marL="670543" indent="-182875" algn="l" defTabSz="914377" rtl="0" eaLnBrk="1" latinLnBrk="0" hangingPunct="1">
        <a:lnSpc>
          <a:spcPct val="112000"/>
        </a:lnSpc>
        <a:spcBef>
          <a:spcPts val="0"/>
        </a:spcBef>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52">
          <p15:clr>
            <a:srgbClr val="F26B43"/>
          </p15:clr>
        </p15:guide>
        <p15:guide id="2" pos="2880">
          <p15:clr>
            <a:srgbClr val="F26B43"/>
          </p15:clr>
        </p15:guide>
        <p15:guide id="7" pos="5424">
          <p15:clr>
            <a:srgbClr val="F26B43"/>
          </p15:clr>
        </p15:guide>
        <p15:guide id="8" orient="horz" pos="300">
          <p15:clr>
            <a:srgbClr val="F26B43"/>
          </p15:clr>
        </p15:guide>
        <p15:guide id="9" orient="horz" pos="978">
          <p15:clr>
            <a:srgbClr val="F26B43"/>
          </p15:clr>
        </p15:guide>
        <p15:guide id="10" pos="312">
          <p15:clr>
            <a:srgbClr val="F26B43"/>
          </p15:clr>
        </p15:guide>
        <p15:guide id="11" orient="horz" pos="2916">
          <p15:clr>
            <a:srgbClr val="F26B43"/>
          </p15:clr>
        </p15:guide>
        <p15:guide id="12" pos="5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809" y="552117"/>
            <a:ext cx="9698711" cy="1031732"/>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660399" y="2070939"/>
            <a:ext cx="9698711" cy="3529576"/>
          </a:xfrm>
          <a:prstGeom prst="rect">
            <a:avLst/>
          </a:prstGeom>
        </p:spPr>
        <p:txBody>
          <a:bodyPr vert="horz" lIns="0" tIns="0" rIns="0" bIns="0" rtlCol="0">
            <a:noAutofit/>
          </a:bodyPr>
          <a:lstStyle/>
          <a:p>
            <a:pPr lvl="0"/>
            <a:r>
              <a:rPr lang="en-US"/>
              <a:t>Click to edit Master text styles</a:t>
            </a:r>
          </a:p>
          <a:p>
            <a:pPr lvl="1"/>
            <a:endParaRPr lang="en-US"/>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16377" y="6017270"/>
            <a:ext cx="382129" cy="184665"/>
          </a:xfrm>
          <a:prstGeom prst="rect">
            <a:avLst/>
          </a:prstGeom>
        </p:spPr>
        <p:txBody>
          <a:bodyPr vert="horz" lIns="0" tIns="0" rIns="0" bIns="0" rtlCol="0" anchor="ctr">
            <a:noAutofit/>
          </a:bodyPr>
          <a:lstStyle>
            <a:lvl1pPr algn="r">
              <a:defRPr sz="1600">
                <a:solidFill>
                  <a:schemeClr val="tx2"/>
                </a:solidFill>
              </a:defRPr>
            </a:lvl1pPr>
          </a:lstStyle>
          <a:p>
            <a:pPr defTabSz="457200"/>
            <a:fld id="{ED7E567B-70F4-744D-B8D4-735662645214}" type="slidenum">
              <a:rPr lang="en-US" smtClean="0">
                <a:solidFill>
                  <a:srgbClr val="4D4C47"/>
                </a:solidFill>
              </a:rPr>
              <a:pPr defTabSz="457200"/>
              <a:t>‹#›</a:t>
            </a:fld>
            <a:endParaRPr lang="en-US">
              <a:solidFill>
                <a:srgbClr val="4D4C47"/>
              </a:solidFill>
            </a:endParaRPr>
          </a:p>
        </p:txBody>
      </p:sp>
      <p:grpSp>
        <p:nvGrpSpPr>
          <p:cNvPr id="16" name="Group 15">
            <a:extLst>
              <a:ext uri="{FF2B5EF4-FFF2-40B4-BE49-F238E27FC236}">
                <a16:creationId xmlns:a16="http://schemas.microsoft.com/office/drawing/2014/main" id="{8B40E320-9252-35DD-A461-1244805E5666}"/>
              </a:ext>
            </a:extLst>
          </p:cNvPr>
          <p:cNvGrpSpPr>
            <a:grpSpLocks noChangeAspect="1"/>
          </p:cNvGrpSpPr>
          <p:nvPr/>
        </p:nvGrpSpPr>
        <p:grpSpPr>
          <a:xfrm>
            <a:off x="651202" y="5889019"/>
            <a:ext cx="1097449" cy="476252"/>
            <a:chOff x="2138363" y="5326063"/>
            <a:chExt cx="1935162" cy="839788"/>
          </a:xfrm>
          <a:solidFill>
            <a:schemeClr val="tx2"/>
          </a:solidFill>
        </p:grpSpPr>
        <p:sp>
          <p:nvSpPr>
            <p:cNvPr id="13" name="Freeform 5">
              <a:extLst>
                <a:ext uri="{FF2B5EF4-FFF2-40B4-BE49-F238E27FC236}">
                  <a16:creationId xmlns:a16="http://schemas.microsoft.com/office/drawing/2014/main" id="{16A38F64-4CFF-1EA9-997B-4B019AD6F192}"/>
                </a:ext>
              </a:extLst>
            </p:cNvPr>
            <p:cNvSpPr>
              <a:spLocks/>
            </p:cNvSpPr>
            <p:nvPr userDrawn="1"/>
          </p:nvSpPr>
          <p:spPr bwMode="auto">
            <a:xfrm>
              <a:off x="2176463" y="5326063"/>
              <a:ext cx="674688" cy="252413"/>
            </a:xfrm>
            <a:custGeom>
              <a:avLst/>
              <a:gdLst>
                <a:gd name="T0" fmla="*/ 1236 w 1237"/>
                <a:gd name="T1" fmla="*/ 308 h 462"/>
                <a:gd name="T2" fmla="*/ 1236 w 1237"/>
                <a:gd name="T3" fmla="*/ 306 h 462"/>
                <a:gd name="T4" fmla="*/ 1227 w 1237"/>
                <a:gd name="T5" fmla="*/ 293 h 462"/>
                <a:gd name="T6" fmla="*/ 1129 w 1237"/>
                <a:gd name="T7" fmla="*/ 181 h 462"/>
                <a:gd name="T8" fmla="*/ 668 w 1237"/>
                <a:gd name="T9" fmla="*/ 0 h 462"/>
                <a:gd name="T10" fmla="*/ 137 w 1237"/>
                <a:gd name="T11" fmla="*/ 245 h 462"/>
                <a:gd name="T12" fmla="*/ 2 w 1237"/>
                <a:gd name="T13" fmla="*/ 457 h 462"/>
                <a:gd name="T14" fmla="*/ 2 w 1237"/>
                <a:gd name="T15" fmla="*/ 461 h 462"/>
                <a:gd name="T16" fmla="*/ 5 w 1237"/>
                <a:gd name="T17" fmla="*/ 457 h 462"/>
                <a:gd name="T18" fmla="*/ 155 w 1237"/>
                <a:gd name="T19" fmla="*/ 269 h 462"/>
                <a:gd name="T20" fmla="*/ 670 w 1237"/>
                <a:gd name="T21" fmla="*/ 90 h 462"/>
                <a:gd name="T22" fmla="*/ 1101 w 1237"/>
                <a:gd name="T23" fmla="*/ 206 h 462"/>
                <a:gd name="T24" fmla="*/ 1224 w 1237"/>
                <a:gd name="T25" fmla="*/ 298 h 462"/>
                <a:gd name="T26" fmla="*/ 1234 w 1237"/>
                <a:gd name="T27" fmla="*/ 307 h 462"/>
                <a:gd name="T28" fmla="*/ 1236 w 1237"/>
                <a:gd name="T29" fmla="*/ 30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7" h="462">
                  <a:moveTo>
                    <a:pt x="1236" y="308"/>
                  </a:moveTo>
                  <a:cubicBezTo>
                    <a:pt x="1236" y="307"/>
                    <a:pt x="1237" y="307"/>
                    <a:pt x="1236" y="306"/>
                  </a:cubicBezTo>
                  <a:cubicBezTo>
                    <a:pt x="1235" y="304"/>
                    <a:pt x="1233" y="301"/>
                    <a:pt x="1227" y="293"/>
                  </a:cubicBezTo>
                  <a:cubicBezTo>
                    <a:pt x="1221" y="284"/>
                    <a:pt x="1181" y="228"/>
                    <a:pt x="1129" y="181"/>
                  </a:cubicBezTo>
                  <a:cubicBezTo>
                    <a:pt x="1077" y="134"/>
                    <a:pt x="919" y="0"/>
                    <a:pt x="668" y="0"/>
                  </a:cubicBezTo>
                  <a:cubicBezTo>
                    <a:pt x="406" y="0"/>
                    <a:pt x="229" y="142"/>
                    <a:pt x="137" y="245"/>
                  </a:cubicBezTo>
                  <a:cubicBezTo>
                    <a:pt x="48" y="344"/>
                    <a:pt x="3" y="454"/>
                    <a:pt x="2" y="457"/>
                  </a:cubicBezTo>
                  <a:cubicBezTo>
                    <a:pt x="1" y="460"/>
                    <a:pt x="0" y="461"/>
                    <a:pt x="2" y="461"/>
                  </a:cubicBezTo>
                  <a:cubicBezTo>
                    <a:pt x="3" y="462"/>
                    <a:pt x="4" y="460"/>
                    <a:pt x="5" y="457"/>
                  </a:cubicBezTo>
                  <a:cubicBezTo>
                    <a:pt x="7" y="454"/>
                    <a:pt x="54" y="352"/>
                    <a:pt x="155" y="269"/>
                  </a:cubicBezTo>
                  <a:cubicBezTo>
                    <a:pt x="256" y="186"/>
                    <a:pt x="424" y="90"/>
                    <a:pt x="670" y="90"/>
                  </a:cubicBezTo>
                  <a:cubicBezTo>
                    <a:pt x="880" y="90"/>
                    <a:pt x="1031" y="165"/>
                    <a:pt x="1101" y="206"/>
                  </a:cubicBezTo>
                  <a:cubicBezTo>
                    <a:pt x="1170" y="248"/>
                    <a:pt x="1214" y="289"/>
                    <a:pt x="1224" y="298"/>
                  </a:cubicBezTo>
                  <a:cubicBezTo>
                    <a:pt x="1229" y="303"/>
                    <a:pt x="1232" y="306"/>
                    <a:pt x="1234" y="307"/>
                  </a:cubicBezTo>
                  <a:cubicBezTo>
                    <a:pt x="1235" y="308"/>
                    <a:pt x="1235" y="308"/>
                    <a:pt x="1236"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 name="Freeform 6">
              <a:extLst>
                <a:ext uri="{FF2B5EF4-FFF2-40B4-BE49-F238E27FC236}">
                  <a16:creationId xmlns:a16="http://schemas.microsoft.com/office/drawing/2014/main" id="{24F74CC9-405A-ABF5-330C-68277AB71636}"/>
                </a:ext>
              </a:extLst>
            </p:cNvPr>
            <p:cNvSpPr>
              <a:spLocks/>
            </p:cNvSpPr>
            <p:nvPr userDrawn="1"/>
          </p:nvSpPr>
          <p:spPr bwMode="auto">
            <a:xfrm>
              <a:off x="2138363" y="5708651"/>
              <a:ext cx="612775" cy="457200"/>
            </a:xfrm>
            <a:custGeom>
              <a:avLst/>
              <a:gdLst>
                <a:gd name="T0" fmla="*/ 13 w 1127"/>
                <a:gd name="T1" fmla="*/ 0 h 835"/>
                <a:gd name="T2" fmla="*/ 14 w 1127"/>
                <a:gd name="T3" fmla="*/ 0 h 835"/>
                <a:gd name="T4" fmla="*/ 15 w 1127"/>
                <a:gd name="T5" fmla="*/ 10 h 835"/>
                <a:gd name="T6" fmla="*/ 72 w 1127"/>
                <a:gd name="T7" fmla="*/ 265 h 835"/>
                <a:gd name="T8" fmla="*/ 431 w 1127"/>
                <a:gd name="T9" fmla="*/ 627 h 835"/>
                <a:gd name="T10" fmla="*/ 897 w 1127"/>
                <a:gd name="T11" fmla="*/ 712 h 835"/>
                <a:gd name="T12" fmla="*/ 1122 w 1127"/>
                <a:gd name="T13" fmla="*/ 648 h 835"/>
                <a:gd name="T14" fmla="*/ 1127 w 1127"/>
                <a:gd name="T15" fmla="*/ 647 h 835"/>
                <a:gd name="T16" fmla="*/ 1127 w 1127"/>
                <a:gd name="T17" fmla="*/ 647 h 835"/>
                <a:gd name="T18" fmla="*/ 1123 w 1127"/>
                <a:gd name="T19" fmla="*/ 651 h 835"/>
                <a:gd name="T20" fmla="*/ 1107 w 1127"/>
                <a:gd name="T21" fmla="*/ 664 h 835"/>
                <a:gd name="T22" fmla="*/ 969 w 1127"/>
                <a:gd name="T23" fmla="*/ 741 h 835"/>
                <a:gd name="T24" fmla="*/ 375 w 1127"/>
                <a:gd name="T25" fmla="*/ 712 h 835"/>
                <a:gd name="T26" fmla="*/ 25 w 1127"/>
                <a:gd name="T27" fmla="*/ 231 h 835"/>
                <a:gd name="T28" fmla="*/ 11 w 1127"/>
                <a:gd name="T29" fmla="*/ 6 h 835"/>
                <a:gd name="T30" fmla="*/ 12 w 1127"/>
                <a:gd name="T31" fmla="*/ 1 h 835"/>
                <a:gd name="T32" fmla="*/ 13 w 1127"/>
                <a:gd name="T3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7" h="835">
                  <a:moveTo>
                    <a:pt x="13" y="0"/>
                  </a:moveTo>
                  <a:cubicBezTo>
                    <a:pt x="14" y="0"/>
                    <a:pt x="14" y="0"/>
                    <a:pt x="14" y="0"/>
                  </a:cubicBezTo>
                  <a:cubicBezTo>
                    <a:pt x="15" y="1"/>
                    <a:pt x="15" y="4"/>
                    <a:pt x="15" y="10"/>
                  </a:cubicBezTo>
                  <a:cubicBezTo>
                    <a:pt x="15" y="14"/>
                    <a:pt x="9" y="136"/>
                    <a:pt x="72" y="265"/>
                  </a:cubicBezTo>
                  <a:cubicBezTo>
                    <a:pt x="136" y="397"/>
                    <a:pt x="249" y="536"/>
                    <a:pt x="431" y="627"/>
                  </a:cubicBezTo>
                  <a:cubicBezTo>
                    <a:pt x="603" y="713"/>
                    <a:pt x="771" y="725"/>
                    <a:pt x="897" y="712"/>
                  </a:cubicBezTo>
                  <a:cubicBezTo>
                    <a:pt x="1018" y="698"/>
                    <a:pt x="1111" y="653"/>
                    <a:pt x="1122" y="648"/>
                  </a:cubicBezTo>
                  <a:cubicBezTo>
                    <a:pt x="1126" y="647"/>
                    <a:pt x="1127" y="646"/>
                    <a:pt x="1127" y="647"/>
                  </a:cubicBezTo>
                  <a:cubicBezTo>
                    <a:pt x="1127" y="647"/>
                    <a:pt x="1127" y="647"/>
                    <a:pt x="1127" y="647"/>
                  </a:cubicBezTo>
                  <a:cubicBezTo>
                    <a:pt x="1127" y="648"/>
                    <a:pt x="1125" y="649"/>
                    <a:pt x="1123" y="651"/>
                  </a:cubicBezTo>
                  <a:cubicBezTo>
                    <a:pt x="1119" y="654"/>
                    <a:pt x="1114" y="659"/>
                    <a:pt x="1107" y="664"/>
                  </a:cubicBezTo>
                  <a:cubicBezTo>
                    <a:pt x="1092" y="675"/>
                    <a:pt x="1064" y="701"/>
                    <a:pt x="969" y="741"/>
                  </a:cubicBezTo>
                  <a:cubicBezTo>
                    <a:pt x="832" y="799"/>
                    <a:pt x="604" y="835"/>
                    <a:pt x="375" y="712"/>
                  </a:cubicBezTo>
                  <a:cubicBezTo>
                    <a:pt x="157" y="593"/>
                    <a:pt x="59" y="388"/>
                    <a:pt x="25" y="231"/>
                  </a:cubicBezTo>
                  <a:cubicBezTo>
                    <a:pt x="0" y="113"/>
                    <a:pt x="11" y="14"/>
                    <a:pt x="11" y="6"/>
                  </a:cubicBezTo>
                  <a:cubicBezTo>
                    <a:pt x="12" y="3"/>
                    <a:pt x="12" y="2"/>
                    <a:pt x="12" y="1"/>
                  </a:cubicBezTo>
                  <a:cubicBezTo>
                    <a:pt x="12"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 name="Freeform 7">
              <a:extLst>
                <a:ext uri="{FF2B5EF4-FFF2-40B4-BE49-F238E27FC236}">
                  <a16:creationId xmlns:a16="http://schemas.microsoft.com/office/drawing/2014/main" id="{8C75903D-D1AD-9900-DAE0-61E7FC246A49}"/>
                </a:ext>
              </a:extLst>
            </p:cNvPr>
            <p:cNvSpPr>
              <a:spLocks noEditPoints="1"/>
            </p:cNvSpPr>
            <p:nvPr userDrawn="1"/>
          </p:nvSpPr>
          <p:spPr bwMode="auto">
            <a:xfrm>
              <a:off x="2289175" y="5591176"/>
              <a:ext cx="1784350" cy="554038"/>
            </a:xfrm>
            <a:custGeom>
              <a:avLst/>
              <a:gdLst>
                <a:gd name="T0" fmla="*/ 602 w 3275"/>
                <a:gd name="T1" fmla="*/ 0 h 1014"/>
                <a:gd name="T2" fmla="*/ 477 w 3275"/>
                <a:gd name="T3" fmla="*/ 267 h 1014"/>
                <a:gd name="T4" fmla="*/ 1268 w 3275"/>
                <a:gd name="T5" fmla="*/ 357 h 1014"/>
                <a:gd name="T6" fmla="*/ 1400 w 3275"/>
                <a:gd name="T7" fmla="*/ 439 h 1014"/>
                <a:gd name="T8" fmla="*/ 99 w 3275"/>
                <a:gd name="T9" fmla="*/ 0 h 1014"/>
                <a:gd name="T10" fmla="*/ 90 w 3275"/>
                <a:gd name="T11" fmla="*/ 180 h 1014"/>
                <a:gd name="T12" fmla="*/ 323 w 3275"/>
                <a:gd name="T13" fmla="*/ 0 h 1014"/>
                <a:gd name="T14" fmla="*/ 1030 w 3275"/>
                <a:gd name="T15" fmla="*/ 0 h 1014"/>
                <a:gd name="T16" fmla="*/ 824 w 3275"/>
                <a:gd name="T17" fmla="*/ 280 h 1014"/>
                <a:gd name="T18" fmla="*/ 879 w 3275"/>
                <a:gd name="T19" fmla="*/ 446 h 1014"/>
                <a:gd name="T20" fmla="*/ 1406 w 3275"/>
                <a:gd name="T21" fmla="*/ 874 h 1014"/>
                <a:gd name="T22" fmla="*/ 1312 w 3275"/>
                <a:gd name="T23" fmla="*/ 849 h 1014"/>
                <a:gd name="T24" fmla="*/ 1523 w 3275"/>
                <a:gd name="T25" fmla="*/ 898 h 1014"/>
                <a:gd name="T26" fmla="*/ 1407 w 3275"/>
                <a:gd name="T27" fmla="*/ 816 h 1014"/>
                <a:gd name="T28" fmla="*/ 2375 w 3275"/>
                <a:gd name="T29" fmla="*/ 280 h 1014"/>
                <a:gd name="T30" fmla="*/ 2516 w 3275"/>
                <a:gd name="T31" fmla="*/ 114 h 1014"/>
                <a:gd name="T32" fmla="*/ 2562 w 3275"/>
                <a:gd name="T33" fmla="*/ 280 h 1014"/>
                <a:gd name="T34" fmla="*/ 2406 w 3275"/>
                <a:gd name="T35" fmla="*/ 556 h 1014"/>
                <a:gd name="T36" fmla="*/ 2406 w 3275"/>
                <a:gd name="T37" fmla="*/ 790 h 1014"/>
                <a:gd name="T38" fmla="*/ 2573 w 3275"/>
                <a:gd name="T39" fmla="*/ 1008 h 1014"/>
                <a:gd name="T40" fmla="*/ 3214 w 3275"/>
                <a:gd name="T41" fmla="*/ 334 h 1014"/>
                <a:gd name="T42" fmla="*/ 3275 w 3275"/>
                <a:gd name="T43" fmla="*/ 285 h 1014"/>
                <a:gd name="T44" fmla="*/ 3273 w 3275"/>
                <a:gd name="T45" fmla="*/ 380 h 1014"/>
                <a:gd name="T46" fmla="*/ 3187 w 3275"/>
                <a:gd name="T47" fmla="*/ 247 h 1014"/>
                <a:gd name="T48" fmla="*/ 2798 w 3275"/>
                <a:gd name="T49" fmla="*/ 154 h 1014"/>
                <a:gd name="T50" fmla="*/ 2798 w 3275"/>
                <a:gd name="T51" fmla="*/ 439 h 1014"/>
                <a:gd name="T52" fmla="*/ 2870 w 3275"/>
                <a:gd name="T53" fmla="*/ 439 h 1014"/>
                <a:gd name="T54" fmla="*/ 2202 w 3275"/>
                <a:gd name="T55" fmla="*/ 583 h 1014"/>
                <a:gd name="T56" fmla="*/ 2063 w 3275"/>
                <a:gd name="T57" fmla="*/ 762 h 1014"/>
                <a:gd name="T58" fmla="*/ 2261 w 3275"/>
                <a:gd name="T59" fmla="*/ 1007 h 1014"/>
                <a:gd name="T60" fmla="*/ 2234 w 3275"/>
                <a:gd name="T61" fmla="*/ 940 h 1014"/>
                <a:gd name="T62" fmla="*/ 2268 w 3275"/>
                <a:gd name="T63" fmla="*/ 689 h 1014"/>
                <a:gd name="T64" fmla="*/ 1859 w 3275"/>
                <a:gd name="T65" fmla="*/ 154 h 1014"/>
                <a:gd name="T66" fmla="*/ 1859 w 3275"/>
                <a:gd name="T67" fmla="*/ 439 h 1014"/>
                <a:gd name="T68" fmla="*/ 1931 w 3275"/>
                <a:gd name="T69" fmla="*/ 439 h 1014"/>
                <a:gd name="T70" fmla="*/ 1615 w 3275"/>
                <a:gd name="T71" fmla="*/ 439 h 1014"/>
                <a:gd name="T72" fmla="*/ 1700 w 3275"/>
                <a:gd name="T73" fmla="*/ 221 h 1014"/>
                <a:gd name="T74" fmla="*/ 1495 w 3275"/>
                <a:gd name="T75" fmla="*/ 226 h 1014"/>
                <a:gd name="T76" fmla="*/ 1608 w 3275"/>
                <a:gd name="T77" fmla="*/ 230 h 1014"/>
                <a:gd name="T78" fmla="*/ 1614 w 3275"/>
                <a:gd name="T79" fmla="*/ 436 h 1014"/>
                <a:gd name="T80" fmla="*/ 1534 w 3275"/>
                <a:gd name="T81" fmla="*/ 342 h 1014"/>
                <a:gd name="T82" fmla="*/ 1871 w 3275"/>
                <a:gd name="T83" fmla="*/ 790 h 1014"/>
                <a:gd name="T84" fmla="*/ 1666 w 3275"/>
                <a:gd name="T85" fmla="*/ 795 h 1014"/>
                <a:gd name="T86" fmla="*/ 1779 w 3275"/>
                <a:gd name="T87" fmla="*/ 799 h 1014"/>
                <a:gd name="T88" fmla="*/ 1785 w 3275"/>
                <a:gd name="T89" fmla="*/ 1005 h 1014"/>
                <a:gd name="T90" fmla="*/ 1871 w 3275"/>
                <a:gd name="T91" fmla="*/ 928 h 1014"/>
                <a:gd name="T92" fmla="*/ 1779 w 3275"/>
                <a:gd name="T93" fmla="*/ 854 h 1014"/>
                <a:gd name="T94" fmla="*/ 2026 w 3275"/>
                <a:gd name="T95" fmla="*/ 606 h 1014"/>
                <a:gd name="T96" fmla="*/ 1030 w 3275"/>
                <a:gd name="T97" fmla="*/ 740 h 1014"/>
                <a:gd name="T98" fmla="*/ 1030 w 3275"/>
                <a:gd name="T99" fmla="*/ 1008 h 1014"/>
                <a:gd name="T100" fmla="*/ 1267 w 3275"/>
                <a:gd name="T101" fmla="*/ 1008 h 1014"/>
                <a:gd name="T102" fmla="*/ 2058 w 3275"/>
                <a:gd name="T103" fmla="*/ 482 h 1014"/>
                <a:gd name="T104" fmla="*/ 2183 w 3275"/>
                <a:gd name="T105" fmla="*/ 365 h 1014"/>
                <a:gd name="T106" fmla="*/ 2327 w 3275"/>
                <a:gd name="T107" fmla="*/ 231 h 1014"/>
                <a:gd name="T108" fmla="*/ 2363 w 3275"/>
                <a:gd name="T109" fmla="*/ 112 h 1014"/>
                <a:gd name="T110" fmla="*/ 2075 w 3275"/>
                <a:gd name="T111" fmla="*/ 231 h 1014"/>
                <a:gd name="T112" fmla="*/ 2058 w 3275"/>
                <a:gd name="T113" fmla="*/ 482 h 1014"/>
                <a:gd name="T114" fmla="*/ 2166 w 3275"/>
                <a:gd name="T115" fmla="*/ 233 h 1014"/>
                <a:gd name="T116" fmla="*/ 2208 w 3275"/>
                <a:gd name="T117" fmla="*/ 444 h 1014"/>
                <a:gd name="T118" fmla="*/ 2155 w 3275"/>
                <a:gd name="T119" fmla="*/ 43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5" h="1014">
                  <a:moveTo>
                    <a:pt x="575" y="439"/>
                  </a:moveTo>
                  <a:cubicBezTo>
                    <a:pt x="575" y="266"/>
                    <a:pt x="575" y="266"/>
                    <a:pt x="575" y="266"/>
                  </a:cubicBezTo>
                  <a:cubicBezTo>
                    <a:pt x="699" y="0"/>
                    <a:pt x="699" y="0"/>
                    <a:pt x="699" y="0"/>
                  </a:cubicBezTo>
                  <a:cubicBezTo>
                    <a:pt x="602" y="0"/>
                    <a:pt x="602" y="0"/>
                    <a:pt x="602" y="0"/>
                  </a:cubicBezTo>
                  <a:cubicBezTo>
                    <a:pt x="528" y="175"/>
                    <a:pt x="528" y="175"/>
                    <a:pt x="528" y="175"/>
                  </a:cubicBezTo>
                  <a:cubicBezTo>
                    <a:pt x="454" y="0"/>
                    <a:pt x="454" y="0"/>
                    <a:pt x="454" y="0"/>
                  </a:cubicBezTo>
                  <a:cubicBezTo>
                    <a:pt x="354" y="0"/>
                    <a:pt x="354" y="0"/>
                    <a:pt x="354" y="0"/>
                  </a:cubicBezTo>
                  <a:cubicBezTo>
                    <a:pt x="477" y="267"/>
                    <a:pt x="477" y="267"/>
                    <a:pt x="477" y="267"/>
                  </a:cubicBezTo>
                  <a:cubicBezTo>
                    <a:pt x="477" y="439"/>
                    <a:pt x="477" y="439"/>
                    <a:pt x="477" y="439"/>
                  </a:cubicBezTo>
                  <a:lnTo>
                    <a:pt x="575" y="439"/>
                  </a:lnTo>
                  <a:close/>
                  <a:moveTo>
                    <a:pt x="1400" y="357"/>
                  </a:moveTo>
                  <a:cubicBezTo>
                    <a:pt x="1268" y="357"/>
                    <a:pt x="1268" y="357"/>
                    <a:pt x="1268" y="357"/>
                  </a:cubicBezTo>
                  <a:cubicBezTo>
                    <a:pt x="1268" y="0"/>
                    <a:pt x="1268" y="0"/>
                    <a:pt x="1268" y="0"/>
                  </a:cubicBezTo>
                  <a:cubicBezTo>
                    <a:pt x="1170" y="0"/>
                    <a:pt x="1170" y="0"/>
                    <a:pt x="1170" y="0"/>
                  </a:cubicBezTo>
                  <a:cubicBezTo>
                    <a:pt x="1170" y="439"/>
                    <a:pt x="1170" y="439"/>
                    <a:pt x="1170" y="439"/>
                  </a:cubicBezTo>
                  <a:cubicBezTo>
                    <a:pt x="1400" y="439"/>
                    <a:pt x="1400" y="439"/>
                    <a:pt x="1400" y="439"/>
                  </a:cubicBezTo>
                  <a:lnTo>
                    <a:pt x="1400" y="357"/>
                  </a:lnTo>
                  <a:close/>
                  <a:moveTo>
                    <a:pt x="234" y="252"/>
                  </a:moveTo>
                  <a:cubicBezTo>
                    <a:pt x="203" y="190"/>
                    <a:pt x="105" y="11"/>
                    <a:pt x="100" y="2"/>
                  </a:cubicBezTo>
                  <a:cubicBezTo>
                    <a:pt x="99" y="0"/>
                    <a:pt x="99" y="0"/>
                    <a:pt x="99" y="0"/>
                  </a:cubicBezTo>
                  <a:cubicBezTo>
                    <a:pt x="0" y="0"/>
                    <a:pt x="0" y="0"/>
                    <a:pt x="0" y="0"/>
                  </a:cubicBezTo>
                  <a:cubicBezTo>
                    <a:pt x="0" y="439"/>
                    <a:pt x="0" y="439"/>
                    <a:pt x="0" y="439"/>
                  </a:cubicBezTo>
                  <a:cubicBezTo>
                    <a:pt x="90" y="439"/>
                    <a:pt x="90" y="439"/>
                    <a:pt x="90" y="439"/>
                  </a:cubicBezTo>
                  <a:cubicBezTo>
                    <a:pt x="90" y="180"/>
                    <a:pt x="90" y="180"/>
                    <a:pt x="90" y="180"/>
                  </a:cubicBezTo>
                  <a:cubicBezTo>
                    <a:pt x="122" y="241"/>
                    <a:pt x="227" y="428"/>
                    <a:pt x="233" y="437"/>
                  </a:cubicBezTo>
                  <a:cubicBezTo>
                    <a:pt x="234" y="439"/>
                    <a:pt x="234" y="439"/>
                    <a:pt x="234" y="439"/>
                  </a:cubicBezTo>
                  <a:cubicBezTo>
                    <a:pt x="323" y="439"/>
                    <a:pt x="323" y="439"/>
                    <a:pt x="323" y="439"/>
                  </a:cubicBezTo>
                  <a:cubicBezTo>
                    <a:pt x="323" y="0"/>
                    <a:pt x="323" y="0"/>
                    <a:pt x="323" y="0"/>
                  </a:cubicBezTo>
                  <a:cubicBezTo>
                    <a:pt x="234" y="0"/>
                    <a:pt x="234" y="0"/>
                    <a:pt x="234" y="0"/>
                  </a:cubicBezTo>
                  <a:lnTo>
                    <a:pt x="234" y="252"/>
                  </a:lnTo>
                  <a:close/>
                  <a:moveTo>
                    <a:pt x="1030" y="285"/>
                  </a:moveTo>
                  <a:cubicBezTo>
                    <a:pt x="1030" y="0"/>
                    <a:pt x="1030" y="0"/>
                    <a:pt x="1030" y="0"/>
                  </a:cubicBezTo>
                  <a:cubicBezTo>
                    <a:pt x="936" y="0"/>
                    <a:pt x="936" y="0"/>
                    <a:pt x="936" y="0"/>
                  </a:cubicBezTo>
                  <a:cubicBezTo>
                    <a:pt x="936" y="281"/>
                    <a:pt x="936" y="281"/>
                    <a:pt x="936" y="281"/>
                  </a:cubicBezTo>
                  <a:cubicBezTo>
                    <a:pt x="936" y="339"/>
                    <a:pt x="920" y="362"/>
                    <a:pt x="880" y="362"/>
                  </a:cubicBezTo>
                  <a:cubicBezTo>
                    <a:pt x="840" y="362"/>
                    <a:pt x="824" y="339"/>
                    <a:pt x="824" y="280"/>
                  </a:cubicBezTo>
                  <a:cubicBezTo>
                    <a:pt x="824" y="0"/>
                    <a:pt x="824" y="0"/>
                    <a:pt x="824" y="0"/>
                  </a:cubicBezTo>
                  <a:cubicBezTo>
                    <a:pt x="726" y="0"/>
                    <a:pt x="726" y="0"/>
                    <a:pt x="726" y="0"/>
                  </a:cubicBezTo>
                  <a:cubicBezTo>
                    <a:pt x="726" y="286"/>
                    <a:pt x="726" y="286"/>
                    <a:pt x="726" y="286"/>
                  </a:cubicBezTo>
                  <a:cubicBezTo>
                    <a:pt x="726" y="392"/>
                    <a:pt x="778" y="446"/>
                    <a:pt x="879" y="446"/>
                  </a:cubicBezTo>
                  <a:cubicBezTo>
                    <a:pt x="981" y="446"/>
                    <a:pt x="1030" y="394"/>
                    <a:pt x="1030" y="285"/>
                  </a:cubicBezTo>
                  <a:moveTo>
                    <a:pt x="1520" y="903"/>
                  </a:moveTo>
                  <a:cubicBezTo>
                    <a:pt x="1508" y="921"/>
                    <a:pt x="1486" y="941"/>
                    <a:pt x="1457" y="941"/>
                  </a:cubicBezTo>
                  <a:cubicBezTo>
                    <a:pt x="1427" y="941"/>
                    <a:pt x="1410" y="919"/>
                    <a:pt x="1406" y="874"/>
                  </a:cubicBezTo>
                  <a:cubicBezTo>
                    <a:pt x="1580" y="874"/>
                    <a:pt x="1580" y="874"/>
                    <a:pt x="1580" y="874"/>
                  </a:cubicBezTo>
                  <a:cubicBezTo>
                    <a:pt x="1580" y="854"/>
                    <a:pt x="1580" y="854"/>
                    <a:pt x="1580" y="854"/>
                  </a:cubicBezTo>
                  <a:cubicBezTo>
                    <a:pt x="1580" y="745"/>
                    <a:pt x="1533" y="682"/>
                    <a:pt x="1451" y="682"/>
                  </a:cubicBezTo>
                  <a:cubicBezTo>
                    <a:pt x="1387" y="682"/>
                    <a:pt x="1312" y="726"/>
                    <a:pt x="1312" y="849"/>
                  </a:cubicBezTo>
                  <a:cubicBezTo>
                    <a:pt x="1312" y="952"/>
                    <a:pt x="1365" y="1014"/>
                    <a:pt x="1453" y="1014"/>
                  </a:cubicBezTo>
                  <a:cubicBezTo>
                    <a:pt x="1506" y="1014"/>
                    <a:pt x="1547" y="993"/>
                    <a:pt x="1578" y="948"/>
                  </a:cubicBezTo>
                  <a:cubicBezTo>
                    <a:pt x="1580" y="945"/>
                    <a:pt x="1580" y="945"/>
                    <a:pt x="1580" y="945"/>
                  </a:cubicBezTo>
                  <a:cubicBezTo>
                    <a:pt x="1523" y="898"/>
                    <a:pt x="1523" y="898"/>
                    <a:pt x="1523" y="898"/>
                  </a:cubicBezTo>
                  <a:lnTo>
                    <a:pt x="1520" y="903"/>
                  </a:lnTo>
                  <a:close/>
                  <a:moveTo>
                    <a:pt x="1451" y="758"/>
                  </a:moveTo>
                  <a:cubicBezTo>
                    <a:pt x="1460" y="758"/>
                    <a:pt x="1487" y="758"/>
                    <a:pt x="1492" y="816"/>
                  </a:cubicBezTo>
                  <a:cubicBezTo>
                    <a:pt x="1407" y="816"/>
                    <a:pt x="1407" y="816"/>
                    <a:pt x="1407" y="816"/>
                  </a:cubicBezTo>
                  <a:cubicBezTo>
                    <a:pt x="1412" y="778"/>
                    <a:pt x="1427" y="758"/>
                    <a:pt x="1451" y="758"/>
                  </a:cubicBezTo>
                  <a:moveTo>
                    <a:pt x="2516" y="114"/>
                  </a:moveTo>
                  <a:cubicBezTo>
                    <a:pt x="2476" y="114"/>
                    <a:pt x="2442" y="127"/>
                    <a:pt x="2418" y="152"/>
                  </a:cubicBezTo>
                  <a:cubicBezTo>
                    <a:pt x="2389" y="181"/>
                    <a:pt x="2375" y="224"/>
                    <a:pt x="2375" y="280"/>
                  </a:cubicBezTo>
                  <a:cubicBezTo>
                    <a:pt x="2375" y="402"/>
                    <a:pt x="2448" y="446"/>
                    <a:pt x="2516" y="446"/>
                  </a:cubicBezTo>
                  <a:cubicBezTo>
                    <a:pt x="2584" y="446"/>
                    <a:pt x="2657" y="402"/>
                    <a:pt x="2657" y="280"/>
                  </a:cubicBezTo>
                  <a:cubicBezTo>
                    <a:pt x="2657" y="224"/>
                    <a:pt x="2643" y="181"/>
                    <a:pt x="2614" y="152"/>
                  </a:cubicBezTo>
                  <a:cubicBezTo>
                    <a:pt x="2589" y="127"/>
                    <a:pt x="2555" y="114"/>
                    <a:pt x="2516" y="114"/>
                  </a:cubicBezTo>
                  <a:moveTo>
                    <a:pt x="2516" y="370"/>
                  </a:moveTo>
                  <a:cubicBezTo>
                    <a:pt x="2496" y="370"/>
                    <a:pt x="2470" y="361"/>
                    <a:pt x="2470" y="280"/>
                  </a:cubicBezTo>
                  <a:cubicBezTo>
                    <a:pt x="2470" y="219"/>
                    <a:pt x="2484" y="191"/>
                    <a:pt x="2516" y="191"/>
                  </a:cubicBezTo>
                  <a:cubicBezTo>
                    <a:pt x="2536" y="191"/>
                    <a:pt x="2562" y="200"/>
                    <a:pt x="2562" y="280"/>
                  </a:cubicBezTo>
                  <a:cubicBezTo>
                    <a:pt x="2562" y="342"/>
                    <a:pt x="2548" y="370"/>
                    <a:pt x="2516" y="370"/>
                  </a:cubicBezTo>
                  <a:moveTo>
                    <a:pt x="2494" y="682"/>
                  </a:moveTo>
                  <a:cubicBezTo>
                    <a:pt x="2456" y="682"/>
                    <a:pt x="2425" y="702"/>
                    <a:pt x="2406" y="723"/>
                  </a:cubicBezTo>
                  <a:cubicBezTo>
                    <a:pt x="2406" y="556"/>
                    <a:pt x="2406" y="556"/>
                    <a:pt x="2406" y="556"/>
                  </a:cubicBezTo>
                  <a:cubicBezTo>
                    <a:pt x="2310" y="569"/>
                    <a:pt x="2310" y="569"/>
                    <a:pt x="2310" y="569"/>
                  </a:cubicBezTo>
                  <a:cubicBezTo>
                    <a:pt x="2310" y="1008"/>
                    <a:pt x="2310" y="1008"/>
                    <a:pt x="2310" y="1008"/>
                  </a:cubicBezTo>
                  <a:cubicBezTo>
                    <a:pt x="2406" y="1008"/>
                    <a:pt x="2406" y="1008"/>
                    <a:pt x="2406" y="1008"/>
                  </a:cubicBezTo>
                  <a:cubicBezTo>
                    <a:pt x="2406" y="790"/>
                    <a:pt x="2406" y="790"/>
                    <a:pt x="2406" y="790"/>
                  </a:cubicBezTo>
                  <a:cubicBezTo>
                    <a:pt x="2425" y="773"/>
                    <a:pt x="2441" y="765"/>
                    <a:pt x="2455" y="765"/>
                  </a:cubicBezTo>
                  <a:cubicBezTo>
                    <a:pt x="2467" y="765"/>
                    <a:pt x="2478" y="768"/>
                    <a:pt x="2478" y="796"/>
                  </a:cubicBezTo>
                  <a:cubicBezTo>
                    <a:pt x="2478" y="1008"/>
                    <a:pt x="2478" y="1008"/>
                    <a:pt x="2478" y="1008"/>
                  </a:cubicBezTo>
                  <a:cubicBezTo>
                    <a:pt x="2573" y="1008"/>
                    <a:pt x="2573" y="1008"/>
                    <a:pt x="2573" y="1008"/>
                  </a:cubicBezTo>
                  <a:cubicBezTo>
                    <a:pt x="2573" y="768"/>
                    <a:pt x="2573" y="768"/>
                    <a:pt x="2573" y="768"/>
                  </a:cubicBezTo>
                  <a:cubicBezTo>
                    <a:pt x="2573" y="712"/>
                    <a:pt x="2546" y="682"/>
                    <a:pt x="2494" y="682"/>
                  </a:cubicBezTo>
                  <a:moveTo>
                    <a:pt x="3217" y="330"/>
                  </a:moveTo>
                  <a:cubicBezTo>
                    <a:pt x="3214" y="334"/>
                    <a:pt x="3214" y="334"/>
                    <a:pt x="3214" y="334"/>
                  </a:cubicBezTo>
                  <a:cubicBezTo>
                    <a:pt x="3203" y="353"/>
                    <a:pt x="3180" y="372"/>
                    <a:pt x="3152" y="372"/>
                  </a:cubicBezTo>
                  <a:cubicBezTo>
                    <a:pt x="3121" y="372"/>
                    <a:pt x="3105" y="350"/>
                    <a:pt x="3101" y="306"/>
                  </a:cubicBezTo>
                  <a:cubicBezTo>
                    <a:pt x="3275" y="306"/>
                    <a:pt x="3275" y="306"/>
                    <a:pt x="3275" y="306"/>
                  </a:cubicBezTo>
                  <a:cubicBezTo>
                    <a:pt x="3275" y="285"/>
                    <a:pt x="3275" y="285"/>
                    <a:pt x="3275" y="285"/>
                  </a:cubicBezTo>
                  <a:cubicBezTo>
                    <a:pt x="3275" y="176"/>
                    <a:pt x="3227" y="114"/>
                    <a:pt x="3145" y="114"/>
                  </a:cubicBezTo>
                  <a:cubicBezTo>
                    <a:pt x="3081" y="114"/>
                    <a:pt x="3007" y="157"/>
                    <a:pt x="3007" y="280"/>
                  </a:cubicBezTo>
                  <a:cubicBezTo>
                    <a:pt x="3007" y="384"/>
                    <a:pt x="3060" y="446"/>
                    <a:pt x="3148" y="446"/>
                  </a:cubicBezTo>
                  <a:cubicBezTo>
                    <a:pt x="3201" y="446"/>
                    <a:pt x="3242" y="424"/>
                    <a:pt x="3273" y="380"/>
                  </a:cubicBezTo>
                  <a:cubicBezTo>
                    <a:pt x="3275" y="376"/>
                    <a:pt x="3275" y="376"/>
                    <a:pt x="3275" y="376"/>
                  </a:cubicBezTo>
                  <a:lnTo>
                    <a:pt x="3217" y="330"/>
                  </a:lnTo>
                  <a:close/>
                  <a:moveTo>
                    <a:pt x="3145" y="189"/>
                  </a:moveTo>
                  <a:cubicBezTo>
                    <a:pt x="3154" y="189"/>
                    <a:pt x="3181" y="189"/>
                    <a:pt x="3187" y="247"/>
                  </a:cubicBezTo>
                  <a:cubicBezTo>
                    <a:pt x="3102" y="247"/>
                    <a:pt x="3102" y="247"/>
                    <a:pt x="3102" y="247"/>
                  </a:cubicBezTo>
                  <a:cubicBezTo>
                    <a:pt x="3107" y="210"/>
                    <a:pt x="3122" y="189"/>
                    <a:pt x="3145" y="189"/>
                  </a:cubicBezTo>
                  <a:moveTo>
                    <a:pt x="2886" y="114"/>
                  </a:moveTo>
                  <a:cubicBezTo>
                    <a:pt x="2848" y="114"/>
                    <a:pt x="2817" y="134"/>
                    <a:pt x="2798" y="154"/>
                  </a:cubicBezTo>
                  <a:cubicBezTo>
                    <a:pt x="2798" y="120"/>
                    <a:pt x="2798" y="120"/>
                    <a:pt x="2798" y="120"/>
                  </a:cubicBezTo>
                  <a:cubicBezTo>
                    <a:pt x="2702" y="120"/>
                    <a:pt x="2702" y="120"/>
                    <a:pt x="2702" y="120"/>
                  </a:cubicBezTo>
                  <a:cubicBezTo>
                    <a:pt x="2702" y="439"/>
                    <a:pt x="2702" y="439"/>
                    <a:pt x="2702" y="439"/>
                  </a:cubicBezTo>
                  <a:cubicBezTo>
                    <a:pt x="2798" y="439"/>
                    <a:pt x="2798" y="439"/>
                    <a:pt x="2798" y="439"/>
                  </a:cubicBezTo>
                  <a:cubicBezTo>
                    <a:pt x="2798" y="221"/>
                    <a:pt x="2798" y="221"/>
                    <a:pt x="2798" y="221"/>
                  </a:cubicBezTo>
                  <a:cubicBezTo>
                    <a:pt x="2817" y="204"/>
                    <a:pt x="2833" y="196"/>
                    <a:pt x="2847" y="196"/>
                  </a:cubicBezTo>
                  <a:cubicBezTo>
                    <a:pt x="2859" y="196"/>
                    <a:pt x="2870" y="200"/>
                    <a:pt x="2870" y="227"/>
                  </a:cubicBezTo>
                  <a:cubicBezTo>
                    <a:pt x="2870" y="439"/>
                    <a:pt x="2870" y="439"/>
                    <a:pt x="2870" y="439"/>
                  </a:cubicBezTo>
                  <a:cubicBezTo>
                    <a:pt x="2965" y="439"/>
                    <a:pt x="2965" y="439"/>
                    <a:pt x="2965" y="439"/>
                  </a:cubicBezTo>
                  <a:cubicBezTo>
                    <a:pt x="2965" y="200"/>
                    <a:pt x="2965" y="200"/>
                    <a:pt x="2965" y="200"/>
                  </a:cubicBezTo>
                  <a:cubicBezTo>
                    <a:pt x="2965" y="143"/>
                    <a:pt x="2938" y="114"/>
                    <a:pt x="2886" y="114"/>
                  </a:cubicBezTo>
                  <a:moveTo>
                    <a:pt x="2202" y="583"/>
                  </a:moveTo>
                  <a:cubicBezTo>
                    <a:pt x="2107" y="596"/>
                    <a:pt x="2107" y="596"/>
                    <a:pt x="2107" y="596"/>
                  </a:cubicBezTo>
                  <a:cubicBezTo>
                    <a:pt x="2107" y="689"/>
                    <a:pt x="2107" y="689"/>
                    <a:pt x="2107" y="689"/>
                  </a:cubicBezTo>
                  <a:cubicBezTo>
                    <a:pt x="2063" y="689"/>
                    <a:pt x="2063" y="689"/>
                    <a:pt x="2063" y="689"/>
                  </a:cubicBezTo>
                  <a:cubicBezTo>
                    <a:pt x="2063" y="762"/>
                    <a:pt x="2063" y="762"/>
                    <a:pt x="2063" y="762"/>
                  </a:cubicBezTo>
                  <a:cubicBezTo>
                    <a:pt x="2107" y="762"/>
                    <a:pt x="2107" y="762"/>
                    <a:pt x="2107" y="762"/>
                  </a:cubicBezTo>
                  <a:cubicBezTo>
                    <a:pt x="2107" y="926"/>
                    <a:pt x="2107" y="926"/>
                    <a:pt x="2107" y="926"/>
                  </a:cubicBezTo>
                  <a:cubicBezTo>
                    <a:pt x="2107" y="989"/>
                    <a:pt x="2133" y="1012"/>
                    <a:pt x="2206" y="1012"/>
                  </a:cubicBezTo>
                  <a:cubicBezTo>
                    <a:pt x="2225" y="1012"/>
                    <a:pt x="2254" y="1009"/>
                    <a:pt x="2261" y="1007"/>
                  </a:cubicBezTo>
                  <a:cubicBezTo>
                    <a:pt x="2264" y="1006"/>
                    <a:pt x="2264" y="1006"/>
                    <a:pt x="2264" y="1006"/>
                  </a:cubicBezTo>
                  <a:cubicBezTo>
                    <a:pt x="2264" y="934"/>
                    <a:pt x="2264" y="934"/>
                    <a:pt x="2264" y="934"/>
                  </a:cubicBezTo>
                  <a:cubicBezTo>
                    <a:pt x="2257" y="937"/>
                    <a:pt x="2257" y="937"/>
                    <a:pt x="2257" y="937"/>
                  </a:cubicBezTo>
                  <a:cubicBezTo>
                    <a:pt x="2254" y="938"/>
                    <a:pt x="2242" y="940"/>
                    <a:pt x="2234" y="940"/>
                  </a:cubicBezTo>
                  <a:cubicBezTo>
                    <a:pt x="2207" y="940"/>
                    <a:pt x="2202" y="933"/>
                    <a:pt x="2202" y="904"/>
                  </a:cubicBezTo>
                  <a:cubicBezTo>
                    <a:pt x="2202" y="762"/>
                    <a:pt x="2202" y="762"/>
                    <a:pt x="2202" y="762"/>
                  </a:cubicBezTo>
                  <a:cubicBezTo>
                    <a:pt x="2268" y="762"/>
                    <a:pt x="2268" y="762"/>
                    <a:pt x="2268" y="762"/>
                  </a:cubicBezTo>
                  <a:cubicBezTo>
                    <a:pt x="2268" y="689"/>
                    <a:pt x="2268" y="689"/>
                    <a:pt x="2268" y="689"/>
                  </a:cubicBezTo>
                  <a:cubicBezTo>
                    <a:pt x="2202" y="689"/>
                    <a:pt x="2202" y="689"/>
                    <a:pt x="2202" y="689"/>
                  </a:cubicBezTo>
                  <a:lnTo>
                    <a:pt x="2202" y="583"/>
                  </a:lnTo>
                  <a:close/>
                  <a:moveTo>
                    <a:pt x="1946" y="114"/>
                  </a:moveTo>
                  <a:cubicBezTo>
                    <a:pt x="1908" y="114"/>
                    <a:pt x="1877" y="134"/>
                    <a:pt x="1859" y="154"/>
                  </a:cubicBezTo>
                  <a:cubicBezTo>
                    <a:pt x="1859" y="120"/>
                    <a:pt x="1859" y="120"/>
                    <a:pt x="1859" y="120"/>
                  </a:cubicBezTo>
                  <a:cubicBezTo>
                    <a:pt x="1763" y="120"/>
                    <a:pt x="1763" y="120"/>
                    <a:pt x="1763" y="120"/>
                  </a:cubicBezTo>
                  <a:cubicBezTo>
                    <a:pt x="1763" y="439"/>
                    <a:pt x="1763" y="439"/>
                    <a:pt x="1763" y="439"/>
                  </a:cubicBezTo>
                  <a:cubicBezTo>
                    <a:pt x="1859" y="439"/>
                    <a:pt x="1859" y="439"/>
                    <a:pt x="1859" y="439"/>
                  </a:cubicBezTo>
                  <a:cubicBezTo>
                    <a:pt x="1859" y="221"/>
                    <a:pt x="1859" y="221"/>
                    <a:pt x="1859" y="221"/>
                  </a:cubicBezTo>
                  <a:cubicBezTo>
                    <a:pt x="1877" y="204"/>
                    <a:pt x="1894" y="196"/>
                    <a:pt x="1908" y="196"/>
                  </a:cubicBezTo>
                  <a:cubicBezTo>
                    <a:pt x="1920" y="196"/>
                    <a:pt x="1931" y="200"/>
                    <a:pt x="1931" y="227"/>
                  </a:cubicBezTo>
                  <a:cubicBezTo>
                    <a:pt x="1931" y="439"/>
                    <a:pt x="1931" y="439"/>
                    <a:pt x="1931" y="439"/>
                  </a:cubicBezTo>
                  <a:cubicBezTo>
                    <a:pt x="2026" y="439"/>
                    <a:pt x="2026" y="439"/>
                    <a:pt x="2026" y="439"/>
                  </a:cubicBezTo>
                  <a:cubicBezTo>
                    <a:pt x="2026" y="200"/>
                    <a:pt x="2026" y="200"/>
                    <a:pt x="2026" y="200"/>
                  </a:cubicBezTo>
                  <a:cubicBezTo>
                    <a:pt x="2026" y="143"/>
                    <a:pt x="1998" y="114"/>
                    <a:pt x="1946" y="114"/>
                  </a:cubicBezTo>
                  <a:moveTo>
                    <a:pt x="1615" y="439"/>
                  </a:moveTo>
                  <a:cubicBezTo>
                    <a:pt x="1710" y="439"/>
                    <a:pt x="1710" y="439"/>
                    <a:pt x="1710" y="439"/>
                  </a:cubicBezTo>
                  <a:cubicBezTo>
                    <a:pt x="1708" y="433"/>
                    <a:pt x="1708" y="433"/>
                    <a:pt x="1708" y="433"/>
                  </a:cubicBezTo>
                  <a:cubicBezTo>
                    <a:pt x="1702" y="419"/>
                    <a:pt x="1700" y="398"/>
                    <a:pt x="1700" y="359"/>
                  </a:cubicBezTo>
                  <a:cubicBezTo>
                    <a:pt x="1700" y="221"/>
                    <a:pt x="1700" y="221"/>
                    <a:pt x="1700" y="221"/>
                  </a:cubicBezTo>
                  <a:cubicBezTo>
                    <a:pt x="1700" y="148"/>
                    <a:pt x="1668" y="114"/>
                    <a:pt x="1597" y="114"/>
                  </a:cubicBezTo>
                  <a:cubicBezTo>
                    <a:pt x="1542" y="114"/>
                    <a:pt x="1492" y="131"/>
                    <a:pt x="1454" y="165"/>
                  </a:cubicBezTo>
                  <a:cubicBezTo>
                    <a:pt x="1450" y="168"/>
                    <a:pt x="1450" y="168"/>
                    <a:pt x="1450" y="168"/>
                  </a:cubicBezTo>
                  <a:cubicBezTo>
                    <a:pt x="1495" y="226"/>
                    <a:pt x="1495" y="226"/>
                    <a:pt x="1495" y="226"/>
                  </a:cubicBezTo>
                  <a:cubicBezTo>
                    <a:pt x="1499" y="223"/>
                    <a:pt x="1499" y="223"/>
                    <a:pt x="1499" y="223"/>
                  </a:cubicBezTo>
                  <a:cubicBezTo>
                    <a:pt x="1515" y="211"/>
                    <a:pt x="1548" y="191"/>
                    <a:pt x="1581" y="191"/>
                  </a:cubicBezTo>
                  <a:cubicBezTo>
                    <a:pt x="1600" y="191"/>
                    <a:pt x="1608" y="199"/>
                    <a:pt x="1608" y="221"/>
                  </a:cubicBezTo>
                  <a:cubicBezTo>
                    <a:pt x="1608" y="230"/>
                    <a:pt x="1608" y="230"/>
                    <a:pt x="1608" y="230"/>
                  </a:cubicBezTo>
                  <a:cubicBezTo>
                    <a:pt x="1495" y="251"/>
                    <a:pt x="1441" y="293"/>
                    <a:pt x="1441" y="357"/>
                  </a:cubicBezTo>
                  <a:cubicBezTo>
                    <a:pt x="1441" y="412"/>
                    <a:pt x="1470" y="443"/>
                    <a:pt x="1521" y="443"/>
                  </a:cubicBezTo>
                  <a:cubicBezTo>
                    <a:pt x="1556" y="443"/>
                    <a:pt x="1585" y="431"/>
                    <a:pt x="1608" y="405"/>
                  </a:cubicBezTo>
                  <a:cubicBezTo>
                    <a:pt x="1609" y="419"/>
                    <a:pt x="1611" y="428"/>
                    <a:pt x="1614" y="436"/>
                  </a:cubicBezTo>
                  <a:lnTo>
                    <a:pt x="1615" y="439"/>
                  </a:lnTo>
                  <a:close/>
                  <a:moveTo>
                    <a:pt x="1608" y="346"/>
                  </a:moveTo>
                  <a:cubicBezTo>
                    <a:pt x="1592" y="360"/>
                    <a:pt x="1575" y="367"/>
                    <a:pt x="1558" y="367"/>
                  </a:cubicBezTo>
                  <a:cubicBezTo>
                    <a:pt x="1542" y="367"/>
                    <a:pt x="1534" y="358"/>
                    <a:pt x="1534" y="342"/>
                  </a:cubicBezTo>
                  <a:cubicBezTo>
                    <a:pt x="1534" y="323"/>
                    <a:pt x="1542" y="301"/>
                    <a:pt x="1608" y="285"/>
                  </a:cubicBezTo>
                  <a:lnTo>
                    <a:pt x="1608" y="346"/>
                  </a:lnTo>
                  <a:close/>
                  <a:moveTo>
                    <a:pt x="1871" y="928"/>
                  </a:moveTo>
                  <a:cubicBezTo>
                    <a:pt x="1871" y="790"/>
                    <a:pt x="1871" y="790"/>
                    <a:pt x="1871" y="790"/>
                  </a:cubicBezTo>
                  <a:cubicBezTo>
                    <a:pt x="1871" y="716"/>
                    <a:pt x="1839" y="682"/>
                    <a:pt x="1768" y="682"/>
                  </a:cubicBezTo>
                  <a:cubicBezTo>
                    <a:pt x="1713" y="682"/>
                    <a:pt x="1663" y="700"/>
                    <a:pt x="1625" y="733"/>
                  </a:cubicBezTo>
                  <a:cubicBezTo>
                    <a:pt x="1621" y="736"/>
                    <a:pt x="1621" y="736"/>
                    <a:pt x="1621" y="736"/>
                  </a:cubicBezTo>
                  <a:cubicBezTo>
                    <a:pt x="1666" y="795"/>
                    <a:pt x="1666" y="795"/>
                    <a:pt x="1666" y="795"/>
                  </a:cubicBezTo>
                  <a:cubicBezTo>
                    <a:pt x="1670" y="792"/>
                    <a:pt x="1670" y="792"/>
                    <a:pt x="1670" y="792"/>
                  </a:cubicBezTo>
                  <a:cubicBezTo>
                    <a:pt x="1686" y="780"/>
                    <a:pt x="1719" y="759"/>
                    <a:pt x="1752" y="759"/>
                  </a:cubicBezTo>
                  <a:cubicBezTo>
                    <a:pt x="1771" y="759"/>
                    <a:pt x="1779" y="768"/>
                    <a:pt x="1779" y="790"/>
                  </a:cubicBezTo>
                  <a:cubicBezTo>
                    <a:pt x="1779" y="799"/>
                    <a:pt x="1779" y="799"/>
                    <a:pt x="1779" y="799"/>
                  </a:cubicBezTo>
                  <a:cubicBezTo>
                    <a:pt x="1666" y="820"/>
                    <a:pt x="1612" y="861"/>
                    <a:pt x="1612" y="926"/>
                  </a:cubicBezTo>
                  <a:cubicBezTo>
                    <a:pt x="1612" y="980"/>
                    <a:pt x="1641" y="1012"/>
                    <a:pt x="1692" y="1012"/>
                  </a:cubicBezTo>
                  <a:cubicBezTo>
                    <a:pt x="1727" y="1012"/>
                    <a:pt x="1756" y="999"/>
                    <a:pt x="1779" y="974"/>
                  </a:cubicBezTo>
                  <a:cubicBezTo>
                    <a:pt x="1780" y="987"/>
                    <a:pt x="1782" y="997"/>
                    <a:pt x="1785" y="1005"/>
                  </a:cubicBezTo>
                  <a:cubicBezTo>
                    <a:pt x="1786" y="1008"/>
                    <a:pt x="1786" y="1008"/>
                    <a:pt x="1786" y="1008"/>
                  </a:cubicBezTo>
                  <a:cubicBezTo>
                    <a:pt x="1881" y="1008"/>
                    <a:pt x="1881" y="1008"/>
                    <a:pt x="1881" y="1008"/>
                  </a:cubicBezTo>
                  <a:cubicBezTo>
                    <a:pt x="1879" y="1002"/>
                    <a:pt x="1879" y="1002"/>
                    <a:pt x="1879" y="1002"/>
                  </a:cubicBezTo>
                  <a:cubicBezTo>
                    <a:pt x="1873" y="987"/>
                    <a:pt x="1871" y="967"/>
                    <a:pt x="1871" y="928"/>
                  </a:cubicBezTo>
                  <a:moveTo>
                    <a:pt x="1779" y="915"/>
                  </a:moveTo>
                  <a:cubicBezTo>
                    <a:pt x="1763" y="929"/>
                    <a:pt x="1746" y="936"/>
                    <a:pt x="1729" y="936"/>
                  </a:cubicBezTo>
                  <a:cubicBezTo>
                    <a:pt x="1713" y="936"/>
                    <a:pt x="1705" y="927"/>
                    <a:pt x="1705" y="910"/>
                  </a:cubicBezTo>
                  <a:cubicBezTo>
                    <a:pt x="1705" y="892"/>
                    <a:pt x="1713" y="869"/>
                    <a:pt x="1779" y="854"/>
                  </a:cubicBezTo>
                  <a:lnTo>
                    <a:pt x="1779" y="915"/>
                  </a:lnTo>
                  <a:close/>
                  <a:moveTo>
                    <a:pt x="1930" y="1008"/>
                  </a:moveTo>
                  <a:cubicBezTo>
                    <a:pt x="2026" y="1008"/>
                    <a:pt x="2026" y="1008"/>
                    <a:pt x="2026" y="1008"/>
                  </a:cubicBezTo>
                  <a:cubicBezTo>
                    <a:pt x="2026" y="606"/>
                    <a:pt x="2026" y="606"/>
                    <a:pt x="2026" y="606"/>
                  </a:cubicBezTo>
                  <a:cubicBezTo>
                    <a:pt x="1930" y="619"/>
                    <a:pt x="1930" y="619"/>
                    <a:pt x="1930" y="619"/>
                  </a:cubicBezTo>
                  <a:lnTo>
                    <a:pt x="1930" y="1008"/>
                  </a:lnTo>
                  <a:close/>
                  <a:moveTo>
                    <a:pt x="1169" y="740"/>
                  </a:moveTo>
                  <a:cubicBezTo>
                    <a:pt x="1030" y="740"/>
                    <a:pt x="1030" y="740"/>
                    <a:pt x="1030" y="740"/>
                  </a:cubicBezTo>
                  <a:cubicBezTo>
                    <a:pt x="1030" y="575"/>
                    <a:pt x="1030" y="575"/>
                    <a:pt x="1030" y="575"/>
                  </a:cubicBezTo>
                  <a:cubicBezTo>
                    <a:pt x="932" y="575"/>
                    <a:pt x="932" y="575"/>
                    <a:pt x="932" y="575"/>
                  </a:cubicBezTo>
                  <a:cubicBezTo>
                    <a:pt x="932" y="1008"/>
                    <a:pt x="932" y="1008"/>
                    <a:pt x="932" y="1008"/>
                  </a:cubicBezTo>
                  <a:cubicBezTo>
                    <a:pt x="1030" y="1008"/>
                    <a:pt x="1030" y="1008"/>
                    <a:pt x="1030" y="1008"/>
                  </a:cubicBezTo>
                  <a:cubicBezTo>
                    <a:pt x="1030" y="823"/>
                    <a:pt x="1030" y="823"/>
                    <a:pt x="1030" y="823"/>
                  </a:cubicBezTo>
                  <a:cubicBezTo>
                    <a:pt x="1169" y="823"/>
                    <a:pt x="1169" y="823"/>
                    <a:pt x="1169" y="823"/>
                  </a:cubicBezTo>
                  <a:cubicBezTo>
                    <a:pt x="1169" y="1008"/>
                    <a:pt x="1169" y="1008"/>
                    <a:pt x="1169" y="1008"/>
                  </a:cubicBezTo>
                  <a:cubicBezTo>
                    <a:pt x="1267" y="1008"/>
                    <a:pt x="1267" y="1008"/>
                    <a:pt x="1267" y="1008"/>
                  </a:cubicBezTo>
                  <a:cubicBezTo>
                    <a:pt x="1267" y="575"/>
                    <a:pt x="1267" y="575"/>
                    <a:pt x="1267" y="575"/>
                  </a:cubicBezTo>
                  <a:cubicBezTo>
                    <a:pt x="1169" y="575"/>
                    <a:pt x="1169" y="575"/>
                    <a:pt x="1169" y="575"/>
                  </a:cubicBezTo>
                  <a:lnTo>
                    <a:pt x="1169" y="740"/>
                  </a:lnTo>
                  <a:close/>
                  <a:moveTo>
                    <a:pt x="2058" y="482"/>
                  </a:moveTo>
                  <a:cubicBezTo>
                    <a:pt x="2058" y="533"/>
                    <a:pt x="2100" y="553"/>
                    <a:pt x="2193" y="553"/>
                  </a:cubicBezTo>
                  <a:cubicBezTo>
                    <a:pt x="2291" y="553"/>
                    <a:pt x="2354" y="517"/>
                    <a:pt x="2354" y="457"/>
                  </a:cubicBezTo>
                  <a:cubicBezTo>
                    <a:pt x="2354" y="397"/>
                    <a:pt x="2317" y="373"/>
                    <a:pt x="2223" y="367"/>
                  </a:cubicBezTo>
                  <a:cubicBezTo>
                    <a:pt x="2183" y="365"/>
                    <a:pt x="2183" y="365"/>
                    <a:pt x="2183" y="365"/>
                  </a:cubicBezTo>
                  <a:cubicBezTo>
                    <a:pt x="2160" y="363"/>
                    <a:pt x="2159" y="357"/>
                    <a:pt x="2159" y="352"/>
                  </a:cubicBezTo>
                  <a:cubicBezTo>
                    <a:pt x="2159" y="350"/>
                    <a:pt x="2160" y="347"/>
                    <a:pt x="2164" y="343"/>
                  </a:cubicBezTo>
                  <a:cubicBezTo>
                    <a:pt x="2176" y="345"/>
                    <a:pt x="2189" y="347"/>
                    <a:pt x="2202" y="347"/>
                  </a:cubicBezTo>
                  <a:cubicBezTo>
                    <a:pt x="2279" y="347"/>
                    <a:pt x="2327" y="302"/>
                    <a:pt x="2327" y="231"/>
                  </a:cubicBezTo>
                  <a:cubicBezTo>
                    <a:pt x="2327" y="220"/>
                    <a:pt x="2326" y="208"/>
                    <a:pt x="2322" y="196"/>
                  </a:cubicBezTo>
                  <a:cubicBezTo>
                    <a:pt x="2338" y="194"/>
                    <a:pt x="2352" y="194"/>
                    <a:pt x="2359" y="194"/>
                  </a:cubicBezTo>
                  <a:cubicBezTo>
                    <a:pt x="2363" y="194"/>
                    <a:pt x="2363" y="194"/>
                    <a:pt x="2363" y="194"/>
                  </a:cubicBezTo>
                  <a:cubicBezTo>
                    <a:pt x="2363" y="112"/>
                    <a:pt x="2363" y="112"/>
                    <a:pt x="2363" y="112"/>
                  </a:cubicBezTo>
                  <a:cubicBezTo>
                    <a:pt x="2358" y="113"/>
                    <a:pt x="2358" y="113"/>
                    <a:pt x="2358" y="113"/>
                  </a:cubicBezTo>
                  <a:cubicBezTo>
                    <a:pt x="2336" y="115"/>
                    <a:pt x="2309" y="127"/>
                    <a:pt x="2291" y="143"/>
                  </a:cubicBezTo>
                  <a:cubicBezTo>
                    <a:pt x="2269" y="124"/>
                    <a:pt x="2239" y="114"/>
                    <a:pt x="2202" y="114"/>
                  </a:cubicBezTo>
                  <a:cubicBezTo>
                    <a:pt x="2125" y="114"/>
                    <a:pt x="2075" y="159"/>
                    <a:pt x="2075" y="231"/>
                  </a:cubicBezTo>
                  <a:cubicBezTo>
                    <a:pt x="2075" y="268"/>
                    <a:pt x="2089" y="300"/>
                    <a:pt x="2116" y="321"/>
                  </a:cubicBezTo>
                  <a:cubicBezTo>
                    <a:pt x="2094" y="337"/>
                    <a:pt x="2080" y="360"/>
                    <a:pt x="2080" y="380"/>
                  </a:cubicBezTo>
                  <a:cubicBezTo>
                    <a:pt x="2080" y="396"/>
                    <a:pt x="2087" y="409"/>
                    <a:pt x="2100" y="419"/>
                  </a:cubicBezTo>
                  <a:cubicBezTo>
                    <a:pt x="2072" y="436"/>
                    <a:pt x="2058" y="456"/>
                    <a:pt x="2058" y="482"/>
                  </a:cubicBezTo>
                  <a:moveTo>
                    <a:pt x="2203" y="182"/>
                  </a:moveTo>
                  <a:cubicBezTo>
                    <a:pt x="2233" y="182"/>
                    <a:pt x="2240" y="210"/>
                    <a:pt x="2240" y="233"/>
                  </a:cubicBezTo>
                  <a:cubicBezTo>
                    <a:pt x="2240" y="266"/>
                    <a:pt x="2226" y="284"/>
                    <a:pt x="2203" y="284"/>
                  </a:cubicBezTo>
                  <a:cubicBezTo>
                    <a:pt x="2171" y="284"/>
                    <a:pt x="2166" y="252"/>
                    <a:pt x="2166" y="233"/>
                  </a:cubicBezTo>
                  <a:cubicBezTo>
                    <a:pt x="2166" y="214"/>
                    <a:pt x="2171" y="182"/>
                    <a:pt x="2203" y="182"/>
                  </a:cubicBezTo>
                  <a:moveTo>
                    <a:pt x="2155" y="439"/>
                  </a:moveTo>
                  <a:cubicBezTo>
                    <a:pt x="2157" y="440"/>
                    <a:pt x="2159" y="440"/>
                    <a:pt x="2161" y="440"/>
                  </a:cubicBezTo>
                  <a:cubicBezTo>
                    <a:pt x="2208" y="444"/>
                    <a:pt x="2208" y="444"/>
                    <a:pt x="2208" y="444"/>
                  </a:cubicBezTo>
                  <a:cubicBezTo>
                    <a:pt x="2266" y="448"/>
                    <a:pt x="2268" y="456"/>
                    <a:pt x="2268" y="470"/>
                  </a:cubicBezTo>
                  <a:cubicBezTo>
                    <a:pt x="2268" y="488"/>
                    <a:pt x="2244" y="500"/>
                    <a:pt x="2206" y="500"/>
                  </a:cubicBezTo>
                  <a:cubicBezTo>
                    <a:pt x="2152" y="500"/>
                    <a:pt x="2141" y="487"/>
                    <a:pt x="2141" y="467"/>
                  </a:cubicBezTo>
                  <a:cubicBezTo>
                    <a:pt x="2141" y="457"/>
                    <a:pt x="2146" y="447"/>
                    <a:pt x="2155" y="4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7" name="Footer Placeholder 6">
            <a:extLst>
              <a:ext uri="{FF2B5EF4-FFF2-40B4-BE49-F238E27FC236}">
                <a16:creationId xmlns:a16="http://schemas.microsoft.com/office/drawing/2014/main" id="{7A160E09-2C6D-4BD1-F8A3-7E27D87E96D2}"/>
              </a:ext>
            </a:extLst>
          </p:cNvPr>
          <p:cNvSpPr>
            <a:spLocks noGrp="1"/>
          </p:cNvSpPr>
          <p:nvPr>
            <p:ph type="ftr" sz="quarter" idx="3"/>
          </p:nvPr>
        </p:nvSpPr>
        <p:spPr>
          <a:xfrm>
            <a:off x="7315200" y="6048534"/>
            <a:ext cx="3606800" cy="184665"/>
          </a:xfrm>
          <a:prstGeom prst="rect">
            <a:avLst/>
          </a:prstGeom>
        </p:spPr>
        <p:txBody>
          <a:bodyPr vert="horz" lIns="0" tIns="0" rIns="0" bIns="0" rtlCol="0" anchor="t" anchorCtr="0"/>
          <a:lstStyle>
            <a:lvl1pPr marL="0" marR="0" indent="0" algn="r" defTabSz="609585" rtl="0" eaLnBrk="1" fontAlgn="auto" latinLnBrk="0" hangingPunct="1">
              <a:lnSpc>
                <a:spcPct val="100000"/>
              </a:lnSpc>
              <a:spcBef>
                <a:spcPts val="0"/>
              </a:spcBef>
              <a:spcAft>
                <a:spcPts val="0"/>
              </a:spcAft>
              <a:buClrTx/>
              <a:buSzTx/>
              <a:buFontTx/>
              <a:buNone/>
              <a:tabLst/>
              <a:defRPr sz="1067">
                <a:solidFill>
                  <a:schemeClr val="tx2"/>
                </a:solidFill>
              </a:defRPr>
            </a:lvl1pPr>
          </a:lstStyle>
          <a:p>
            <a:pPr defTabSz="457200"/>
            <a:r>
              <a:rPr lang="en-US">
                <a:solidFill>
                  <a:srgbClr val="4D4C47"/>
                </a:solidFill>
              </a:rPr>
              <a:t>Division Name or Footer</a:t>
            </a:r>
          </a:p>
        </p:txBody>
      </p:sp>
    </p:spTree>
    <p:extLst>
      <p:ext uri="{BB962C8B-B14F-4D97-AF65-F5344CB8AC3E}">
        <p14:creationId xmlns:p14="http://schemas.microsoft.com/office/powerpoint/2010/main" val="144182689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 id="2147483819" r:id="rId28"/>
    <p:sldLayoutId id="2147483820" r:id="rId29"/>
    <p:sldLayoutId id="2147483821" r:id="rId30"/>
    <p:sldLayoutId id="2147483822" r:id="rId31"/>
    <p:sldLayoutId id="2147483823" r:id="rId32"/>
    <p:sldLayoutId id="2147483824" r:id="rId33"/>
    <p:sldLayoutId id="2147483825" r:id="rId34"/>
    <p:sldLayoutId id="2147483826" r:id="rId35"/>
    <p:sldLayoutId id="2147483827" r:id="rId36"/>
    <p:sldLayoutId id="2147483828" r:id="rId37"/>
    <p:sldLayoutId id="2147483829" r:id="rId38"/>
    <p:sldLayoutId id="2147483830" r:id="rId39"/>
    <p:sldLayoutId id="2147483831" r:id="rId40"/>
    <p:sldLayoutId id="2147483832" r:id="rId41"/>
    <p:sldLayoutId id="2147483833" r:id="rId42"/>
    <p:sldLayoutId id="2147483834" r:id="rId43"/>
    <p:sldLayoutId id="2147483835" r:id="rId44"/>
    <p:sldLayoutId id="2147483836" r:id="rId45"/>
    <p:sldLayoutId id="2147483837" r:id="rId46"/>
    <p:sldLayoutId id="2147483838" r:id="rId47"/>
    <p:sldLayoutId id="2147483839" r:id="rId48"/>
    <p:sldLayoutId id="2147483840" r:id="rId49"/>
    <p:sldLayoutId id="2147483841" r:id="rId50"/>
    <p:sldLayoutId id="2147483842" r:id="rId51"/>
  </p:sldLayoutIdLst>
  <p:hf hdr="0" dt="0"/>
  <p:txStyles>
    <p:titleStyle>
      <a:lvl1pPr algn="l" defTabSz="914377" rtl="0" eaLnBrk="1" latinLnBrk="0" hangingPunct="1">
        <a:lnSpc>
          <a:spcPct val="100000"/>
        </a:lnSpc>
        <a:spcBef>
          <a:spcPct val="0"/>
        </a:spcBef>
        <a:buNone/>
        <a:defRPr sz="3200" b="0" kern="1200">
          <a:solidFill>
            <a:schemeClr val="tx2"/>
          </a:solidFill>
          <a:latin typeface="+mj-lt"/>
          <a:ea typeface="+mj-ea"/>
          <a:cs typeface="+mj-cs"/>
        </a:defRPr>
      </a:lvl1pPr>
    </p:titleStyle>
    <p:bodyStyle>
      <a:lvl1pPr marL="0" indent="0" algn="l" defTabSz="914377" rtl="0" eaLnBrk="1" latinLnBrk="0" hangingPunct="1">
        <a:lnSpc>
          <a:spcPct val="112000"/>
        </a:lnSpc>
        <a:spcBef>
          <a:spcPts val="0"/>
        </a:spcBef>
        <a:spcAft>
          <a:spcPts val="0"/>
        </a:spcAft>
        <a:buFont typeface="Arial" panose="020B0604020202020204" pitchFamily="34" charset="0"/>
        <a:buNone/>
        <a:defRPr sz="1867" b="1" kern="1200">
          <a:solidFill>
            <a:schemeClr val="accent1"/>
          </a:solidFill>
          <a:latin typeface="+mn-lt"/>
          <a:ea typeface="+mn-ea"/>
          <a:cs typeface="+mn-cs"/>
        </a:defRPr>
      </a:lvl1pPr>
      <a:lvl2pPr marL="0" indent="0" algn="l" defTabSz="914377" rtl="0" eaLnBrk="1" latinLnBrk="0" hangingPunct="1">
        <a:lnSpc>
          <a:spcPct val="112000"/>
        </a:lnSpc>
        <a:spcBef>
          <a:spcPts val="0"/>
        </a:spcBef>
        <a:buFont typeface="Arial" panose="020B0604020202020204" pitchFamily="34" charset="0"/>
        <a:buNone/>
        <a:defRPr sz="1467" kern="1200">
          <a:solidFill>
            <a:schemeClr val="tx1"/>
          </a:solidFill>
          <a:latin typeface="+mn-lt"/>
          <a:ea typeface="+mn-ea"/>
          <a:cs typeface="+mn-cs"/>
        </a:defRPr>
      </a:lvl2pPr>
      <a:lvl3pPr marL="182875" indent="-182875" algn="l" defTabSz="914377" rtl="0" eaLnBrk="1" latinLnBrk="0" hangingPunct="1">
        <a:lnSpc>
          <a:spcPct val="112000"/>
        </a:lnSpc>
        <a:spcBef>
          <a:spcPts val="0"/>
        </a:spcBef>
        <a:buFont typeface="Arial" panose="020B0604020202020204" pitchFamily="34" charset="0"/>
        <a:buChar char="•"/>
        <a:defRPr sz="1467" kern="1200">
          <a:solidFill>
            <a:schemeClr val="tx1"/>
          </a:solidFill>
          <a:latin typeface="+mn-lt"/>
          <a:ea typeface="+mn-ea"/>
          <a:cs typeface="+mn-cs"/>
        </a:defRPr>
      </a:lvl3pPr>
      <a:lvl4pPr marL="426709" indent="-182875" algn="l" defTabSz="914377" rtl="0" eaLnBrk="1" latinLnBrk="0" hangingPunct="1">
        <a:lnSpc>
          <a:spcPct val="112000"/>
        </a:lnSpc>
        <a:spcBef>
          <a:spcPts val="0"/>
        </a:spcBef>
        <a:buFont typeface="Arial" panose="020B0604020202020204" pitchFamily="34" charset="0"/>
        <a:buChar char="–"/>
        <a:defRPr sz="1467" kern="1200">
          <a:solidFill>
            <a:schemeClr val="tx1"/>
          </a:solidFill>
          <a:latin typeface="+mn-lt"/>
          <a:ea typeface="+mn-ea"/>
          <a:cs typeface="+mn-cs"/>
        </a:defRPr>
      </a:lvl4pPr>
      <a:lvl5pPr marL="670543" indent="-182875" algn="l" defTabSz="914377" rtl="0" eaLnBrk="1" latinLnBrk="0" hangingPunct="1">
        <a:lnSpc>
          <a:spcPct val="112000"/>
        </a:lnSpc>
        <a:spcBef>
          <a:spcPts val="0"/>
        </a:spcBef>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52">
          <p15:clr>
            <a:srgbClr val="F26B43"/>
          </p15:clr>
        </p15:guide>
        <p15:guide id="2" pos="2880">
          <p15:clr>
            <a:srgbClr val="F26B43"/>
          </p15:clr>
        </p15:guide>
        <p15:guide id="7" pos="5424">
          <p15:clr>
            <a:srgbClr val="F26B43"/>
          </p15:clr>
        </p15:guide>
        <p15:guide id="8" orient="horz" pos="300">
          <p15:clr>
            <a:srgbClr val="F26B43"/>
          </p15:clr>
        </p15:guide>
        <p15:guide id="9" orient="horz" pos="978">
          <p15:clr>
            <a:srgbClr val="F26B43"/>
          </p15:clr>
        </p15:guide>
        <p15:guide id="10" pos="312">
          <p15:clr>
            <a:srgbClr val="F26B43"/>
          </p15:clr>
        </p15:guide>
        <p15:guide id="11" orient="horz" pos="2916">
          <p15:clr>
            <a:srgbClr val="F26B43"/>
          </p15:clr>
        </p15:guide>
        <p15:guide id="12" pos="5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20.png"/><Relationship Id="rId7" Type="http://schemas.openxmlformats.org/officeDocument/2006/relationships/image" Target="../media/image310.png"/><Relationship Id="rId2" Type="http://schemas.openxmlformats.org/officeDocument/2006/relationships/notesSlide" Target="../notesSlides/notesSlide15.xml"/><Relationship Id="rId1" Type="http://schemas.openxmlformats.org/officeDocument/2006/relationships/slideLayout" Target="../slideLayouts/slideLayout107.xml"/><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32247-321F-FA0B-B715-F15DEC11AE44}"/>
              </a:ext>
            </a:extLst>
          </p:cNvPr>
          <p:cNvSpPr>
            <a:spLocks noGrp="1"/>
          </p:cNvSpPr>
          <p:nvPr>
            <p:ph type="ctrTitle"/>
          </p:nvPr>
        </p:nvSpPr>
        <p:spPr>
          <a:xfrm>
            <a:off x="660398" y="1674107"/>
            <a:ext cx="11203940" cy="3041826"/>
          </a:xfrm>
        </p:spPr>
        <p:txBody>
          <a:bodyPr/>
          <a:lstStyle/>
          <a:p>
            <a:pPr>
              <a:spcAft>
                <a:spcPts val="600"/>
              </a:spcAft>
            </a:pPr>
            <a:br>
              <a:rPr lang="en-US" sz="3400" b="1" dirty="0"/>
            </a:br>
            <a:br>
              <a:rPr lang="en-US" sz="3400" b="1" dirty="0"/>
            </a:br>
            <a:endParaRPr lang="en-US" sz="3400" b="1" dirty="0"/>
          </a:p>
        </p:txBody>
      </p:sp>
      <p:sp>
        <p:nvSpPr>
          <p:cNvPr id="3" name="Subtitle 2">
            <a:extLst>
              <a:ext uri="{FF2B5EF4-FFF2-40B4-BE49-F238E27FC236}">
                <a16:creationId xmlns:a16="http://schemas.microsoft.com/office/drawing/2014/main" id="{34E22385-9775-4481-8F98-AF8357FD859A}"/>
              </a:ext>
            </a:extLst>
          </p:cNvPr>
          <p:cNvSpPr>
            <a:spLocks noGrp="1"/>
          </p:cNvSpPr>
          <p:nvPr>
            <p:ph type="subTitle" idx="1"/>
          </p:nvPr>
        </p:nvSpPr>
        <p:spPr>
          <a:xfrm>
            <a:off x="733550" y="4479118"/>
            <a:ext cx="9489442" cy="1857924"/>
          </a:xfrm>
        </p:spPr>
        <p:txBody>
          <a:bodyPr/>
          <a:lstStyle/>
          <a:p>
            <a:endParaRPr lang="en-US" sz="2000" dirty="0"/>
          </a:p>
          <a:p>
            <a:r>
              <a:rPr lang="en-US" sz="2000" b="1" dirty="0"/>
              <a:t>AMERSA 2024</a:t>
            </a:r>
          </a:p>
        </p:txBody>
      </p:sp>
      <p:cxnSp>
        <p:nvCxnSpPr>
          <p:cNvPr id="5" name="Straight Connector 4">
            <a:extLst>
              <a:ext uri="{FF2B5EF4-FFF2-40B4-BE49-F238E27FC236}">
                <a16:creationId xmlns:a16="http://schemas.microsoft.com/office/drawing/2014/main" id="{61EDA495-453E-8964-3695-462F62D9F37B}"/>
              </a:ext>
            </a:extLst>
          </p:cNvPr>
          <p:cNvCxnSpPr>
            <a:cxnSpLocks/>
          </p:cNvCxnSpPr>
          <p:nvPr/>
        </p:nvCxnSpPr>
        <p:spPr>
          <a:xfrm>
            <a:off x="2939320" y="520958"/>
            <a:ext cx="0" cy="880956"/>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A72A761-2AF2-F764-1459-E4D525EE0C78}"/>
              </a:ext>
            </a:extLst>
          </p:cNvPr>
          <p:cNvCxnSpPr>
            <a:cxnSpLocks/>
          </p:cNvCxnSpPr>
          <p:nvPr/>
        </p:nvCxnSpPr>
        <p:spPr>
          <a:xfrm>
            <a:off x="4456613" y="520958"/>
            <a:ext cx="0" cy="880956"/>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1384A61-9E0E-02D2-B582-AE1F140FB59D}"/>
              </a:ext>
            </a:extLst>
          </p:cNvPr>
          <p:cNvPicPr>
            <a:picLocks noChangeAspect="1"/>
          </p:cNvPicPr>
          <p:nvPr/>
        </p:nvPicPr>
        <p:blipFill>
          <a:blip r:embed="rId3"/>
          <a:stretch>
            <a:fillRect/>
          </a:stretch>
        </p:blipFill>
        <p:spPr>
          <a:xfrm>
            <a:off x="3012998" y="626127"/>
            <a:ext cx="1369938" cy="731520"/>
          </a:xfrm>
          <a:prstGeom prst="rect">
            <a:avLst/>
          </a:prstGeom>
        </p:spPr>
      </p:pic>
      <p:pic>
        <p:nvPicPr>
          <p:cNvPr id="15" name="Picture 14">
            <a:extLst>
              <a:ext uri="{FF2B5EF4-FFF2-40B4-BE49-F238E27FC236}">
                <a16:creationId xmlns:a16="http://schemas.microsoft.com/office/drawing/2014/main" id="{E6F1DE79-1D43-72D5-450D-D814F241C13D}"/>
              </a:ext>
            </a:extLst>
          </p:cNvPr>
          <p:cNvPicPr>
            <a:picLocks noChangeAspect="1"/>
          </p:cNvPicPr>
          <p:nvPr/>
        </p:nvPicPr>
        <p:blipFill>
          <a:blip r:embed="rId4"/>
          <a:stretch>
            <a:fillRect/>
          </a:stretch>
        </p:blipFill>
        <p:spPr>
          <a:xfrm>
            <a:off x="4528628" y="616594"/>
            <a:ext cx="1371600" cy="731520"/>
          </a:xfrm>
          <a:prstGeom prst="rect">
            <a:avLst/>
          </a:prstGeom>
        </p:spPr>
      </p:pic>
      <p:sp>
        <p:nvSpPr>
          <p:cNvPr id="8" name="TextBox 7">
            <a:extLst>
              <a:ext uri="{FF2B5EF4-FFF2-40B4-BE49-F238E27FC236}">
                <a16:creationId xmlns:a16="http://schemas.microsoft.com/office/drawing/2014/main" id="{81D479B1-1779-FB7B-3DD8-F9FD82AFE99F}"/>
              </a:ext>
            </a:extLst>
          </p:cNvPr>
          <p:cNvSpPr txBox="1"/>
          <p:nvPr/>
        </p:nvSpPr>
        <p:spPr>
          <a:xfrm>
            <a:off x="660398" y="2048257"/>
            <a:ext cx="10294114" cy="2161810"/>
          </a:xfrm>
          <a:prstGeom prst="rect">
            <a:avLst/>
          </a:prstGeom>
          <a:noFill/>
        </p:spPr>
        <p:txBody>
          <a:bodyPr wrap="square">
            <a:spAutoFit/>
          </a:bodyPr>
          <a:lstStyle/>
          <a:p>
            <a:pPr marL="0" marR="0">
              <a:lnSpc>
                <a:spcPct val="107000"/>
              </a:lnSpc>
              <a:spcBef>
                <a:spcPts val="0"/>
              </a:spcBef>
              <a:spcAft>
                <a:spcPts val="0"/>
              </a:spcAft>
            </a:pPr>
            <a:r>
              <a:rPr lang="en-US" sz="3200" b="1" dirty="0">
                <a:solidFill>
                  <a:schemeClr val="bg1">
                    <a:lumMod val="95000"/>
                  </a:schemeClr>
                </a:solidFill>
                <a:effectLst/>
                <a:ea typeface="Calibri" panose="020F0502020204030204" pitchFamily="34" charset="0"/>
                <a:cs typeface="Times New Roman" panose="02020603050405020304" pitchFamily="18" charset="0"/>
              </a:rPr>
              <a:t>Attributes of Higher- and Lower-Performing Hospitals in the Consult for Addiction Treatment and Care in Hospitals (CATCH) Program Implementation: A Multiple-Case Study</a:t>
            </a:r>
            <a:endParaRPr lang="en-US" sz="3200" dirty="0">
              <a:solidFill>
                <a:schemeClr val="bg1">
                  <a:lumMod val="95000"/>
                </a:schemeClr>
              </a:solidFill>
              <a:effectLst/>
              <a:ea typeface="Calibri" panose="020F0502020204030204" pitchFamily="34" charset="0"/>
              <a:cs typeface="Times New Roman" panose="02020603050405020304" pitchFamily="18" charset="0"/>
            </a:endParaRPr>
          </a:p>
        </p:txBody>
      </p:sp>
      <p:sp>
        <p:nvSpPr>
          <p:cNvPr id="4" name="Subtitle 2">
            <a:extLst>
              <a:ext uri="{FF2B5EF4-FFF2-40B4-BE49-F238E27FC236}">
                <a16:creationId xmlns:a16="http://schemas.microsoft.com/office/drawing/2014/main" id="{A94886EE-5287-081A-65C6-8590611B201F}"/>
              </a:ext>
            </a:extLst>
          </p:cNvPr>
          <p:cNvSpPr txBox="1">
            <a:spLocks/>
          </p:cNvSpPr>
          <p:nvPr/>
        </p:nvSpPr>
        <p:spPr>
          <a:xfrm>
            <a:off x="660398" y="4376084"/>
            <a:ext cx="11126478" cy="1615618"/>
          </a:xfrm>
          <a:prstGeom prst="rect">
            <a:avLst/>
          </a:prstGeom>
        </p:spPr>
        <p:txBody>
          <a:bodyPr vert="horz" lIns="0" tIns="0" rIns="0" bIns="0" rtlCol="0" anchor="b">
            <a:noAutofit/>
          </a:bodyPr>
          <a:lstStyle>
            <a:lvl1pPr marL="0" indent="0" algn="l" defTabSz="914377" rtl="0" eaLnBrk="1" latinLnBrk="0" hangingPunct="1">
              <a:lnSpc>
                <a:spcPct val="105000"/>
              </a:lnSpc>
              <a:spcBef>
                <a:spcPts val="0"/>
              </a:spcBef>
              <a:spcAft>
                <a:spcPts val="0"/>
              </a:spcAft>
              <a:buFont typeface="Arial" panose="020B0604020202020204" pitchFamily="34" charset="0"/>
              <a:buNone/>
              <a:defRPr sz="2400" b="0" kern="1200">
                <a:solidFill>
                  <a:schemeClr val="bg1"/>
                </a:solidFill>
                <a:latin typeface="+mn-lt"/>
                <a:ea typeface="+mn-ea"/>
                <a:cs typeface="+mn-cs"/>
              </a:defRPr>
            </a:lvl1pPr>
            <a:lvl2pPr marL="457189" indent="0" algn="ctr" defTabSz="914377" rtl="0" eaLnBrk="1" latinLnBrk="0" hangingPunct="1">
              <a:lnSpc>
                <a:spcPct val="112000"/>
              </a:lnSpc>
              <a:spcBef>
                <a:spcPts val="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112000"/>
              </a:lnSpc>
              <a:spcBef>
                <a:spcPts val="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112000"/>
              </a:lnSpc>
              <a:spcBef>
                <a:spcPts val="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112000"/>
              </a:lnSpc>
              <a:spcBef>
                <a:spcPts val="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Elizabeth R. Stevens, Adetayo Fawole, Yasna Rostam-Abadi, Jasmine Fernando, </a:t>
            </a:r>
          </a:p>
          <a:p>
            <a:r>
              <a:rPr lang="en-US" sz="2000" dirty="0"/>
              <a:t>Noa Appleton, </a:t>
            </a:r>
            <a:r>
              <a:rPr lang="en-US" sz="2000" b="1" dirty="0"/>
              <a:t>Carla King</a:t>
            </a:r>
            <a:r>
              <a:rPr lang="en-US" sz="2000" dirty="0"/>
              <a:t>, Medha Mazumdar, Donna Shelley, Luke Bergmann, Charles Barron, Samira Siddiqui, Daniel Schatz, Jennifer McNeely </a:t>
            </a:r>
          </a:p>
          <a:p>
            <a:endParaRPr lang="en-US" sz="2000" dirty="0"/>
          </a:p>
          <a:p>
            <a:endParaRPr lang="en-US" sz="2000" dirty="0"/>
          </a:p>
        </p:txBody>
      </p:sp>
    </p:spTree>
    <p:extLst>
      <p:ext uri="{BB962C8B-B14F-4D97-AF65-F5344CB8AC3E}">
        <p14:creationId xmlns:p14="http://schemas.microsoft.com/office/powerpoint/2010/main" val="1134721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1651-449F-2283-549A-9F414BE57878}"/>
              </a:ext>
            </a:extLst>
          </p:cNvPr>
          <p:cNvSpPr>
            <a:spLocks noGrp="1"/>
          </p:cNvSpPr>
          <p:nvPr>
            <p:ph type="title"/>
          </p:nvPr>
        </p:nvSpPr>
        <p:spPr/>
        <p:txBody>
          <a:bodyPr/>
          <a:lstStyle/>
          <a:p>
            <a:r>
              <a:rPr lang="en-US" sz="3600" dirty="0"/>
              <a:t>Methods</a:t>
            </a:r>
          </a:p>
        </p:txBody>
      </p:sp>
      <p:sp>
        <p:nvSpPr>
          <p:cNvPr id="3" name="Content Placeholder 2">
            <a:extLst>
              <a:ext uri="{FF2B5EF4-FFF2-40B4-BE49-F238E27FC236}">
                <a16:creationId xmlns:a16="http://schemas.microsoft.com/office/drawing/2014/main" id="{FEB86A79-B33E-8E20-DA34-004FAA4FB73C}"/>
              </a:ext>
            </a:extLst>
          </p:cNvPr>
          <p:cNvSpPr>
            <a:spLocks noGrp="1"/>
          </p:cNvSpPr>
          <p:nvPr>
            <p:ph sz="quarter" idx="10"/>
          </p:nvPr>
        </p:nvSpPr>
        <p:spPr>
          <a:xfrm>
            <a:off x="434974" y="576148"/>
            <a:ext cx="10533828" cy="5705703"/>
          </a:xfrm>
        </p:spPr>
        <p:txBody>
          <a:bodyPr/>
          <a:lstStyle/>
          <a:p>
            <a:endParaRPr kumimoji="0" lang="en-US" sz="2400" b="0" i="0" u="none" strike="noStrike" kern="1200" cap="none" spc="0" normalizeH="0" baseline="0" noProof="0" dirty="0">
              <a:ln>
                <a:noFill/>
              </a:ln>
              <a:solidFill>
                <a:srgbClr val="580F8B"/>
              </a:solidFill>
              <a:effectLst/>
              <a:uLnTx/>
              <a:uFillTx/>
              <a:latin typeface="Arial"/>
              <a:ea typeface="+mn-ea"/>
              <a:cs typeface="+mn-cs"/>
            </a:endParaRPr>
          </a:p>
          <a:p>
            <a:endParaRPr kumimoji="0" lang="en-US" sz="2400" b="0" i="0" u="none" strike="noStrike" kern="1200" cap="none" spc="0" normalizeH="0" baseline="0" noProof="0" dirty="0">
              <a:ln>
                <a:noFill/>
              </a:ln>
              <a:solidFill>
                <a:srgbClr val="580F8B"/>
              </a:solidFill>
              <a:effectLst/>
              <a:uLnTx/>
              <a:uFillTx/>
              <a:latin typeface="Arial"/>
              <a:ea typeface="+mn-ea"/>
              <a:cs typeface="+mn-cs"/>
            </a:endParaRPr>
          </a:p>
          <a:p>
            <a:pPr marL="457200" indent="-457200">
              <a:buFont typeface="Wingdings" panose="05000000000000000000" pitchFamily="2" charset="2"/>
              <a:buChar char="Ø"/>
            </a:pPr>
            <a:r>
              <a:rPr kumimoji="0" lang="en-US" b="0" i="0" u="none" strike="noStrike" kern="1200" cap="none" spc="0" normalizeH="0" baseline="0" noProof="0" dirty="0">
                <a:ln>
                  <a:noFill/>
                </a:ln>
                <a:solidFill>
                  <a:srgbClr val="580F8B"/>
                </a:solidFill>
                <a:effectLst/>
                <a:uLnTx/>
                <a:uFillTx/>
                <a:latin typeface="Arial"/>
                <a:ea typeface="+mn-ea"/>
                <a:cs typeface="+mn-cs"/>
              </a:rPr>
              <a:t>Multiple-case study</a:t>
            </a:r>
          </a:p>
          <a:p>
            <a:pPr marL="457200" indent="-457200">
              <a:buFont typeface="Wingdings" panose="05000000000000000000" pitchFamily="2" charset="2"/>
              <a:buChar char="Ø"/>
            </a:pPr>
            <a:r>
              <a:rPr lang="en-US" b="0" dirty="0">
                <a:solidFill>
                  <a:srgbClr val="580F8B"/>
                </a:solidFill>
                <a:latin typeface="Arial"/>
              </a:rPr>
              <a:t>Mixed methods, convergence design</a:t>
            </a:r>
          </a:p>
          <a:p>
            <a:endParaRPr kumimoji="0" lang="en-US" sz="2400" b="0" i="0" u="none" strike="noStrike" kern="1200" cap="none" spc="0" normalizeH="0" baseline="0" noProof="0" dirty="0">
              <a:ln>
                <a:noFill/>
              </a:ln>
              <a:solidFill>
                <a:srgbClr val="580F8B"/>
              </a:solidFill>
              <a:effectLst/>
              <a:uLnTx/>
              <a:uFillTx/>
              <a:latin typeface="Arial"/>
              <a:ea typeface="+mn-ea"/>
              <a:cs typeface="+mn-cs"/>
            </a:endParaRPr>
          </a:p>
          <a:p>
            <a:pPr marL="457200" indent="-457200">
              <a:buFont typeface="Wingdings" panose="05000000000000000000" pitchFamily="2" charset="2"/>
              <a:buChar char="Ø"/>
            </a:pPr>
            <a:r>
              <a:rPr lang="en-US" b="0" dirty="0">
                <a:solidFill>
                  <a:srgbClr val="580F8B"/>
                </a:solidFill>
                <a:latin typeface="Arial"/>
              </a:rPr>
              <a:t>Hospital attributes were measured throughout the 1</a:t>
            </a:r>
            <a:r>
              <a:rPr lang="en-US" b="0" baseline="30000" dirty="0">
                <a:solidFill>
                  <a:srgbClr val="580F8B"/>
                </a:solidFill>
                <a:latin typeface="Arial"/>
              </a:rPr>
              <a:t>st</a:t>
            </a:r>
            <a:r>
              <a:rPr lang="en-US" b="0" dirty="0">
                <a:solidFill>
                  <a:srgbClr val="580F8B"/>
                </a:solidFill>
                <a:latin typeface="Arial"/>
              </a:rPr>
              <a:t> year of the CATCH program at all 6 hospitals</a:t>
            </a:r>
          </a:p>
          <a:p>
            <a:pPr marL="1071018" lvl="3" indent="-457200">
              <a:buFont typeface="Wingdings" panose="05000000000000000000" pitchFamily="2" charset="2"/>
              <a:buChar char="Ø"/>
            </a:pPr>
            <a:r>
              <a:rPr kumimoji="0" lang="en-US" sz="2000" i="0" u="none" strike="noStrike" kern="1200" cap="none" spc="0" normalizeH="0" baseline="0" noProof="0" dirty="0">
                <a:ln>
                  <a:noFill/>
                </a:ln>
                <a:solidFill>
                  <a:srgbClr val="580F8B"/>
                </a:solidFill>
                <a:effectLst/>
                <a:uLnTx/>
                <a:uFillTx/>
                <a:latin typeface="Arial"/>
              </a:rPr>
              <a:t>C</a:t>
            </a:r>
            <a:r>
              <a:rPr lang="en-US" sz="2000" dirty="0" err="1">
                <a:solidFill>
                  <a:srgbClr val="580F8B"/>
                </a:solidFill>
                <a:latin typeface="Arial"/>
              </a:rPr>
              <a:t>odebook</a:t>
            </a:r>
            <a:r>
              <a:rPr lang="en-US" sz="2000" dirty="0">
                <a:solidFill>
                  <a:srgbClr val="580F8B"/>
                </a:solidFill>
                <a:latin typeface="Arial"/>
              </a:rPr>
              <a:t> of attributes and set cutoffs for performance</a:t>
            </a:r>
          </a:p>
          <a:p>
            <a:pPr marL="1071018" lvl="3" indent="-457200">
              <a:buFont typeface="Wingdings" panose="05000000000000000000" pitchFamily="2" charset="2"/>
              <a:buChar char="Ø"/>
            </a:pPr>
            <a:r>
              <a:rPr lang="en-US" sz="2000" dirty="0">
                <a:solidFill>
                  <a:srgbClr val="580F8B"/>
                </a:solidFill>
              </a:rPr>
              <a:t>Data sources – EHR, meeting notes, CATCH staff interviews</a:t>
            </a:r>
            <a:endParaRPr lang="en-US" sz="2000" dirty="0">
              <a:solidFill>
                <a:srgbClr val="580F8B"/>
              </a:solidFill>
              <a:latin typeface="Arial"/>
            </a:endParaRPr>
          </a:p>
          <a:p>
            <a:pPr lvl="3" indent="0">
              <a:buNone/>
            </a:pPr>
            <a:endParaRPr kumimoji="0" lang="en-US" sz="2000" b="0" i="0" u="none" strike="noStrike" kern="1200" cap="none" spc="0" normalizeH="0" baseline="0" noProof="0" dirty="0">
              <a:ln>
                <a:noFill/>
              </a:ln>
              <a:solidFill>
                <a:srgbClr val="580F8B"/>
              </a:solidFill>
              <a:effectLst/>
              <a:uLnTx/>
              <a:uFillTx/>
              <a:latin typeface="Arial"/>
            </a:endParaRPr>
          </a:p>
          <a:p>
            <a:pPr marL="457200" indent="-457200">
              <a:buFont typeface="Wingdings" panose="05000000000000000000" pitchFamily="2" charset="2"/>
              <a:buChar char="Ø"/>
            </a:pPr>
            <a:r>
              <a:rPr lang="en-US" b="0" dirty="0">
                <a:solidFill>
                  <a:srgbClr val="580F8B"/>
                </a:solidFill>
                <a:latin typeface="Arial"/>
              </a:rPr>
              <a:t>Hospitals designated high or low performance</a:t>
            </a:r>
          </a:p>
          <a:p>
            <a:pPr marL="1071018" lvl="3" indent="-457200">
              <a:buFont typeface="Wingdings" panose="05000000000000000000" pitchFamily="2" charset="2"/>
              <a:buChar char="Ø"/>
            </a:pPr>
            <a:r>
              <a:rPr kumimoji="0" lang="en-US" sz="2000" i="1" u="none" strike="noStrike" kern="1200" cap="none" spc="0" normalizeH="0" baseline="0" noProof="0" dirty="0">
                <a:ln>
                  <a:noFill/>
                </a:ln>
                <a:solidFill>
                  <a:srgbClr val="580F8B"/>
                </a:solidFill>
                <a:effectLst/>
                <a:uLnTx/>
                <a:uFillTx/>
                <a:latin typeface="Arial"/>
              </a:rPr>
              <a:t>Reach: % of eligible admissions receiving a MOUD order</a:t>
            </a:r>
          </a:p>
          <a:p>
            <a:pPr lvl="3" indent="0">
              <a:buNone/>
            </a:pPr>
            <a:endParaRPr kumimoji="0" lang="en-US" sz="2000" i="1" u="none" strike="noStrike" kern="1200" cap="none" spc="0" normalizeH="0" baseline="0" noProof="0" dirty="0">
              <a:ln>
                <a:noFill/>
              </a:ln>
              <a:solidFill>
                <a:srgbClr val="580F8B"/>
              </a:solidFill>
              <a:effectLst/>
              <a:uLnTx/>
              <a:uFillTx/>
              <a:latin typeface="Arial"/>
            </a:endParaRPr>
          </a:p>
          <a:p>
            <a:pPr marL="457200" lvl="1" indent="-457200">
              <a:buFont typeface="Wingdings" panose="05000000000000000000" pitchFamily="2" charset="2"/>
              <a:buChar char="Ø"/>
            </a:pPr>
            <a:r>
              <a:rPr kumimoji="0" lang="en-US" b="0" i="0" u="none" strike="noStrike" kern="1200" cap="none" spc="0" normalizeH="0" baseline="0" noProof="0" dirty="0">
                <a:ln>
                  <a:noFill/>
                </a:ln>
                <a:solidFill>
                  <a:srgbClr val="580F8B"/>
                </a:solidFill>
                <a:effectLst/>
                <a:uLnTx/>
                <a:uFillTx/>
                <a:latin typeface="Arial"/>
              </a:rPr>
              <a:t>Cross-case comparison to evaluate patterns driving high and low</a:t>
            </a:r>
            <a:r>
              <a:rPr lang="en-US" dirty="0">
                <a:solidFill>
                  <a:srgbClr val="580F8B"/>
                </a:solidFill>
                <a:latin typeface="Arial"/>
              </a:rPr>
              <a:t> per</a:t>
            </a:r>
            <a:r>
              <a:rPr kumimoji="0" lang="en-US" b="0" i="0" u="none" strike="noStrike" kern="1200" cap="none" spc="0" normalizeH="0" baseline="0" noProof="0" dirty="0" err="1">
                <a:ln>
                  <a:noFill/>
                </a:ln>
                <a:solidFill>
                  <a:srgbClr val="580F8B"/>
                </a:solidFill>
                <a:effectLst/>
                <a:uLnTx/>
                <a:uFillTx/>
                <a:latin typeface="Arial"/>
              </a:rPr>
              <a:t>formance</a:t>
            </a:r>
            <a:endParaRPr kumimoji="0" lang="en-US" b="0" i="0" u="none" strike="noStrike" kern="1200" cap="none" spc="0" normalizeH="0" baseline="0" noProof="0" dirty="0">
              <a:ln>
                <a:noFill/>
              </a:ln>
              <a:solidFill>
                <a:srgbClr val="580F8B"/>
              </a:solidFill>
              <a:effectLst/>
              <a:uLnTx/>
              <a:uFillTx/>
              <a:latin typeface="Arial"/>
            </a:endParaRPr>
          </a:p>
        </p:txBody>
      </p:sp>
    </p:spTree>
    <p:extLst>
      <p:ext uri="{BB962C8B-B14F-4D97-AF65-F5344CB8AC3E}">
        <p14:creationId xmlns:p14="http://schemas.microsoft.com/office/powerpoint/2010/main" val="377616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9300A4-BF87-6CDD-812A-43471A51345C}"/>
              </a:ext>
            </a:extLst>
          </p:cNvPr>
          <p:cNvSpPr txBox="1"/>
          <p:nvPr/>
        </p:nvSpPr>
        <p:spPr>
          <a:xfrm>
            <a:off x="254301" y="6000412"/>
            <a:ext cx="1276913" cy="72502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3565A"/>
              </a:solidFill>
              <a:effectLst/>
              <a:uLnTx/>
              <a:uFillTx/>
              <a:latin typeface="Arial"/>
              <a:ea typeface="+mn-ea"/>
              <a:cs typeface="+mn-cs"/>
            </a:endParaRPr>
          </a:p>
        </p:txBody>
      </p:sp>
      <p:sp>
        <p:nvSpPr>
          <p:cNvPr id="2" name="Title 1">
            <a:extLst>
              <a:ext uri="{FF2B5EF4-FFF2-40B4-BE49-F238E27FC236}">
                <a16:creationId xmlns:a16="http://schemas.microsoft.com/office/drawing/2014/main" id="{AA8ACEB4-E91C-4AA4-937D-CF122AF59BAD}"/>
              </a:ext>
            </a:extLst>
          </p:cNvPr>
          <p:cNvSpPr>
            <a:spLocks noGrp="1"/>
          </p:cNvSpPr>
          <p:nvPr>
            <p:ph type="title"/>
          </p:nvPr>
        </p:nvSpPr>
        <p:spPr>
          <a:xfrm>
            <a:off x="458420" y="226135"/>
            <a:ext cx="9924137" cy="902811"/>
          </a:xfrm>
        </p:spPr>
        <p:txBody>
          <a:bodyPr>
            <a:normAutofit/>
          </a:bodyPr>
          <a:lstStyle/>
          <a:p>
            <a:r>
              <a:rPr lang="en-US" sz="3600" dirty="0"/>
              <a:t>Hospital attributes</a:t>
            </a:r>
          </a:p>
        </p:txBody>
      </p:sp>
      <p:sp>
        <p:nvSpPr>
          <p:cNvPr id="8" name="Subtitle 2">
            <a:extLst>
              <a:ext uri="{FF2B5EF4-FFF2-40B4-BE49-F238E27FC236}">
                <a16:creationId xmlns:a16="http://schemas.microsoft.com/office/drawing/2014/main" id="{2B0FAD1F-A38F-11B9-28CB-CE1AC0E956EA}"/>
              </a:ext>
            </a:extLst>
          </p:cNvPr>
          <p:cNvSpPr txBox="1">
            <a:spLocks/>
          </p:cNvSpPr>
          <p:nvPr/>
        </p:nvSpPr>
        <p:spPr>
          <a:xfrm>
            <a:off x="689557" y="1313298"/>
            <a:ext cx="5964312" cy="5049627"/>
          </a:xfrm>
          <a:prstGeom prst="rect">
            <a:avLst/>
          </a:prstGeom>
        </p:spPr>
        <p:txBody>
          <a:bodyPr vert="horz" lIns="0" tIns="0" rIns="0" bIns="0" rtlCol="0">
            <a:normAutofit/>
          </a:bodyPr>
          <a:lstStyle>
            <a:lvl1pPr marL="0" indent="0" algn="l" defTabSz="457200" rtl="0" eaLnBrk="1" latinLnBrk="0" hangingPunct="1">
              <a:lnSpc>
                <a:spcPct val="125000"/>
              </a:lnSpc>
              <a:spcBef>
                <a:spcPts val="1200"/>
              </a:spcBef>
              <a:buFontTx/>
              <a:buNone/>
              <a:defRPr sz="1400" kern="1200" baseline="0">
                <a:solidFill>
                  <a:schemeClr val="tx2"/>
                </a:solidFill>
                <a:latin typeface="+mn-lt"/>
                <a:ea typeface="+mn-ea"/>
                <a:cs typeface="+mn-cs"/>
              </a:defRPr>
            </a:lvl1pPr>
            <a:lvl2pPr marL="502920" indent="-228600" algn="l" defTabSz="457200" rtl="0" eaLnBrk="1" latinLnBrk="0" hangingPunct="1">
              <a:lnSpc>
                <a:spcPct val="125000"/>
              </a:lnSpc>
              <a:spcBef>
                <a:spcPts val="1200"/>
              </a:spcBef>
              <a:buSzPct val="100000"/>
              <a:buFont typeface="Arial"/>
              <a:buChar char="•"/>
              <a:defRPr sz="1400" kern="1200" baseline="0">
                <a:solidFill>
                  <a:schemeClr val="tx2"/>
                </a:solidFill>
                <a:latin typeface="+mn-lt"/>
                <a:ea typeface="+mn-ea"/>
                <a:cs typeface="+mn-cs"/>
              </a:defRPr>
            </a:lvl2pPr>
            <a:lvl3pPr marL="777240" indent="-228600" algn="l" defTabSz="457200" rtl="0" eaLnBrk="1" latinLnBrk="0" hangingPunct="1">
              <a:lnSpc>
                <a:spcPct val="125000"/>
              </a:lnSpc>
              <a:spcBef>
                <a:spcPts val="1200"/>
              </a:spcBef>
              <a:buFont typeface="Lucida Grande"/>
              <a:buChar char="·"/>
              <a:defRPr sz="1400" kern="1200" baseline="0">
                <a:solidFill>
                  <a:schemeClr val="tx2"/>
                </a:solidFill>
                <a:latin typeface="+mn-lt"/>
                <a:ea typeface="+mn-ea"/>
                <a:cs typeface="+mn-cs"/>
              </a:defRPr>
            </a:lvl3pPr>
            <a:lvl4pPr marL="1143000" indent="-228600" algn="l" defTabSz="457200" rtl="0" eaLnBrk="1" latinLnBrk="0" hangingPunct="1">
              <a:lnSpc>
                <a:spcPct val="125000"/>
              </a:lnSpc>
              <a:spcBef>
                <a:spcPts val="1200"/>
              </a:spcBef>
              <a:buFont typeface="Arial"/>
              <a:buChar char="–"/>
              <a:defRPr sz="1000" kern="1200" baseline="0">
                <a:solidFill>
                  <a:schemeClr val="tx2"/>
                </a:solidFill>
                <a:latin typeface="+mn-lt"/>
                <a:ea typeface="+mn-ea"/>
                <a:cs typeface="+mn-cs"/>
              </a:defRPr>
            </a:lvl4pPr>
            <a:lvl5pPr marL="1371600" indent="-228600" algn="l" defTabSz="457200" rtl="0" eaLnBrk="1" latinLnBrk="0" hangingPunct="1">
              <a:lnSpc>
                <a:spcPct val="125000"/>
              </a:lnSpc>
              <a:spcBef>
                <a:spcPts val="1200"/>
              </a:spcBef>
              <a:buFont typeface="Arial"/>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5000"/>
              </a:lnSpc>
              <a:spcBef>
                <a:spcPts val="1200"/>
              </a:spcBef>
              <a:spcAft>
                <a:spcPts val="0"/>
              </a:spcAft>
              <a:buClrTx/>
              <a:buSzTx/>
              <a:buFontTx/>
              <a:buNone/>
              <a:tabLst/>
              <a:defRPr/>
            </a:pPr>
            <a:r>
              <a:rPr lang="en-US" sz="2400" b="1" dirty="0">
                <a:solidFill>
                  <a:srgbClr val="580F8B"/>
                </a:solidFill>
                <a:latin typeface="Arial"/>
              </a:rPr>
              <a:t>Attributes collected</a:t>
            </a:r>
            <a:r>
              <a:rPr kumimoji="0" lang="en-US" sz="2400" b="1" i="0" u="none" strike="noStrike" kern="1200" cap="none" spc="0" normalizeH="0" baseline="0" noProof="0" dirty="0">
                <a:ln>
                  <a:noFill/>
                </a:ln>
                <a:solidFill>
                  <a:srgbClr val="580F8B"/>
                </a:solidFill>
                <a:effectLst/>
                <a:uLnTx/>
                <a:uFillTx/>
                <a:latin typeface="Arial"/>
                <a:ea typeface="+mn-ea"/>
                <a:cs typeface="+mn-cs"/>
              </a:rPr>
              <a:t>:</a:t>
            </a:r>
          </a:p>
          <a:p>
            <a:pPr marL="571500" marR="0" lvl="0" indent="-571500" algn="l" defTabSz="457200" rtl="0" eaLnBrk="1" fontAlgn="auto" latinLnBrk="0" hangingPunct="1">
              <a:lnSpc>
                <a:spcPct val="125000"/>
              </a:lnSpc>
              <a:spcBef>
                <a:spcPts val="12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580F8B"/>
                </a:solidFill>
                <a:effectLst/>
                <a:uLnTx/>
                <a:uFillTx/>
                <a:latin typeface="Arial"/>
                <a:ea typeface="+mn-ea"/>
                <a:cs typeface="+mn-cs"/>
              </a:rPr>
              <a:t>Adoption</a:t>
            </a:r>
          </a:p>
          <a:p>
            <a:pPr marL="571500" marR="0" lvl="0" indent="-571500" algn="l" defTabSz="457200" rtl="0" eaLnBrk="1" fontAlgn="auto" latinLnBrk="0" hangingPunct="1">
              <a:lnSpc>
                <a:spcPct val="125000"/>
              </a:lnSpc>
              <a:spcBef>
                <a:spcPts val="12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580F8B"/>
                </a:solidFill>
                <a:effectLst/>
                <a:uLnTx/>
                <a:uFillTx/>
                <a:latin typeface="Arial"/>
                <a:ea typeface="+mn-ea"/>
                <a:cs typeface="+mn-cs"/>
              </a:rPr>
              <a:t>Implementation fidelity</a:t>
            </a:r>
          </a:p>
          <a:p>
            <a:pPr marL="571500" marR="0" lvl="0" indent="-571500" algn="l" defTabSz="457200" rtl="0" eaLnBrk="1" fontAlgn="auto" latinLnBrk="0" hangingPunct="1">
              <a:lnSpc>
                <a:spcPct val="125000"/>
              </a:lnSpc>
              <a:spcBef>
                <a:spcPts val="12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580F8B"/>
                </a:solidFill>
                <a:effectLst/>
                <a:uLnTx/>
                <a:uFillTx/>
                <a:latin typeface="Arial"/>
                <a:ea typeface="+mn-ea"/>
                <a:cs typeface="+mn-cs"/>
              </a:rPr>
              <a:t>CATCH context</a:t>
            </a:r>
          </a:p>
          <a:p>
            <a:pPr marL="571500" marR="0" lvl="0" indent="-571500" algn="l" defTabSz="457200" rtl="0" eaLnBrk="1" fontAlgn="auto" latinLnBrk="0" hangingPunct="1">
              <a:lnSpc>
                <a:spcPct val="125000"/>
              </a:lnSpc>
              <a:spcBef>
                <a:spcPts val="12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580F8B"/>
                </a:solidFill>
                <a:effectLst/>
                <a:uLnTx/>
                <a:uFillTx/>
                <a:latin typeface="Arial"/>
                <a:ea typeface="+mn-ea"/>
                <a:cs typeface="+mn-cs"/>
              </a:rPr>
              <a:t>Hospital </a:t>
            </a:r>
            <a:r>
              <a:rPr lang="en-US" sz="2400" dirty="0">
                <a:solidFill>
                  <a:srgbClr val="580F8B"/>
                </a:solidFill>
                <a:latin typeface="Arial"/>
              </a:rPr>
              <a:t>characteristics</a:t>
            </a:r>
            <a:endParaRPr kumimoji="0" lang="en-US" sz="2400" b="0" i="0" u="none" strike="noStrike" kern="1200" cap="none" spc="0" normalizeH="0" baseline="0" noProof="0" dirty="0">
              <a:ln>
                <a:noFill/>
              </a:ln>
              <a:solidFill>
                <a:srgbClr val="580F8B"/>
              </a:solidFill>
              <a:effectLst/>
              <a:uLnTx/>
              <a:uFillTx/>
              <a:latin typeface="Arial"/>
              <a:ea typeface="+mn-ea"/>
              <a:cs typeface="+mn-cs"/>
            </a:endParaRPr>
          </a:p>
          <a:p>
            <a:pPr marL="571500" marR="0" lvl="0" indent="-571500" algn="l" defTabSz="457200" rtl="0" eaLnBrk="1" fontAlgn="auto" latinLnBrk="0" hangingPunct="1">
              <a:lnSpc>
                <a:spcPct val="125000"/>
              </a:lnSpc>
              <a:spcBef>
                <a:spcPts val="12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580F8B"/>
                </a:solidFill>
                <a:effectLst/>
                <a:uLnTx/>
                <a:uFillTx/>
                <a:latin typeface="Arial"/>
                <a:ea typeface="+mn-ea"/>
                <a:cs typeface="+mn-cs"/>
              </a:rPr>
              <a:t>Patient </a:t>
            </a:r>
            <a:r>
              <a:rPr lang="en-US" sz="2400" dirty="0">
                <a:solidFill>
                  <a:srgbClr val="580F8B"/>
                </a:solidFill>
                <a:latin typeface="Arial"/>
              </a:rPr>
              <a:t>characteristics</a:t>
            </a:r>
            <a:endParaRPr kumimoji="0" lang="en-US" sz="2400" b="0" i="0" u="none" strike="noStrike" kern="1200" cap="none" spc="0" normalizeH="0" baseline="0" noProof="0" dirty="0">
              <a:ln>
                <a:noFill/>
              </a:ln>
              <a:solidFill>
                <a:srgbClr val="580F8B"/>
              </a:solidFill>
              <a:effectLst/>
              <a:uLnTx/>
              <a:uFillTx/>
              <a:latin typeface="Arial"/>
              <a:ea typeface="+mn-ea"/>
              <a:cs typeface="+mn-cs"/>
            </a:endParaRPr>
          </a:p>
          <a:p>
            <a:pPr marL="342900" marR="0" lvl="0" indent="-342900" algn="l" defTabSz="457200" rtl="0" eaLnBrk="1" fontAlgn="auto" latinLnBrk="0" hangingPunct="1">
              <a:lnSpc>
                <a:spcPct val="125000"/>
              </a:lnSpc>
              <a:spcBef>
                <a:spcPts val="1200"/>
              </a:spcBef>
              <a:spcAft>
                <a:spcPts val="0"/>
              </a:spcAft>
              <a:buClrTx/>
              <a:buSzTx/>
              <a:buFont typeface="Wingdings" panose="05000000000000000000" pitchFamily="2" charset="2"/>
              <a:buChar char="Ø"/>
              <a:tabLst/>
              <a:defRPr/>
            </a:pPr>
            <a:endParaRPr kumimoji="0" lang="en-US" sz="4200" b="0" i="0" u="none" strike="noStrike" kern="1200" cap="none" spc="0" normalizeH="0" baseline="0" noProof="0" dirty="0">
              <a:ln>
                <a:noFill/>
              </a:ln>
              <a:solidFill>
                <a:srgbClr val="580F8B"/>
              </a:solidFill>
              <a:effectLst/>
              <a:uLnTx/>
              <a:uFillTx/>
              <a:latin typeface="Arial"/>
              <a:ea typeface="+mn-ea"/>
              <a:cs typeface="+mn-cs"/>
            </a:endParaRPr>
          </a:p>
        </p:txBody>
      </p:sp>
      <p:sp>
        <p:nvSpPr>
          <p:cNvPr id="9" name="Subtitle 2">
            <a:extLst>
              <a:ext uri="{FF2B5EF4-FFF2-40B4-BE49-F238E27FC236}">
                <a16:creationId xmlns:a16="http://schemas.microsoft.com/office/drawing/2014/main" id="{F144CEE1-9421-C478-D974-5D9B9A692A95}"/>
              </a:ext>
            </a:extLst>
          </p:cNvPr>
          <p:cNvSpPr txBox="1">
            <a:spLocks/>
          </p:cNvSpPr>
          <p:nvPr/>
        </p:nvSpPr>
        <p:spPr>
          <a:xfrm>
            <a:off x="7213990" y="1355590"/>
            <a:ext cx="11194359" cy="5049627"/>
          </a:xfrm>
          <a:prstGeom prst="rect">
            <a:avLst/>
          </a:prstGeom>
        </p:spPr>
        <p:txBody>
          <a:bodyPr vert="horz" lIns="0" tIns="0" rIns="0" bIns="0" rtlCol="0">
            <a:normAutofit/>
          </a:bodyPr>
          <a:lstStyle>
            <a:lvl1pPr marL="0" indent="0" algn="l" defTabSz="457200" rtl="0" eaLnBrk="1" latinLnBrk="0" hangingPunct="1">
              <a:lnSpc>
                <a:spcPct val="125000"/>
              </a:lnSpc>
              <a:spcBef>
                <a:spcPts val="1200"/>
              </a:spcBef>
              <a:buFontTx/>
              <a:buNone/>
              <a:defRPr sz="1400" kern="1200" baseline="0">
                <a:solidFill>
                  <a:schemeClr val="tx2"/>
                </a:solidFill>
                <a:latin typeface="+mn-lt"/>
                <a:ea typeface="+mn-ea"/>
                <a:cs typeface="+mn-cs"/>
              </a:defRPr>
            </a:lvl1pPr>
            <a:lvl2pPr marL="502920" indent="-228600" algn="l" defTabSz="457200" rtl="0" eaLnBrk="1" latinLnBrk="0" hangingPunct="1">
              <a:lnSpc>
                <a:spcPct val="125000"/>
              </a:lnSpc>
              <a:spcBef>
                <a:spcPts val="1200"/>
              </a:spcBef>
              <a:buSzPct val="100000"/>
              <a:buFont typeface="Arial"/>
              <a:buChar char="•"/>
              <a:defRPr sz="1400" kern="1200" baseline="0">
                <a:solidFill>
                  <a:schemeClr val="tx2"/>
                </a:solidFill>
                <a:latin typeface="+mn-lt"/>
                <a:ea typeface="+mn-ea"/>
                <a:cs typeface="+mn-cs"/>
              </a:defRPr>
            </a:lvl2pPr>
            <a:lvl3pPr marL="777240" indent="-228600" algn="l" defTabSz="457200" rtl="0" eaLnBrk="1" latinLnBrk="0" hangingPunct="1">
              <a:lnSpc>
                <a:spcPct val="125000"/>
              </a:lnSpc>
              <a:spcBef>
                <a:spcPts val="1200"/>
              </a:spcBef>
              <a:buFont typeface="Lucida Grande"/>
              <a:buChar char="·"/>
              <a:defRPr sz="1400" kern="1200" baseline="0">
                <a:solidFill>
                  <a:schemeClr val="tx2"/>
                </a:solidFill>
                <a:latin typeface="+mn-lt"/>
                <a:ea typeface="+mn-ea"/>
                <a:cs typeface="+mn-cs"/>
              </a:defRPr>
            </a:lvl3pPr>
            <a:lvl4pPr marL="1143000" indent="-228600" algn="l" defTabSz="457200" rtl="0" eaLnBrk="1" latinLnBrk="0" hangingPunct="1">
              <a:lnSpc>
                <a:spcPct val="125000"/>
              </a:lnSpc>
              <a:spcBef>
                <a:spcPts val="1200"/>
              </a:spcBef>
              <a:buFont typeface="Arial"/>
              <a:buChar char="–"/>
              <a:defRPr sz="1000" kern="1200" baseline="0">
                <a:solidFill>
                  <a:schemeClr val="tx2"/>
                </a:solidFill>
                <a:latin typeface="+mn-lt"/>
                <a:ea typeface="+mn-ea"/>
                <a:cs typeface="+mn-cs"/>
              </a:defRPr>
            </a:lvl4pPr>
            <a:lvl5pPr marL="1371600" indent="-228600" algn="l" defTabSz="457200" rtl="0" eaLnBrk="1" latinLnBrk="0" hangingPunct="1">
              <a:lnSpc>
                <a:spcPct val="125000"/>
              </a:lnSpc>
              <a:spcBef>
                <a:spcPts val="1200"/>
              </a:spcBef>
              <a:buFont typeface="Arial"/>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5000"/>
              </a:lnSpc>
              <a:spcBef>
                <a:spcPts val="1200"/>
              </a:spcBef>
              <a:spcAft>
                <a:spcPts val="0"/>
              </a:spcAft>
              <a:buClrTx/>
              <a:buSzTx/>
              <a:buFontTx/>
              <a:buNone/>
              <a:tabLst/>
              <a:defRPr/>
            </a:pPr>
            <a:r>
              <a:rPr kumimoji="0" lang="en-US" sz="2400" b="1" i="0" u="none" strike="noStrike" kern="1200" cap="none" spc="0" normalizeH="0" baseline="0" noProof="0" dirty="0">
                <a:ln>
                  <a:noFill/>
                </a:ln>
                <a:solidFill>
                  <a:srgbClr val="580F8B"/>
                </a:solidFill>
                <a:effectLst/>
                <a:uLnTx/>
                <a:uFillTx/>
                <a:latin typeface="Arial"/>
                <a:ea typeface="+mn-ea"/>
                <a:cs typeface="+mn-cs"/>
              </a:rPr>
              <a:t>Data sources: </a:t>
            </a:r>
          </a:p>
          <a:p>
            <a:pPr marL="342900" marR="0" lvl="0" indent="-342900" algn="l" defTabSz="457200" rtl="0" eaLnBrk="1" fontAlgn="auto" latinLnBrk="0" hangingPunct="1">
              <a:lnSpc>
                <a:spcPct val="125000"/>
              </a:lnSpc>
              <a:spcBef>
                <a:spcPts val="12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580F8B"/>
                </a:solidFill>
                <a:effectLst/>
                <a:uLnTx/>
                <a:uFillTx/>
                <a:latin typeface="Arial"/>
                <a:ea typeface="+mn-ea"/>
                <a:cs typeface="+mn-cs"/>
              </a:rPr>
              <a:t>H+H EHR </a:t>
            </a:r>
          </a:p>
          <a:p>
            <a:pPr marL="342900" marR="0" lvl="0" indent="-342900" algn="l" defTabSz="457200" rtl="0" eaLnBrk="1" fontAlgn="auto" latinLnBrk="0" hangingPunct="1">
              <a:lnSpc>
                <a:spcPct val="125000"/>
              </a:lnSpc>
              <a:spcBef>
                <a:spcPts val="12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580F8B"/>
                </a:solidFill>
                <a:effectLst/>
                <a:uLnTx/>
                <a:uFillTx/>
                <a:latin typeface="Arial"/>
                <a:ea typeface="+mn-ea"/>
                <a:cs typeface="+mn-cs"/>
              </a:rPr>
              <a:t>CATCH meeting notes </a:t>
            </a:r>
          </a:p>
          <a:p>
            <a:pPr marL="342900" marR="0" lvl="0" indent="-342900" algn="l" defTabSz="457200" rtl="0" eaLnBrk="1" fontAlgn="auto" latinLnBrk="0" hangingPunct="1">
              <a:lnSpc>
                <a:spcPct val="125000"/>
              </a:lnSpc>
              <a:spcBef>
                <a:spcPts val="12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580F8B"/>
                </a:solidFill>
                <a:effectLst/>
                <a:uLnTx/>
                <a:uFillTx/>
                <a:latin typeface="Arial"/>
                <a:ea typeface="+mn-ea"/>
                <a:cs typeface="+mn-cs"/>
              </a:rPr>
              <a:t>Interviews with CATCH staff</a:t>
            </a:r>
          </a:p>
          <a:p>
            <a:pPr marL="845820" lvl="1" indent="-342900">
              <a:buSzTx/>
              <a:buFont typeface="Arial" panose="020B0604020202020204" pitchFamily="34" charset="0"/>
              <a:buChar char="•"/>
              <a:defRPr/>
            </a:pPr>
            <a:r>
              <a:rPr kumimoji="0" lang="en-US" sz="2400" b="0" i="0" u="none" strike="noStrike" kern="1200" cap="none" spc="0" normalizeH="0" baseline="0" noProof="0" dirty="0">
                <a:ln>
                  <a:noFill/>
                </a:ln>
                <a:solidFill>
                  <a:srgbClr val="580F8B"/>
                </a:solidFill>
                <a:effectLst/>
                <a:uLnTx/>
                <a:uFillTx/>
                <a:latin typeface="Arial"/>
                <a:ea typeface="+mn-ea"/>
                <a:cs typeface="+mn-cs"/>
              </a:rPr>
              <a:t>59 interviews</a:t>
            </a:r>
          </a:p>
          <a:p>
            <a:pPr marL="845820" lvl="1" indent="-342900">
              <a:buSzTx/>
              <a:buFont typeface="Arial" panose="020B0604020202020204" pitchFamily="34" charset="0"/>
              <a:buChar char="•"/>
              <a:defRPr/>
            </a:pPr>
            <a:r>
              <a:rPr kumimoji="0" lang="en-US" sz="2400" b="0" i="0" u="none" strike="noStrike" kern="1200" cap="none" spc="0" normalizeH="0" baseline="0" noProof="0" dirty="0">
                <a:ln>
                  <a:noFill/>
                </a:ln>
                <a:solidFill>
                  <a:srgbClr val="580F8B"/>
                </a:solidFill>
                <a:effectLst/>
                <a:uLnTx/>
                <a:uFillTx/>
                <a:latin typeface="Arial"/>
                <a:ea typeface="+mn-ea"/>
                <a:cs typeface="+mn-cs"/>
              </a:rPr>
              <a:t>early implementation </a:t>
            </a:r>
            <a:endParaRPr lang="en-US" sz="2400" dirty="0">
              <a:solidFill>
                <a:srgbClr val="580F8B"/>
              </a:solidFill>
              <a:latin typeface="Arial"/>
            </a:endParaRPr>
          </a:p>
          <a:p>
            <a:pPr marL="845820" lvl="1" indent="-342900">
              <a:buSzTx/>
              <a:buFont typeface="Arial" panose="020B0604020202020204" pitchFamily="34" charset="0"/>
              <a:buChar char="•"/>
              <a:defRPr/>
            </a:pPr>
            <a:r>
              <a:rPr kumimoji="0" lang="en-US" sz="2400" b="0" i="0" u="none" strike="noStrike" kern="1200" cap="none" spc="0" normalizeH="0" baseline="0" noProof="0" dirty="0">
                <a:ln>
                  <a:noFill/>
                </a:ln>
                <a:solidFill>
                  <a:srgbClr val="580F8B"/>
                </a:solidFill>
                <a:effectLst/>
                <a:uLnTx/>
                <a:uFillTx/>
                <a:latin typeface="Arial"/>
                <a:ea typeface="+mn-ea"/>
                <a:cs typeface="+mn-cs"/>
              </a:rPr>
              <a:t>end of year 1</a:t>
            </a:r>
          </a:p>
          <a:p>
            <a:pPr marL="342900" marR="0" lvl="0" indent="-342900" algn="l" defTabSz="457200" rtl="0" eaLnBrk="1" fontAlgn="auto" latinLnBrk="0" hangingPunct="1">
              <a:lnSpc>
                <a:spcPct val="125000"/>
              </a:lnSpc>
              <a:spcBef>
                <a:spcPts val="1200"/>
              </a:spcBef>
              <a:spcAft>
                <a:spcPts val="0"/>
              </a:spcAft>
              <a:buClrTx/>
              <a:buSzTx/>
              <a:buFont typeface="Wingdings" panose="05000000000000000000" pitchFamily="2" charset="2"/>
              <a:buChar char="Ø"/>
              <a:tabLst/>
              <a:defRPr/>
            </a:pPr>
            <a:endParaRPr kumimoji="0" lang="en-US" sz="4200" b="0" i="0" u="none" strike="noStrike" kern="1200" cap="none" spc="0" normalizeH="0" baseline="0" noProof="0" dirty="0">
              <a:ln>
                <a:noFill/>
              </a:ln>
              <a:solidFill>
                <a:srgbClr val="580F8B"/>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BE7AE562-7F60-6335-99B6-E354D3F3EFA7}"/>
              </a:ext>
            </a:extLst>
          </p:cNvPr>
          <p:cNvPicPr>
            <a:picLocks noChangeAspect="1"/>
          </p:cNvPicPr>
          <p:nvPr/>
        </p:nvPicPr>
        <p:blipFill>
          <a:blip r:embed="rId3"/>
          <a:stretch>
            <a:fillRect/>
          </a:stretch>
        </p:blipFill>
        <p:spPr>
          <a:xfrm>
            <a:off x="4123964" y="1035370"/>
            <a:ext cx="1646063" cy="1371719"/>
          </a:xfrm>
          <a:prstGeom prst="rect">
            <a:avLst/>
          </a:prstGeom>
        </p:spPr>
      </p:pic>
    </p:spTree>
    <p:extLst>
      <p:ext uri="{BB962C8B-B14F-4D97-AF65-F5344CB8AC3E}">
        <p14:creationId xmlns:p14="http://schemas.microsoft.com/office/powerpoint/2010/main" val="321725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7812BF-1BC7-C7F3-6EB6-9C6B6DDEBF0F}"/>
              </a:ext>
            </a:extLst>
          </p:cNvPr>
          <p:cNvSpPr txBox="1"/>
          <p:nvPr/>
        </p:nvSpPr>
        <p:spPr>
          <a:xfrm>
            <a:off x="183962" y="5869843"/>
            <a:ext cx="1314788" cy="850185"/>
          </a:xfrm>
          <a:prstGeom prst="rect">
            <a:avLst/>
          </a:prstGeom>
          <a:solidFill>
            <a:schemeClr val="bg1"/>
          </a:solidFill>
        </p:spPr>
        <p:txBody>
          <a:bodyPr wrap="square" rtlCol="0">
            <a:spAutoFit/>
          </a:bodyPr>
          <a:lstStyle/>
          <a:p>
            <a:pPr algn="l"/>
            <a:endParaRPr lang="en-US" sz="1400"/>
          </a:p>
        </p:txBody>
      </p:sp>
      <p:sp>
        <p:nvSpPr>
          <p:cNvPr id="2" name="Title 1">
            <a:extLst>
              <a:ext uri="{FF2B5EF4-FFF2-40B4-BE49-F238E27FC236}">
                <a16:creationId xmlns:a16="http://schemas.microsoft.com/office/drawing/2014/main" id="{AA8ACEB4-E91C-4AA4-937D-CF122AF59BAD}"/>
              </a:ext>
            </a:extLst>
          </p:cNvPr>
          <p:cNvSpPr>
            <a:spLocks noGrp="1"/>
          </p:cNvSpPr>
          <p:nvPr>
            <p:ph type="title"/>
          </p:nvPr>
        </p:nvSpPr>
        <p:spPr>
          <a:xfrm>
            <a:off x="183962" y="366775"/>
            <a:ext cx="11330306" cy="723559"/>
          </a:xfrm>
        </p:spPr>
        <p:txBody>
          <a:bodyPr>
            <a:normAutofit fontScale="90000"/>
          </a:bodyPr>
          <a:lstStyle/>
          <a:p>
            <a:r>
              <a:rPr lang="en-US" sz="3600" dirty="0"/>
              <a:t>Reach: Eligible admissions receiving MOUD order </a:t>
            </a:r>
            <a:br>
              <a:rPr lang="en-US" sz="3600" dirty="0"/>
            </a:br>
            <a:r>
              <a:rPr lang="en-US" sz="3600" dirty="0"/>
              <a:t>(N= 2,117)</a:t>
            </a:r>
          </a:p>
        </p:txBody>
      </p:sp>
      <p:grpSp>
        <p:nvGrpSpPr>
          <p:cNvPr id="5" name="Group 4">
            <a:extLst>
              <a:ext uri="{FF2B5EF4-FFF2-40B4-BE49-F238E27FC236}">
                <a16:creationId xmlns:a16="http://schemas.microsoft.com/office/drawing/2014/main" id="{10EE1C5C-9707-4F6C-9ED4-5EA5004FECCD}"/>
              </a:ext>
            </a:extLst>
          </p:cNvPr>
          <p:cNvGrpSpPr/>
          <p:nvPr/>
        </p:nvGrpSpPr>
        <p:grpSpPr>
          <a:xfrm>
            <a:off x="628890" y="2808031"/>
            <a:ext cx="4255674" cy="1200329"/>
            <a:chOff x="4191447" y="3097771"/>
            <a:chExt cx="2856249" cy="1200329"/>
          </a:xfrm>
        </p:grpSpPr>
        <p:sp>
          <p:nvSpPr>
            <p:cNvPr id="6" name="TextBox 5">
              <a:extLst>
                <a:ext uri="{FF2B5EF4-FFF2-40B4-BE49-F238E27FC236}">
                  <a16:creationId xmlns:a16="http://schemas.microsoft.com/office/drawing/2014/main" id="{ABCF9DE2-B764-4EC9-8628-C1F55CCDF058}"/>
                </a:ext>
              </a:extLst>
            </p:cNvPr>
            <p:cNvSpPr txBox="1"/>
            <p:nvPr/>
          </p:nvSpPr>
          <p:spPr>
            <a:xfrm>
              <a:off x="4191447" y="3236270"/>
              <a:ext cx="1133842" cy="954107"/>
            </a:xfrm>
            <a:prstGeom prst="rect">
              <a:avLst/>
            </a:prstGeom>
            <a:noFill/>
          </p:spPr>
          <p:txBody>
            <a:bodyPr wrap="square" rtlCol="0">
              <a:spAutoFit/>
            </a:bodyPr>
            <a:lstStyle/>
            <a:p>
              <a:r>
                <a:rPr lang="en-US" sz="2800" dirty="0">
                  <a:ln w="0"/>
                </a:rPr>
                <a:t>Any MOUD</a:t>
              </a:r>
            </a:p>
          </p:txBody>
        </p:sp>
        <p:sp>
          <p:nvSpPr>
            <p:cNvPr id="7" name="Rectangle 6">
              <a:extLst>
                <a:ext uri="{FF2B5EF4-FFF2-40B4-BE49-F238E27FC236}">
                  <a16:creationId xmlns:a16="http://schemas.microsoft.com/office/drawing/2014/main" id="{40CD25CC-EA7F-456D-9357-3EEB8DA451F3}"/>
                </a:ext>
              </a:extLst>
            </p:cNvPr>
            <p:cNvSpPr/>
            <p:nvPr/>
          </p:nvSpPr>
          <p:spPr>
            <a:xfrm>
              <a:off x="5167925" y="3097771"/>
              <a:ext cx="1879771" cy="1200329"/>
            </a:xfrm>
            <a:prstGeom prst="rect">
              <a:avLst/>
            </a:prstGeom>
            <a:noFill/>
          </p:spPr>
          <p:txBody>
            <a:bodyPr wrap="none" lIns="91440" tIns="45720" rIns="91440" bIns="45720">
              <a:spAutoFit/>
            </a:bodyPr>
            <a:lstStyle/>
            <a:p>
              <a:pPr algn="ctr"/>
              <a:r>
                <a:rPr lang="en-US" sz="7200" b="0" cap="none" spc="0" dirty="0">
                  <a:ln w="0">
                    <a:noFill/>
                  </a:ln>
                </a:rPr>
                <a:t>60.9%</a:t>
              </a:r>
            </a:p>
          </p:txBody>
        </p:sp>
      </p:grpSp>
      <p:sp>
        <p:nvSpPr>
          <p:cNvPr id="8" name="TextBox 7">
            <a:extLst>
              <a:ext uri="{FF2B5EF4-FFF2-40B4-BE49-F238E27FC236}">
                <a16:creationId xmlns:a16="http://schemas.microsoft.com/office/drawing/2014/main" id="{2AF2EFCB-7E35-4F2D-A408-5AE2BBAB5380}"/>
              </a:ext>
            </a:extLst>
          </p:cNvPr>
          <p:cNvSpPr txBox="1"/>
          <p:nvPr/>
        </p:nvSpPr>
        <p:spPr>
          <a:xfrm>
            <a:off x="0" y="6231982"/>
            <a:ext cx="12195810" cy="523220"/>
          </a:xfrm>
          <a:prstGeom prst="rect">
            <a:avLst/>
          </a:prstGeom>
          <a:noFill/>
        </p:spPr>
        <p:txBody>
          <a:bodyPr wrap="square" rtlCol="0">
            <a:spAutoFit/>
          </a:bodyPr>
          <a:lstStyle/>
          <a:p>
            <a:r>
              <a:rPr lang="en-US" sz="1400" dirty="0">
                <a:solidFill>
                  <a:schemeClr val="tx2"/>
                </a:solidFill>
              </a:rPr>
              <a:t>*Includes the first hospitalization among patients aged ≥18 years with a length of stay ≥1 night and an opioid-related discharge diagnosis during the first year of CATCH</a:t>
            </a:r>
          </a:p>
        </p:txBody>
      </p:sp>
      <p:graphicFrame>
        <p:nvGraphicFramePr>
          <p:cNvPr id="10" name="Chart 9"/>
          <p:cNvGraphicFramePr/>
          <p:nvPr>
            <p:extLst>
              <p:ext uri="{D42A27DB-BD31-4B8C-83A1-F6EECF244321}">
                <p14:modId xmlns:p14="http://schemas.microsoft.com/office/powerpoint/2010/main" val="1192677560"/>
              </p:ext>
            </p:extLst>
          </p:nvPr>
        </p:nvGraphicFramePr>
        <p:xfrm>
          <a:off x="5636872" y="1826365"/>
          <a:ext cx="5926238" cy="3163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6703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9300A4-BF87-6CDD-812A-43471A51345C}"/>
              </a:ext>
            </a:extLst>
          </p:cNvPr>
          <p:cNvSpPr txBox="1"/>
          <p:nvPr/>
        </p:nvSpPr>
        <p:spPr>
          <a:xfrm>
            <a:off x="254301" y="6000412"/>
            <a:ext cx="1276913" cy="72502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3565A"/>
              </a:solidFill>
              <a:effectLst/>
              <a:uLnTx/>
              <a:uFillTx/>
              <a:latin typeface="Arial"/>
              <a:ea typeface="+mn-ea"/>
              <a:cs typeface="+mn-cs"/>
            </a:endParaRPr>
          </a:p>
        </p:txBody>
      </p:sp>
      <p:sp>
        <p:nvSpPr>
          <p:cNvPr id="2" name="Title 1">
            <a:extLst>
              <a:ext uri="{FF2B5EF4-FFF2-40B4-BE49-F238E27FC236}">
                <a16:creationId xmlns:a16="http://schemas.microsoft.com/office/drawing/2014/main" id="{AA8ACEB4-E91C-4AA4-937D-CF122AF59BAD}"/>
              </a:ext>
            </a:extLst>
          </p:cNvPr>
          <p:cNvSpPr>
            <a:spLocks noGrp="1"/>
          </p:cNvSpPr>
          <p:nvPr>
            <p:ph type="title"/>
          </p:nvPr>
        </p:nvSpPr>
        <p:spPr/>
        <p:txBody>
          <a:bodyPr>
            <a:normAutofit fontScale="90000"/>
          </a:bodyPr>
          <a:lstStyle/>
          <a:p>
            <a:r>
              <a:rPr lang="en-US" sz="3600" dirty="0"/>
              <a:t>Reach: Eligible admissions receiving MOUD order</a:t>
            </a:r>
          </a:p>
        </p:txBody>
      </p:sp>
      <p:graphicFrame>
        <p:nvGraphicFramePr>
          <p:cNvPr id="10" name="Chart 9"/>
          <p:cNvGraphicFramePr/>
          <p:nvPr/>
        </p:nvGraphicFramePr>
        <p:xfrm>
          <a:off x="5725996" y="1533624"/>
          <a:ext cx="5783580" cy="42405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044F33E2-073B-FD94-951F-35BC24BC9BBD}"/>
              </a:ext>
            </a:extLst>
          </p:cNvPr>
          <p:cNvGraphicFramePr>
            <a:graphicFrameLocks noGrp="1"/>
          </p:cNvGraphicFramePr>
          <p:nvPr>
            <p:extLst>
              <p:ext uri="{D42A27DB-BD31-4B8C-83A1-F6EECF244321}">
                <p14:modId xmlns:p14="http://schemas.microsoft.com/office/powerpoint/2010/main" val="2841425969"/>
              </p:ext>
            </p:extLst>
          </p:nvPr>
        </p:nvGraphicFramePr>
        <p:xfrm>
          <a:off x="882127" y="1881732"/>
          <a:ext cx="10370373" cy="3094535"/>
        </p:xfrm>
        <a:graphic>
          <a:graphicData uri="http://schemas.openxmlformats.org/drawingml/2006/table">
            <a:tbl>
              <a:tblPr firstRow="1" firstCol="1" bandRow="1">
                <a:tableStyleId>{3B4B98B0-60AC-42C2-AFA5-B58CD77FA1E5}</a:tableStyleId>
              </a:tblPr>
              <a:tblGrid>
                <a:gridCol w="3012141">
                  <a:extLst>
                    <a:ext uri="{9D8B030D-6E8A-4147-A177-3AD203B41FA5}">
                      <a16:colId xmlns:a16="http://schemas.microsoft.com/office/drawing/2014/main" val="2091324456"/>
                    </a:ext>
                  </a:extLst>
                </a:gridCol>
                <a:gridCol w="1226372">
                  <a:extLst>
                    <a:ext uri="{9D8B030D-6E8A-4147-A177-3AD203B41FA5}">
                      <a16:colId xmlns:a16="http://schemas.microsoft.com/office/drawing/2014/main" val="485092843"/>
                    </a:ext>
                  </a:extLst>
                </a:gridCol>
                <a:gridCol w="1226372">
                  <a:extLst>
                    <a:ext uri="{9D8B030D-6E8A-4147-A177-3AD203B41FA5}">
                      <a16:colId xmlns:a16="http://schemas.microsoft.com/office/drawing/2014/main" val="2491206483"/>
                    </a:ext>
                  </a:extLst>
                </a:gridCol>
                <a:gridCol w="1226372">
                  <a:extLst>
                    <a:ext uri="{9D8B030D-6E8A-4147-A177-3AD203B41FA5}">
                      <a16:colId xmlns:a16="http://schemas.microsoft.com/office/drawing/2014/main" val="928919299"/>
                    </a:ext>
                  </a:extLst>
                </a:gridCol>
                <a:gridCol w="1226372">
                  <a:extLst>
                    <a:ext uri="{9D8B030D-6E8A-4147-A177-3AD203B41FA5}">
                      <a16:colId xmlns:a16="http://schemas.microsoft.com/office/drawing/2014/main" val="2882293757"/>
                    </a:ext>
                  </a:extLst>
                </a:gridCol>
                <a:gridCol w="1226372">
                  <a:extLst>
                    <a:ext uri="{9D8B030D-6E8A-4147-A177-3AD203B41FA5}">
                      <a16:colId xmlns:a16="http://schemas.microsoft.com/office/drawing/2014/main" val="2023886630"/>
                    </a:ext>
                  </a:extLst>
                </a:gridCol>
                <a:gridCol w="1226372">
                  <a:extLst>
                    <a:ext uri="{9D8B030D-6E8A-4147-A177-3AD203B41FA5}">
                      <a16:colId xmlns:a16="http://schemas.microsoft.com/office/drawing/2014/main" val="140082847"/>
                    </a:ext>
                  </a:extLst>
                </a:gridCol>
              </a:tblGrid>
              <a:tr h="729440">
                <a:tc>
                  <a:txBody>
                    <a:bodyPr/>
                    <a:lstStyle/>
                    <a:p>
                      <a:pPr algn="l">
                        <a:lnSpc>
                          <a:spcPct val="107000"/>
                        </a:lnSpc>
                        <a:spcAft>
                          <a:spcPts val="800"/>
                        </a:spcAft>
                      </a:pPr>
                      <a:r>
                        <a:rPr lang="en-US" sz="2000" dirty="0">
                          <a:solidFill>
                            <a:sysClr val="windowText" lastClr="000000"/>
                          </a:solidFill>
                          <a:effectLst/>
                          <a:latin typeface="+mn-lt"/>
                        </a:rPr>
                        <a:t>Hospital</a:t>
                      </a:r>
                      <a:endParaRPr lang="en-CA" sz="2000" dirty="0">
                        <a:solidFill>
                          <a:sysClr val="windowText" lastClr="000000"/>
                        </a:solidFill>
                        <a:effectLst/>
                        <a:latin typeface="+mn-lt"/>
                        <a:ea typeface="Calibri" panose="020F0502020204030204" pitchFamily="34" charset="0"/>
                        <a:cs typeface="Arial" panose="020B0604020202020204" pitchFamily="34" charset="0"/>
                      </a:endParaRPr>
                    </a:p>
                  </a:txBody>
                  <a:tcPr marL="8890" marR="889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000" dirty="0">
                          <a:effectLst/>
                          <a:latin typeface="+mn-lt"/>
                        </a:rPr>
                        <a:t>1</a:t>
                      </a:r>
                      <a:endParaRPr lang="en-CA" sz="2000" dirty="0">
                        <a:effectLst/>
                        <a:latin typeface="+mn-lt"/>
                        <a:ea typeface="Calibri" panose="020F0502020204030204" pitchFamily="34" charset="0"/>
                        <a:cs typeface="Arial" panose="020B0604020202020204" pitchFamily="34" charset="0"/>
                      </a:endParaRPr>
                    </a:p>
                  </a:txBody>
                  <a:tcPr marL="8890" marR="889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mn-lt"/>
                        </a:rPr>
                        <a:t>2</a:t>
                      </a:r>
                      <a:endParaRPr lang="en-CA" sz="2000" dirty="0">
                        <a:effectLst/>
                        <a:latin typeface="+mn-lt"/>
                        <a:ea typeface="Calibri" panose="020F0502020204030204" pitchFamily="34" charset="0"/>
                        <a:cs typeface="Arial" panose="020B0604020202020204" pitchFamily="34" charset="0"/>
                      </a:endParaRPr>
                    </a:p>
                  </a:txBody>
                  <a:tcPr marL="8890" marR="889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mn-lt"/>
                        </a:rPr>
                        <a:t>3</a:t>
                      </a:r>
                      <a:endParaRPr lang="en-CA" sz="2000" dirty="0">
                        <a:effectLst/>
                        <a:latin typeface="+mn-lt"/>
                        <a:ea typeface="Calibri" panose="020F0502020204030204" pitchFamily="34" charset="0"/>
                        <a:cs typeface="Arial" panose="020B0604020202020204" pitchFamily="34" charset="0"/>
                      </a:endParaRPr>
                    </a:p>
                  </a:txBody>
                  <a:tcPr marL="8890" marR="889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mn-lt"/>
                        </a:rPr>
                        <a:t>4</a:t>
                      </a:r>
                      <a:endParaRPr lang="en-CA" sz="2000" dirty="0">
                        <a:effectLst/>
                        <a:latin typeface="+mn-lt"/>
                        <a:ea typeface="Calibri" panose="020F0502020204030204" pitchFamily="34" charset="0"/>
                        <a:cs typeface="Arial" panose="020B0604020202020204" pitchFamily="34" charset="0"/>
                      </a:endParaRPr>
                    </a:p>
                  </a:txBody>
                  <a:tcPr marL="8890" marR="889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mn-lt"/>
                        </a:rPr>
                        <a:t>5</a:t>
                      </a:r>
                      <a:endParaRPr lang="en-CA" sz="2000" dirty="0">
                        <a:effectLst/>
                        <a:latin typeface="+mn-lt"/>
                        <a:ea typeface="Calibri" panose="020F0502020204030204" pitchFamily="34" charset="0"/>
                        <a:cs typeface="Arial" panose="020B0604020202020204" pitchFamily="34" charset="0"/>
                      </a:endParaRPr>
                    </a:p>
                  </a:txBody>
                  <a:tcPr marL="8890" marR="889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mn-lt"/>
                        </a:rPr>
                        <a:t>6</a:t>
                      </a:r>
                      <a:endParaRPr lang="en-CA" sz="2000" dirty="0">
                        <a:effectLst/>
                        <a:latin typeface="+mn-lt"/>
                        <a:ea typeface="Calibri" panose="020F0502020204030204" pitchFamily="34" charset="0"/>
                        <a:cs typeface="Arial" panose="020B0604020202020204" pitchFamily="34" charset="0"/>
                      </a:endParaRPr>
                    </a:p>
                  </a:txBody>
                  <a:tcPr marL="8890" marR="889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4344622"/>
                  </a:ext>
                </a:extLst>
              </a:tr>
              <a:tr h="1211938">
                <a:tc>
                  <a:txBody>
                    <a:bodyPr/>
                    <a:lstStyle/>
                    <a:p>
                      <a:pPr algn="l">
                        <a:lnSpc>
                          <a:spcPct val="107000"/>
                        </a:lnSpc>
                        <a:spcAft>
                          <a:spcPts val="800"/>
                        </a:spcAft>
                      </a:pPr>
                      <a:r>
                        <a:rPr lang="en-US" sz="2000" dirty="0">
                          <a:effectLst/>
                          <a:latin typeface="+mn-lt"/>
                        </a:rPr>
                        <a:t>MOUD ordered (%)</a:t>
                      </a:r>
                      <a:endParaRPr lang="en-CA" sz="2000" dirty="0">
                        <a:effectLst/>
                        <a:latin typeface="+mn-lt"/>
                        <a:ea typeface="Calibri" panose="020F0502020204030204" pitchFamily="34" charset="0"/>
                        <a:cs typeface="Arial" panose="020B0604020202020204" pitchFamily="34" charset="0"/>
                      </a:endParaRPr>
                    </a:p>
                  </a:txBody>
                  <a:tcPr marL="8890" marR="8890" marT="0" marB="0" anchor="ctr">
                    <a:lnT w="12700" cap="flat" cmpd="sng" algn="ctr">
                      <a:solidFill>
                        <a:schemeClr val="tx1"/>
                      </a:solidFill>
                      <a:prstDash val="solid"/>
                      <a:round/>
                      <a:headEnd type="none" w="med" len="med"/>
                      <a:tailEnd type="none" w="med" len="med"/>
                    </a:lnT>
                    <a:solidFill>
                      <a:schemeClr val="tx2">
                        <a:alpha val="20000"/>
                      </a:schemeClr>
                    </a:solidFill>
                  </a:tcPr>
                </a:tc>
                <a:tc>
                  <a:txBody>
                    <a:bodyPr/>
                    <a:lstStyle/>
                    <a:p>
                      <a:pPr algn="ctr">
                        <a:lnSpc>
                          <a:spcPct val="107000"/>
                        </a:lnSpc>
                        <a:spcAft>
                          <a:spcPts val="800"/>
                        </a:spcAft>
                      </a:pPr>
                      <a:r>
                        <a:rPr lang="en-US" sz="2000" b="0" dirty="0">
                          <a:effectLst/>
                          <a:latin typeface="+mn-lt"/>
                        </a:rPr>
                        <a:t>71.8%</a:t>
                      </a:r>
                      <a:endParaRPr lang="en-CA" sz="2000" b="0" dirty="0">
                        <a:effectLst/>
                        <a:latin typeface="+mn-lt"/>
                        <a:ea typeface="Calibri" panose="020F0502020204030204" pitchFamily="34" charset="0"/>
                        <a:cs typeface="Arial" panose="020B0604020202020204" pitchFamily="34" charset="0"/>
                      </a:endParaRPr>
                    </a:p>
                  </a:txBody>
                  <a:tcPr marL="8890" marR="8890" marT="0" marB="0" anchor="ctr">
                    <a:lnT w="12700" cap="flat" cmpd="sng" algn="ctr">
                      <a:solidFill>
                        <a:schemeClr val="tx1"/>
                      </a:solidFill>
                      <a:prstDash val="solid"/>
                      <a:round/>
                      <a:headEnd type="none" w="med" len="med"/>
                      <a:tailEnd type="none" w="med" len="med"/>
                    </a:lnT>
                    <a:solidFill>
                      <a:schemeClr val="tx2">
                        <a:alpha val="20000"/>
                      </a:schemeClr>
                    </a:solidFill>
                  </a:tcPr>
                </a:tc>
                <a:tc>
                  <a:txBody>
                    <a:bodyPr/>
                    <a:lstStyle/>
                    <a:p>
                      <a:pPr algn="ctr">
                        <a:lnSpc>
                          <a:spcPct val="107000"/>
                        </a:lnSpc>
                        <a:spcAft>
                          <a:spcPts val="800"/>
                        </a:spcAft>
                      </a:pPr>
                      <a:r>
                        <a:rPr lang="en-US" sz="2000" b="0">
                          <a:effectLst/>
                          <a:latin typeface="+mn-lt"/>
                        </a:rPr>
                        <a:t>61.9%</a:t>
                      </a:r>
                      <a:endParaRPr lang="en-CA" sz="2000" b="0">
                        <a:effectLst/>
                        <a:latin typeface="+mn-lt"/>
                        <a:ea typeface="Calibri" panose="020F0502020204030204" pitchFamily="34" charset="0"/>
                        <a:cs typeface="Arial" panose="020B0604020202020204" pitchFamily="34" charset="0"/>
                      </a:endParaRPr>
                    </a:p>
                  </a:txBody>
                  <a:tcPr marL="8890" marR="8890" marT="0" marB="0" anchor="ctr">
                    <a:lnT w="12700" cap="flat" cmpd="sng" algn="ctr">
                      <a:solidFill>
                        <a:schemeClr val="tx1"/>
                      </a:solidFill>
                      <a:prstDash val="solid"/>
                      <a:round/>
                      <a:headEnd type="none" w="med" len="med"/>
                      <a:tailEnd type="none" w="med" len="med"/>
                    </a:lnT>
                    <a:solidFill>
                      <a:schemeClr val="tx2">
                        <a:alpha val="20000"/>
                      </a:schemeClr>
                    </a:solidFill>
                  </a:tcPr>
                </a:tc>
                <a:tc>
                  <a:txBody>
                    <a:bodyPr/>
                    <a:lstStyle/>
                    <a:p>
                      <a:pPr algn="ctr">
                        <a:lnSpc>
                          <a:spcPct val="107000"/>
                        </a:lnSpc>
                        <a:spcAft>
                          <a:spcPts val="800"/>
                        </a:spcAft>
                      </a:pPr>
                      <a:r>
                        <a:rPr lang="en-US" sz="2000" b="0" dirty="0">
                          <a:effectLst/>
                          <a:latin typeface="+mn-lt"/>
                        </a:rPr>
                        <a:t>49.1%</a:t>
                      </a:r>
                      <a:endParaRPr lang="en-CA" sz="2000" b="0" dirty="0">
                        <a:effectLst/>
                        <a:latin typeface="+mn-lt"/>
                        <a:ea typeface="Calibri" panose="020F0502020204030204" pitchFamily="34" charset="0"/>
                        <a:cs typeface="Arial" panose="020B0604020202020204" pitchFamily="34" charset="0"/>
                      </a:endParaRPr>
                    </a:p>
                  </a:txBody>
                  <a:tcPr marL="8890" marR="8890" marT="0" marB="0" anchor="ctr">
                    <a:lnT w="12700" cap="flat" cmpd="sng" algn="ctr">
                      <a:solidFill>
                        <a:schemeClr val="tx1"/>
                      </a:solidFill>
                      <a:prstDash val="solid"/>
                      <a:round/>
                      <a:headEnd type="none" w="med" len="med"/>
                      <a:tailEnd type="none" w="med" len="med"/>
                    </a:lnT>
                    <a:solidFill>
                      <a:schemeClr val="tx2">
                        <a:alpha val="20000"/>
                      </a:schemeClr>
                    </a:solidFill>
                  </a:tcPr>
                </a:tc>
                <a:tc>
                  <a:txBody>
                    <a:bodyPr/>
                    <a:lstStyle/>
                    <a:p>
                      <a:pPr algn="ctr">
                        <a:lnSpc>
                          <a:spcPct val="107000"/>
                        </a:lnSpc>
                        <a:spcAft>
                          <a:spcPts val="800"/>
                        </a:spcAft>
                      </a:pPr>
                      <a:r>
                        <a:rPr lang="en-US" sz="2000" b="0" dirty="0">
                          <a:effectLst/>
                          <a:latin typeface="+mn-lt"/>
                        </a:rPr>
                        <a:t>49.7%</a:t>
                      </a:r>
                      <a:endParaRPr lang="en-CA" sz="2000" b="0" dirty="0">
                        <a:effectLst/>
                        <a:latin typeface="+mn-lt"/>
                        <a:ea typeface="Calibri" panose="020F0502020204030204" pitchFamily="34" charset="0"/>
                        <a:cs typeface="Arial" panose="020B0604020202020204" pitchFamily="34" charset="0"/>
                      </a:endParaRPr>
                    </a:p>
                  </a:txBody>
                  <a:tcPr marL="8890" marR="8890" marT="0" marB="0" anchor="ctr">
                    <a:lnT w="12700" cap="flat" cmpd="sng" algn="ctr">
                      <a:solidFill>
                        <a:schemeClr val="tx1"/>
                      </a:solidFill>
                      <a:prstDash val="solid"/>
                      <a:round/>
                      <a:headEnd type="none" w="med" len="med"/>
                      <a:tailEnd type="none" w="med" len="med"/>
                    </a:lnT>
                    <a:solidFill>
                      <a:schemeClr val="tx2">
                        <a:alpha val="20000"/>
                      </a:schemeClr>
                    </a:solidFill>
                  </a:tcPr>
                </a:tc>
                <a:tc>
                  <a:txBody>
                    <a:bodyPr/>
                    <a:lstStyle/>
                    <a:p>
                      <a:pPr algn="ctr">
                        <a:lnSpc>
                          <a:spcPct val="107000"/>
                        </a:lnSpc>
                        <a:spcAft>
                          <a:spcPts val="800"/>
                        </a:spcAft>
                      </a:pPr>
                      <a:r>
                        <a:rPr lang="en-US" sz="2000" b="0" dirty="0">
                          <a:effectLst/>
                          <a:latin typeface="+mn-lt"/>
                        </a:rPr>
                        <a:t>61.5%</a:t>
                      </a:r>
                      <a:endParaRPr lang="en-CA" sz="2000" b="0" dirty="0">
                        <a:effectLst/>
                        <a:latin typeface="+mn-lt"/>
                        <a:ea typeface="Calibri" panose="020F0502020204030204" pitchFamily="34" charset="0"/>
                        <a:cs typeface="Arial" panose="020B0604020202020204" pitchFamily="34" charset="0"/>
                      </a:endParaRPr>
                    </a:p>
                  </a:txBody>
                  <a:tcPr marL="8890" marR="8890" marT="0" marB="0" anchor="ctr">
                    <a:lnT w="12700" cap="flat" cmpd="sng" algn="ctr">
                      <a:solidFill>
                        <a:schemeClr val="tx1"/>
                      </a:solidFill>
                      <a:prstDash val="solid"/>
                      <a:round/>
                      <a:headEnd type="none" w="med" len="med"/>
                      <a:tailEnd type="none" w="med" len="med"/>
                    </a:lnT>
                    <a:solidFill>
                      <a:schemeClr val="tx2">
                        <a:alpha val="20000"/>
                      </a:schemeClr>
                    </a:solidFill>
                  </a:tcPr>
                </a:tc>
                <a:tc>
                  <a:txBody>
                    <a:bodyPr/>
                    <a:lstStyle/>
                    <a:p>
                      <a:pPr algn="ctr">
                        <a:lnSpc>
                          <a:spcPct val="107000"/>
                        </a:lnSpc>
                        <a:spcAft>
                          <a:spcPts val="800"/>
                        </a:spcAft>
                      </a:pPr>
                      <a:r>
                        <a:rPr lang="en-US" sz="2000" b="0" dirty="0">
                          <a:effectLst/>
                          <a:latin typeface="+mn-lt"/>
                        </a:rPr>
                        <a:t>70.3%</a:t>
                      </a:r>
                      <a:endParaRPr lang="en-CA" sz="2000" b="0" dirty="0">
                        <a:effectLst/>
                        <a:latin typeface="+mn-lt"/>
                        <a:ea typeface="Calibri" panose="020F0502020204030204" pitchFamily="34" charset="0"/>
                        <a:cs typeface="Arial" panose="020B0604020202020204" pitchFamily="34" charset="0"/>
                      </a:endParaRPr>
                    </a:p>
                  </a:txBody>
                  <a:tcPr marL="8890" marR="8890" marT="0" marB="0" anchor="ctr">
                    <a:lnT w="12700" cap="flat" cmpd="sng" algn="ctr">
                      <a:solidFill>
                        <a:schemeClr val="tx1"/>
                      </a:solidFill>
                      <a:prstDash val="solid"/>
                      <a:round/>
                      <a:headEnd type="none" w="med" len="med"/>
                      <a:tailEnd type="none" w="med" len="med"/>
                    </a:lnT>
                    <a:solidFill>
                      <a:schemeClr val="tx2">
                        <a:alpha val="20000"/>
                      </a:schemeClr>
                    </a:solidFill>
                  </a:tcPr>
                </a:tc>
                <a:extLst>
                  <a:ext uri="{0D108BD9-81ED-4DB2-BD59-A6C34878D82A}">
                    <a16:rowId xmlns:a16="http://schemas.microsoft.com/office/drawing/2014/main" val="995755356"/>
                  </a:ext>
                </a:extLst>
              </a:tr>
              <a:tr h="1153157">
                <a:tc>
                  <a:txBody>
                    <a:bodyPr/>
                    <a:lstStyle/>
                    <a:p>
                      <a:pPr algn="l">
                        <a:lnSpc>
                          <a:spcPct val="107000"/>
                        </a:lnSpc>
                        <a:spcAft>
                          <a:spcPts val="800"/>
                        </a:spcAft>
                      </a:pPr>
                      <a:r>
                        <a:rPr lang="en-US" sz="2000" dirty="0">
                          <a:effectLst/>
                          <a:latin typeface="+mn-lt"/>
                        </a:rPr>
                        <a:t>Performance category</a:t>
                      </a:r>
                    </a:p>
                    <a:p>
                      <a:pPr algn="l">
                        <a:lnSpc>
                          <a:spcPct val="107000"/>
                        </a:lnSpc>
                        <a:spcAft>
                          <a:spcPts val="800"/>
                        </a:spcAft>
                      </a:pPr>
                      <a:r>
                        <a:rPr lang="en-US" sz="1800" b="0" kern="1200" dirty="0">
                          <a:solidFill>
                            <a:schemeClr val="tx1"/>
                          </a:solidFill>
                          <a:effectLst/>
                          <a:latin typeface="+mn-lt"/>
                          <a:ea typeface="+mn-ea"/>
                          <a:cs typeface="+mn-cs"/>
                        </a:rPr>
                        <a:t>High ≥50% MOUD ordered</a:t>
                      </a:r>
                      <a:endParaRPr lang="en-CA" sz="2000" b="0" dirty="0">
                        <a:effectLst/>
                        <a:latin typeface="+mn-lt"/>
                        <a:ea typeface="Calibri" panose="020F0502020204030204" pitchFamily="34" charset="0"/>
                        <a:cs typeface="Arial" panose="020B0604020202020204" pitchFamily="34" charset="0"/>
                      </a:endParaRPr>
                    </a:p>
                  </a:txBody>
                  <a:tcPr marL="8890" marR="889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mn-lt"/>
                        </a:rPr>
                        <a:t>High</a:t>
                      </a:r>
                      <a:endParaRPr lang="en-CA" sz="2000" dirty="0">
                        <a:effectLst/>
                        <a:latin typeface="+mn-lt"/>
                        <a:ea typeface="Calibri" panose="020F0502020204030204" pitchFamily="34" charset="0"/>
                        <a:cs typeface="Arial" panose="020B0604020202020204" pitchFamily="34" charset="0"/>
                      </a:endParaRPr>
                    </a:p>
                  </a:txBody>
                  <a:tcPr marL="8890" marR="889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mn-lt"/>
                        </a:rPr>
                        <a:t>High</a:t>
                      </a:r>
                      <a:endParaRPr lang="en-CA" sz="2000" dirty="0">
                        <a:effectLst/>
                        <a:latin typeface="+mn-lt"/>
                        <a:ea typeface="Calibri" panose="020F0502020204030204" pitchFamily="34" charset="0"/>
                        <a:cs typeface="Arial" panose="020B0604020202020204" pitchFamily="34" charset="0"/>
                      </a:endParaRPr>
                    </a:p>
                  </a:txBody>
                  <a:tcPr marL="8890" marR="889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000">
                          <a:effectLst/>
                          <a:latin typeface="+mn-lt"/>
                        </a:rPr>
                        <a:t>Low</a:t>
                      </a:r>
                      <a:endParaRPr lang="en-CA" sz="2000">
                        <a:effectLst/>
                        <a:latin typeface="+mn-lt"/>
                        <a:ea typeface="Calibri" panose="020F0502020204030204" pitchFamily="34" charset="0"/>
                        <a:cs typeface="Arial" panose="020B0604020202020204" pitchFamily="34" charset="0"/>
                      </a:endParaRPr>
                    </a:p>
                  </a:txBody>
                  <a:tcPr marL="8890" marR="889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mn-lt"/>
                        </a:rPr>
                        <a:t>Low</a:t>
                      </a:r>
                      <a:endParaRPr lang="en-CA" sz="2000" dirty="0">
                        <a:effectLst/>
                        <a:latin typeface="+mn-lt"/>
                        <a:ea typeface="Calibri" panose="020F0502020204030204" pitchFamily="34" charset="0"/>
                        <a:cs typeface="Arial" panose="020B0604020202020204" pitchFamily="34" charset="0"/>
                      </a:endParaRPr>
                    </a:p>
                  </a:txBody>
                  <a:tcPr marL="8890" marR="889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mn-lt"/>
                        </a:rPr>
                        <a:t>High</a:t>
                      </a:r>
                      <a:endParaRPr lang="en-CA" sz="2000" dirty="0">
                        <a:effectLst/>
                        <a:latin typeface="+mn-lt"/>
                        <a:ea typeface="Calibri" panose="020F0502020204030204" pitchFamily="34" charset="0"/>
                        <a:cs typeface="Arial" panose="020B0604020202020204" pitchFamily="34" charset="0"/>
                      </a:endParaRPr>
                    </a:p>
                  </a:txBody>
                  <a:tcPr marL="8890" marR="889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mn-lt"/>
                        </a:rPr>
                        <a:t>High</a:t>
                      </a:r>
                      <a:endParaRPr lang="en-CA" sz="2000" dirty="0">
                        <a:effectLst/>
                        <a:latin typeface="+mn-lt"/>
                        <a:ea typeface="Calibri" panose="020F0502020204030204" pitchFamily="34" charset="0"/>
                        <a:cs typeface="Arial" panose="020B0604020202020204" pitchFamily="34" charset="0"/>
                      </a:endParaRPr>
                    </a:p>
                  </a:txBody>
                  <a:tcPr marL="8890" marR="889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2167519"/>
                  </a:ext>
                </a:extLst>
              </a:tr>
            </a:tbl>
          </a:graphicData>
        </a:graphic>
      </p:graphicFrame>
      <p:sp>
        <p:nvSpPr>
          <p:cNvPr id="9" name="TextBox 8">
            <a:extLst>
              <a:ext uri="{FF2B5EF4-FFF2-40B4-BE49-F238E27FC236}">
                <a16:creationId xmlns:a16="http://schemas.microsoft.com/office/drawing/2014/main" id="{1E308946-C2BA-E4D0-E4DD-294C9ABF3F9B}"/>
              </a:ext>
            </a:extLst>
          </p:cNvPr>
          <p:cNvSpPr txBox="1"/>
          <p:nvPr/>
        </p:nvSpPr>
        <p:spPr>
          <a:xfrm>
            <a:off x="1038586" y="5465874"/>
            <a:ext cx="10795629" cy="1069075"/>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53565A"/>
                </a:solidFill>
                <a:effectLst/>
                <a:uLnTx/>
                <a:uFillTx/>
                <a:latin typeface="Arial"/>
                <a:ea typeface="+mn-ea"/>
                <a:cs typeface="+mn-cs"/>
              </a:rPr>
              <a:t>Eligible admissions are </a:t>
            </a:r>
            <a:r>
              <a:rPr kumimoji="0" lang="en-US" sz="1800" b="0" i="0" u="none" strike="noStrike" kern="1200" cap="none" spc="0" normalizeH="0" baseline="0" noProof="0" dirty="0">
                <a:ln>
                  <a:noFill/>
                </a:ln>
                <a:solidFill>
                  <a:srgbClr val="580F8B"/>
                </a:solidFill>
                <a:effectLst/>
                <a:uLnTx/>
                <a:uFillTx/>
                <a:latin typeface="Arial"/>
                <a:ea typeface="+mn-ea"/>
                <a:cs typeface="+mn-cs"/>
              </a:rPr>
              <a:t>patients aged ≥18 years with a length of stay ≥1 night and an opioid-related discharge diagnosis during the first year of CATCH</a:t>
            </a:r>
            <a:endParaRPr kumimoji="0" lang="en-US" sz="1800" b="0" i="0" u="none" strike="noStrike" kern="1200" cap="none" spc="0" normalizeH="0" baseline="0" noProof="0" dirty="0">
              <a:ln>
                <a:noFill/>
              </a:ln>
              <a:solidFill>
                <a:srgbClr val="53565A"/>
              </a:solidFill>
              <a:effectLst/>
              <a:uLnTx/>
              <a:uFillTx/>
              <a:latin typeface="Arial"/>
              <a:ea typeface="+mn-ea"/>
              <a:cs typeface="+mn-cs"/>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53565A"/>
                </a:solidFill>
                <a:effectLst/>
                <a:uLnTx/>
                <a:uFillTx/>
                <a:latin typeface="Arial"/>
                <a:ea typeface="+mn-ea"/>
                <a:cs typeface="+mn-cs"/>
              </a:rPr>
              <a:t>Denominator = total number of eligible patients </a:t>
            </a:r>
            <a:endParaRPr kumimoji="0" lang="en-CA" sz="1800" b="0" i="0" u="none" strike="noStrike" kern="1200" cap="none" spc="0" normalizeH="0" baseline="0" noProof="0" dirty="0">
              <a:ln>
                <a:noFill/>
              </a:ln>
              <a:solidFill>
                <a:srgbClr val="53565A"/>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503A1DE-7B3F-E0BA-7CB3-AF5D0D8C818C}"/>
              </a:ext>
            </a:extLst>
          </p:cNvPr>
          <p:cNvPicPr>
            <a:picLocks noChangeAspect="1"/>
          </p:cNvPicPr>
          <p:nvPr/>
        </p:nvPicPr>
        <p:blipFill>
          <a:blip r:embed="rId4"/>
          <a:stretch>
            <a:fillRect/>
          </a:stretch>
        </p:blipFill>
        <p:spPr>
          <a:xfrm>
            <a:off x="8249299" y="6438902"/>
            <a:ext cx="3688400" cy="286537"/>
          </a:xfrm>
          <a:prstGeom prst="rect">
            <a:avLst/>
          </a:prstGeom>
        </p:spPr>
      </p:pic>
    </p:spTree>
    <p:extLst>
      <p:ext uri="{BB962C8B-B14F-4D97-AF65-F5344CB8AC3E}">
        <p14:creationId xmlns:p14="http://schemas.microsoft.com/office/powerpoint/2010/main" val="762223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5D46CCA-E24D-64F6-EFB1-5FA90D47EBB3}"/>
              </a:ext>
            </a:extLst>
          </p:cNvPr>
          <p:cNvSpPr txBox="1"/>
          <p:nvPr/>
        </p:nvSpPr>
        <p:spPr>
          <a:xfrm>
            <a:off x="244219" y="6054350"/>
            <a:ext cx="1442593" cy="658823"/>
          </a:xfrm>
          <a:prstGeom prst="rect">
            <a:avLst/>
          </a:prstGeom>
          <a:solidFill>
            <a:schemeClr val="bg1"/>
          </a:solidFill>
        </p:spPr>
        <p:txBody>
          <a:bodyPr wrap="square" rtlCol="0">
            <a:spAutoFit/>
          </a:bodyPr>
          <a:lstStyle/>
          <a:p>
            <a:pPr algn="l"/>
            <a:endParaRPr lang="en-US" sz="1400"/>
          </a:p>
        </p:txBody>
      </p:sp>
      <p:graphicFrame>
        <p:nvGraphicFramePr>
          <p:cNvPr id="4" name="Table 3">
            <a:extLst>
              <a:ext uri="{FF2B5EF4-FFF2-40B4-BE49-F238E27FC236}">
                <a16:creationId xmlns:a16="http://schemas.microsoft.com/office/drawing/2014/main" id="{E0F9CFBF-4445-A30E-11AB-2F7E2D9C1241}"/>
              </a:ext>
            </a:extLst>
          </p:cNvPr>
          <p:cNvGraphicFramePr>
            <a:graphicFrameLocks noGrp="1"/>
          </p:cNvGraphicFramePr>
          <p:nvPr>
            <p:extLst>
              <p:ext uri="{D42A27DB-BD31-4B8C-83A1-F6EECF244321}">
                <p14:modId xmlns:p14="http://schemas.microsoft.com/office/powerpoint/2010/main" val="41845864"/>
              </p:ext>
            </p:extLst>
          </p:nvPr>
        </p:nvGraphicFramePr>
        <p:xfrm>
          <a:off x="496073" y="514862"/>
          <a:ext cx="10962641" cy="5828275"/>
        </p:xfrm>
        <a:graphic>
          <a:graphicData uri="http://schemas.openxmlformats.org/drawingml/2006/table">
            <a:tbl>
              <a:tblPr firstRow="1" bandRow="1">
                <a:tableStyleId>{5C22544A-7EE6-4342-B048-85BDC9FD1C3A}</a:tableStyleId>
              </a:tblPr>
              <a:tblGrid>
                <a:gridCol w="731866">
                  <a:extLst>
                    <a:ext uri="{9D8B030D-6E8A-4147-A177-3AD203B41FA5}">
                      <a16:colId xmlns:a16="http://schemas.microsoft.com/office/drawing/2014/main" val="3316857607"/>
                    </a:ext>
                  </a:extLst>
                </a:gridCol>
                <a:gridCol w="1555989">
                  <a:extLst>
                    <a:ext uri="{9D8B030D-6E8A-4147-A177-3AD203B41FA5}">
                      <a16:colId xmlns:a16="http://schemas.microsoft.com/office/drawing/2014/main" val="3734055902"/>
                    </a:ext>
                  </a:extLst>
                </a:gridCol>
                <a:gridCol w="470716">
                  <a:extLst>
                    <a:ext uri="{9D8B030D-6E8A-4147-A177-3AD203B41FA5}">
                      <a16:colId xmlns:a16="http://schemas.microsoft.com/office/drawing/2014/main" val="4227899705"/>
                    </a:ext>
                  </a:extLst>
                </a:gridCol>
                <a:gridCol w="2825068">
                  <a:extLst>
                    <a:ext uri="{9D8B030D-6E8A-4147-A177-3AD203B41FA5}">
                      <a16:colId xmlns:a16="http://schemas.microsoft.com/office/drawing/2014/main" val="2203728946"/>
                    </a:ext>
                  </a:extLst>
                </a:gridCol>
                <a:gridCol w="2056104">
                  <a:extLst>
                    <a:ext uri="{9D8B030D-6E8A-4147-A177-3AD203B41FA5}">
                      <a16:colId xmlns:a16="http://schemas.microsoft.com/office/drawing/2014/main" val="509104571"/>
                    </a:ext>
                  </a:extLst>
                </a:gridCol>
                <a:gridCol w="1968403">
                  <a:extLst>
                    <a:ext uri="{9D8B030D-6E8A-4147-A177-3AD203B41FA5}">
                      <a16:colId xmlns:a16="http://schemas.microsoft.com/office/drawing/2014/main" val="1083995205"/>
                    </a:ext>
                  </a:extLst>
                </a:gridCol>
                <a:gridCol w="1354495">
                  <a:extLst>
                    <a:ext uri="{9D8B030D-6E8A-4147-A177-3AD203B41FA5}">
                      <a16:colId xmlns:a16="http://schemas.microsoft.com/office/drawing/2014/main" val="934493760"/>
                    </a:ext>
                  </a:extLst>
                </a:gridCol>
              </a:tblGrid>
              <a:tr h="290282">
                <a:tc gridSpan="7">
                  <a:txBody>
                    <a:bodyPr/>
                    <a:lstStyle/>
                    <a:p>
                      <a:pPr>
                        <a:lnSpc>
                          <a:spcPct val="107000"/>
                        </a:lnSpc>
                        <a:spcAft>
                          <a:spcPts val="800"/>
                        </a:spcAft>
                      </a:pPr>
                      <a:r>
                        <a:rPr lang="en-US" sz="1800">
                          <a:effectLst/>
                        </a:rPr>
                        <a:t>Hospital attributes influence on reach </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4304930"/>
                  </a:ext>
                </a:extLst>
              </a:tr>
              <a:tr h="225731">
                <a:tc rowSpan="2" gridSpan="4">
                  <a:txBody>
                    <a:bodyPr/>
                    <a:lstStyle/>
                    <a:p>
                      <a:pPr algn="ctr">
                        <a:lnSpc>
                          <a:spcPct val="107000"/>
                        </a:lnSpc>
                        <a:spcAft>
                          <a:spcPts val="800"/>
                        </a:spcAft>
                      </a:pPr>
                      <a:r>
                        <a:rPr lang="en-US" sz="1400">
                          <a:effectLst/>
                        </a:rPr>
                        <a:t>Measure</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tx1">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3">
                  <a:txBody>
                    <a:bodyPr/>
                    <a:lstStyle/>
                    <a:p>
                      <a:pPr algn="ctr">
                        <a:lnSpc>
                          <a:spcPct val="107000"/>
                        </a:lnSpc>
                        <a:spcAft>
                          <a:spcPts val="800"/>
                        </a:spcAft>
                      </a:pPr>
                      <a:r>
                        <a:rPr lang="en-US" sz="1400">
                          <a:effectLst/>
                        </a:rPr>
                        <a:t>Reach</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tx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0576468"/>
                  </a:ext>
                </a:extLst>
              </a:tr>
              <a:tr h="490431">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a:lnSpc>
                          <a:spcPct val="107000"/>
                        </a:lnSpc>
                        <a:spcAft>
                          <a:spcPts val="800"/>
                        </a:spcAft>
                      </a:pPr>
                      <a:r>
                        <a:rPr lang="en-US" sz="1400">
                          <a:effectLst/>
                        </a:rPr>
                        <a:t>High (N=4) %</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lumMod val="95000"/>
                      </a:schemeClr>
                    </a:solidFill>
                  </a:tcPr>
                </a:tc>
                <a:tc>
                  <a:txBody>
                    <a:bodyPr/>
                    <a:lstStyle/>
                    <a:p>
                      <a:pPr algn="ctr">
                        <a:lnSpc>
                          <a:spcPct val="107000"/>
                        </a:lnSpc>
                        <a:spcAft>
                          <a:spcPts val="800"/>
                        </a:spcAft>
                      </a:pPr>
                      <a:r>
                        <a:rPr lang="en-US" sz="1400">
                          <a:effectLst/>
                        </a:rPr>
                        <a:t>Low</a:t>
                      </a:r>
                      <a:r>
                        <a:rPr lang="en-CA" sz="1400">
                          <a:effectLst/>
                        </a:rPr>
                        <a:t> </a:t>
                      </a:r>
                      <a:r>
                        <a:rPr lang="en-US" sz="1400">
                          <a:effectLst/>
                        </a:rPr>
                        <a:t>(N=2) %</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lumMod val="95000"/>
                      </a:schemeClr>
                    </a:solidFill>
                  </a:tcPr>
                </a:tc>
                <a:tc>
                  <a:txBody>
                    <a:bodyPr/>
                    <a:lstStyle/>
                    <a:p>
                      <a:pPr algn="ctr">
                        <a:lnSpc>
                          <a:spcPct val="107000"/>
                        </a:lnSpc>
                        <a:spcAft>
                          <a:spcPts val="800"/>
                        </a:spcAft>
                      </a:pPr>
                      <a:r>
                        <a:rPr lang="en-US" sz="1400" b="1" dirty="0">
                          <a:effectLst/>
                        </a:rPr>
                        <a:t>Influence Strength</a:t>
                      </a:r>
                      <a:endParaRPr lang="en-CA" sz="1400" b="1" dirty="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lumMod val="75000"/>
                      </a:schemeClr>
                    </a:solidFill>
                  </a:tcPr>
                </a:tc>
                <a:extLst>
                  <a:ext uri="{0D108BD9-81ED-4DB2-BD59-A6C34878D82A}">
                    <a16:rowId xmlns:a16="http://schemas.microsoft.com/office/drawing/2014/main" val="1626554162"/>
                  </a:ext>
                </a:extLst>
              </a:tr>
              <a:tr h="225731">
                <a:tc gridSpan="7">
                  <a:txBody>
                    <a:bodyPr/>
                    <a:lstStyle/>
                    <a:p>
                      <a:pPr>
                        <a:lnSpc>
                          <a:spcPct val="107000"/>
                        </a:lnSpc>
                        <a:spcAft>
                          <a:spcPts val="800"/>
                        </a:spcAft>
                      </a:pPr>
                      <a:r>
                        <a:rPr lang="en-US" sz="1400" b="1">
                          <a:effectLst/>
                        </a:rPr>
                        <a:t>Adoption</a:t>
                      </a:r>
                      <a:r>
                        <a:rPr lang="en-US" sz="1400">
                          <a:effectLst/>
                        </a:rPr>
                        <a:t> </a:t>
                      </a:r>
                      <a:endParaRPr lang="en-CA" sz="1400">
                        <a:effectLst/>
                        <a:latin typeface="Calibri" panose="020F0502020204030204" pitchFamily="34" charset="0"/>
                        <a:cs typeface="Arial" panose="020B0604020202020204" pitchFamily="34" charset="0"/>
                      </a:endParaRPr>
                    </a:p>
                  </a:txBody>
                  <a:tcPr marL="3849" marR="3849" marT="0" marB="0" anchor="ctr">
                    <a:lnB w="12700" cmpd="sng">
                      <a:noFill/>
                    </a:lnB>
                    <a:solidFill>
                      <a:schemeClr val="tx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a:p>
                  </a:txBody>
                  <a:tcPr marL="3849" marR="3849" marT="0" marB="0" anchor="ctr"/>
                </a:tc>
                <a:tc hMerge="1">
                  <a:txBody>
                    <a:bodyPr/>
                    <a:lstStyle/>
                    <a:p>
                      <a:endParaRPr/>
                    </a:p>
                  </a:txBody>
                  <a:tcPr marL="3849" marR="3849" marT="0" marB="0" anchor="ctr"/>
                </a:tc>
                <a:tc hMerge="1">
                  <a:txBody>
                    <a:bodyPr/>
                    <a:lstStyle/>
                    <a:p>
                      <a:endParaRPr/>
                    </a:p>
                  </a:txBody>
                  <a:tcPr marL="3849" marR="3849" marT="0" marB="0" anchor="ctr"/>
                </a:tc>
                <a:extLst>
                  <a:ext uri="{0D108BD9-81ED-4DB2-BD59-A6C34878D82A}">
                    <a16:rowId xmlns:a16="http://schemas.microsoft.com/office/drawing/2014/main" val="2461264297"/>
                  </a:ext>
                </a:extLst>
              </a:tr>
              <a:tr h="225731">
                <a:tc>
                  <a:txBody>
                    <a:bodyPr/>
                    <a:lstStyle/>
                    <a:p>
                      <a:pPr>
                        <a:lnSpc>
                          <a:spcPct val="107000"/>
                        </a:lnSpc>
                        <a:spcAft>
                          <a:spcPts val="800"/>
                        </a:spcAft>
                      </a:pPr>
                      <a:r>
                        <a:rPr lang="en-US" sz="1400">
                          <a:effectLst/>
                        </a:rPr>
                        <a:t> </a:t>
                      </a: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3">
                  <a:txBody>
                    <a:bodyPr/>
                    <a:lstStyle/>
                    <a:p>
                      <a:pPr>
                        <a:lnSpc>
                          <a:spcPct val="107000"/>
                        </a:lnSpc>
                        <a:spcAft>
                          <a:spcPts val="800"/>
                        </a:spcAft>
                      </a:pPr>
                      <a:r>
                        <a:rPr lang="en-US" sz="1400">
                          <a:effectLst/>
                        </a:rPr>
                        <a:t>High rate of </a:t>
                      </a:r>
                      <a:r>
                        <a:rPr lang="en-US" sz="1400" b="1">
                          <a:effectLst/>
                        </a:rPr>
                        <a:t>ordered consults</a:t>
                      </a:r>
                      <a:r>
                        <a:rPr lang="en-US" sz="1400">
                          <a:effectLst/>
                        </a:rPr>
                        <a:t> of all potential consults</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lnL w="12700" cmpd="sng">
                      <a:noFill/>
                    </a:lnL>
                    <a:solidFill>
                      <a:schemeClr val="accent3">
                        <a:lumMod val="20000"/>
                        <a:lumOff val="80000"/>
                      </a:schemeClr>
                    </a:solidFill>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solidFill>
                      <a:schemeClr val="accent3">
                        <a:lumMod val="20000"/>
                        <a:lumOff val="80000"/>
                      </a:schemeClr>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extLst>
                  <a:ext uri="{0D108BD9-81ED-4DB2-BD59-A6C34878D82A}">
                    <a16:rowId xmlns:a16="http://schemas.microsoft.com/office/drawing/2014/main" val="1191099088"/>
                  </a:ext>
                </a:extLst>
              </a:tr>
              <a:tr h="225731">
                <a:tc gridSpan="7">
                  <a:txBody>
                    <a:bodyPr/>
                    <a:lstStyle/>
                    <a:p>
                      <a:pPr>
                        <a:lnSpc>
                          <a:spcPct val="107000"/>
                        </a:lnSpc>
                        <a:spcAft>
                          <a:spcPts val="800"/>
                        </a:spcAft>
                      </a:pPr>
                      <a:r>
                        <a:rPr lang="en-US" sz="1400" b="1">
                          <a:effectLst/>
                        </a:rPr>
                        <a:t>Implementation Fidelity</a:t>
                      </a:r>
                      <a:r>
                        <a:rPr lang="en-US" sz="1400">
                          <a:effectLst/>
                        </a:rPr>
                        <a:t> </a:t>
                      </a:r>
                      <a:endParaRPr lang="en-CA" sz="1400">
                        <a:effectLst/>
                        <a:latin typeface="Calibri" panose="020F0502020204030204" pitchFamily="34" charset="0"/>
                        <a:cs typeface="Arial" panose="020B0604020202020204" pitchFamily="34" charset="0"/>
                      </a:endParaRPr>
                    </a:p>
                  </a:txBody>
                  <a:tcPr marL="3849" marR="3849" marT="0" marB="0" anchor="ctr">
                    <a:lnL w="12700" cmpd="sng">
                      <a:noFill/>
                    </a:lnL>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a:p>
                  </a:txBody>
                  <a:tcPr marL="8890" marR="8890" marT="0" marB="0" anchor="ctr">
                    <a:lnL w="12700" cmpd="sng">
                      <a:noFill/>
                    </a:lnL>
                  </a:tcPr>
                </a:tc>
                <a:tc hMerge="1">
                  <a:txBody>
                    <a:bodyPr/>
                    <a:lstStyle/>
                    <a:p>
                      <a:endParaRPr/>
                    </a:p>
                  </a:txBody>
                  <a:tcPr marL="8890" marR="8890" marT="0" marB="0" anchor="ctr"/>
                </a:tc>
                <a:tc hMerge="1">
                  <a:txBody>
                    <a:bodyPr/>
                    <a:lstStyle/>
                    <a:p>
                      <a:endParaRPr/>
                    </a:p>
                  </a:txBody>
                  <a:tcPr marL="3849" marR="3849" marT="0" marB="0" anchor="ctr"/>
                </a:tc>
                <a:extLst>
                  <a:ext uri="{0D108BD9-81ED-4DB2-BD59-A6C34878D82A}">
                    <a16:rowId xmlns:a16="http://schemas.microsoft.com/office/drawing/2014/main" val="2124258183"/>
                  </a:ext>
                </a:extLst>
              </a:tr>
              <a:tr h="225731">
                <a:tc rowSpan="9">
                  <a:txBody>
                    <a:bodyPr/>
                    <a:lstStyle/>
                    <a:p>
                      <a:pPr>
                        <a:lnSpc>
                          <a:spcPct val="107000"/>
                        </a:lnSpc>
                        <a:spcAft>
                          <a:spcPts val="800"/>
                        </a:spcAft>
                      </a:pPr>
                      <a:r>
                        <a:rPr lang="en-US" sz="1400">
                          <a:effectLst/>
                        </a:rPr>
                        <a:t> </a:t>
                      </a:r>
                    </a:p>
                    <a:p>
                      <a:pPr>
                        <a:lnSpc>
                          <a:spcPct val="107000"/>
                        </a:lnSpc>
                        <a:spcAft>
                          <a:spcPts val="800"/>
                        </a:spcAft>
                      </a:pPr>
                      <a:r>
                        <a:rPr lang="en-US" sz="1400">
                          <a:effectLst/>
                        </a:rPr>
                        <a:t> </a:t>
                      </a:r>
                    </a:p>
                    <a:p>
                      <a:pPr>
                        <a:lnSpc>
                          <a:spcPct val="107000"/>
                        </a:lnSpc>
                        <a:spcAft>
                          <a:spcPts val="800"/>
                        </a:spcAft>
                      </a:pPr>
                      <a:r>
                        <a:rPr lang="en-US" sz="1400">
                          <a:effectLst/>
                        </a:rPr>
                        <a:t> </a:t>
                      </a:r>
                    </a:p>
                    <a:p>
                      <a:pPr>
                        <a:lnSpc>
                          <a:spcPct val="107000"/>
                        </a:lnSpc>
                        <a:spcAft>
                          <a:spcPts val="800"/>
                        </a:spcAft>
                      </a:pPr>
                      <a:r>
                        <a:rPr lang="en-US" sz="1400">
                          <a:effectLst/>
                        </a:rPr>
                        <a:t> </a:t>
                      </a:r>
                    </a:p>
                    <a:p>
                      <a:pPr>
                        <a:lnSpc>
                          <a:spcPct val="107000"/>
                        </a:lnSpc>
                        <a:spcAft>
                          <a:spcPts val="800"/>
                        </a:spcAft>
                      </a:pPr>
                      <a:r>
                        <a:rPr lang="en-US" sz="1400">
                          <a:effectLst/>
                        </a:rPr>
                        <a:t> </a:t>
                      </a:r>
                    </a:p>
                    <a:p>
                      <a:pPr>
                        <a:lnSpc>
                          <a:spcPct val="107000"/>
                        </a:lnSpc>
                        <a:spcAft>
                          <a:spcPts val="800"/>
                        </a:spcAft>
                      </a:pPr>
                      <a:r>
                        <a:rPr lang="en-US" sz="1400">
                          <a:effectLst/>
                        </a:rPr>
                        <a:t> </a:t>
                      </a:r>
                    </a:p>
                    <a:p>
                      <a:pPr>
                        <a:lnSpc>
                          <a:spcPct val="107000"/>
                        </a:lnSpc>
                        <a:spcAft>
                          <a:spcPts val="800"/>
                        </a:spcAft>
                      </a:pPr>
                      <a:r>
                        <a:rPr lang="en-US" sz="1400">
                          <a:effectLst/>
                        </a:rPr>
                        <a:t>  </a:t>
                      </a:r>
                      <a:endParaRPr lang="en-CA" sz="1400">
                        <a:effectLst/>
                        <a:latin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3">
                  <a:txBody>
                    <a:bodyPr/>
                    <a:lstStyle/>
                    <a:p>
                      <a:pPr>
                        <a:lnSpc>
                          <a:spcPct val="107000"/>
                        </a:lnSpc>
                        <a:spcAft>
                          <a:spcPts val="800"/>
                        </a:spcAft>
                      </a:pPr>
                      <a:r>
                        <a:rPr lang="en-US" sz="1400">
                          <a:effectLst/>
                        </a:rPr>
                        <a:t>High rate of </a:t>
                      </a:r>
                      <a:r>
                        <a:rPr lang="en-US" sz="1400" b="1">
                          <a:effectLst/>
                        </a:rPr>
                        <a:t>completed consults </a:t>
                      </a:r>
                      <a:r>
                        <a:rPr lang="en-US" sz="1400">
                          <a:effectLst/>
                        </a:rPr>
                        <a:t>of all ordered consults</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lnL w="12700" cmpd="sng">
                      <a:noFill/>
                    </a:lnL>
                    <a:solidFill>
                      <a:schemeClr val="accent3">
                        <a:lumMod val="20000"/>
                        <a:lumOff val="80000"/>
                      </a:schemeClr>
                    </a:solidFill>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solidFill>
                      <a:schemeClr val="accent3">
                        <a:lumMod val="20000"/>
                        <a:lumOff val="80000"/>
                      </a:schemeClr>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extLst>
                  <a:ext uri="{0D108BD9-81ED-4DB2-BD59-A6C34878D82A}">
                    <a16:rowId xmlns:a16="http://schemas.microsoft.com/office/drawing/2014/main" val="3771572826"/>
                  </a:ext>
                </a:extLst>
              </a:tr>
              <a:tr h="225731">
                <a:tc vMerge="1">
                  <a:txBody>
                    <a:bodyPr/>
                    <a:lstStyle/>
                    <a:p>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ct val="107000"/>
                        </a:lnSpc>
                        <a:spcAft>
                          <a:spcPts val="800"/>
                        </a:spcAft>
                      </a:pPr>
                      <a:r>
                        <a:rPr lang="en-US" sz="1400">
                          <a:effectLst/>
                        </a:rPr>
                        <a:t>High proportion of staff received formal training</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lnL w="12700" cmpd="sng">
                      <a:noFill/>
                    </a:lnL>
                    <a:solidFill>
                      <a:schemeClr val="accent3">
                        <a:lumMod val="20000"/>
                        <a:lumOff val="80000"/>
                      </a:schemeClr>
                    </a:solidFill>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solidFill>
                      <a:schemeClr val="accent3">
                        <a:lumMod val="20000"/>
                        <a:lumOff val="80000"/>
                      </a:schemeClr>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extLst>
                  <a:ext uri="{0D108BD9-81ED-4DB2-BD59-A6C34878D82A}">
                    <a16:rowId xmlns:a16="http://schemas.microsoft.com/office/drawing/2014/main" val="519344367"/>
                  </a:ext>
                </a:extLst>
              </a:tr>
              <a:tr h="225731">
                <a:tc vMerge="1">
                  <a:txBody>
                    <a:bodyPr/>
                    <a:lstStyle/>
                    <a:p>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4">
                  <a:txBody>
                    <a:bodyPr/>
                    <a:lstStyle/>
                    <a:p>
                      <a:pPr>
                        <a:lnSpc>
                          <a:spcPct val="107000"/>
                        </a:lnSpc>
                        <a:spcAft>
                          <a:spcPts val="800"/>
                        </a:spcAft>
                      </a:pPr>
                      <a:r>
                        <a:rPr lang="en-US" sz="1400">
                          <a:effectLst/>
                        </a:rPr>
                        <a:t>Complete Staff coverage </a:t>
                      </a:r>
                    </a:p>
                    <a:p>
                      <a:pPr>
                        <a:lnSpc>
                          <a:spcPct val="107000"/>
                        </a:lnSpc>
                        <a:spcAft>
                          <a:spcPts val="800"/>
                        </a:spcAft>
                      </a:pPr>
                      <a:r>
                        <a:rPr lang="en-US" sz="1400">
                          <a:effectLst/>
                        </a:rPr>
                        <a:t> </a:t>
                      </a:r>
                    </a:p>
                    <a:p>
                      <a:pPr>
                        <a:lnSpc>
                          <a:spcPct val="107000"/>
                        </a:lnSpc>
                        <a:spcAft>
                          <a:spcPts val="800"/>
                        </a:spcAft>
                      </a:pPr>
                      <a:r>
                        <a:rPr lang="en-US" sz="1400">
                          <a:effectLst/>
                        </a:rPr>
                        <a:t> </a:t>
                      </a:r>
                      <a:endParaRPr lang="en-CA" sz="1400">
                        <a:effectLst/>
                        <a:latin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a:lnSpc>
                          <a:spcPct val="107000"/>
                        </a:lnSpc>
                        <a:spcAft>
                          <a:spcPts val="800"/>
                        </a:spcAft>
                      </a:pPr>
                      <a:r>
                        <a:rPr lang="en-US" sz="1400">
                          <a:effectLst/>
                        </a:rPr>
                        <a:t>CATCH lead</a:t>
                      </a:r>
                      <a:endParaRPr lang="en-CA" sz="1400">
                        <a:effectLst/>
                        <a:latin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a:lnSpc>
                          <a:spcPct val="107000"/>
                        </a:lnSpc>
                        <a:spcAft>
                          <a:spcPts val="800"/>
                        </a:spcAft>
                      </a:pPr>
                      <a:r>
                        <a:rPr lang="en-US" sz="1400">
                          <a:effectLst/>
                        </a:rPr>
                        <a:t>CATCH lead</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lnL w="12700" cmpd="sng">
                      <a:noFill/>
                    </a:lnL>
                    <a:solidFill>
                      <a:srgbClr val="00B0F0"/>
                    </a:solidFill>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solidFill>
                      <a:schemeClr val="accent3">
                        <a:lumMod val="20000"/>
                        <a:lumOff val="80000"/>
                      </a:schemeClr>
                    </a:solidFill>
                  </a:tcPr>
                </a:tc>
                <a:tc>
                  <a:txBody>
                    <a:bodyPr/>
                    <a:lstStyle/>
                    <a:p>
                      <a:pPr algn="ctr">
                        <a:lnSpc>
                          <a:spcPct val="107000"/>
                        </a:lnSpc>
                        <a:spcAft>
                          <a:spcPts val="800"/>
                        </a:spcAft>
                      </a:pPr>
                      <a:r>
                        <a:rPr lang="en-US" sz="1400">
                          <a:effectLst/>
                        </a:rPr>
                        <a:t>+ +</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C7E296"/>
                    </a:solidFill>
                  </a:tcPr>
                </a:tc>
                <a:extLst>
                  <a:ext uri="{0D108BD9-81ED-4DB2-BD59-A6C34878D82A}">
                    <a16:rowId xmlns:a16="http://schemas.microsoft.com/office/drawing/2014/main" val="3774310891"/>
                  </a:ext>
                </a:extLst>
              </a:tr>
              <a:tr h="225731">
                <a:tc vMerge="1">
                  <a:txBody>
                    <a:bodyPr/>
                    <a:lstStyle/>
                    <a:p>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US"/>
                    </a:p>
                  </a:txBody>
                  <a:tcPr>
                    <a:lnL>
                      <a:noFill/>
                    </a:lnL>
                  </a:tcPr>
                </a:tc>
                <a:tc gridSpan="2">
                  <a:txBody>
                    <a:bodyPr/>
                    <a:lstStyle/>
                    <a:p>
                      <a:r>
                        <a:rPr lang="en-US" sz="1400">
                          <a:effectLst/>
                        </a:rPr>
                        <a:t>MD/NP</a:t>
                      </a:r>
                      <a:endParaRPr lang="en-US"/>
                    </a:p>
                  </a:txBody>
                  <a:tcPr marL="3849" marR="3849" marT="0" marB="0" anchor="ctr">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pPr>
                        <a:lnSpc>
                          <a:spcPct val="107000"/>
                        </a:lnSpc>
                        <a:spcAft>
                          <a:spcPts val="800"/>
                        </a:spcAft>
                      </a:pPr>
                      <a:r>
                        <a:rPr lang="en-US" sz="1400">
                          <a:effectLst/>
                        </a:rPr>
                        <a:t>MD/NP</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lnL w="12700" cmpd="sng">
                      <a:noFill/>
                    </a:lnL>
                    <a:solidFill>
                      <a:srgbClr val="00B0F0"/>
                    </a:solidFill>
                  </a:tcPr>
                </a:tc>
                <a:tc>
                  <a:txBody>
                    <a:bodyPr/>
                    <a:lstStyle/>
                    <a:p>
                      <a:pPr algn="ctr">
                        <a:lnSpc>
                          <a:spcPct val="107000"/>
                        </a:lnSpc>
                        <a:spcAft>
                          <a:spcPts val="800"/>
                        </a:spcAft>
                      </a:pPr>
                      <a:r>
                        <a:rPr lang="en-US" sz="1400">
                          <a:effectLst/>
                          <a:latin typeface="Arial" panose="020B0604020202020204" pitchFamily="34" charset="0"/>
                          <a:ea typeface="Calibri" panose="020F0502020204030204" pitchFamily="34" charset="0"/>
                          <a:cs typeface="Arial" panose="020B0604020202020204" pitchFamily="34" charset="0"/>
                        </a:rPr>
                        <a:t>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solidFill>
                      <a:schemeClr val="tx1">
                        <a:lumMod val="20000"/>
                        <a:lumOff val="80000"/>
                      </a:schemeClr>
                    </a:solidFill>
                  </a:tcPr>
                </a:tc>
                <a:tc>
                  <a:txBody>
                    <a:bodyPr/>
                    <a:lstStyle/>
                    <a:p>
                      <a:pPr algn="ctr">
                        <a:lnSpc>
                          <a:spcPct val="107000"/>
                        </a:lnSpc>
                        <a:spcAft>
                          <a:spcPts val="800"/>
                        </a:spcAft>
                      </a:pPr>
                      <a:r>
                        <a:rPr lang="en-US" sz="1400">
                          <a:effectLst/>
                        </a:rPr>
                        <a:t>+ + +</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92D050"/>
                    </a:solidFill>
                  </a:tcPr>
                </a:tc>
                <a:extLst>
                  <a:ext uri="{0D108BD9-81ED-4DB2-BD59-A6C34878D82A}">
                    <a16:rowId xmlns:a16="http://schemas.microsoft.com/office/drawing/2014/main" val="2191502688"/>
                  </a:ext>
                </a:extLst>
              </a:tr>
              <a:tr h="225731">
                <a:tc vMerge="1">
                  <a:txBody>
                    <a:bodyPr/>
                    <a:lstStyle/>
                    <a:p>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a:p>
                  </a:txBody>
                  <a:tcPr marL="3849" marR="3849" marT="0" marB="0" anchor="ctr">
                    <a:lnL w="12700" cmpd="sng">
                      <a:noFill/>
                    </a:lnL>
                    <a:lnR w="12700" cmpd="sng">
                      <a:noFill/>
                    </a:lnR>
                    <a:lnB w="12700" cmpd="sng">
                      <a:noFill/>
                    </a:lnB>
                    <a:lnTlToBr w="12700" cmpd="sng">
                      <a:noFill/>
                      <a:prstDash val="solid"/>
                    </a:lnTlToBr>
                    <a:lnBlToTr w="12700" cmpd="sng">
                      <a:noFill/>
                      <a:prstDash val="solid"/>
                    </a:lnBlToTr>
                  </a:tcPr>
                </a:tc>
                <a:tc gridSpan="2">
                  <a:txBody>
                    <a:bodyPr/>
                    <a:lstStyle/>
                    <a:p>
                      <a:r>
                        <a:rPr lang="en-US" sz="1400">
                          <a:effectLst/>
                        </a:rPr>
                        <a:t>Peer counsellors</a:t>
                      </a:r>
                      <a:endParaRPr lang="en-US"/>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a:lnSpc>
                          <a:spcPct val="107000"/>
                        </a:lnSpc>
                        <a:spcAft>
                          <a:spcPts val="800"/>
                        </a:spcAft>
                      </a:pPr>
                      <a:r>
                        <a:rPr lang="en-US" sz="1400">
                          <a:effectLst/>
                        </a:rPr>
                        <a:t>Peer counsellors</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75</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lnL w="12700" cmpd="sng">
                      <a:noFill/>
                    </a:lnL>
                    <a:solidFill>
                      <a:schemeClr val="accent3">
                        <a:lumMod val="60000"/>
                        <a:lumOff val="40000"/>
                      </a:schemeClr>
                    </a:solidFill>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solidFill>
                      <a:schemeClr val="accent3">
                        <a:lumMod val="20000"/>
                        <a:lumOff val="80000"/>
                      </a:schemeClr>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C7E296">
                        <a:alpha val="50196"/>
                      </a:srgbClr>
                    </a:solidFill>
                  </a:tcPr>
                </a:tc>
                <a:extLst>
                  <a:ext uri="{0D108BD9-81ED-4DB2-BD59-A6C34878D82A}">
                    <a16:rowId xmlns:a16="http://schemas.microsoft.com/office/drawing/2014/main" val="2842284742"/>
                  </a:ext>
                </a:extLst>
              </a:tr>
              <a:tr h="473484">
                <a:tc vMerge="1">
                  <a:txBody>
                    <a:bodyPr/>
                    <a:lstStyle/>
                    <a:p>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r>
                        <a:rPr lang="en-US" sz="1400">
                          <a:effectLst/>
                        </a:rPr>
                        <a:t>Social workers</a:t>
                      </a:r>
                      <a:endParaRPr lang="en-US"/>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pPr>
                        <a:lnSpc>
                          <a:spcPct val="107000"/>
                        </a:lnSpc>
                        <a:spcAft>
                          <a:spcPts val="800"/>
                        </a:spcAft>
                      </a:pPr>
                      <a:r>
                        <a:rPr lang="en-US" sz="1400">
                          <a:effectLst/>
                        </a:rPr>
                        <a:t>Social workers</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75</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lnL w="12700" cmpd="sng">
                      <a:noFill/>
                    </a:lnL>
                    <a:solidFill>
                      <a:schemeClr val="accent3">
                        <a:lumMod val="60000"/>
                        <a:lumOff val="40000"/>
                      </a:schemeClr>
                    </a:solidFill>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solidFill>
                      <a:srgbClr val="00B0F0"/>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accent4">
                        <a:lumMod val="20000"/>
                        <a:lumOff val="80000"/>
                      </a:schemeClr>
                    </a:solidFill>
                  </a:tcPr>
                </a:tc>
                <a:extLst>
                  <a:ext uri="{0D108BD9-81ED-4DB2-BD59-A6C34878D82A}">
                    <a16:rowId xmlns:a16="http://schemas.microsoft.com/office/drawing/2014/main" val="2168934072"/>
                  </a:ext>
                </a:extLst>
              </a:tr>
              <a:tr h="225731">
                <a:tc vMerge="1">
                  <a:txBody>
                    <a:bodyPr/>
                    <a:lstStyle/>
                    <a:p>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ct val="107000"/>
                        </a:lnSpc>
                        <a:spcAft>
                          <a:spcPts val="800"/>
                        </a:spcAft>
                      </a:pPr>
                      <a:r>
                        <a:rPr lang="en-US" sz="1400">
                          <a:effectLst/>
                        </a:rPr>
                        <a:t>Ratio of encounters by staff type in balance</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75</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lnL w="12700" cmpd="sng">
                      <a:noFill/>
                    </a:lnL>
                    <a:solidFill>
                      <a:schemeClr val="accent3">
                        <a:lumMod val="60000"/>
                        <a:lumOff val="40000"/>
                      </a:schemeClr>
                    </a:solidFill>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solidFill>
                      <a:schemeClr val="accent3">
                        <a:lumMod val="20000"/>
                        <a:lumOff val="80000"/>
                      </a:schemeClr>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C7E296">
                        <a:alpha val="50196"/>
                      </a:srgbClr>
                    </a:solidFill>
                  </a:tcPr>
                </a:tc>
                <a:extLst>
                  <a:ext uri="{0D108BD9-81ED-4DB2-BD59-A6C34878D82A}">
                    <a16:rowId xmlns:a16="http://schemas.microsoft.com/office/drawing/2014/main" val="3140560905"/>
                  </a:ext>
                </a:extLst>
              </a:tr>
              <a:tr h="225731">
                <a:tc vMerge="1">
                  <a:txBody>
                    <a:bodyPr/>
                    <a:lstStyle/>
                    <a:p>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ct val="107000"/>
                        </a:lnSpc>
                        <a:spcAft>
                          <a:spcPts val="800"/>
                        </a:spcAft>
                      </a:pPr>
                      <a:r>
                        <a:rPr lang="en-US" sz="1400">
                          <a:effectLst/>
                        </a:rPr>
                        <a:t>Regular use of CATCH report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lnL w="12700" cmpd="sng">
                      <a:noFill/>
                    </a:lnL>
                    <a:solidFill>
                      <a:schemeClr val="accent3">
                        <a:lumMod val="20000"/>
                        <a:lumOff val="80000"/>
                      </a:schemeClr>
                    </a:solidFill>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solidFill>
                      <a:schemeClr val="accent3">
                        <a:lumMod val="20000"/>
                        <a:lumOff val="80000"/>
                      </a:schemeClr>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extLst>
                  <a:ext uri="{0D108BD9-81ED-4DB2-BD59-A6C34878D82A}">
                    <a16:rowId xmlns:a16="http://schemas.microsoft.com/office/drawing/2014/main" val="210127827"/>
                  </a:ext>
                </a:extLst>
              </a:tr>
              <a:tr h="273019">
                <a:tc vMerge="1">
                  <a:txBody>
                    <a:bodyPr/>
                    <a:lstStyle/>
                    <a:p>
                      <a:endParaRPr lang="en-US"/>
                    </a:p>
                  </a:txBody>
                  <a:tcPr/>
                </a:tc>
                <a:tc gridSpan="3">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1400">
                          <a:effectLst/>
                        </a:rPr>
                        <a:t>Established bridge clinic</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pPr>
                      <a:r>
                        <a:rPr lang="en-CA" sz="1400">
                          <a:effectLst/>
                          <a:latin typeface="Calibri" panose="020F0502020204030204" pitchFamily="34" charset="0"/>
                          <a:ea typeface="Calibri" panose="020F0502020204030204" pitchFamily="34" charset="0"/>
                          <a:cs typeface="Arial" panose="020B0604020202020204" pitchFamily="34" charset="0"/>
                        </a:rPr>
                        <a:t>100</a:t>
                      </a:r>
                    </a:p>
                  </a:txBody>
                  <a:tcPr marL="8890" marR="8890" marT="0" marB="0" anchor="ctr">
                    <a:lnL w="12700" cmpd="sng">
                      <a:noFill/>
                    </a:lnL>
                    <a:solidFill>
                      <a:srgbClr val="00B0F0"/>
                    </a:solidFill>
                  </a:tcPr>
                </a:tc>
                <a:tc>
                  <a:txBody>
                    <a:bodyPr/>
                    <a:lstStyle/>
                    <a:p>
                      <a:pPr algn="ctr">
                        <a:lnSpc>
                          <a:spcPct val="107000"/>
                        </a:lnSpc>
                        <a:spcAft>
                          <a:spcPts val="800"/>
                        </a:spcAft>
                      </a:pPr>
                      <a:r>
                        <a:rPr lang="en-CA" sz="1400">
                          <a:effectLst/>
                          <a:latin typeface="Calibri" panose="020F0502020204030204" pitchFamily="34" charset="0"/>
                          <a:ea typeface="Calibri" panose="020F0502020204030204" pitchFamily="34" charset="0"/>
                          <a:cs typeface="Arial" panose="020B0604020202020204" pitchFamily="34" charset="0"/>
                        </a:rPr>
                        <a:t>100</a:t>
                      </a:r>
                    </a:p>
                  </a:txBody>
                  <a:tcPr marL="8890" marR="8890" marT="0" marB="0" anchor="ctr">
                    <a:solidFill>
                      <a:srgbClr val="00B0F0"/>
                    </a:solidFill>
                  </a:tcPr>
                </a:tc>
                <a:tc>
                  <a:txBody>
                    <a:bodyPr/>
                    <a:lstStyle/>
                    <a:p>
                      <a:pPr algn="ctr">
                        <a:lnSpc>
                          <a:spcPct val="107000"/>
                        </a:lnSpc>
                        <a:spcAft>
                          <a:spcPts val="800"/>
                        </a:spcAft>
                      </a:pPr>
                      <a:r>
                        <a:rPr lang="en-CA" sz="1400">
                          <a:effectLst/>
                          <a:latin typeface="Calibri" panose="020F0502020204030204" pitchFamily="34" charset="0"/>
                          <a:ea typeface="Calibri" panose="020F0502020204030204" pitchFamily="34" charset="0"/>
                          <a:cs typeface="Arial" panose="020B0604020202020204" pitchFamily="34" charset="0"/>
                        </a:rPr>
                        <a:t>=</a:t>
                      </a:r>
                    </a:p>
                  </a:txBody>
                  <a:tcPr marL="3849" marR="3849" marT="0" marB="0" anchor="ctr">
                    <a:solidFill>
                      <a:schemeClr val="bg1"/>
                    </a:solidFill>
                  </a:tcPr>
                </a:tc>
                <a:extLst>
                  <a:ext uri="{0D108BD9-81ED-4DB2-BD59-A6C34878D82A}">
                    <a16:rowId xmlns:a16="http://schemas.microsoft.com/office/drawing/2014/main" val="4109393153"/>
                  </a:ext>
                </a:extLst>
              </a:tr>
              <a:tr h="225731">
                <a:tc gridSpan="7">
                  <a:txBody>
                    <a:bodyPr/>
                    <a:lstStyle/>
                    <a:p>
                      <a:pPr>
                        <a:lnSpc>
                          <a:spcPct val="107000"/>
                        </a:lnSpc>
                        <a:spcAft>
                          <a:spcPts val="800"/>
                        </a:spcAft>
                      </a:pPr>
                      <a:r>
                        <a:rPr lang="en-US" sz="1400" b="1">
                          <a:effectLst/>
                        </a:rPr>
                        <a:t>CATCH Context</a:t>
                      </a:r>
                      <a:endParaRPr lang="en-CA" sz="1400">
                        <a:effectLst/>
                        <a:latin typeface="Calibri" panose="020F0502020204030204" pitchFamily="34" charset="0"/>
                        <a:cs typeface="Arial" panose="020B0604020202020204" pitchFamily="34" charset="0"/>
                      </a:endParaRPr>
                    </a:p>
                  </a:txBody>
                  <a:tcPr marL="3849" marR="3849" marT="0" marB="0" anchor="ctr">
                    <a:lnL w="12700" cmpd="sng">
                      <a:noFill/>
                    </a:lnL>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a:p>
                  </a:txBody>
                  <a:tcPr marL="8890" marR="8890" marT="0" marB="0" anchor="ctr">
                    <a:lnL w="12700" cmpd="sng">
                      <a:noFill/>
                    </a:lnL>
                  </a:tcPr>
                </a:tc>
                <a:tc hMerge="1">
                  <a:txBody>
                    <a:bodyPr/>
                    <a:lstStyle/>
                    <a:p>
                      <a:endParaRPr/>
                    </a:p>
                  </a:txBody>
                  <a:tcPr marL="8890" marR="8890" marT="0" marB="0" anchor="ctr"/>
                </a:tc>
                <a:tc hMerge="1">
                  <a:txBody>
                    <a:bodyPr/>
                    <a:lstStyle/>
                    <a:p>
                      <a:endParaRPr/>
                    </a:p>
                  </a:txBody>
                  <a:tcPr marL="3849" marR="3849" marT="0" marB="0" anchor="ctr"/>
                </a:tc>
                <a:extLst>
                  <a:ext uri="{0D108BD9-81ED-4DB2-BD59-A6C34878D82A}">
                    <a16:rowId xmlns:a16="http://schemas.microsoft.com/office/drawing/2014/main" val="1632756361"/>
                  </a:ext>
                </a:extLst>
              </a:tr>
              <a:tr h="225731">
                <a:tc rowSpan="7">
                  <a:txBody>
                    <a:bodyPr/>
                    <a:lstStyle/>
                    <a:p>
                      <a:pPr>
                        <a:lnSpc>
                          <a:spcPct val="107000"/>
                        </a:lnSpc>
                        <a:spcAft>
                          <a:spcPts val="800"/>
                        </a:spcAft>
                      </a:pPr>
                      <a:endParaRPr lang="en-US" sz="1400">
                        <a:effectLst/>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3">
                  <a:txBody>
                    <a:bodyPr/>
                    <a:lstStyle/>
                    <a:p>
                      <a:pPr>
                        <a:lnSpc>
                          <a:spcPct val="107000"/>
                        </a:lnSpc>
                        <a:spcAft>
                          <a:spcPts val="800"/>
                        </a:spcAft>
                      </a:pPr>
                      <a:r>
                        <a:rPr lang="en-US" sz="1400">
                          <a:effectLst/>
                        </a:rPr>
                        <a:t>Designated office space</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lnL w="12700" cmpd="sng">
                      <a:noFill/>
                    </a:lnL>
                    <a:solidFill>
                      <a:srgbClr val="00B0F0"/>
                    </a:solidFill>
                  </a:tcPr>
                </a:tc>
                <a:tc>
                  <a:txBody>
                    <a:bodyPr/>
                    <a:lstStyle/>
                    <a:p>
                      <a:pPr algn="ctr">
                        <a:lnSpc>
                          <a:spcPct val="107000"/>
                        </a:lnSpc>
                        <a:spcAft>
                          <a:spcPts val="800"/>
                        </a:spcAft>
                      </a:pPr>
                      <a:r>
                        <a:rPr lang="en-US" sz="1400">
                          <a:effectLst/>
                          <a:latin typeface="Arial" panose="020B0604020202020204" pitchFamily="34" charset="0"/>
                          <a:ea typeface="Calibri" panose="020F0502020204030204" pitchFamily="34" charset="0"/>
                          <a:cs typeface="Arial" panose="020B0604020202020204" pitchFamily="34" charset="0"/>
                        </a:rPr>
                        <a:t>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solidFill>
                      <a:schemeClr val="bg1"/>
                    </a:solidFill>
                  </a:tcPr>
                </a:tc>
                <a:tc>
                  <a:txBody>
                    <a:bodyPr/>
                    <a:lstStyle/>
                    <a:p>
                      <a:pPr algn="ctr">
                        <a:lnSpc>
                          <a:spcPct val="107000"/>
                        </a:lnSpc>
                        <a:spcAft>
                          <a:spcPts val="800"/>
                        </a:spcAft>
                      </a:pPr>
                      <a:r>
                        <a:rPr lang="en-US" sz="1400">
                          <a:effectLst/>
                        </a:rPr>
                        <a:t>+ + +</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92D050"/>
                    </a:solidFill>
                  </a:tcPr>
                </a:tc>
                <a:extLst>
                  <a:ext uri="{0D108BD9-81ED-4DB2-BD59-A6C34878D82A}">
                    <a16:rowId xmlns:a16="http://schemas.microsoft.com/office/drawing/2014/main" val="3924719703"/>
                  </a:ext>
                </a:extLst>
              </a:tr>
              <a:tr h="225731">
                <a:tc vMerge="1">
                  <a:txBody>
                    <a:bodyPr/>
                    <a:lstStyle/>
                    <a:p>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ct val="107000"/>
                        </a:lnSpc>
                        <a:spcAft>
                          <a:spcPts val="800"/>
                        </a:spcAft>
                      </a:pPr>
                      <a:r>
                        <a:rPr lang="en-US" sz="1400">
                          <a:effectLst/>
                        </a:rPr>
                        <a:t>Collaborative space available</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lnL w="12700" cmpd="sng">
                      <a:noFill/>
                    </a:lnL>
                    <a:solidFill>
                      <a:srgbClr val="00B0F0"/>
                    </a:solidFill>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solidFill>
                      <a:schemeClr val="tx1">
                        <a:lumMod val="20000"/>
                        <a:lumOff val="80000"/>
                      </a:schemeClr>
                    </a:solidFill>
                  </a:tcPr>
                </a:tc>
                <a:tc>
                  <a:txBody>
                    <a:bodyPr/>
                    <a:lstStyle/>
                    <a:p>
                      <a:pPr algn="ctr">
                        <a:lnSpc>
                          <a:spcPct val="107000"/>
                        </a:lnSpc>
                        <a:spcAft>
                          <a:spcPts val="800"/>
                        </a:spcAft>
                      </a:pPr>
                      <a:r>
                        <a:rPr lang="en-US" sz="1400">
                          <a:effectLst/>
                        </a:rPr>
                        <a:t>+ +</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C7E296"/>
                    </a:solidFill>
                  </a:tcPr>
                </a:tc>
                <a:extLst>
                  <a:ext uri="{0D108BD9-81ED-4DB2-BD59-A6C34878D82A}">
                    <a16:rowId xmlns:a16="http://schemas.microsoft.com/office/drawing/2014/main" val="2782998567"/>
                  </a:ext>
                </a:extLst>
              </a:tr>
              <a:tr h="225731">
                <a:tc vMerge="1">
                  <a:txBody>
                    <a:bodyPr/>
                    <a:lstStyle/>
                    <a:p>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ct val="107000"/>
                        </a:lnSpc>
                        <a:spcAft>
                          <a:spcPts val="800"/>
                        </a:spcAft>
                      </a:pPr>
                      <a:r>
                        <a:rPr lang="en-US" sz="1400">
                          <a:effectLst/>
                        </a:rPr>
                        <a:t>CATCH lead specialty in addiction</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lnL w="12700" cmpd="sng">
                      <a:noFill/>
                    </a:lnL>
                    <a:solidFill>
                      <a:schemeClr val="accent3">
                        <a:lumMod val="20000"/>
                        <a:lumOff val="80000"/>
                      </a:schemeClr>
                    </a:solidFill>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solidFill>
                      <a:schemeClr val="accent3">
                        <a:lumMod val="20000"/>
                        <a:lumOff val="80000"/>
                      </a:schemeClr>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extLst>
                  <a:ext uri="{0D108BD9-81ED-4DB2-BD59-A6C34878D82A}">
                    <a16:rowId xmlns:a16="http://schemas.microsoft.com/office/drawing/2014/main" val="3925052305"/>
                  </a:ext>
                </a:extLst>
              </a:tr>
              <a:tr h="225731">
                <a:tc vMerge="1">
                  <a:txBody>
                    <a:bodyPr/>
                    <a:lstStyle/>
                    <a:p>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nSpc>
                          <a:spcPct val="107000"/>
                        </a:lnSpc>
                        <a:spcAft>
                          <a:spcPts val="800"/>
                        </a:spcAft>
                      </a:pPr>
                      <a:r>
                        <a:rPr lang="en-US" sz="1400">
                          <a:effectLst/>
                        </a:rPr>
                        <a:t>Experienced CATCH lead</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25</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lnL w="12700" cmpd="sng">
                      <a:noFill/>
                    </a:lnL>
                    <a:solidFill>
                      <a:schemeClr val="bg1">
                        <a:lumMod val="95000"/>
                        <a:alpha val="50196"/>
                      </a:schemeClr>
                    </a:solidFill>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solidFill>
                      <a:schemeClr val="tx1">
                        <a:lumMod val="20000"/>
                        <a:lumOff val="80000"/>
                      </a:schemeClr>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accent4">
                        <a:lumMod val="20000"/>
                        <a:lumOff val="80000"/>
                      </a:schemeClr>
                    </a:solidFill>
                  </a:tcPr>
                </a:tc>
                <a:extLst>
                  <a:ext uri="{0D108BD9-81ED-4DB2-BD59-A6C34878D82A}">
                    <a16:rowId xmlns:a16="http://schemas.microsoft.com/office/drawing/2014/main" val="3350317762"/>
                  </a:ext>
                </a:extLst>
              </a:tr>
              <a:tr h="225731">
                <a:tc vMerge="1">
                  <a:txBody>
                    <a:bodyPr/>
                    <a:lstStyle/>
                    <a:p>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3" gridSpan="2">
                  <a:txBody>
                    <a:bodyPr/>
                    <a:lstStyle/>
                    <a:p>
                      <a:pPr>
                        <a:lnSpc>
                          <a:spcPct val="107000"/>
                        </a:lnSpc>
                        <a:spcAft>
                          <a:spcPts val="800"/>
                        </a:spcAft>
                      </a:pPr>
                      <a:r>
                        <a:rPr lang="en-US" sz="1400">
                          <a:effectLst/>
                        </a:rPr>
                        <a:t>Bridge clinic attributes</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3" hMerge="1">
                  <a:txBody>
                    <a:bodyPr/>
                    <a:lstStyle/>
                    <a:p>
                      <a:pPr>
                        <a:lnSpc>
                          <a:spcPct val="107000"/>
                        </a:lnSpc>
                        <a:spcAft>
                          <a:spcPts val="800"/>
                        </a:spcAft>
                      </a:pP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r>
                        <a:rPr lang="en-US" sz="1400">
                          <a:effectLst/>
                        </a:rPr>
                        <a:t>Designated space</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lnL w="12700" cmpd="sng">
                      <a:noFill/>
                    </a:lnL>
                    <a:solidFill>
                      <a:schemeClr val="accent3">
                        <a:lumMod val="20000"/>
                        <a:lumOff val="80000"/>
                      </a:schemeClr>
                    </a:solidFill>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solidFill>
                      <a:srgbClr val="00B0F0"/>
                    </a:solidFill>
                  </a:tcPr>
                </a:tc>
                <a:tc>
                  <a:txBody>
                    <a:bodyPr/>
                    <a:lstStyle/>
                    <a:p>
                      <a:pPr algn="ctr">
                        <a:lnSpc>
                          <a:spcPct val="107000"/>
                        </a:lnSpc>
                        <a:spcAft>
                          <a:spcPts val="800"/>
                        </a:spcAft>
                      </a:pPr>
                      <a:r>
                        <a:rPr lang="en-US" sz="1400">
                          <a:effectLst/>
                        </a:rPr>
                        <a:t>- -</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FF0000">
                        <a:alpha val="50196"/>
                      </a:srgbClr>
                    </a:solidFill>
                  </a:tcPr>
                </a:tc>
                <a:extLst>
                  <a:ext uri="{0D108BD9-81ED-4DB2-BD59-A6C34878D82A}">
                    <a16:rowId xmlns:a16="http://schemas.microsoft.com/office/drawing/2014/main" val="1554083602"/>
                  </a:ext>
                </a:extLst>
              </a:tr>
              <a:tr h="246843">
                <a:tc vMerge="1">
                  <a:txBody>
                    <a:bodyPr/>
                    <a:lstStyle/>
                    <a:p>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vMerge="1">
                  <a:txBody>
                    <a:bodyPr/>
                    <a:lstStyle/>
                    <a:p>
                      <a:endParaRPr lang="en-US"/>
                    </a:p>
                  </a:txBody>
                  <a:tcPr/>
                </a:tc>
                <a:tc hMerge="1" vMerge="1">
                  <a:txBody>
                    <a:bodyPr/>
                    <a:lstStyle/>
                    <a:p>
                      <a:endParaRPr lang="en-US"/>
                    </a:p>
                  </a:txBody>
                  <a:tcPr/>
                </a:tc>
                <a:tc>
                  <a:txBody>
                    <a:bodyPr/>
                    <a:lstStyle/>
                    <a:p>
                      <a:pPr>
                        <a:lnSpc>
                          <a:spcPct val="107000"/>
                        </a:lnSpc>
                        <a:spcAft>
                          <a:spcPts val="800"/>
                        </a:spcAft>
                      </a:pPr>
                      <a:r>
                        <a:rPr lang="en-US" sz="1400">
                          <a:effectLst/>
                        </a:rPr>
                        <a:t>Location in existing OUD program</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lnL w="12700" cmpd="sng">
                      <a:noFill/>
                    </a:lnL>
                    <a:solidFill>
                      <a:schemeClr val="accent3">
                        <a:lumMod val="20000"/>
                        <a:lumOff val="80000"/>
                      </a:schemeClr>
                    </a:solidFill>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solidFill>
                      <a:schemeClr val="accent3">
                        <a:lumMod val="20000"/>
                        <a:lumOff val="80000"/>
                      </a:schemeClr>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extLst>
                  <a:ext uri="{0D108BD9-81ED-4DB2-BD59-A6C34878D82A}">
                    <a16:rowId xmlns:a16="http://schemas.microsoft.com/office/drawing/2014/main" val="4204100674"/>
                  </a:ext>
                </a:extLst>
              </a:tr>
              <a:tr h="210798">
                <a:tc vMerge="1">
                  <a:txBody>
                    <a:bodyPr/>
                    <a:lstStyle/>
                    <a:p>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vMerge="1">
                  <a:txBody>
                    <a:bodyPr/>
                    <a:lstStyle/>
                    <a:p>
                      <a:endParaRPr lang="en-US"/>
                    </a:p>
                  </a:txBody>
                  <a:tcPr/>
                </a:tc>
                <a:tc hMerge="1" vMerge="1">
                  <a:txBody>
                    <a:bodyPr/>
                    <a:lstStyle/>
                    <a:p>
                      <a:endParaRPr lang="en-US"/>
                    </a:p>
                  </a:txBody>
                  <a:tcPr/>
                </a:tc>
                <a:tc>
                  <a:txBody>
                    <a:bodyPr/>
                    <a:lstStyle/>
                    <a:p>
                      <a:pPr>
                        <a:lnSpc>
                          <a:spcPct val="107000"/>
                        </a:lnSpc>
                        <a:spcAft>
                          <a:spcPts val="0"/>
                        </a:spcAft>
                      </a:pPr>
                      <a:r>
                        <a:rPr lang="en-US" sz="1400">
                          <a:effectLst/>
                        </a:rPr>
                        <a:t>Fixed hours of operation</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800"/>
                        </a:spcAft>
                      </a:pPr>
                      <a:r>
                        <a:rPr lang="en-US" sz="1400">
                          <a:effectLst/>
                          <a:latin typeface="Arial" panose="020B0604020202020204" pitchFamily="34" charset="0"/>
                          <a:ea typeface="Calibri" panose="020F0502020204030204" pitchFamily="34" charset="0"/>
                          <a:cs typeface="Arial" panose="020B0604020202020204" pitchFamily="34" charset="0"/>
                        </a:rPr>
                        <a:t>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lnL w="12700" cmpd="sng">
                      <a:noFill/>
                    </a:lnL>
                    <a:solidFill>
                      <a:schemeClr val="bg1"/>
                    </a:solidFill>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8890" marR="8890" marT="0" marB="0" anchor="ctr">
                    <a:solidFill>
                      <a:schemeClr val="accent3">
                        <a:lumMod val="20000"/>
                        <a:lumOff val="80000"/>
                      </a:schemeClr>
                    </a:solidFill>
                  </a:tcPr>
                </a:tc>
                <a:tc>
                  <a:txBody>
                    <a:bodyPr/>
                    <a:lstStyle/>
                    <a:p>
                      <a:pPr algn="ctr">
                        <a:lnSpc>
                          <a:spcPct val="107000"/>
                        </a:lnSpc>
                        <a:spcAft>
                          <a:spcPts val="800"/>
                        </a:spcAft>
                      </a:pPr>
                      <a:r>
                        <a:rPr lang="en-US" sz="1400" dirty="0">
                          <a:effectLst/>
                        </a:rPr>
                        <a:t>- -</a:t>
                      </a:r>
                      <a:endParaRPr lang="en-CA" sz="1400" dirty="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FF0000">
                        <a:alpha val="50196"/>
                      </a:srgbClr>
                    </a:solidFill>
                  </a:tcPr>
                </a:tc>
                <a:extLst>
                  <a:ext uri="{0D108BD9-81ED-4DB2-BD59-A6C34878D82A}">
                    <a16:rowId xmlns:a16="http://schemas.microsoft.com/office/drawing/2014/main" val="812381101"/>
                  </a:ext>
                </a:extLst>
              </a:tr>
            </a:tbl>
          </a:graphicData>
        </a:graphic>
      </p:graphicFrame>
      <p:sp>
        <p:nvSpPr>
          <p:cNvPr id="5" name="Rectangle 4">
            <a:extLst>
              <a:ext uri="{FF2B5EF4-FFF2-40B4-BE49-F238E27FC236}">
                <a16:creationId xmlns:a16="http://schemas.microsoft.com/office/drawing/2014/main" id="{084DDF48-22B0-69B4-A59C-9F07DE5DCDFE}"/>
              </a:ext>
            </a:extLst>
          </p:cNvPr>
          <p:cNvSpPr/>
          <p:nvPr/>
        </p:nvSpPr>
        <p:spPr>
          <a:xfrm>
            <a:off x="812800" y="2631928"/>
            <a:ext cx="10766288" cy="488959"/>
          </a:xfrm>
          <a:prstGeom prst="rect">
            <a:avLst/>
          </a:prstGeom>
          <a:noFill/>
          <a:ln w="444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282DBD03-F666-CB7E-82FE-F969F1D030C5}"/>
              </a:ext>
            </a:extLst>
          </p:cNvPr>
          <p:cNvSpPr/>
          <p:nvPr/>
        </p:nvSpPr>
        <p:spPr>
          <a:xfrm>
            <a:off x="809265" y="4740964"/>
            <a:ext cx="10766288" cy="488959"/>
          </a:xfrm>
          <a:prstGeom prst="rect">
            <a:avLst/>
          </a:prstGeom>
          <a:noFill/>
          <a:ln w="444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DF3CAC4C-39A4-092A-303D-541A473F7CEF}"/>
              </a:ext>
            </a:extLst>
          </p:cNvPr>
          <p:cNvPicPr>
            <a:picLocks noChangeAspect="1"/>
          </p:cNvPicPr>
          <p:nvPr/>
        </p:nvPicPr>
        <p:blipFill>
          <a:blip r:embed="rId3"/>
          <a:stretch>
            <a:fillRect/>
          </a:stretch>
        </p:blipFill>
        <p:spPr>
          <a:xfrm>
            <a:off x="8380799" y="6468813"/>
            <a:ext cx="3688400" cy="286537"/>
          </a:xfrm>
          <a:prstGeom prst="rect">
            <a:avLst/>
          </a:prstGeom>
        </p:spPr>
      </p:pic>
    </p:spTree>
    <p:extLst>
      <p:ext uri="{BB962C8B-B14F-4D97-AF65-F5344CB8AC3E}">
        <p14:creationId xmlns:p14="http://schemas.microsoft.com/office/powerpoint/2010/main" val="183877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EF4F25-35AE-B10D-7CD5-B9DEA8B3343C}"/>
              </a:ext>
            </a:extLst>
          </p:cNvPr>
          <p:cNvSpPr txBox="1"/>
          <p:nvPr/>
        </p:nvSpPr>
        <p:spPr>
          <a:xfrm>
            <a:off x="170385" y="5969158"/>
            <a:ext cx="1522107" cy="641784"/>
          </a:xfrm>
          <a:prstGeom prst="rect">
            <a:avLst/>
          </a:prstGeom>
          <a:solidFill>
            <a:schemeClr val="bg1"/>
          </a:solidFill>
        </p:spPr>
        <p:txBody>
          <a:bodyPr wrap="square" rtlCol="0">
            <a:spAutoFit/>
          </a:bodyPr>
          <a:lstStyle/>
          <a:p>
            <a:pPr algn="l"/>
            <a:endParaRPr lang="en-US" sz="1400"/>
          </a:p>
        </p:txBody>
      </p:sp>
      <p:graphicFrame>
        <p:nvGraphicFramePr>
          <p:cNvPr id="4" name="Table 3">
            <a:extLst>
              <a:ext uri="{FF2B5EF4-FFF2-40B4-BE49-F238E27FC236}">
                <a16:creationId xmlns:a16="http://schemas.microsoft.com/office/drawing/2014/main" id="{CC7738B0-EA24-3E51-473E-C02EDEBD1DE8}"/>
              </a:ext>
            </a:extLst>
          </p:cNvPr>
          <p:cNvGraphicFramePr>
            <a:graphicFrameLocks noGrp="1"/>
          </p:cNvGraphicFramePr>
          <p:nvPr>
            <p:extLst>
              <p:ext uri="{D42A27DB-BD31-4B8C-83A1-F6EECF244321}">
                <p14:modId xmlns:p14="http://schemas.microsoft.com/office/powerpoint/2010/main" val="648502207"/>
              </p:ext>
            </p:extLst>
          </p:nvPr>
        </p:nvGraphicFramePr>
        <p:xfrm>
          <a:off x="284448" y="374847"/>
          <a:ext cx="11509513" cy="5872201"/>
        </p:xfrm>
        <a:graphic>
          <a:graphicData uri="http://schemas.openxmlformats.org/drawingml/2006/table">
            <a:tbl>
              <a:tblPr firstRow="1" bandRow="1">
                <a:tableStyleId>{5C22544A-7EE6-4342-B048-85BDC9FD1C3A}</a:tableStyleId>
              </a:tblPr>
              <a:tblGrid>
                <a:gridCol w="768375">
                  <a:extLst>
                    <a:ext uri="{9D8B030D-6E8A-4147-A177-3AD203B41FA5}">
                      <a16:colId xmlns:a16="http://schemas.microsoft.com/office/drawing/2014/main" val="3820138942"/>
                    </a:ext>
                  </a:extLst>
                </a:gridCol>
                <a:gridCol w="1467930">
                  <a:extLst>
                    <a:ext uri="{9D8B030D-6E8A-4147-A177-3AD203B41FA5}">
                      <a16:colId xmlns:a16="http://schemas.microsoft.com/office/drawing/2014/main" val="849636924"/>
                    </a:ext>
                  </a:extLst>
                </a:gridCol>
                <a:gridCol w="659879">
                  <a:extLst>
                    <a:ext uri="{9D8B030D-6E8A-4147-A177-3AD203B41FA5}">
                      <a16:colId xmlns:a16="http://schemas.microsoft.com/office/drawing/2014/main" val="3096885145"/>
                    </a:ext>
                  </a:extLst>
                </a:gridCol>
                <a:gridCol w="3046828">
                  <a:extLst>
                    <a:ext uri="{9D8B030D-6E8A-4147-A177-3AD203B41FA5}">
                      <a16:colId xmlns:a16="http://schemas.microsoft.com/office/drawing/2014/main" val="1947479509"/>
                    </a:ext>
                  </a:extLst>
                </a:gridCol>
                <a:gridCol w="1780435">
                  <a:extLst>
                    <a:ext uri="{9D8B030D-6E8A-4147-A177-3AD203B41FA5}">
                      <a16:colId xmlns:a16="http://schemas.microsoft.com/office/drawing/2014/main" val="171156389"/>
                    </a:ext>
                  </a:extLst>
                </a:gridCol>
                <a:gridCol w="1770863">
                  <a:extLst>
                    <a:ext uri="{9D8B030D-6E8A-4147-A177-3AD203B41FA5}">
                      <a16:colId xmlns:a16="http://schemas.microsoft.com/office/drawing/2014/main" val="140341468"/>
                    </a:ext>
                  </a:extLst>
                </a:gridCol>
                <a:gridCol w="2015203">
                  <a:extLst>
                    <a:ext uri="{9D8B030D-6E8A-4147-A177-3AD203B41FA5}">
                      <a16:colId xmlns:a16="http://schemas.microsoft.com/office/drawing/2014/main" val="3068960911"/>
                    </a:ext>
                  </a:extLst>
                </a:gridCol>
              </a:tblGrid>
              <a:tr h="270934">
                <a:tc gridSpan="7">
                  <a:txBody>
                    <a:bodyPr/>
                    <a:lstStyle/>
                    <a:p>
                      <a:pPr>
                        <a:lnSpc>
                          <a:spcPct val="107000"/>
                        </a:lnSpc>
                        <a:spcAft>
                          <a:spcPts val="800"/>
                        </a:spcAft>
                      </a:pPr>
                      <a:r>
                        <a:rPr lang="en-US" sz="1800">
                          <a:effectLst/>
                        </a:rPr>
                        <a:t>Hospital attributes influence on reach </a:t>
                      </a:r>
                      <a:endParaRPr lang="en-CA" sz="18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5378362"/>
                  </a:ext>
                </a:extLst>
              </a:tr>
              <a:tr h="210686">
                <a:tc rowSpan="2" gridSpan="4">
                  <a:txBody>
                    <a:bodyPr/>
                    <a:lstStyle/>
                    <a:p>
                      <a:pPr algn="ctr">
                        <a:lnSpc>
                          <a:spcPct val="107000"/>
                        </a:lnSpc>
                        <a:spcAft>
                          <a:spcPts val="800"/>
                        </a:spcAft>
                      </a:pPr>
                      <a:r>
                        <a:rPr lang="en-US" sz="1400">
                          <a:effectLst/>
                        </a:rPr>
                        <a:t>Measure</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tx1">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3">
                  <a:txBody>
                    <a:bodyPr/>
                    <a:lstStyle/>
                    <a:p>
                      <a:pPr algn="ctr">
                        <a:lnSpc>
                          <a:spcPct val="107000"/>
                        </a:lnSpc>
                        <a:spcAft>
                          <a:spcPts val="800"/>
                        </a:spcAft>
                      </a:pPr>
                      <a:r>
                        <a:rPr lang="en-US" sz="1400">
                          <a:effectLst/>
                        </a:rPr>
                        <a:t>Reach</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tx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69494009"/>
                  </a:ext>
                </a:extLst>
              </a:tr>
              <a:tr h="498576">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a:r>
                        <a:rPr lang="en-US" sz="1400">
                          <a:effectLst/>
                        </a:rPr>
                        <a:t>High (N=4) %</a:t>
                      </a:r>
                      <a:endParaRPr lang="en-US"/>
                    </a:p>
                  </a:txBody>
                  <a:tcPr marL="3849" marR="3849" marT="0" marB="0" anchor="ctr">
                    <a:solidFill>
                      <a:schemeClr val="bg1">
                        <a:lumMod val="95000"/>
                      </a:schemeClr>
                    </a:solidFill>
                  </a:tcPr>
                </a:tc>
                <a:tc>
                  <a:txBody>
                    <a:bodyPr/>
                    <a:lstStyle/>
                    <a:p>
                      <a:pPr algn="ctr">
                        <a:lnSpc>
                          <a:spcPct val="107000"/>
                        </a:lnSpc>
                        <a:spcAft>
                          <a:spcPts val="800"/>
                        </a:spcAft>
                      </a:pPr>
                      <a:r>
                        <a:rPr lang="en-US" sz="1400">
                          <a:effectLst/>
                        </a:rPr>
                        <a:t>Low</a:t>
                      </a:r>
                      <a:r>
                        <a:rPr lang="en-CA" sz="1400">
                          <a:effectLst/>
                        </a:rPr>
                        <a:t> </a:t>
                      </a:r>
                      <a:r>
                        <a:rPr lang="en-US" sz="1400">
                          <a:effectLst/>
                        </a:rPr>
                        <a:t>(N=2) %</a:t>
                      </a:r>
                      <a:endParaRPr lang="en-US"/>
                    </a:p>
                  </a:txBody>
                  <a:tcPr marL="3849" marR="3849" marT="0" marB="0" anchor="ctr">
                    <a:solidFill>
                      <a:schemeClr val="bg1">
                        <a:lumMod val="95000"/>
                      </a:schemeClr>
                    </a:solidFill>
                  </a:tcPr>
                </a:tc>
                <a:tc>
                  <a:txBody>
                    <a:bodyPr/>
                    <a:lstStyle/>
                    <a:p>
                      <a:pPr algn="ctr">
                        <a:lnSpc>
                          <a:spcPct val="107000"/>
                        </a:lnSpc>
                        <a:spcAft>
                          <a:spcPts val="800"/>
                        </a:spcAft>
                      </a:pPr>
                      <a:r>
                        <a:rPr lang="en-US" sz="1400">
                          <a:effectLst/>
                        </a:rPr>
                        <a:t>Influence Strength</a:t>
                      </a:r>
                      <a:endParaRPr lang="en-US"/>
                    </a:p>
                  </a:txBody>
                  <a:tcPr marL="3849" marR="3849" marT="0" marB="0" anchor="ctr">
                    <a:solidFill>
                      <a:schemeClr val="bg1">
                        <a:lumMod val="95000"/>
                      </a:schemeClr>
                    </a:solidFill>
                  </a:tcPr>
                </a:tc>
                <a:extLst>
                  <a:ext uri="{0D108BD9-81ED-4DB2-BD59-A6C34878D82A}">
                    <a16:rowId xmlns:a16="http://schemas.microsoft.com/office/drawing/2014/main" val="1309402113"/>
                  </a:ext>
                </a:extLst>
              </a:tr>
              <a:tr h="210747">
                <a:tc gridSpan="7">
                  <a:txBody>
                    <a:bodyPr/>
                    <a:lstStyle/>
                    <a:p>
                      <a:pPr>
                        <a:lnSpc>
                          <a:spcPct val="107000"/>
                        </a:lnSpc>
                        <a:spcAft>
                          <a:spcPts val="800"/>
                        </a:spcAft>
                      </a:pPr>
                      <a:r>
                        <a:rPr lang="en-US" sz="1400" b="1" dirty="0">
                          <a:effectLst/>
                        </a:rPr>
                        <a:t>Hospital characteristics</a:t>
                      </a:r>
                      <a:endParaRPr lang="en-CA" sz="1400" b="1" dirty="0">
                        <a:effectLst/>
                        <a:latin typeface="Calibri" panose="020F0502020204030204" pitchFamily="34" charset="0"/>
                        <a:cs typeface="Arial" panose="020B0604020202020204" pitchFamily="34" charset="0"/>
                      </a:endParaRPr>
                    </a:p>
                  </a:txBody>
                  <a:tcPr marL="3849" marR="3849" marT="0" marB="0" anchor="ctr">
                    <a:solidFill>
                      <a:schemeClr val="tx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4294047"/>
                  </a:ext>
                </a:extLst>
              </a:tr>
              <a:tr h="210686">
                <a:tc rowSpan="7">
                  <a:txBody>
                    <a:bodyPr/>
                    <a:lstStyle/>
                    <a:p>
                      <a:pPr>
                        <a:lnSpc>
                          <a:spcPct val="107000"/>
                        </a:lnSpc>
                        <a:spcAft>
                          <a:spcPts val="800"/>
                        </a:spcAft>
                      </a:pPr>
                      <a:r>
                        <a:rPr lang="en-US" sz="1400" dirty="0">
                          <a:effectLst/>
                        </a:rPr>
                        <a:t> </a:t>
                      </a:r>
                    </a:p>
                  </a:txBody>
                  <a:tcPr marL="3849" marR="3849" marT="0" marB="0" anchor="ctr">
                    <a:solidFill>
                      <a:schemeClr val="bg1">
                        <a:lumMod val="95000"/>
                      </a:schemeClr>
                    </a:solidFill>
                  </a:tcPr>
                </a:tc>
                <a:tc gridSpan="3">
                  <a:txBody>
                    <a:bodyPr/>
                    <a:lstStyle/>
                    <a:p>
                      <a:pPr>
                        <a:lnSpc>
                          <a:spcPct val="107000"/>
                        </a:lnSpc>
                        <a:spcAft>
                          <a:spcPts val="800"/>
                        </a:spcAft>
                      </a:pPr>
                      <a:r>
                        <a:rPr lang="en-US" sz="1400">
                          <a:effectLst/>
                        </a:rPr>
                        <a:t>Epic EHR throughout the CATCH period</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pPr>
                      <a:r>
                        <a:rPr lang="en-US" sz="1400">
                          <a:effectLst/>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D0ECF9"/>
                    </a:solidFill>
                  </a:tcPr>
                </a:tc>
                <a:tc>
                  <a:txBody>
                    <a:bodyPr/>
                    <a:lstStyle/>
                    <a:p>
                      <a:pPr algn="ctr">
                        <a:lnSpc>
                          <a:spcPct val="107000"/>
                        </a:lnSpc>
                        <a:spcAft>
                          <a:spcPts val="800"/>
                        </a:spcAft>
                      </a:pPr>
                      <a:r>
                        <a:rPr lang="en-US" sz="1400">
                          <a:effectLst/>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D0ECF9"/>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extLst>
                  <a:ext uri="{0D108BD9-81ED-4DB2-BD59-A6C34878D82A}">
                    <a16:rowId xmlns:a16="http://schemas.microsoft.com/office/drawing/2014/main" val="2367555035"/>
                  </a:ext>
                </a:extLst>
              </a:tr>
              <a:tr h="210686">
                <a:tc vMerge="1">
                  <a:txBody>
                    <a:bodyPr/>
                    <a:lstStyle/>
                    <a:p>
                      <a:endParaRPr/>
                    </a:p>
                  </a:txBody>
                  <a:tcPr marL="3849" marR="3849" marT="0" marB="0" anchor="ctr"/>
                </a:tc>
                <a:tc gridSpan="3">
                  <a:txBody>
                    <a:bodyPr/>
                    <a:lstStyle/>
                    <a:p>
                      <a:pPr>
                        <a:lnSpc>
                          <a:spcPct val="107000"/>
                        </a:lnSpc>
                        <a:spcAft>
                          <a:spcPts val="800"/>
                        </a:spcAft>
                      </a:pPr>
                      <a:r>
                        <a:rPr lang="en-US" sz="1400">
                          <a:effectLst/>
                        </a:rPr>
                        <a:t>Large Size (beds)</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tx1">
                        <a:lumMod val="20000"/>
                        <a:lumOff val="80000"/>
                      </a:schemeClr>
                    </a:solidFill>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pPr>
                      <a:r>
                        <a:rPr lang="en-US" sz="1400">
                          <a:effectLst/>
                        </a:rPr>
                        <a:t>25</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D0ECF9">
                        <a:alpha val="49412"/>
                      </a:srgbClr>
                    </a:solidFill>
                  </a:tcPr>
                </a:tc>
                <a:tc>
                  <a:txBody>
                    <a:bodyPr/>
                    <a:lstStyle/>
                    <a:p>
                      <a:pPr algn="ctr">
                        <a:lnSpc>
                          <a:spcPct val="107000"/>
                        </a:lnSpc>
                        <a:spcAft>
                          <a:spcPts val="800"/>
                        </a:spcAft>
                      </a:pPr>
                      <a:r>
                        <a:rPr lang="en-US" sz="1400">
                          <a:effectLst/>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D0ECF9"/>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accent4">
                        <a:lumMod val="20000"/>
                        <a:lumOff val="80000"/>
                      </a:schemeClr>
                    </a:solidFill>
                  </a:tcPr>
                </a:tc>
                <a:extLst>
                  <a:ext uri="{0D108BD9-81ED-4DB2-BD59-A6C34878D82A}">
                    <a16:rowId xmlns:a16="http://schemas.microsoft.com/office/drawing/2014/main" val="2765263614"/>
                  </a:ext>
                </a:extLst>
              </a:tr>
              <a:tr h="210686">
                <a:tc vMerge="1">
                  <a:txBody>
                    <a:bodyPr/>
                    <a:lstStyle/>
                    <a:p>
                      <a:endParaRPr/>
                    </a:p>
                  </a:txBody>
                  <a:tcPr marL="3849" marR="3849" marT="0" marB="0" anchor="ctr"/>
                </a:tc>
                <a:tc gridSpan="3">
                  <a:txBody>
                    <a:bodyPr/>
                    <a:lstStyle/>
                    <a:p>
                      <a:pPr>
                        <a:lnSpc>
                          <a:spcPct val="107000"/>
                        </a:lnSpc>
                        <a:spcAft>
                          <a:spcPts val="800"/>
                        </a:spcAft>
                      </a:pPr>
                      <a:r>
                        <a:rPr lang="en-US" sz="1400">
                          <a:effectLst/>
                        </a:rPr>
                        <a:t>Active in COVID-19</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pPr>
                      <a:r>
                        <a:rPr lang="en-US" sz="1400">
                          <a:effectLst/>
                        </a:rPr>
                        <a:t>25</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D0ECF9">
                        <a:alpha val="49020"/>
                      </a:srgbClr>
                    </a:solidFill>
                  </a:tcPr>
                </a:tc>
                <a:tc>
                  <a:txBody>
                    <a:bodyPr/>
                    <a:lstStyle/>
                    <a:p>
                      <a:pPr algn="ctr">
                        <a:lnSpc>
                          <a:spcPct val="107000"/>
                        </a:lnSpc>
                        <a:spcAft>
                          <a:spcPts val="800"/>
                        </a:spcAft>
                      </a:pPr>
                      <a:r>
                        <a:rPr lang="en-US" sz="1400">
                          <a:effectLst/>
                        </a:rPr>
                        <a:t>100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00B0F0"/>
                    </a:solidFill>
                  </a:tcPr>
                </a:tc>
                <a:tc>
                  <a:txBody>
                    <a:bodyPr/>
                    <a:lstStyle/>
                    <a:p>
                      <a:pPr algn="ctr">
                        <a:lnSpc>
                          <a:spcPct val="107000"/>
                        </a:lnSpc>
                        <a:spcAft>
                          <a:spcPts val="800"/>
                        </a:spcAft>
                      </a:pPr>
                      <a:r>
                        <a:rPr lang="en-US" sz="1400">
                          <a:effectLst/>
                        </a:rPr>
                        <a:t>- - -</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FF0000">
                        <a:alpha val="74902"/>
                      </a:srgbClr>
                    </a:solidFill>
                  </a:tcPr>
                </a:tc>
                <a:extLst>
                  <a:ext uri="{0D108BD9-81ED-4DB2-BD59-A6C34878D82A}">
                    <a16:rowId xmlns:a16="http://schemas.microsoft.com/office/drawing/2014/main" val="1765886333"/>
                  </a:ext>
                </a:extLst>
              </a:tr>
              <a:tr h="210686">
                <a:tc vMerge="1">
                  <a:txBody>
                    <a:bodyPr/>
                    <a:lstStyle/>
                    <a:p>
                      <a:endParaRPr/>
                    </a:p>
                  </a:txBody>
                  <a:tcPr marL="3849" marR="3849" marT="0" marB="0" anchor="ctr"/>
                </a:tc>
                <a:tc rowSpan="4">
                  <a:txBody>
                    <a:bodyPr/>
                    <a:lstStyle/>
                    <a:p>
                      <a:pPr>
                        <a:lnSpc>
                          <a:spcPct val="107000"/>
                        </a:lnSpc>
                        <a:spcAft>
                          <a:spcPts val="800"/>
                        </a:spcAft>
                      </a:pPr>
                      <a:r>
                        <a:rPr lang="en-US" sz="1400" dirty="0">
                          <a:effectLst/>
                        </a:rPr>
                        <a:t>OUD treatment resources available</a:t>
                      </a:r>
                      <a:endParaRPr lang="en-CA" sz="1400" dirty="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tx1">
                        <a:lumMod val="20000"/>
                        <a:lumOff val="80000"/>
                      </a:schemeClr>
                    </a:solidFill>
                  </a:tcPr>
                </a:tc>
                <a:tc gridSpan="2">
                  <a:txBody>
                    <a:bodyPr/>
                    <a:lstStyle/>
                    <a:p>
                      <a:pPr>
                        <a:lnSpc>
                          <a:spcPct val="107000"/>
                        </a:lnSpc>
                        <a:spcAft>
                          <a:spcPts val="800"/>
                        </a:spcAft>
                      </a:pPr>
                      <a:r>
                        <a:rPr lang="en-US" sz="1400">
                          <a:effectLst/>
                        </a:rPr>
                        <a:t>Primary Care Buprenorphine clinic</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tx1">
                        <a:lumMod val="20000"/>
                        <a:lumOff val="80000"/>
                      </a:schemeClr>
                    </a:solidFill>
                  </a:tcPr>
                </a:tc>
                <a:tc hMerge="1">
                  <a:txBody>
                    <a:bodyPr/>
                    <a:lstStyle/>
                    <a:p>
                      <a:pPr>
                        <a:lnSpc>
                          <a:spcPct val="107000"/>
                        </a:lnSpc>
                        <a:spcAft>
                          <a:spcPts val="800"/>
                        </a:spcAft>
                      </a:pPr>
                      <a:r>
                        <a:rPr lang="en-US" sz="1400">
                          <a:effectLst/>
                        </a:rPr>
                        <a:t>Primary Care Buprenorphine clinic</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tc>
                <a:tc>
                  <a:txBody>
                    <a:bodyPr/>
                    <a:lstStyle/>
                    <a:p>
                      <a:pPr algn="ctr">
                        <a:lnSpc>
                          <a:spcPct val="107000"/>
                        </a:lnSpc>
                        <a:spcAft>
                          <a:spcPts val="800"/>
                        </a:spcAft>
                      </a:pPr>
                      <a:r>
                        <a:rPr lang="en-US" sz="1400">
                          <a:effectLst/>
                        </a:rPr>
                        <a:t>75</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accent3">
                        <a:lumMod val="60000"/>
                        <a:lumOff val="40000"/>
                      </a:schemeClr>
                    </a:solidFill>
                  </a:tcPr>
                </a:tc>
                <a:tc>
                  <a:txBody>
                    <a:bodyPr/>
                    <a:lstStyle/>
                    <a:p>
                      <a:pPr algn="ctr">
                        <a:lnSpc>
                          <a:spcPct val="107000"/>
                        </a:lnSpc>
                        <a:spcAft>
                          <a:spcPts val="800"/>
                        </a:spcAft>
                      </a:pPr>
                      <a:r>
                        <a:rPr lang="en-US" sz="1400">
                          <a:effectLst/>
                        </a:rPr>
                        <a:t>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tc>
                  <a:txBody>
                    <a:bodyPr/>
                    <a:lstStyle/>
                    <a:p>
                      <a:pPr algn="ctr">
                        <a:lnSpc>
                          <a:spcPct val="107000"/>
                        </a:lnSpc>
                        <a:spcAft>
                          <a:spcPts val="800"/>
                        </a:spcAft>
                      </a:pPr>
                      <a:r>
                        <a:rPr lang="en-US" sz="1400">
                          <a:effectLst/>
                        </a:rPr>
                        <a:t>+ + +</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92D050"/>
                    </a:solidFill>
                  </a:tcPr>
                </a:tc>
                <a:extLst>
                  <a:ext uri="{0D108BD9-81ED-4DB2-BD59-A6C34878D82A}">
                    <a16:rowId xmlns:a16="http://schemas.microsoft.com/office/drawing/2014/main" val="2653720531"/>
                  </a:ext>
                </a:extLst>
              </a:tr>
              <a:tr h="414827">
                <a:tc vMerge="1">
                  <a:txBody>
                    <a:bodyPr/>
                    <a:lstStyle/>
                    <a:p>
                      <a:endParaRPr/>
                    </a:p>
                  </a:txBody>
                  <a:tcPr marL="3849" marR="3849" marT="0" marB="0" anchor="ctr"/>
                </a:tc>
                <a:tc vMerge="1">
                  <a:txBody>
                    <a:bodyPr/>
                    <a:lstStyle/>
                    <a:p>
                      <a:endParaRPr lang="en-US"/>
                    </a:p>
                  </a:txBody>
                  <a:tcPr/>
                </a:tc>
                <a:tc gridSpan="2">
                  <a:txBody>
                    <a:bodyPr/>
                    <a:lstStyle/>
                    <a:p>
                      <a:r>
                        <a:rPr lang="en-US" sz="1400">
                          <a:effectLst/>
                        </a:rPr>
                        <a:t>Medically Supervised Outpatient Program (MSOP)</a:t>
                      </a:r>
                      <a:endParaRPr lang="en-US"/>
                    </a:p>
                  </a:txBody>
                  <a:tcPr marL="3849" marR="3849" marT="0" marB="0" anchor="ctr">
                    <a:solidFill>
                      <a:schemeClr val="bg1">
                        <a:lumMod val="95000"/>
                      </a:schemeClr>
                    </a:solidFill>
                  </a:tcPr>
                </a:tc>
                <a:tc hMerge="1">
                  <a:txBody>
                    <a:bodyPr/>
                    <a:lstStyle/>
                    <a:p>
                      <a:pPr>
                        <a:lnSpc>
                          <a:spcPct val="107000"/>
                        </a:lnSpc>
                        <a:spcAft>
                          <a:spcPts val="800"/>
                        </a:spcAft>
                      </a:pPr>
                      <a:r>
                        <a:rPr lang="en-US" sz="1400">
                          <a:effectLst/>
                        </a:rPr>
                        <a:t>Medically Supervised Outpatient Program (MSOP)</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tc>
                <a:tc>
                  <a:txBody>
                    <a:bodyPr/>
                    <a:lstStyle/>
                    <a:p>
                      <a:pPr algn="ctr"/>
                      <a:r>
                        <a:rPr lang="en-US" sz="1400">
                          <a:effectLst/>
                        </a:rPr>
                        <a:t>100</a:t>
                      </a:r>
                      <a:endParaRPr lang="en-US"/>
                    </a:p>
                  </a:txBody>
                  <a:tcPr marL="3849" marR="3849" marT="0" marB="0" anchor="ctr">
                    <a:solidFill>
                      <a:srgbClr val="00B0F0"/>
                    </a:solidFill>
                  </a:tcPr>
                </a:tc>
                <a:tc>
                  <a:txBody>
                    <a:bodyPr/>
                    <a:lstStyle/>
                    <a:p>
                      <a:pPr algn="ctr"/>
                      <a:r>
                        <a:rPr lang="en-US" sz="1400">
                          <a:effectLst/>
                        </a:rPr>
                        <a:t>100</a:t>
                      </a:r>
                      <a:endParaRPr lang="en-US"/>
                    </a:p>
                  </a:txBody>
                  <a:tcPr marL="3849" marR="3849" marT="0" marB="0" anchor="ctr">
                    <a:solidFill>
                      <a:srgbClr val="00B0F0"/>
                    </a:solidFill>
                  </a:tcPr>
                </a:tc>
                <a:tc>
                  <a:txBody>
                    <a:bodyPr/>
                    <a:lstStyle/>
                    <a:p>
                      <a:pPr algn="ctr"/>
                      <a:r>
                        <a:rPr lang="en-US" sz="1400">
                          <a:effectLst/>
                        </a:rPr>
                        <a:t>=</a:t>
                      </a:r>
                      <a:endParaRPr lang="en-US"/>
                    </a:p>
                  </a:txBody>
                  <a:tcPr marL="3849" marR="3849" marT="0" marB="0" anchor="ctr">
                    <a:solidFill>
                      <a:schemeClr val="bg1"/>
                    </a:solidFill>
                  </a:tcPr>
                </a:tc>
                <a:extLst>
                  <a:ext uri="{0D108BD9-81ED-4DB2-BD59-A6C34878D82A}">
                    <a16:rowId xmlns:a16="http://schemas.microsoft.com/office/drawing/2014/main" val="4024630836"/>
                  </a:ext>
                </a:extLst>
              </a:tr>
              <a:tr h="207413">
                <a:tc vMerge="1">
                  <a:txBody>
                    <a:bodyPr/>
                    <a:lstStyle/>
                    <a:p>
                      <a:endParaRPr/>
                    </a:p>
                  </a:txBody>
                  <a:tcPr marL="3849" marR="3849" marT="0" marB="0" anchor="ctr"/>
                </a:tc>
                <a:tc vMerge="1">
                  <a:txBody>
                    <a:bodyPr/>
                    <a:lstStyle/>
                    <a:p>
                      <a:endParaRPr lang="en-US"/>
                    </a:p>
                  </a:txBody>
                  <a:tcPr/>
                </a:tc>
                <a:tc gridSpan="2">
                  <a:txBody>
                    <a:bodyPr/>
                    <a:lstStyle/>
                    <a:p>
                      <a:r>
                        <a:rPr lang="en-US" sz="1400">
                          <a:effectLst/>
                        </a:rPr>
                        <a:t>On campus MSOP location</a:t>
                      </a:r>
                      <a:endParaRPr lang="en-US"/>
                    </a:p>
                  </a:txBody>
                  <a:tcPr marL="3849" marR="3849" marT="0" marB="0" anchor="ctr">
                    <a:solidFill>
                      <a:schemeClr val="tx1">
                        <a:lumMod val="20000"/>
                        <a:lumOff val="80000"/>
                      </a:schemeClr>
                    </a:solidFill>
                  </a:tcPr>
                </a:tc>
                <a:tc hMerge="1">
                  <a:txBody>
                    <a:bodyPr/>
                    <a:lstStyle/>
                    <a:p>
                      <a:pPr>
                        <a:lnSpc>
                          <a:spcPct val="107000"/>
                        </a:lnSpc>
                        <a:spcAft>
                          <a:spcPts val="800"/>
                        </a:spcAft>
                      </a:pPr>
                      <a:r>
                        <a:rPr lang="en-US" sz="1400">
                          <a:effectLst/>
                        </a:rPr>
                        <a:t>On campus MSOP location</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tc>
                <a:tc>
                  <a:txBody>
                    <a:bodyPr/>
                    <a:lstStyle/>
                    <a:p>
                      <a:pPr algn="ctr"/>
                      <a:r>
                        <a:rPr lang="en-US" sz="1400">
                          <a:effectLst/>
                        </a:rPr>
                        <a:t>50</a:t>
                      </a:r>
                      <a:endParaRPr lang="en-US"/>
                    </a:p>
                  </a:txBody>
                  <a:tcPr marL="3849" marR="3849" marT="0" marB="0" anchor="ctr">
                    <a:solidFill>
                      <a:srgbClr val="D0ECF9"/>
                    </a:solidFill>
                  </a:tcPr>
                </a:tc>
                <a:tc>
                  <a:txBody>
                    <a:bodyPr/>
                    <a:lstStyle/>
                    <a:p>
                      <a:pPr algn="ctr"/>
                      <a:r>
                        <a:rPr lang="en-US" sz="1400">
                          <a:effectLst/>
                        </a:rPr>
                        <a:t>50</a:t>
                      </a:r>
                      <a:endParaRPr lang="en-US"/>
                    </a:p>
                  </a:txBody>
                  <a:tcPr marL="3849" marR="3849" marT="0" marB="0" anchor="ctr">
                    <a:solidFill>
                      <a:srgbClr val="D0ECF9"/>
                    </a:solidFill>
                  </a:tcPr>
                </a:tc>
                <a:tc>
                  <a:txBody>
                    <a:bodyPr/>
                    <a:lstStyle/>
                    <a:p>
                      <a:pPr algn="ctr"/>
                      <a:r>
                        <a:rPr lang="en-US" sz="1400">
                          <a:effectLst/>
                        </a:rPr>
                        <a:t>=</a:t>
                      </a:r>
                      <a:endParaRPr lang="en-US"/>
                    </a:p>
                  </a:txBody>
                  <a:tcPr marL="3849" marR="3849" marT="0" marB="0" anchor="ctr">
                    <a:solidFill>
                      <a:schemeClr val="bg1"/>
                    </a:solidFill>
                  </a:tcPr>
                </a:tc>
                <a:extLst>
                  <a:ext uri="{0D108BD9-81ED-4DB2-BD59-A6C34878D82A}">
                    <a16:rowId xmlns:a16="http://schemas.microsoft.com/office/drawing/2014/main" val="3148440039"/>
                  </a:ext>
                </a:extLst>
              </a:tr>
              <a:tr h="207413">
                <a:tc vMerge="1">
                  <a:txBody>
                    <a:bodyPr/>
                    <a:lstStyle/>
                    <a:p>
                      <a:endParaRPr/>
                    </a:p>
                  </a:txBody>
                  <a:tcPr marL="3849" marR="3849" marT="0" marB="0" anchor="ctr"/>
                </a:tc>
                <a:tc vMerge="1">
                  <a:txBody>
                    <a:bodyPr/>
                    <a:lstStyle/>
                    <a:p>
                      <a:endParaRPr lang="en-US"/>
                    </a:p>
                  </a:txBody>
                  <a:tcPr/>
                </a:tc>
                <a:tc gridSpan="2">
                  <a:txBody>
                    <a:bodyPr/>
                    <a:lstStyle/>
                    <a:p>
                      <a:r>
                        <a:rPr lang="en-US" sz="1400">
                          <a:effectLst/>
                        </a:rPr>
                        <a:t>Opioid treatment program (OTP)</a:t>
                      </a:r>
                      <a:endParaRPr lang="en-US"/>
                    </a:p>
                  </a:txBody>
                  <a:tcPr marL="3849" marR="3849" marT="0" marB="0" anchor="ctr">
                    <a:solidFill>
                      <a:schemeClr val="bg1">
                        <a:lumMod val="95000"/>
                      </a:schemeClr>
                    </a:solidFill>
                  </a:tcPr>
                </a:tc>
                <a:tc hMerge="1">
                  <a:txBody>
                    <a:bodyPr/>
                    <a:lstStyle/>
                    <a:p>
                      <a:pPr>
                        <a:lnSpc>
                          <a:spcPct val="107000"/>
                        </a:lnSpc>
                        <a:spcAft>
                          <a:spcPts val="800"/>
                        </a:spcAft>
                      </a:pPr>
                      <a:r>
                        <a:rPr lang="en-US" sz="1400">
                          <a:effectLst/>
                        </a:rPr>
                        <a:t>Opioid treatment program (OTP)</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tc>
                <a:tc>
                  <a:txBody>
                    <a:bodyPr/>
                    <a:lstStyle/>
                    <a:p>
                      <a:pPr algn="ctr"/>
                      <a:r>
                        <a:rPr lang="en-US" sz="1400">
                          <a:effectLst/>
                        </a:rPr>
                        <a:t>25</a:t>
                      </a:r>
                      <a:endParaRPr lang="en-US"/>
                    </a:p>
                  </a:txBody>
                  <a:tcPr marL="3849" marR="3849" marT="0" marB="0" anchor="ctr"/>
                </a:tc>
                <a:tc>
                  <a:txBody>
                    <a:bodyPr/>
                    <a:lstStyle/>
                    <a:p>
                      <a:pPr algn="ctr"/>
                      <a:r>
                        <a:rPr lang="en-US" sz="1400">
                          <a:effectLst/>
                        </a:rPr>
                        <a:t>100</a:t>
                      </a:r>
                      <a:endParaRPr lang="en-US"/>
                    </a:p>
                  </a:txBody>
                  <a:tcPr marL="3849" marR="3849" marT="0" marB="0" anchor="ctr">
                    <a:solidFill>
                      <a:srgbClr val="00B0F0"/>
                    </a:solidFill>
                  </a:tcPr>
                </a:tc>
                <a:tc>
                  <a:txBody>
                    <a:bodyPr/>
                    <a:lstStyle/>
                    <a:p>
                      <a:pPr algn="ctr"/>
                      <a:r>
                        <a:rPr lang="en-US" sz="1400">
                          <a:effectLst/>
                        </a:rPr>
                        <a:t>- - -</a:t>
                      </a:r>
                      <a:endParaRPr lang="en-US"/>
                    </a:p>
                  </a:txBody>
                  <a:tcPr marL="3849" marR="3849" marT="0" marB="0" anchor="ctr">
                    <a:solidFill>
                      <a:srgbClr val="FF0000">
                        <a:alpha val="74902"/>
                      </a:srgbClr>
                    </a:solidFill>
                  </a:tcPr>
                </a:tc>
                <a:extLst>
                  <a:ext uri="{0D108BD9-81ED-4DB2-BD59-A6C34878D82A}">
                    <a16:rowId xmlns:a16="http://schemas.microsoft.com/office/drawing/2014/main" val="710204748"/>
                  </a:ext>
                </a:extLst>
              </a:tr>
              <a:tr h="210747">
                <a:tc gridSpan="7">
                  <a:txBody>
                    <a:bodyPr/>
                    <a:lstStyle/>
                    <a:p>
                      <a:pPr>
                        <a:lnSpc>
                          <a:spcPct val="107000"/>
                        </a:lnSpc>
                        <a:spcAft>
                          <a:spcPts val="800"/>
                        </a:spcAft>
                      </a:pPr>
                      <a:r>
                        <a:rPr lang="en-US" sz="1400" b="1" dirty="0">
                          <a:effectLst/>
                        </a:rPr>
                        <a:t>Characteristics of OUD patients</a:t>
                      </a:r>
                      <a:endParaRPr lang="en-CA" sz="1400" b="1" dirty="0">
                        <a:effectLst/>
                        <a:latin typeface="Calibri" panose="020F0502020204030204" pitchFamily="34" charset="0"/>
                        <a:cs typeface="Arial" panose="020B0604020202020204" pitchFamily="34" charset="0"/>
                      </a:endParaRPr>
                    </a:p>
                  </a:txBody>
                  <a:tcPr marL="3849" marR="3849" marT="0" marB="0" anchor="ctr">
                    <a:solidFill>
                      <a:schemeClr val="tx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3639825"/>
                  </a:ext>
                </a:extLst>
              </a:tr>
              <a:tr h="531373">
                <a:tc rowSpan="11">
                  <a:txBody>
                    <a:bodyPr/>
                    <a:lstStyle/>
                    <a:p>
                      <a:pPr>
                        <a:lnSpc>
                          <a:spcPct val="107000"/>
                        </a:lnSpc>
                        <a:spcAft>
                          <a:spcPts val="800"/>
                        </a:spcAft>
                      </a:pPr>
                      <a:r>
                        <a:rPr lang="en-US" sz="1400">
                          <a:effectLst/>
                        </a:rPr>
                        <a:t> </a:t>
                      </a:r>
                      <a:endParaRPr lang="en-CA" sz="1400">
                        <a:effectLst/>
                        <a:latin typeface="Calibri" panose="020F0502020204030204" pitchFamily="34" charset="0"/>
                        <a:cs typeface="Arial" panose="020B0604020202020204" pitchFamily="34" charset="0"/>
                      </a:endParaRPr>
                    </a:p>
                  </a:txBody>
                  <a:tcPr marL="3849" marR="3849" marT="0" marB="0" anchor="ctr">
                    <a:solidFill>
                      <a:schemeClr val="bg1">
                        <a:lumMod val="95000"/>
                      </a:schemeClr>
                    </a:solidFill>
                  </a:tcPr>
                </a:tc>
                <a:tc gridSpan="3">
                  <a:txBody>
                    <a:bodyPr/>
                    <a:lstStyle/>
                    <a:p>
                      <a:pPr>
                        <a:lnSpc>
                          <a:spcPct val="107000"/>
                        </a:lnSpc>
                        <a:spcAft>
                          <a:spcPts val="800"/>
                        </a:spcAft>
                      </a:pPr>
                      <a:r>
                        <a:rPr lang="en-US" sz="1400" b="1">
                          <a:effectLst/>
                        </a:rPr>
                        <a:t>Higher proportion than system overall by:</a:t>
                      </a:r>
                      <a:endParaRPr lang="en-CA" sz="1400" b="1">
                        <a:effectLst/>
                      </a:endParaRPr>
                    </a:p>
                    <a:p>
                      <a:pPr>
                        <a:lnSpc>
                          <a:spcPct val="107000"/>
                        </a:lnSpc>
                        <a:spcAft>
                          <a:spcPts val="800"/>
                        </a:spcAft>
                      </a:pPr>
                      <a:r>
                        <a:rPr lang="en-US" sz="1400">
                          <a:effectLst/>
                        </a:rPr>
                        <a:t>Sex (Female)</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pPr>
                      <a:r>
                        <a:rPr lang="en-US" sz="1400">
                          <a:effectLst/>
                        </a:rPr>
                        <a:t>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tc>
                  <a:txBody>
                    <a:bodyPr/>
                    <a:lstStyle/>
                    <a:p>
                      <a:pPr algn="ctr">
                        <a:lnSpc>
                          <a:spcPct val="107000"/>
                        </a:lnSpc>
                        <a:spcAft>
                          <a:spcPts val="800"/>
                        </a:spcAft>
                      </a:pPr>
                      <a:r>
                        <a:rPr lang="en-US" sz="1400">
                          <a:effectLst/>
                        </a:rPr>
                        <a:t>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extLst>
                  <a:ext uri="{0D108BD9-81ED-4DB2-BD59-A6C34878D82A}">
                    <a16:rowId xmlns:a16="http://schemas.microsoft.com/office/drawing/2014/main" val="1436952005"/>
                  </a:ext>
                </a:extLst>
              </a:tr>
              <a:tr h="210686">
                <a:tc vMerge="1">
                  <a:txBody>
                    <a:bodyPr/>
                    <a:lstStyle/>
                    <a:p>
                      <a:endParaRPr/>
                    </a:p>
                  </a:txBody>
                  <a:tcPr marL="3849" marR="3849" marT="0" marB="0" anchor="ctr"/>
                </a:tc>
                <a:tc rowSpan="3" gridSpan="2">
                  <a:txBody>
                    <a:bodyPr/>
                    <a:lstStyle/>
                    <a:p>
                      <a:pPr>
                        <a:lnSpc>
                          <a:spcPct val="107000"/>
                        </a:lnSpc>
                        <a:spcAft>
                          <a:spcPts val="800"/>
                        </a:spcAft>
                      </a:pPr>
                      <a:r>
                        <a:rPr lang="en-US" sz="1400" dirty="0">
                          <a:effectLst/>
                        </a:rPr>
                        <a:t>Age</a:t>
                      </a:r>
                    </a:p>
                    <a:p>
                      <a:pPr>
                        <a:lnSpc>
                          <a:spcPct val="107000"/>
                        </a:lnSpc>
                        <a:spcAft>
                          <a:spcPts val="800"/>
                        </a:spcAft>
                      </a:pPr>
                      <a:r>
                        <a:rPr lang="en-US" sz="1400" dirty="0">
                          <a:effectLst/>
                        </a:rPr>
                        <a:t> </a:t>
                      </a:r>
                      <a:endParaRPr lang="en-CA" sz="1400" dirty="0">
                        <a:effectLst/>
                        <a:latin typeface="Calibri" panose="020F0502020204030204" pitchFamily="34" charset="0"/>
                        <a:cs typeface="Arial" panose="020B0604020202020204" pitchFamily="34" charset="0"/>
                      </a:endParaRPr>
                    </a:p>
                  </a:txBody>
                  <a:tcPr marL="3849" marR="3849" marT="0" marB="0" anchor="ctr">
                    <a:solidFill>
                      <a:schemeClr val="tx1">
                        <a:lumMod val="20000"/>
                        <a:lumOff val="80000"/>
                      </a:schemeClr>
                    </a:solidFill>
                  </a:tcPr>
                </a:tc>
                <a:tc rowSpan="3" hMerge="1">
                  <a:txBody>
                    <a:bodyPr/>
                    <a:lstStyle/>
                    <a:p>
                      <a:pPr>
                        <a:lnSpc>
                          <a:spcPct val="107000"/>
                        </a:lnSpc>
                        <a:spcAft>
                          <a:spcPts val="800"/>
                        </a:spcAft>
                      </a:pPr>
                      <a:endParaRPr lang="en-CA" sz="1400">
                        <a:effectLst/>
                        <a:latin typeface="Calibri" panose="020F0502020204030204" pitchFamily="34" charset="0"/>
                        <a:cs typeface="Arial" panose="020B0604020202020204" pitchFamily="34" charset="0"/>
                      </a:endParaRPr>
                    </a:p>
                  </a:txBody>
                  <a:tcPr marL="3849" marR="3849" marT="0" marB="0" anchor="ctr"/>
                </a:tc>
                <a:tc>
                  <a:txBody>
                    <a:bodyPr/>
                    <a:lstStyle/>
                    <a:p>
                      <a:pPr>
                        <a:lnSpc>
                          <a:spcPct val="107000"/>
                        </a:lnSpc>
                        <a:spcAft>
                          <a:spcPts val="800"/>
                        </a:spcAft>
                      </a:pPr>
                      <a:r>
                        <a:rPr lang="en-US" sz="1400">
                          <a:effectLst/>
                        </a:rPr>
                        <a:t>18-44 years</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tx1">
                        <a:lumMod val="20000"/>
                        <a:lumOff val="80000"/>
                      </a:schemeClr>
                    </a:solidFill>
                  </a:tcPr>
                </a:tc>
                <a:tc>
                  <a:txBody>
                    <a:bodyPr/>
                    <a:lstStyle/>
                    <a:p>
                      <a:pPr algn="ctr">
                        <a:lnSpc>
                          <a:spcPct val="107000"/>
                        </a:lnSpc>
                        <a:spcAft>
                          <a:spcPts val="800"/>
                        </a:spcAft>
                      </a:pPr>
                      <a:r>
                        <a:rPr lang="en-US" sz="1400">
                          <a:effectLst/>
                        </a:rPr>
                        <a:t>25</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D0ECF9">
                        <a:alpha val="50196"/>
                      </a:srgbClr>
                    </a:solidFill>
                  </a:tcPr>
                </a:tc>
                <a:tc>
                  <a:txBody>
                    <a:bodyPr/>
                    <a:lstStyle/>
                    <a:p>
                      <a:pPr algn="ctr">
                        <a:lnSpc>
                          <a:spcPct val="107000"/>
                        </a:lnSpc>
                        <a:spcAft>
                          <a:spcPts val="800"/>
                        </a:spcAft>
                      </a:pPr>
                      <a:r>
                        <a:rPr lang="en-US" sz="1400">
                          <a:effectLst/>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D0ECF9"/>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accent4">
                        <a:lumMod val="20000"/>
                        <a:lumOff val="80000"/>
                      </a:schemeClr>
                    </a:solidFill>
                  </a:tcPr>
                </a:tc>
                <a:extLst>
                  <a:ext uri="{0D108BD9-81ED-4DB2-BD59-A6C34878D82A}">
                    <a16:rowId xmlns:a16="http://schemas.microsoft.com/office/drawing/2014/main" val="2741875612"/>
                  </a:ext>
                </a:extLst>
              </a:tr>
              <a:tr h="210686">
                <a:tc vMerge="1">
                  <a:txBody>
                    <a:bodyPr/>
                    <a:lstStyle/>
                    <a:p>
                      <a:endParaRPr/>
                    </a:p>
                  </a:txBody>
                  <a:tcPr marL="3849" marR="3849" marT="0" marB="0" anchor="ctr"/>
                </a:tc>
                <a:tc gridSpan="2" vMerge="1">
                  <a:txBody>
                    <a:bodyPr/>
                    <a:lstStyle/>
                    <a:p>
                      <a:endParaRPr/>
                    </a:p>
                  </a:txBody>
                  <a:tcPr marL="3849" marR="3849" marT="0" marB="0" anchor="ctr"/>
                </a:tc>
                <a:tc hMerge="1" vMerge="1">
                  <a:txBody>
                    <a:bodyPr/>
                    <a:lstStyle/>
                    <a:p>
                      <a:endParaRPr lang="en-US"/>
                    </a:p>
                  </a:txBody>
                  <a:tcPr/>
                </a:tc>
                <a:tc>
                  <a:txBody>
                    <a:bodyPr/>
                    <a:lstStyle/>
                    <a:p>
                      <a:pPr>
                        <a:lnSpc>
                          <a:spcPct val="107000"/>
                        </a:lnSpc>
                        <a:spcAft>
                          <a:spcPts val="800"/>
                        </a:spcAft>
                      </a:pPr>
                      <a:r>
                        <a:rPr lang="en-US" sz="1400">
                          <a:effectLst/>
                        </a:rPr>
                        <a:t>45-64 years</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lumMod val="95000"/>
                      </a:schemeClr>
                    </a:solidFill>
                  </a:tcPr>
                </a:tc>
                <a:tc>
                  <a:txBody>
                    <a:bodyPr/>
                    <a:lstStyle/>
                    <a:p>
                      <a:pPr algn="ctr">
                        <a:lnSpc>
                          <a:spcPct val="107000"/>
                        </a:lnSpc>
                        <a:spcAft>
                          <a:spcPts val="800"/>
                        </a:spcAft>
                      </a:pPr>
                      <a:r>
                        <a:rPr lang="en-US" sz="1400">
                          <a:effectLst/>
                        </a:rPr>
                        <a:t>100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00B0F0"/>
                    </a:solidFill>
                  </a:tcPr>
                </a:tc>
                <a:tc>
                  <a:txBody>
                    <a:bodyPr/>
                    <a:lstStyle/>
                    <a:p>
                      <a:pPr algn="ctr">
                        <a:lnSpc>
                          <a:spcPct val="107000"/>
                        </a:lnSpc>
                        <a:spcAft>
                          <a:spcPts val="800"/>
                        </a:spcAft>
                      </a:pPr>
                      <a:r>
                        <a:rPr lang="en-US" sz="1400">
                          <a:effectLst/>
                        </a:rPr>
                        <a:t>100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00B0F0"/>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extLst>
                  <a:ext uri="{0D108BD9-81ED-4DB2-BD59-A6C34878D82A}">
                    <a16:rowId xmlns:a16="http://schemas.microsoft.com/office/drawing/2014/main" val="3652565091"/>
                  </a:ext>
                </a:extLst>
              </a:tr>
              <a:tr h="210686">
                <a:tc vMerge="1">
                  <a:txBody>
                    <a:bodyPr/>
                    <a:lstStyle/>
                    <a:p>
                      <a:endParaRPr/>
                    </a:p>
                  </a:txBody>
                  <a:tcPr marL="3849" marR="3849" marT="0" marB="0" anchor="ctr"/>
                </a:tc>
                <a:tc gridSpan="2" vMerge="1">
                  <a:txBody>
                    <a:bodyPr/>
                    <a:lstStyle/>
                    <a:p>
                      <a:endParaRPr/>
                    </a:p>
                  </a:txBody>
                  <a:tcPr marL="3849" marR="3849" marT="0" marB="0" anchor="ctr"/>
                </a:tc>
                <a:tc hMerge="1" vMerge="1">
                  <a:txBody>
                    <a:bodyPr/>
                    <a:lstStyle/>
                    <a:p>
                      <a:endParaRPr lang="en-US"/>
                    </a:p>
                  </a:txBody>
                  <a:tcPr/>
                </a:tc>
                <a:tc>
                  <a:txBody>
                    <a:bodyPr/>
                    <a:lstStyle/>
                    <a:p>
                      <a:pPr>
                        <a:lnSpc>
                          <a:spcPct val="107000"/>
                        </a:lnSpc>
                        <a:spcAft>
                          <a:spcPts val="800"/>
                        </a:spcAft>
                      </a:pPr>
                      <a:r>
                        <a:rPr lang="en-US" sz="1400">
                          <a:effectLst/>
                        </a:rPr>
                        <a:t>65-80 years</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tx1">
                        <a:lumMod val="20000"/>
                        <a:lumOff val="80000"/>
                      </a:schemeClr>
                    </a:solidFill>
                  </a:tcPr>
                </a:tc>
                <a:tc>
                  <a:txBody>
                    <a:bodyPr/>
                    <a:lstStyle/>
                    <a:p>
                      <a:pPr algn="ctr">
                        <a:lnSpc>
                          <a:spcPct val="107000"/>
                        </a:lnSpc>
                        <a:spcAft>
                          <a:spcPts val="800"/>
                        </a:spcAft>
                      </a:pPr>
                      <a:r>
                        <a:rPr lang="en-US" sz="1400">
                          <a:effectLst/>
                        </a:rPr>
                        <a:t>100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00B0F0"/>
                    </a:solidFill>
                  </a:tcPr>
                </a:tc>
                <a:tc>
                  <a:txBody>
                    <a:bodyPr/>
                    <a:lstStyle/>
                    <a:p>
                      <a:pPr algn="ctr">
                        <a:lnSpc>
                          <a:spcPct val="107000"/>
                        </a:lnSpc>
                        <a:spcAft>
                          <a:spcPts val="800"/>
                        </a:spcAft>
                      </a:pPr>
                      <a:r>
                        <a:rPr lang="en-US" sz="1400">
                          <a:effectLst/>
                        </a:rPr>
                        <a:t>100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00B0F0"/>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extLst>
                  <a:ext uri="{0D108BD9-81ED-4DB2-BD59-A6C34878D82A}">
                    <a16:rowId xmlns:a16="http://schemas.microsoft.com/office/drawing/2014/main" val="1825694049"/>
                  </a:ext>
                </a:extLst>
              </a:tr>
              <a:tr h="210686">
                <a:tc vMerge="1">
                  <a:txBody>
                    <a:bodyPr/>
                    <a:lstStyle/>
                    <a:p>
                      <a:endParaRPr/>
                    </a:p>
                  </a:txBody>
                  <a:tcPr marL="3849" marR="3849" marT="0" marB="0" anchor="ctr"/>
                </a:tc>
                <a:tc rowSpan="4" gridSpan="2">
                  <a:txBody>
                    <a:bodyPr/>
                    <a:lstStyle/>
                    <a:p>
                      <a:pPr>
                        <a:lnSpc>
                          <a:spcPct val="107000"/>
                        </a:lnSpc>
                        <a:spcAft>
                          <a:spcPts val="800"/>
                        </a:spcAft>
                      </a:pPr>
                      <a:r>
                        <a:rPr lang="en-US" sz="1400">
                          <a:effectLst/>
                        </a:rPr>
                        <a:t>Race/</a:t>
                      </a:r>
                      <a:endParaRPr lang="en-CA" sz="1400">
                        <a:effectLst/>
                      </a:endParaRPr>
                    </a:p>
                    <a:p>
                      <a:pPr>
                        <a:lnSpc>
                          <a:spcPct val="107000"/>
                        </a:lnSpc>
                        <a:spcAft>
                          <a:spcPts val="800"/>
                        </a:spcAft>
                      </a:pPr>
                      <a:r>
                        <a:rPr lang="en-US" sz="1400">
                          <a:effectLst/>
                        </a:rPr>
                        <a:t>Ethnicity</a:t>
                      </a:r>
                    </a:p>
                    <a:p>
                      <a:pPr>
                        <a:lnSpc>
                          <a:spcPct val="107000"/>
                        </a:lnSpc>
                        <a:spcAft>
                          <a:spcPts val="800"/>
                        </a:spcAft>
                      </a:pPr>
                      <a:r>
                        <a:rPr lang="en-US" sz="1400">
                          <a:effectLst/>
                        </a:rPr>
                        <a:t> </a:t>
                      </a:r>
                      <a:endParaRPr lang="en-CA" sz="1400">
                        <a:effectLst/>
                        <a:latin typeface="Calibri" panose="020F0502020204030204" pitchFamily="34" charset="0"/>
                        <a:cs typeface="Arial" panose="020B0604020202020204" pitchFamily="34" charset="0"/>
                      </a:endParaRPr>
                    </a:p>
                  </a:txBody>
                  <a:tcPr marL="3849" marR="3849" marT="0" marB="0" anchor="ctr">
                    <a:solidFill>
                      <a:schemeClr val="bg1">
                        <a:lumMod val="95000"/>
                      </a:schemeClr>
                    </a:solidFill>
                  </a:tcPr>
                </a:tc>
                <a:tc rowSpan="4" hMerge="1">
                  <a:txBody>
                    <a:bodyPr/>
                    <a:lstStyle/>
                    <a:p>
                      <a:pPr>
                        <a:lnSpc>
                          <a:spcPct val="107000"/>
                        </a:lnSpc>
                        <a:spcAft>
                          <a:spcPts val="800"/>
                        </a:spcAft>
                      </a:pPr>
                      <a:endParaRPr lang="en-CA" sz="1400">
                        <a:effectLst/>
                        <a:latin typeface="Calibri" panose="020F0502020204030204" pitchFamily="34" charset="0"/>
                        <a:cs typeface="Arial" panose="020B0604020202020204" pitchFamily="34" charset="0"/>
                      </a:endParaRPr>
                    </a:p>
                  </a:txBody>
                  <a:tcPr marL="3849" marR="3849" marT="0" marB="0" anchor="ctr"/>
                </a:tc>
                <a:tc>
                  <a:txBody>
                    <a:bodyPr/>
                    <a:lstStyle/>
                    <a:p>
                      <a:pPr>
                        <a:lnSpc>
                          <a:spcPct val="107000"/>
                        </a:lnSpc>
                        <a:spcAft>
                          <a:spcPts val="800"/>
                        </a:spcAft>
                      </a:pPr>
                      <a:r>
                        <a:rPr lang="en-US" sz="1400">
                          <a:effectLst/>
                        </a:rPr>
                        <a:t>Black</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lumMod val="95000"/>
                      </a:schemeClr>
                    </a:solidFill>
                  </a:tcPr>
                </a:tc>
                <a:tc>
                  <a:txBody>
                    <a:bodyPr/>
                    <a:lstStyle/>
                    <a:p>
                      <a:pPr algn="ctr">
                        <a:lnSpc>
                          <a:spcPct val="107000"/>
                        </a:lnSpc>
                        <a:spcAft>
                          <a:spcPts val="800"/>
                        </a:spcAft>
                      </a:pPr>
                      <a:r>
                        <a:rPr lang="en-US" sz="1400">
                          <a:effectLst/>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D0ECF9"/>
                    </a:solidFill>
                  </a:tcPr>
                </a:tc>
                <a:tc>
                  <a:txBody>
                    <a:bodyPr/>
                    <a:lstStyle/>
                    <a:p>
                      <a:pPr algn="ctr">
                        <a:lnSpc>
                          <a:spcPct val="107000"/>
                        </a:lnSpc>
                        <a:spcAft>
                          <a:spcPts val="800"/>
                        </a:spcAft>
                      </a:pPr>
                      <a:r>
                        <a:rPr lang="en-US" sz="1400">
                          <a:effectLst/>
                        </a:rPr>
                        <a:t>50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D0ECF9"/>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extLst>
                  <a:ext uri="{0D108BD9-81ED-4DB2-BD59-A6C34878D82A}">
                    <a16:rowId xmlns:a16="http://schemas.microsoft.com/office/drawing/2014/main" val="683390402"/>
                  </a:ext>
                </a:extLst>
              </a:tr>
              <a:tr h="210686">
                <a:tc vMerge="1">
                  <a:txBody>
                    <a:bodyPr/>
                    <a:lstStyle/>
                    <a:p>
                      <a:endParaRPr/>
                    </a:p>
                  </a:txBody>
                  <a:tcPr marL="3849" marR="3849" marT="0" marB="0" anchor="ctr"/>
                </a:tc>
                <a:tc gridSpan="2" vMerge="1">
                  <a:txBody>
                    <a:bodyPr/>
                    <a:lstStyle/>
                    <a:p>
                      <a:endParaRPr lang="en-US"/>
                    </a:p>
                  </a:txBody>
                  <a:tcPr/>
                </a:tc>
                <a:tc hMerge="1" vMerge="1">
                  <a:txBody>
                    <a:bodyPr/>
                    <a:lstStyle/>
                    <a:p>
                      <a:endParaRPr lang="en-US"/>
                    </a:p>
                  </a:txBody>
                  <a:tcPr/>
                </a:tc>
                <a:tc>
                  <a:txBody>
                    <a:bodyPr/>
                    <a:lstStyle/>
                    <a:p>
                      <a:pPr>
                        <a:lnSpc>
                          <a:spcPct val="107000"/>
                        </a:lnSpc>
                        <a:spcAft>
                          <a:spcPts val="800"/>
                        </a:spcAft>
                      </a:pPr>
                      <a:r>
                        <a:rPr lang="en-US" sz="1400">
                          <a:effectLst/>
                        </a:rPr>
                        <a:t>Hispanic</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tx1">
                        <a:lumMod val="20000"/>
                        <a:lumOff val="80000"/>
                      </a:schemeClr>
                    </a:solidFill>
                  </a:tcPr>
                </a:tc>
                <a:tc>
                  <a:txBody>
                    <a:bodyPr/>
                    <a:lstStyle/>
                    <a:p>
                      <a:pPr algn="ctr">
                        <a:lnSpc>
                          <a:spcPct val="107000"/>
                        </a:lnSpc>
                        <a:spcAft>
                          <a:spcPts val="800"/>
                        </a:spcAft>
                      </a:pPr>
                      <a:r>
                        <a:rPr lang="en-US" sz="1400" dirty="0">
                          <a:effectLst/>
                        </a:rPr>
                        <a:t>25</a:t>
                      </a:r>
                      <a:endParaRPr lang="en-CA" sz="1400" dirty="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D0ECF9">
                        <a:alpha val="48627"/>
                      </a:srgbClr>
                    </a:solidFill>
                  </a:tcPr>
                </a:tc>
                <a:tc>
                  <a:txBody>
                    <a:bodyPr/>
                    <a:lstStyle/>
                    <a:p>
                      <a:pPr algn="ctr">
                        <a:lnSpc>
                          <a:spcPct val="107000"/>
                        </a:lnSpc>
                        <a:spcAft>
                          <a:spcPts val="800"/>
                        </a:spcAft>
                      </a:pPr>
                      <a:r>
                        <a:rPr lang="en-US" sz="1400" dirty="0">
                          <a:effectLst/>
                        </a:rPr>
                        <a:t>0</a:t>
                      </a:r>
                      <a:endParaRPr lang="en-CA" sz="1400" dirty="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C7E296">
                        <a:alpha val="50196"/>
                      </a:srgbClr>
                    </a:solidFill>
                  </a:tcPr>
                </a:tc>
                <a:extLst>
                  <a:ext uri="{0D108BD9-81ED-4DB2-BD59-A6C34878D82A}">
                    <a16:rowId xmlns:a16="http://schemas.microsoft.com/office/drawing/2014/main" val="3292736067"/>
                  </a:ext>
                </a:extLst>
              </a:tr>
              <a:tr h="210686">
                <a:tc vMerge="1">
                  <a:txBody>
                    <a:bodyPr/>
                    <a:lstStyle/>
                    <a:p>
                      <a:endParaRPr/>
                    </a:p>
                  </a:txBody>
                  <a:tcPr marL="3849" marR="3849" marT="0" marB="0" anchor="ctr"/>
                </a:tc>
                <a:tc gridSpan="2" vMerge="1">
                  <a:txBody>
                    <a:bodyPr/>
                    <a:lstStyle/>
                    <a:p>
                      <a:endParaRPr/>
                    </a:p>
                  </a:txBody>
                  <a:tcPr marL="3849" marR="3849" marT="0" marB="0" anchor="ctr"/>
                </a:tc>
                <a:tc hMerge="1" vMerge="1">
                  <a:txBody>
                    <a:bodyPr/>
                    <a:lstStyle/>
                    <a:p>
                      <a:endParaRPr lang="en-US"/>
                    </a:p>
                  </a:txBody>
                  <a:tcPr/>
                </a:tc>
                <a:tc>
                  <a:txBody>
                    <a:bodyPr/>
                    <a:lstStyle/>
                    <a:p>
                      <a:pPr>
                        <a:lnSpc>
                          <a:spcPct val="107000"/>
                        </a:lnSpc>
                        <a:spcAft>
                          <a:spcPts val="800"/>
                        </a:spcAft>
                      </a:pPr>
                      <a:r>
                        <a:rPr lang="en-US" sz="1400">
                          <a:effectLst/>
                        </a:rPr>
                        <a:t>White</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lumMod val="95000"/>
                      </a:schemeClr>
                    </a:solidFill>
                  </a:tcPr>
                </a:tc>
                <a:tc>
                  <a:txBody>
                    <a:bodyPr/>
                    <a:lstStyle/>
                    <a:p>
                      <a:pPr algn="ctr">
                        <a:lnSpc>
                          <a:spcPct val="107000"/>
                        </a:lnSpc>
                        <a:spcAft>
                          <a:spcPts val="800"/>
                        </a:spcAft>
                      </a:pPr>
                      <a:r>
                        <a:rPr lang="en-US" sz="1400">
                          <a:effectLst/>
                        </a:rPr>
                        <a:t>75</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accent3">
                        <a:lumMod val="60000"/>
                        <a:lumOff val="40000"/>
                      </a:schemeClr>
                    </a:solidFill>
                  </a:tcPr>
                </a:tc>
                <a:tc>
                  <a:txBody>
                    <a:bodyPr/>
                    <a:lstStyle/>
                    <a:p>
                      <a:pPr algn="ctr">
                        <a:lnSpc>
                          <a:spcPct val="107000"/>
                        </a:lnSpc>
                        <a:spcAft>
                          <a:spcPts val="800"/>
                        </a:spcAft>
                      </a:pPr>
                      <a:r>
                        <a:rPr lang="en-US" sz="1400">
                          <a:effectLst/>
                        </a:rPr>
                        <a:t>100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00B0F0"/>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accent4">
                        <a:lumMod val="20000"/>
                        <a:lumOff val="80000"/>
                      </a:schemeClr>
                    </a:solidFill>
                  </a:tcPr>
                </a:tc>
                <a:extLst>
                  <a:ext uri="{0D108BD9-81ED-4DB2-BD59-A6C34878D82A}">
                    <a16:rowId xmlns:a16="http://schemas.microsoft.com/office/drawing/2014/main" val="698091717"/>
                  </a:ext>
                </a:extLst>
              </a:tr>
              <a:tr h="193338">
                <a:tc vMerge="1">
                  <a:txBody>
                    <a:bodyPr/>
                    <a:lstStyle/>
                    <a:p>
                      <a:endParaRPr/>
                    </a:p>
                  </a:txBody>
                  <a:tcPr marL="3849" marR="3849" marT="0" marB="0" anchor="ctr"/>
                </a:tc>
                <a:tc gridSpan="2" vMerge="1">
                  <a:txBody>
                    <a:bodyPr/>
                    <a:lstStyle/>
                    <a:p>
                      <a:endParaRPr/>
                    </a:p>
                  </a:txBody>
                  <a:tcPr marL="3849" marR="3849" marT="0" marB="0" anchor="ctr"/>
                </a:tc>
                <a:tc hMerge="1" vMerge="1">
                  <a:txBody>
                    <a:bodyPr/>
                    <a:lstStyle/>
                    <a:p>
                      <a:endParaRPr lang="en-US"/>
                    </a:p>
                  </a:txBody>
                  <a:tcPr/>
                </a:tc>
                <a:tc>
                  <a:txBody>
                    <a:bodyPr/>
                    <a:lstStyle/>
                    <a:p>
                      <a:pPr>
                        <a:lnSpc>
                          <a:spcPct val="107000"/>
                        </a:lnSpc>
                        <a:spcAft>
                          <a:spcPts val="800"/>
                        </a:spcAft>
                      </a:pPr>
                      <a:r>
                        <a:rPr lang="en-US" sz="1400">
                          <a:effectLst/>
                        </a:rPr>
                        <a:t>Other</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tx1">
                        <a:lumMod val="20000"/>
                        <a:lumOff val="80000"/>
                      </a:schemeClr>
                    </a:solidFill>
                  </a:tcPr>
                </a:tc>
                <a:tc>
                  <a:txBody>
                    <a:bodyPr/>
                    <a:lstStyle/>
                    <a:p>
                      <a:pPr algn="ctr">
                        <a:lnSpc>
                          <a:spcPct val="107000"/>
                        </a:lnSpc>
                        <a:spcAft>
                          <a:spcPts val="800"/>
                        </a:spcAft>
                      </a:pPr>
                      <a:r>
                        <a:rPr lang="en-US" sz="1400">
                          <a:effectLst/>
                        </a:rPr>
                        <a:t>100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00B0F0"/>
                    </a:solidFill>
                  </a:tcPr>
                </a:tc>
                <a:tc>
                  <a:txBody>
                    <a:bodyPr/>
                    <a:lstStyle/>
                    <a:p>
                      <a:pPr algn="ctr">
                        <a:lnSpc>
                          <a:spcPct val="107000"/>
                        </a:lnSpc>
                        <a:spcAft>
                          <a:spcPts val="800"/>
                        </a:spcAft>
                      </a:pPr>
                      <a:r>
                        <a:rPr lang="en-US" sz="1400">
                          <a:effectLst/>
                        </a:rPr>
                        <a:t>100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00B0F0"/>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extLst>
                  <a:ext uri="{0D108BD9-81ED-4DB2-BD59-A6C34878D82A}">
                    <a16:rowId xmlns:a16="http://schemas.microsoft.com/office/drawing/2014/main" val="513115261"/>
                  </a:ext>
                </a:extLst>
              </a:tr>
              <a:tr h="210686">
                <a:tc vMerge="1">
                  <a:txBody>
                    <a:bodyPr/>
                    <a:lstStyle/>
                    <a:p>
                      <a:endParaRPr/>
                    </a:p>
                  </a:txBody>
                  <a:tcPr marL="3849" marR="3849" marT="0" marB="0" anchor="ctr"/>
                </a:tc>
                <a:tc rowSpan="2" gridSpan="2">
                  <a:txBody>
                    <a:bodyPr/>
                    <a:lstStyle/>
                    <a:p>
                      <a:pPr>
                        <a:lnSpc>
                          <a:spcPct val="107000"/>
                        </a:lnSpc>
                        <a:spcAft>
                          <a:spcPts val="800"/>
                        </a:spcAft>
                      </a:pPr>
                      <a:r>
                        <a:rPr lang="en-US" sz="1400">
                          <a:effectLst/>
                        </a:rPr>
                        <a:t>Language</a:t>
                      </a:r>
                    </a:p>
                  </a:txBody>
                  <a:tcPr marL="3849" marR="3849" marT="0" marB="0" anchor="ctr">
                    <a:solidFill>
                      <a:schemeClr val="bg1">
                        <a:lumMod val="95000"/>
                      </a:schemeClr>
                    </a:solidFill>
                  </a:tcPr>
                </a:tc>
                <a:tc rowSpan="2" hMerge="1">
                  <a:txBody>
                    <a:bodyPr/>
                    <a:lstStyle/>
                    <a:p>
                      <a:pPr>
                        <a:lnSpc>
                          <a:spcPct val="107000"/>
                        </a:lnSpc>
                        <a:spcAft>
                          <a:spcPts val="800"/>
                        </a:spcAft>
                      </a:pPr>
                      <a:endParaRPr lang="en-CA" sz="1400">
                        <a:effectLst/>
                        <a:latin typeface="Calibri" panose="020F0502020204030204" pitchFamily="34" charset="0"/>
                        <a:cs typeface="Arial" panose="020B0604020202020204" pitchFamily="34" charset="0"/>
                      </a:endParaRPr>
                    </a:p>
                  </a:txBody>
                  <a:tcPr marL="3849" marR="3849" marT="0" marB="0" anchor="ctr"/>
                </a:tc>
                <a:tc>
                  <a:txBody>
                    <a:bodyPr/>
                    <a:lstStyle/>
                    <a:p>
                      <a:pPr>
                        <a:lnSpc>
                          <a:spcPct val="107000"/>
                        </a:lnSpc>
                        <a:spcAft>
                          <a:spcPts val="800"/>
                        </a:spcAft>
                      </a:pPr>
                      <a:r>
                        <a:rPr lang="en-US" sz="1400">
                          <a:effectLst/>
                        </a:rPr>
                        <a:t>English</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lumMod val="95000"/>
                      </a:schemeClr>
                    </a:solidFill>
                  </a:tcPr>
                </a:tc>
                <a:tc>
                  <a:txBody>
                    <a:bodyPr/>
                    <a:lstStyle/>
                    <a:p>
                      <a:pPr algn="ctr">
                        <a:lnSpc>
                          <a:spcPct val="107000"/>
                        </a:lnSpc>
                        <a:spcAft>
                          <a:spcPts val="800"/>
                        </a:spcAft>
                      </a:pPr>
                      <a:r>
                        <a:rPr lang="en-US" sz="1400">
                          <a:effectLst/>
                        </a:rPr>
                        <a:t>100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00B0F0"/>
                    </a:solidFill>
                  </a:tcPr>
                </a:tc>
                <a:tc>
                  <a:txBody>
                    <a:bodyPr/>
                    <a:lstStyle/>
                    <a:p>
                      <a:pPr algn="ctr">
                        <a:lnSpc>
                          <a:spcPct val="107000"/>
                        </a:lnSpc>
                        <a:spcAft>
                          <a:spcPts val="800"/>
                        </a:spcAft>
                      </a:pPr>
                      <a:r>
                        <a:rPr lang="en-US" sz="1400">
                          <a:effectLst/>
                        </a:rPr>
                        <a:t>100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00B0F0"/>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extLst>
                  <a:ext uri="{0D108BD9-81ED-4DB2-BD59-A6C34878D82A}">
                    <a16:rowId xmlns:a16="http://schemas.microsoft.com/office/drawing/2014/main" val="816949998"/>
                  </a:ext>
                </a:extLst>
              </a:tr>
              <a:tr h="186475">
                <a:tc vMerge="1">
                  <a:txBody>
                    <a:bodyPr/>
                    <a:lstStyle/>
                    <a:p>
                      <a:endParaRPr/>
                    </a:p>
                  </a:txBody>
                  <a:tcPr marL="3849" marR="3849" marT="0" marB="0" anchor="ctr"/>
                </a:tc>
                <a:tc gridSpan="2" vMerge="1">
                  <a:txBody>
                    <a:bodyPr/>
                    <a:lstStyle/>
                    <a:p>
                      <a:endParaRPr/>
                    </a:p>
                  </a:txBody>
                  <a:tcPr marL="3849" marR="3849" marT="0" marB="0" anchor="ctr"/>
                </a:tc>
                <a:tc hMerge="1" vMerge="1">
                  <a:txBody>
                    <a:bodyPr/>
                    <a:lstStyle/>
                    <a:p>
                      <a:endParaRPr lang="en-US"/>
                    </a:p>
                  </a:txBody>
                  <a:tcPr/>
                </a:tc>
                <a:tc>
                  <a:txBody>
                    <a:bodyPr/>
                    <a:lstStyle/>
                    <a:p>
                      <a:pPr>
                        <a:lnSpc>
                          <a:spcPct val="107000"/>
                        </a:lnSpc>
                        <a:spcAft>
                          <a:spcPts val="800"/>
                        </a:spcAft>
                      </a:pPr>
                      <a:r>
                        <a:rPr lang="en-US" sz="1400">
                          <a:effectLst/>
                        </a:rPr>
                        <a:t>Spanish</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tx1">
                        <a:lumMod val="20000"/>
                        <a:lumOff val="80000"/>
                      </a:schemeClr>
                    </a:solidFill>
                  </a:tcPr>
                </a:tc>
                <a:tc>
                  <a:txBody>
                    <a:bodyPr/>
                    <a:lstStyle/>
                    <a:p>
                      <a:pPr algn="ctr">
                        <a:lnSpc>
                          <a:spcPct val="107000"/>
                        </a:lnSpc>
                        <a:spcAft>
                          <a:spcPts val="800"/>
                        </a:spcAft>
                      </a:pPr>
                      <a:r>
                        <a:rPr lang="en-US" sz="1400">
                          <a:effectLst/>
                        </a:rPr>
                        <a:t>25</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D0ECF9">
                        <a:alpha val="49020"/>
                      </a:srgbClr>
                    </a:solidFill>
                  </a:tcPr>
                </a:tc>
                <a:tc>
                  <a:txBody>
                    <a:bodyPr/>
                    <a:lstStyle/>
                    <a:p>
                      <a:pPr algn="ctr">
                        <a:lnSpc>
                          <a:spcPct val="107000"/>
                        </a:lnSpc>
                        <a:spcAft>
                          <a:spcPts val="800"/>
                        </a:spcAft>
                      </a:pPr>
                      <a:r>
                        <a:rPr lang="en-US" sz="1400">
                          <a:effectLst/>
                        </a:rPr>
                        <a:t>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tc>
                  <a:txBody>
                    <a:bodyPr/>
                    <a:lstStyle/>
                    <a:p>
                      <a:pPr algn="ctr">
                        <a:lnSpc>
                          <a:spcPct val="107000"/>
                        </a:lnSpc>
                        <a:spcAft>
                          <a:spcPts val="800"/>
                        </a:spcAft>
                      </a:pPr>
                      <a:r>
                        <a:rPr lang="en-US" sz="1400">
                          <a:effectLst/>
                        </a:rPr>
                        <a:t>+</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rgbClr val="C7E296">
                        <a:alpha val="50196"/>
                      </a:srgbClr>
                    </a:solidFill>
                  </a:tcPr>
                </a:tc>
                <a:extLst>
                  <a:ext uri="{0D108BD9-81ED-4DB2-BD59-A6C34878D82A}">
                    <a16:rowId xmlns:a16="http://schemas.microsoft.com/office/drawing/2014/main" val="1526261558"/>
                  </a:ext>
                </a:extLst>
              </a:tr>
              <a:tr h="210686">
                <a:tc vMerge="1">
                  <a:txBody>
                    <a:bodyPr/>
                    <a:lstStyle/>
                    <a:p>
                      <a:endParaRPr/>
                    </a:p>
                  </a:txBody>
                  <a:tcPr marL="3849" marR="3849" marT="0" marB="0" anchor="ctr"/>
                </a:tc>
                <a:tc gridSpan="3">
                  <a:txBody>
                    <a:bodyPr/>
                    <a:lstStyle/>
                    <a:p>
                      <a:pPr>
                        <a:lnSpc>
                          <a:spcPct val="107000"/>
                        </a:lnSpc>
                        <a:spcAft>
                          <a:spcPts val="800"/>
                        </a:spcAft>
                      </a:pPr>
                      <a:r>
                        <a:rPr lang="en-US" sz="1400">
                          <a:effectLst/>
                        </a:rPr>
                        <a:t>Uninsured</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a:lnSpc>
                          <a:spcPct val="107000"/>
                        </a:lnSpc>
                        <a:spcAft>
                          <a:spcPts val="800"/>
                        </a:spcAft>
                      </a:pPr>
                      <a:r>
                        <a:rPr lang="en-US" sz="1400">
                          <a:effectLst/>
                        </a:rPr>
                        <a:t>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tc>
                  <a:txBody>
                    <a:bodyPr/>
                    <a:lstStyle/>
                    <a:p>
                      <a:pPr algn="ctr">
                        <a:lnSpc>
                          <a:spcPct val="107000"/>
                        </a:lnSpc>
                        <a:spcAft>
                          <a:spcPts val="800"/>
                        </a:spcAft>
                      </a:pPr>
                      <a:r>
                        <a:rPr lang="en-US" sz="1400">
                          <a:effectLst/>
                        </a:rPr>
                        <a:t>0</a:t>
                      </a:r>
                      <a:endParaRPr lang="en-CA" sz="140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tc>
                  <a:txBody>
                    <a:bodyPr/>
                    <a:lstStyle/>
                    <a:p>
                      <a:pPr algn="ctr">
                        <a:lnSpc>
                          <a:spcPct val="107000"/>
                        </a:lnSpc>
                        <a:spcAft>
                          <a:spcPts val="800"/>
                        </a:spcAft>
                      </a:pPr>
                      <a:r>
                        <a:rPr lang="en-US" sz="1400" dirty="0">
                          <a:effectLst/>
                        </a:rPr>
                        <a:t>=</a:t>
                      </a:r>
                      <a:endParaRPr lang="en-CA" sz="1400" dirty="0">
                        <a:effectLst/>
                        <a:latin typeface="Calibri" panose="020F0502020204030204" pitchFamily="34" charset="0"/>
                        <a:ea typeface="Calibri" panose="020F0502020204030204" pitchFamily="34" charset="0"/>
                        <a:cs typeface="Arial" panose="020B0604020202020204" pitchFamily="34" charset="0"/>
                      </a:endParaRPr>
                    </a:p>
                  </a:txBody>
                  <a:tcPr marL="3849" marR="3849" marT="0" marB="0" anchor="ctr">
                    <a:solidFill>
                      <a:schemeClr val="bg1"/>
                    </a:solidFill>
                  </a:tcPr>
                </a:tc>
                <a:extLst>
                  <a:ext uri="{0D108BD9-81ED-4DB2-BD59-A6C34878D82A}">
                    <a16:rowId xmlns:a16="http://schemas.microsoft.com/office/drawing/2014/main" val="2433458432"/>
                  </a:ext>
                </a:extLst>
              </a:tr>
            </a:tbl>
          </a:graphicData>
        </a:graphic>
      </p:graphicFrame>
      <p:sp>
        <p:nvSpPr>
          <p:cNvPr id="6" name="Rectangle 5">
            <a:extLst>
              <a:ext uri="{FF2B5EF4-FFF2-40B4-BE49-F238E27FC236}">
                <a16:creationId xmlns:a16="http://schemas.microsoft.com/office/drawing/2014/main" id="{F3E11D15-CABB-B264-4ADF-B54C2381AD15}"/>
              </a:ext>
            </a:extLst>
          </p:cNvPr>
          <p:cNvSpPr/>
          <p:nvPr/>
        </p:nvSpPr>
        <p:spPr>
          <a:xfrm>
            <a:off x="960696" y="2230684"/>
            <a:ext cx="10946855" cy="228602"/>
          </a:xfrm>
          <a:prstGeom prst="rect">
            <a:avLst/>
          </a:prstGeom>
          <a:noFill/>
          <a:ln w="444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37F1E489-E4F7-9815-CF19-C611A42B6F78}"/>
              </a:ext>
            </a:extLst>
          </p:cNvPr>
          <p:cNvSpPr/>
          <p:nvPr/>
        </p:nvSpPr>
        <p:spPr>
          <a:xfrm>
            <a:off x="960699" y="3090330"/>
            <a:ext cx="10946854" cy="228603"/>
          </a:xfrm>
          <a:prstGeom prst="rect">
            <a:avLst/>
          </a:prstGeom>
          <a:noFill/>
          <a:ln w="444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CEB1994B-6AEE-5E65-98F0-C194AD61120E}"/>
              </a:ext>
            </a:extLst>
          </p:cNvPr>
          <p:cNvPicPr>
            <a:picLocks noChangeAspect="1"/>
          </p:cNvPicPr>
          <p:nvPr/>
        </p:nvPicPr>
        <p:blipFill>
          <a:blip r:embed="rId3"/>
          <a:stretch>
            <a:fillRect/>
          </a:stretch>
        </p:blipFill>
        <p:spPr>
          <a:xfrm>
            <a:off x="8387643" y="6499848"/>
            <a:ext cx="3688400" cy="286537"/>
          </a:xfrm>
          <a:prstGeom prst="rect">
            <a:avLst/>
          </a:prstGeom>
        </p:spPr>
      </p:pic>
      <p:sp>
        <p:nvSpPr>
          <p:cNvPr id="2" name="Rectangle 1">
            <a:extLst>
              <a:ext uri="{FF2B5EF4-FFF2-40B4-BE49-F238E27FC236}">
                <a16:creationId xmlns:a16="http://schemas.microsoft.com/office/drawing/2014/main" id="{63E3AB5A-D72E-9FF3-014D-D674E8EE7D55}"/>
              </a:ext>
            </a:extLst>
          </p:cNvPr>
          <p:cNvSpPr/>
          <p:nvPr/>
        </p:nvSpPr>
        <p:spPr>
          <a:xfrm>
            <a:off x="960696" y="2002082"/>
            <a:ext cx="10946855" cy="228602"/>
          </a:xfrm>
          <a:prstGeom prst="rect">
            <a:avLst/>
          </a:prstGeom>
          <a:noFill/>
          <a:ln w="444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58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4" y="452781"/>
            <a:ext cx="11048366" cy="902811"/>
          </a:xfrm>
        </p:spPr>
        <p:txBody>
          <a:bodyPr/>
          <a:lstStyle/>
          <a:p>
            <a:r>
              <a:rPr lang="en-US" dirty="0"/>
              <a:t>Summary of attributes associated with high performance</a:t>
            </a:r>
          </a:p>
        </p:txBody>
      </p:sp>
      <p:sp>
        <p:nvSpPr>
          <p:cNvPr id="3" name="Content Placeholder 2"/>
          <p:cNvSpPr>
            <a:spLocks noGrp="1"/>
          </p:cNvSpPr>
          <p:nvPr>
            <p:ph sz="quarter" idx="10"/>
          </p:nvPr>
        </p:nvSpPr>
        <p:spPr>
          <a:xfrm>
            <a:off x="433917" y="1678488"/>
            <a:ext cx="10826982" cy="3929832"/>
          </a:xfrm>
        </p:spPr>
        <p:txBody>
          <a:bodyPr>
            <a:normAutofit fontScale="92500" lnSpcReduction="10000"/>
          </a:bodyPr>
          <a:lstStyle/>
          <a:p>
            <a:pPr marL="342900" indent="-342900">
              <a:spcAft>
                <a:spcPts val="600"/>
              </a:spcAft>
              <a:buFont typeface="Wingdings" panose="05000000000000000000" pitchFamily="2" charset="2"/>
              <a:buChar char="Ø"/>
            </a:pPr>
            <a:r>
              <a:rPr lang="en-US" sz="2400" b="0" dirty="0"/>
              <a:t> Full staffing of the CATCH team, especially the CATCH medical clinicians  </a:t>
            </a:r>
          </a:p>
          <a:p>
            <a:pPr>
              <a:spcAft>
                <a:spcPts val="600"/>
              </a:spcAft>
            </a:pPr>
            <a:r>
              <a:rPr lang="en-US" sz="2400" b="0" dirty="0">
                <a:solidFill>
                  <a:schemeClr val="accent6"/>
                </a:solidFill>
              </a:rPr>
              <a:t>	* importance of prescribers, working with medical care teams </a:t>
            </a:r>
          </a:p>
          <a:p>
            <a:pPr marL="457200" indent="-514350">
              <a:spcAft>
                <a:spcPts val="600"/>
              </a:spcAft>
              <a:buFont typeface="Wingdings" panose="05000000000000000000" pitchFamily="2" charset="2"/>
              <a:buChar char="Ø"/>
            </a:pPr>
            <a:r>
              <a:rPr lang="en-US" sz="2400" b="0" dirty="0"/>
              <a:t>Designated office and collaboration space for CATCH  </a:t>
            </a:r>
          </a:p>
          <a:p>
            <a:pPr>
              <a:spcAft>
                <a:spcPts val="600"/>
              </a:spcAft>
            </a:pPr>
            <a:r>
              <a:rPr lang="en-US" sz="2400" b="0" dirty="0"/>
              <a:t>	</a:t>
            </a:r>
            <a:r>
              <a:rPr lang="en-US" sz="2400" b="0" dirty="0">
                <a:solidFill>
                  <a:schemeClr val="accent6"/>
                </a:solidFill>
              </a:rPr>
              <a:t>* team communication and cohesion</a:t>
            </a:r>
          </a:p>
          <a:p>
            <a:pPr marL="457200" indent="-514350">
              <a:spcAft>
                <a:spcPts val="600"/>
              </a:spcAft>
              <a:buFont typeface="Wingdings" panose="05000000000000000000" pitchFamily="2" charset="2"/>
              <a:buChar char="Ø"/>
            </a:pPr>
            <a:r>
              <a:rPr lang="en-US" sz="2400" b="0" dirty="0"/>
              <a:t>Pre-existing OUD resources: having a primary care buprenorphine clinic (but not an OTP) </a:t>
            </a:r>
          </a:p>
          <a:p>
            <a:pPr>
              <a:spcAft>
                <a:spcPts val="600"/>
              </a:spcAft>
            </a:pPr>
            <a:r>
              <a:rPr lang="en-US" sz="2400" b="0" dirty="0"/>
              <a:t>	</a:t>
            </a:r>
            <a:r>
              <a:rPr lang="en-US" sz="2400" b="0" dirty="0">
                <a:solidFill>
                  <a:schemeClr val="accent6"/>
                </a:solidFill>
              </a:rPr>
              <a:t>* integration of addiction services within medical care</a:t>
            </a:r>
          </a:p>
          <a:p>
            <a:pPr marL="457200" indent="-514350">
              <a:spcAft>
                <a:spcPts val="600"/>
              </a:spcAft>
              <a:buFont typeface="Wingdings" panose="05000000000000000000" pitchFamily="2" charset="2"/>
              <a:buChar char="Ø"/>
            </a:pPr>
            <a:r>
              <a:rPr lang="en-US" sz="2400" b="0" dirty="0"/>
              <a:t>Implemented CATCH prior to the onset of the COVID-19 pandemic </a:t>
            </a:r>
          </a:p>
          <a:p>
            <a:pPr>
              <a:spcAft>
                <a:spcPts val="600"/>
              </a:spcAft>
            </a:pPr>
            <a:r>
              <a:rPr lang="en-US" sz="2400" b="0" dirty="0"/>
              <a:t>	</a:t>
            </a:r>
            <a:r>
              <a:rPr lang="en-US" sz="2400" b="0" dirty="0">
                <a:solidFill>
                  <a:schemeClr val="accent6"/>
                </a:solidFill>
              </a:rPr>
              <a:t>* stable environment</a:t>
            </a:r>
          </a:p>
          <a:p>
            <a:endParaRPr lang="en-US" dirty="0"/>
          </a:p>
        </p:txBody>
      </p:sp>
    </p:spTree>
    <p:extLst>
      <p:ext uri="{BB962C8B-B14F-4D97-AF65-F5344CB8AC3E}">
        <p14:creationId xmlns:p14="http://schemas.microsoft.com/office/powerpoint/2010/main" val="380457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CE9B-0A6E-BCEC-5C25-2E7CA31D9B34}"/>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0B2575F4-3F0F-5C8F-AC73-C97CA9218E55}"/>
              </a:ext>
            </a:extLst>
          </p:cNvPr>
          <p:cNvSpPr>
            <a:spLocks noGrp="1"/>
          </p:cNvSpPr>
          <p:nvPr>
            <p:ph sz="quarter" idx="10"/>
          </p:nvPr>
        </p:nvSpPr>
        <p:spPr>
          <a:xfrm>
            <a:off x="433917" y="1576316"/>
            <a:ext cx="10746147" cy="4032004"/>
          </a:xfrm>
        </p:spPr>
        <p:txBody>
          <a:bodyPr/>
          <a:lstStyle/>
          <a:p>
            <a:pPr marL="342900" indent="-342900">
              <a:spcAft>
                <a:spcPts val="600"/>
              </a:spcAft>
              <a:buFont typeface="Wingdings" panose="05000000000000000000" pitchFamily="2" charset="2"/>
              <a:buChar char="Ø"/>
            </a:pPr>
            <a:r>
              <a:rPr lang="en-US" sz="2400" b="0" dirty="0"/>
              <a:t>Conducted in a large urban public hospital system</a:t>
            </a:r>
          </a:p>
          <a:p>
            <a:pPr marL="342900" indent="-342900">
              <a:spcAft>
                <a:spcPts val="600"/>
              </a:spcAft>
              <a:buFont typeface="Wingdings" panose="05000000000000000000" pitchFamily="2" charset="2"/>
              <a:buChar char="Ø"/>
            </a:pPr>
            <a:r>
              <a:rPr lang="en-US" sz="2400" b="0" dirty="0"/>
              <a:t>Small number of hospitals (N=6)</a:t>
            </a:r>
          </a:p>
          <a:p>
            <a:pPr marL="342900" indent="-342900">
              <a:spcAft>
                <a:spcPts val="600"/>
              </a:spcAft>
              <a:buFont typeface="Wingdings" panose="05000000000000000000" pitchFamily="2" charset="2"/>
              <a:buChar char="Ø"/>
            </a:pPr>
            <a:r>
              <a:rPr lang="en-US" sz="2400" b="0" dirty="0"/>
              <a:t>Focuses only on OUD patients, though CATCH delivers services for all types of substance use disorders </a:t>
            </a:r>
          </a:p>
          <a:p>
            <a:pPr marL="342900" indent="-342900">
              <a:spcAft>
                <a:spcPts val="600"/>
              </a:spcAft>
              <a:buFont typeface="Wingdings" panose="05000000000000000000" pitchFamily="2" charset="2"/>
              <a:buChar char="Ø"/>
            </a:pPr>
            <a:r>
              <a:rPr lang="en-US" sz="2400" b="0" dirty="0"/>
              <a:t>Performance defined by receipt of MOUD in the hospital, not post-discharge MOUD initiation</a:t>
            </a:r>
          </a:p>
          <a:p>
            <a:pPr marL="342900" indent="-342900">
              <a:buFont typeface="Wingdings" panose="05000000000000000000" pitchFamily="2" charset="2"/>
              <a:buChar char="Ø"/>
            </a:pPr>
            <a:endParaRPr lang="en-US" dirty="0"/>
          </a:p>
        </p:txBody>
      </p:sp>
    </p:spTree>
    <p:extLst>
      <p:ext uri="{BB962C8B-B14F-4D97-AF65-F5344CB8AC3E}">
        <p14:creationId xmlns:p14="http://schemas.microsoft.com/office/powerpoint/2010/main" val="609966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17743" y="6246796"/>
            <a:ext cx="1501541" cy="567152"/>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itle 3"/>
          <p:cNvSpPr>
            <a:spLocks noGrp="1"/>
          </p:cNvSpPr>
          <p:nvPr>
            <p:ph type="ctrTitle"/>
          </p:nvPr>
        </p:nvSpPr>
        <p:spPr>
          <a:xfrm>
            <a:off x="696686" y="773020"/>
            <a:ext cx="9891184" cy="1010816"/>
          </a:xfrm>
        </p:spPr>
        <p:txBody>
          <a:bodyPr>
            <a:normAutofit/>
          </a:bodyPr>
          <a:lstStyle/>
          <a:p>
            <a:r>
              <a:rPr lang="en-US" sz="4800" dirty="0">
                <a:solidFill>
                  <a:schemeClr val="tx2"/>
                </a:solidFill>
              </a:rPr>
              <a:t>Contributors</a:t>
            </a:r>
          </a:p>
        </p:txBody>
      </p:sp>
      <p:sp>
        <p:nvSpPr>
          <p:cNvPr id="5" name="Content Placeholder 4"/>
          <p:cNvSpPr>
            <a:spLocks noGrp="1"/>
          </p:cNvSpPr>
          <p:nvPr>
            <p:ph sz="quarter" idx="4294967295"/>
          </p:nvPr>
        </p:nvSpPr>
        <p:spPr>
          <a:xfrm>
            <a:off x="532792" y="2019350"/>
            <a:ext cx="11638265" cy="5201876"/>
          </a:xfrm>
        </p:spPr>
        <p:txBody>
          <a:bodyPr numCol="3">
            <a:normAutofit fontScale="62500" lnSpcReduction="20000"/>
          </a:bodyPr>
          <a:lstStyle/>
          <a:p>
            <a:pPr lvl="0"/>
            <a:r>
              <a:rPr lang="en-US" sz="2900" u="sng" dirty="0">
                <a:solidFill>
                  <a:schemeClr val="tx2"/>
                </a:solidFill>
              </a:rPr>
              <a:t>H+H</a:t>
            </a:r>
          </a:p>
          <a:p>
            <a:pPr lvl="0"/>
            <a:r>
              <a:rPr lang="en-US" sz="2900" b="0" dirty="0">
                <a:solidFill>
                  <a:schemeClr val="tx2"/>
                </a:solidFill>
              </a:rPr>
              <a:t>Charles Barron</a:t>
            </a:r>
          </a:p>
          <a:p>
            <a:pPr lvl="0"/>
            <a:r>
              <a:rPr lang="en-US" sz="2900" b="0" dirty="0">
                <a:solidFill>
                  <a:schemeClr val="tx2"/>
                </a:solidFill>
              </a:rPr>
              <a:t>Luke Bergmann</a:t>
            </a:r>
          </a:p>
          <a:p>
            <a:pPr lvl="0"/>
            <a:r>
              <a:rPr lang="en-US" sz="2900" b="0" dirty="0">
                <a:solidFill>
                  <a:schemeClr val="tx2"/>
                </a:solidFill>
              </a:rPr>
              <a:t>Marc Manseau</a:t>
            </a:r>
          </a:p>
          <a:p>
            <a:pPr lvl="0"/>
            <a:r>
              <a:rPr lang="en-US" sz="2900" b="0" dirty="0">
                <a:solidFill>
                  <a:schemeClr val="tx2"/>
                </a:solidFill>
              </a:rPr>
              <a:t>Noah Isaacs</a:t>
            </a:r>
          </a:p>
          <a:p>
            <a:pPr lvl="0"/>
            <a:r>
              <a:rPr lang="en-US" sz="2900" b="0" dirty="0">
                <a:solidFill>
                  <a:schemeClr val="tx2"/>
                </a:solidFill>
              </a:rPr>
              <a:t>Dan Schatz</a:t>
            </a:r>
          </a:p>
          <a:p>
            <a:pPr lvl="0"/>
            <a:r>
              <a:rPr lang="en-US" sz="2900" b="0" dirty="0">
                <a:solidFill>
                  <a:schemeClr val="tx2"/>
                </a:solidFill>
              </a:rPr>
              <a:t>Lynsey Avalone</a:t>
            </a:r>
          </a:p>
          <a:p>
            <a:pPr lvl="0"/>
            <a:r>
              <a:rPr lang="en-US" sz="2900" b="0" dirty="0">
                <a:solidFill>
                  <a:schemeClr val="tx2"/>
                </a:solidFill>
              </a:rPr>
              <a:t>Kayna Pfeiffer</a:t>
            </a:r>
          </a:p>
          <a:p>
            <a:pPr lvl="0"/>
            <a:r>
              <a:rPr lang="en-US" sz="2900" b="0" dirty="0">
                <a:solidFill>
                  <a:schemeClr val="tx2"/>
                </a:solidFill>
              </a:rPr>
              <a:t>Samira Siddiqui</a:t>
            </a:r>
          </a:p>
          <a:p>
            <a:pPr lvl="0"/>
            <a:r>
              <a:rPr lang="it-IT" sz="2900" b="0" dirty="0">
                <a:solidFill>
                  <a:schemeClr val="tx2"/>
                </a:solidFill>
              </a:rPr>
              <a:t>Roopa Kalyanaraman Marcello Johanna Dolle</a:t>
            </a:r>
          </a:p>
          <a:p>
            <a:pPr lvl="0"/>
            <a:r>
              <a:rPr lang="it-IT" sz="2900" b="0" dirty="0">
                <a:solidFill>
                  <a:schemeClr val="tx2"/>
                </a:solidFill>
              </a:rPr>
              <a:t>Caroline Cooke</a:t>
            </a:r>
            <a:endParaRPr lang="en-US" sz="2900" b="0" dirty="0">
              <a:solidFill>
                <a:schemeClr val="tx2"/>
              </a:solidFill>
            </a:endParaRPr>
          </a:p>
          <a:p>
            <a:pPr lvl="0"/>
            <a:r>
              <a:rPr lang="en-US" sz="2900" b="0" dirty="0">
                <a:solidFill>
                  <a:schemeClr val="tx2"/>
                </a:solidFill>
              </a:rPr>
              <a:t>All the CATCH staff</a:t>
            </a:r>
          </a:p>
          <a:p>
            <a:pPr lvl="0"/>
            <a:endParaRPr lang="en-US" sz="2900" dirty="0">
              <a:solidFill>
                <a:schemeClr val="tx2"/>
              </a:solidFill>
            </a:endParaRPr>
          </a:p>
          <a:p>
            <a:pPr lvl="0"/>
            <a:endParaRPr lang="en-US" sz="2900" dirty="0">
              <a:solidFill>
                <a:schemeClr val="tx2"/>
              </a:solidFill>
            </a:endParaRPr>
          </a:p>
          <a:p>
            <a:pPr lvl="0"/>
            <a:endParaRPr lang="en-US" sz="2900" dirty="0">
              <a:solidFill>
                <a:schemeClr val="tx2"/>
              </a:solidFill>
            </a:endParaRPr>
          </a:p>
          <a:p>
            <a:pPr lvl="0"/>
            <a:endParaRPr lang="en-US" sz="2900" dirty="0">
              <a:solidFill>
                <a:schemeClr val="tx2"/>
              </a:solidFill>
            </a:endParaRPr>
          </a:p>
          <a:p>
            <a:pPr lvl="0"/>
            <a:endParaRPr lang="en-US" sz="2900" dirty="0">
              <a:solidFill>
                <a:schemeClr val="tx2"/>
              </a:solidFill>
            </a:endParaRPr>
          </a:p>
          <a:p>
            <a:pPr lvl="0"/>
            <a:endParaRPr lang="en-US" sz="2900" dirty="0">
              <a:solidFill>
                <a:schemeClr val="tx2"/>
              </a:solidFill>
            </a:endParaRPr>
          </a:p>
          <a:p>
            <a:pPr lvl="0"/>
            <a:endParaRPr lang="en-US" sz="2900" dirty="0">
              <a:solidFill>
                <a:schemeClr val="tx2"/>
              </a:solidFill>
            </a:endParaRPr>
          </a:p>
          <a:p>
            <a:pPr lvl="0"/>
            <a:r>
              <a:rPr lang="en-US" sz="2900" u="sng" dirty="0">
                <a:solidFill>
                  <a:schemeClr val="tx2"/>
                </a:solidFill>
              </a:rPr>
              <a:t>NYULH</a:t>
            </a:r>
          </a:p>
          <a:p>
            <a:pPr lvl="0"/>
            <a:r>
              <a:rPr lang="en-US" sz="2900" b="0" dirty="0">
                <a:solidFill>
                  <a:schemeClr val="tx2"/>
                </a:solidFill>
              </a:rPr>
              <a:t>Yasna Rostam-Abadi</a:t>
            </a:r>
          </a:p>
          <a:p>
            <a:pPr>
              <a:spcBef>
                <a:spcPts val="0"/>
              </a:spcBef>
            </a:pPr>
            <a:r>
              <a:rPr lang="en-US" sz="2900" b="0" dirty="0">
                <a:solidFill>
                  <a:schemeClr val="tx2"/>
                </a:solidFill>
              </a:rPr>
              <a:t>Carla King </a:t>
            </a:r>
          </a:p>
          <a:p>
            <a:pPr>
              <a:spcBef>
                <a:spcPts val="0"/>
              </a:spcBef>
            </a:pPr>
            <a:r>
              <a:rPr lang="en-US" sz="2900" b="0" dirty="0">
                <a:solidFill>
                  <a:schemeClr val="tx2"/>
                </a:solidFill>
              </a:rPr>
              <a:t>Liz Stevens</a:t>
            </a:r>
          </a:p>
          <a:p>
            <a:pPr>
              <a:spcBef>
                <a:spcPts val="0"/>
              </a:spcBef>
            </a:pPr>
            <a:r>
              <a:rPr lang="en-US" sz="2900" b="0" dirty="0">
                <a:solidFill>
                  <a:schemeClr val="tx2"/>
                </a:solidFill>
              </a:rPr>
              <a:t>Donna Shelley</a:t>
            </a:r>
          </a:p>
          <a:p>
            <a:pPr>
              <a:spcBef>
                <a:spcPts val="0"/>
              </a:spcBef>
            </a:pPr>
            <a:r>
              <a:rPr lang="en-US" sz="2900" b="0" dirty="0">
                <a:solidFill>
                  <a:schemeClr val="tx2"/>
                </a:solidFill>
              </a:rPr>
              <a:t>Jasmine Fernando</a:t>
            </a:r>
          </a:p>
          <a:p>
            <a:pPr>
              <a:spcBef>
                <a:spcPts val="0"/>
              </a:spcBef>
            </a:pPr>
            <a:r>
              <a:rPr lang="en-US" sz="2900" b="0" dirty="0">
                <a:solidFill>
                  <a:schemeClr val="tx2"/>
                </a:solidFill>
              </a:rPr>
              <a:t>Noa Appleton</a:t>
            </a:r>
          </a:p>
          <a:p>
            <a:pPr>
              <a:spcBef>
                <a:spcPts val="0"/>
              </a:spcBef>
            </a:pPr>
            <a:r>
              <a:rPr lang="en-US" sz="2900" b="0" dirty="0">
                <a:solidFill>
                  <a:schemeClr val="tx2"/>
                </a:solidFill>
              </a:rPr>
              <a:t>Thaddeus Tarpey</a:t>
            </a:r>
          </a:p>
          <a:p>
            <a:pPr>
              <a:spcBef>
                <a:spcPts val="0"/>
              </a:spcBef>
            </a:pPr>
            <a:r>
              <a:rPr lang="en-US" sz="2900" b="0" dirty="0">
                <a:solidFill>
                  <a:schemeClr val="tx2"/>
                </a:solidFill>
              </a:rPr>
              <a:t>Medha Mazumdar</a:t>
            </a:r>
          </a:p>
          <a:p>
            <a:pPr>
              <a:spcBef>
                <a:spcPts val="0"/>
              </a:spcBef>
            </a:pPr>
            <a:r>
              <a:rPr lang="en-US" sz="2900" b="0" dirty="0">
                <a:solidFill>
                  <a:schemeClr val="tx2"/>
                </a:solidFill>
              </a:rPr>
              <a:t>Charles Neighbors</a:t>
            </a:r>
          </a:p>
          <a:p>
            <a:pPr>
              <a:spcBef>
                <a:spcPts val="0"/>
              </a:spcBef>
            </a:pPr>
            <a:r>
              <a:rPr lang="en-US" sz="2900" b="0" dirty="0">
                <a:solidFill>
                  <a:schemeClr val="tx2"/>
                </a:solidFill>
              </a:rPr>
              <a:t>John Billings</a:t>
            </a:r>
          </a:p>
          <a:p>
            <a:pPr>
              <a:spcBef>
                <a:spcPts val="0"/>
              </a:spcBef>
            </a:pPr>
            <a:r>
              <a:rPr lang="en-US" sz="2900" b="0" dirty="0">
                <a:solidFill>
                  <a:schemeClr val="tx2"/>
                </a:solidFill>
              </a:rPr>
              <a:t>Scarlett Wang</a:t>
            </a:r>
          </a:p>
          <a:p>
            <a:pPr>
              <a:spcBef>
                <a:spcPts val="0"/>
              </a:spcBef>
            </a:pPr>
            <a:r>
              <a:rPr lang="en-US" sz="2900" b="0" dirty="0">
                <a:solidFill>
                  <a:schemeClr val="tx2"/>
                </a:solidFill>
              </a:rPr>
              <a:t>Adetayo Fawole</a:t>
            </a:r>
          </a:p>
          <a:p>
            <a:pPr>
              <a:spcBef>
                <a:spcPts val="0"/>
              </a:spcBef>
            </a:pPr>
            <a:r>
              <a:rPr lang="en-US" sz="2900" b="0" dirty="0">
                <a:solidFill>
                  <a:schemeClr val="tx2"/>
                </a:solidFill>
              </a:rPr>
              <a:t>Amanda Bunting</a:t>
            </a:r>
          </a:p>
          <a:p>
            <a:pPr>
              <a:spcBef>
                <a:spcPts val="0"/>
              </a:spcBef>
            </a:pPr>
            <a:r>
              <a:rPr lang="en-US" sz="2900" b="0" dirty="0">
                <a:solidFill>
                  <a:schemeClr val="tx2"/>
                </a:solidFill>
              </a:rPr>
              <a:t>Lauren Textor</a:t>
            </a:r>
          </a:p>
          <a:p>
            <a:pPr>
              <a:spcBef>
                <a:spcPts val="0"/>
              </a:spcBef>
            </a:pPr>
            <a:r>
              <a:rPr lang="en-US" sz="2900" b="0" dirty="0">
                <a:solidFill>
                  <a:schemeClr val="tx2"/>
                </a:solidFill>
              </a:rPr>
              <a:t>Kumar Vasudevan</a:t>
            </a:r>
          </a:p>
          <a:p>
            <a:pPr>
              <a:spcBef>
                <a:spcPts val="0"/>
              </a:spcBef>
            </a:pPr>
            <a:r>
              <a:rPr lang="en-US" sz="2900" b="0" dirty="0">
                <a:solidFill>
                  <a:schemeClr val="tx2"/>
                </a:solidFill>
              </a:rPr>
              <a:t>Elaina </a:t>
            </a:r>
            <a:r>
              <a:rPr lang="en-US" sz="2900" b="0" dirty="0" err="1">
                <a:solidFill>
                  <a:schemeClr val="tx2"/>
                </a:solidFill>
              </a:rPr>
              <a:t>Frantellizzi</a:t>
            </a:r>
            <a:endParaRPr lang="en-US" sz="2900" b="0" dirty="0">
              <a:solidFill>
                <a:schemeClr val="tx2"/>
              </a:solidFill>
            </a:endParaRPr>
          </a:p>
          <a:p>
            <a:pPr>
              <a:spcBef>
                <a:spcPts val="0"/>
              </a:spcBef>
            </a:pPr>
            <a:endParaRPr lang="en-US" sz="2900" dirty="0">
              <a:solidFill>
                <a:schemeClr val="accent1">
                  <a:lumMod val="75000"/>
                </a:schemeClr>
              </a:solidFill>
            </a:endParaRPr>
          </a:p>
          <a:p>
            <a:pPr>
              <a:spcBef>
                <a:spcPts val="0"/>
              </a:spcBef>
            </a:pPr>
            <a:endParaRPr lang="en-US" sz="2900" dirty="0">
              <a:solidFill>
                <a:schemeClr val="accent1">
                  <a:lumMod val="75000"/>
                </a:schemeClr>
              </a:solidFill>
            </a:endParaRPr>
          </a:p>
          <a:p>
            <a:pPr>
              <a:spcBef>
                <a:spcPts val="0"/>
              </a:spcBef>
            </a:pPr>
            <a:endParaRPr lang="en-US" sz="2900" dirty="0">
              <a:solidFill>
                <a:schemeClr val="accent1">
                  <a:lumMod val="75000"/>
                </a:schemeClr>
              </a:solidFill>
            </a:endParaRPr>
          </a:p>
          <a:p>
            <a:pPr>
              <a:spcBef>
                <a:spcPts val="0"/>
              </a:spcBef>
            </a:pPr>
            <a:r>
              <a:rPr lang="en-US" sz="2900" b="1" u="sng" dirty="0">
                <a:solidFill>
                  <a:schemeClr val="tx2"/>
                </a:solidFill>
              </a:rPr>
              <a:t>NYC DOHMH</a:t>
            </a:r>
          </a:p>
          <a:p>
            <a:pPr>
              <a:spcBef>
                <a:spcPts val="0"/>
              </a:spcBef>
            </a:pPr>
            <a:r>
              <a:rPr lang="en-US" sz="2900" b="0" dirty="0">
                <a:solidFill>
                  <a:schemeClr val="tx2"/>
                </a:solidFill>
              </a:rPr>
              <a:t>Hillary </a:t>
            </a:r>
            <a:r>
              <a:rPr lang="en-US" sz="2900" b="0" dirty="0" err="1">
                <a:solidFill>
                  <a:schemeClr val="tx2"/>
                </a:solidFill>
              </a:rPr>
              <a:t>Kunins</a:t>
            </a:r>
            <a:endParaRPr lang="en-US" sz="2900" b="0" dirty="0">
              <a:solidFill>
                <a:schemeClr val="tx2"/>
              </a:solidFill>
            </a:endParaRPr>
          </a:p>
          <a:p>
            <a:pPr>
              <a:spcBef>
                <a:spcPts val="0"/>
              </a:spcBef>
            </a:pPr>
            <a:r>
              <a:rPr lang="en-US" sz="2900" b="0" dirty="0">
                <a:solidFill>
                  <a:schemeClr val="tx2"/>
                </a:solidFill>
              </a:rPr>
              <a:t>Ellenie Tuazon</a:t>
            </a:r>
          </a:p>
          <a:p>
            <a:pPr>
              <a:spcBef>
                <a:spcPts val="0"/>
              </a:spcBef>
            </a:pPr>
            <a:r>
              <a:rPr lang="en-US" sz="2900" b="0" dirty="0">
                <a:solidFill>
                  <a:schemeClr val="tx2"/>
                </a:solidFill>
              </a:rPr>
              <a:t>Gretchen Van Wye</a:t>
            </a:r>
          </a:p>
          <a:p>
            <a:pPr>
              <a:spcBef>
                <a:spcPts val="0"/>
              </a:spcBef>
            </a:pPr>
            <a:r>
              <a:rPr lang="en-US" sz="2900" b="0" dirty="0">
                <a:solidFill>
                  <a:schemeClr val="tx2"/>
                </a:solidFill>
              </a:rPr>
              <a:t>Joe Kennedy</a:t>
            </a:r>
          </a:p>
          <a:p>
            <a:pPr>
              <a:spcBef>
                <a:spcPts val="0"/>
              </a:spcBef>
            </a:pPr>
            <a:endParaRPr lang="en-US" sz="2900" dirty="0">
              <a:solidFill>
                <a:schemeClr val="tx2"/>
              </a:solidFill>
            </a:endParaRPr>
          </a:p>
          <a:p>
            <a:pPr>
              <a:spcBef>
                <a:spcPts val="0"/>
              </a:spcBef>
            </a:pPr>
            <a:r>
              <a:rPr lang="en-US" sz="2900" b="1" u="sng" dirty="0">
                <a:solidFill>
                  <a:schemeClr val="tx2"/>
                </a:solidFill>
              </a:rPr>
              <a:t>CHERISH</a:t>
            </a:r>
          </a:p>
          <a:p>
            <a:pPr>
              <a:spcBef>
                <a:spcPts val="0"/>
              </a:spcBef>
            </a:pPr>
            <a:r>
              <a:rPr lang="en-US" sz="2900" b="0" dirty="0">
                <a:solidFill>
                  <a:schemeClr val="tx2"/>
                </a:solidFill>
              </a:rPr>
              <a:t>Bruce </a:t>
            </a:r>
            <a:r>
              <a:rPr lang="en-US" sz="2900" b="0" dirty="0" err="1">
                <a:solidFill>
                  <a:schemeClr val="tx2"/>
                </a:solidFill>
              </a:rPr>
              <a:t>Schackman</a:t>
            </a:r>
            <a:endParaRPr lang="en-US" sz="2900" b="0" dirty="0">
              <a:solidFill>
                <a:schemeClr val="tx2"/>
              </a:solidFill>
            </a:endParaRPr>
          </a:p>
          <a:p>
            <a:pPr>
              <a:spcBef>
                <a:spcPts val="0"/>
              </a:spcBef>
            </a:pPr>
            <a:r>
              <a:rPr lang="en-US" sz="2900" b="0" dirty="0">
                <a:solidFill>
                  <a:schemeClr val="tx2"/>
                </a:solidFill>
              </a:rPr>
              <a:t>Ali Jalali</a:t>
            </a:r>
          </a:p>
          <a:p>
            <a:pPr>
              <a:spcBef>
                <a:spcPts val="0"/>
              </a:spcBef>
            </a:pPr>
            <a:r>
              <a:rPr lang="en-US" sz="2900" b="0" dirty="0">
                <a:solidFill>
                  <a:schemeClr val="tx2"/>
                </a:solidFill>
              </a:rPr>
              <a:t>Sean Murphy</a:t>
            </a:r>
          </a:p>
          <a:p>
            <a:pPr>
              <a:spcBef>
                <a:spcPts val="0"/>
              </a:spcBef>
            </a:pPr>
            <a:r>
              <a:rPr lang="en-US" sz="2900" b="0" dirty="0">
                <a:solidFill>
                  <a:schemeClr val="tx2"/>
                </a:solidFill>
              </a:rPr>
              <a:t>Danielle Ryan</a:t>
            </a:r>
          </a:p>
          <a:p>
            <a:pPr>
              <a:spcBef>
                <a:spcPts val="0"/>
              </a:spcBef>
            </a:pPr>
            <a:endParaRPr lang="en-US" sz="2900" dirty="0">
              <a:solidFill>
                <a:schemeClr val="accent1">
                  <a:lumMod val="75000"/>
                </a:schemeClr>
              </a:solidFill>
            </a:endParaRPr>
          </a:p>
          <a:p>
            <a:pPr>
              <a:spcBef>
                <a:spcPts val="0"/>
              </a:spcBef>
            </a:pPr>
            <a:r>
              <a:rPr lang="en-US" sz="2900" b="1" u="sng" dirty="0">
                <a:solidFill>
                  <a:schemeClr val="tx2"/>
                </a:solidFill>
              </a:rPr>
              <a:t>Boston Medical Center</a:t>
            </a:r>
          </a:p>
          <a:p>
            <a:pPr>
              <a:spcBef>
                <a:spcPts val="0"/>
              </a:spcBef>
            </a:pPr>
            <a:r>
              <a:rPr lang="en-US" sz="2900" b="0" dirty="0">
                <a:solidFill>
                  <a:schemeClr val="tx2"/>
                </a:solidFill>
              </a:rPr>
              <a:t>Alex Walley</a:t>
            </a:r>
          </a:p>
          <a:p>
            <a:pPr>
              <a:spcBef>
                <a:spcPts val="0"/>
              </a:spcBef>
            </a:pPr>
            <a:r>
              <a:rPr lang="en-US" sz="2900" b="0" dirty="0">
                <a:solidFill>
                  <a:schemeClr val="tx2"/>
                </a:solidFill>
              </a:rPr>
              <a:t>Zoe Weinstein</a:t>
            </a:r>
          </a:p>
          <a:p>
            <a:pPr>
              <a:spcBef>
                <a:spcPts val="0"/>
              </a:spcBef>
            </a:pPr>
            <a:r>
              <a:rPr lang="en-US" sz="2900" b="0" dirty="0">
                <a:solidFill>
                  <a:schemeClr val="tx2"/>
                </a:solidFill>
              </a:rPr>
              <a:t>Todd Kerensky</a:t>
            </a:r>
          </a:p>
          <a:p>
            <a:pPr>
              <a:spcBef>
                <a:spcPts val="0"/>
              </a:spcBef>
            </a:pPr>
            <a:r>
              <a:rPr lang="en-US" sz="2900" b="0" dirty="0">
                <a:solidFill>
                  <a:schemeClr val="tx2"/>
                </a:solidFill>
              </a:rPr>
              <a:t>Mary Tomanovich</a:t>
            </a:r>
          </a:p>
          <a:p>
            <a:pPr>
              <a:spcBef>
                <a:spcPts val="0"/>
              </a:spcBef>
            </a:pPr>
            <a:r>
              <a:rPr lang="en-US" sz="2900" b="0" dirty="0">
                <a:solidFill>
                  <a:schemeClr val="tx2"/>
                </a:solidFill>
              </a:rPr>
              <a:t>Amy Fitzpatrick</a:t>
            </a:r>
          </a:p>
          <a:p>
            <a:pPr>
              <a:spcBef>
                <a:spcPts val="0"/>
              </a:spcBef>
            </a:pPr>
            <a:endParaRPr lang="en-US" sz="2000" dirty="0"/>
          </a:p>
          <a:p>
            <a:endParaRPr lang="en-US" sz="2000" dirty="0"/>
          </a:p>
        </p:txBody>
      </p:sp>
      <p:sp>
        <p:nvSpPr>
          <p:cNvPr id="6" name="TextBox 5"/>
          <p:cNvSpPr txBox="1"/>
          <p:nvPr/>
        </p:nvSpPr>
        <p:spPr>
          <a:xfrm>
            <a:off x="4931348" y="768311"/>
            <a:ext cx="71606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Grant Support:  	NIDA R01 DA045669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Arial"/>
              </a:rPr>
              <a:t>		NYU</a:t>
            </a:r>
            <a:r>
              <a:rPr lang="pl-PL" sz="2000" dirty="0">
                <a:solidFill>
                  <a:srgbClr val="000000"/>
                </a:solidFill>
                <a:latin typeface="Arial"/>
              </a:rPr>
              <a:t> CTSA UL1TR001445</a:t>
            </a:r>
          </a:p>
        </p:txBody>
      </p:sp>
      <p:pic>
        <p:nvPicPr>
          <p:cNvPr id="3" name="Picture 2"/>
          <p:cNvPicPr>
            <a:picLocks noChangeAspect="1"/>
          </p:cNvPicPr>
          <p:nvPr/>
        </p:nvPicPr>
        <p:blipFill>
          <a:blip r:embed="rId3"/>
          <a:stretch>
            <a:fillRect/>
          </a:stretch>
        </p:blipFill>
        <p:spPr>
          <a:xfrm>
            <a:off x="0" y="5834340"/>
            <a:ext cx="2011854" cy="896190"/>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5219B545-4F68-25A7-8C31-9056CDF1DAA3}"/>
                  </a:ext>
                </a:extLst>
              </p14:cNvPr>
              <p14:cNvContentPartPr/>
              <p14:nvPr/>
            </p14:nvContentPartPr>
            <p14:xfrm>
              <a:off x="12200858" y="6048867"/>
              <a:ext cx="360" cy="360"/>
            </p14:xfrm>
          </p:contentPart>
        </mc:Choice>
        <mc:Fallback xmlns="">
          <p:pic>
            <p:nvPicPr>
              <p:cNvPr id="10" name="Ink 9">
                <a:extLst>
                  <a:ext uri="{FF2B5EF4-FFF2-40B4-BE49-F238E27FC236}">
                    <a16:creationId xmlns:a16="http://schemas.microsoft.com/office/drawing/2014/main" id="{5219B545-4F68-25A7-8C31-9056CDF1DAA3}"/>
                  </a:ext>
                </a:extLst>
              </p:cNvPr>
              <p:cNvPicPr/>
              <p:nvPr/>
            </p:nvPicPr>
            <p:blipFill>
              <a:blip r:embed="rId7"/>
              <a:stretch>
                <a:fillRect/>
              </a:stretch>
            </p:blipFill>
            <p:spPr>
              <a:xfrm>
                <a:off x="12194738" y="604274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C3DFE28E-F4D4-D894-855F-A921FB4450FD}"/>
                  </a:ext>
                </a:extLst>
              </p14:cNvPr>
              <p14:cNvContentPartPr/>
              <p14:nvPr/>
            </p14:nvContentPartPr>
            <p14:xfrm>
              <a:off x="8965178" y="1698987"/>
              <a:ext cx="360" cy="360"/>
            </p14:xfrm>
          </p:contentPart>
        </mc:Choice>
        <mc:Fallback xmlns="">
          <p:pic>
            <p:nvPicPr>
              <p:cNvPr id="13" name="Ink 12">
                <a:extLst>
                  <a:ext uri="{FF2B5EF4-FFF2-40B4-BE49-F238E27FC236}">
                    <a16:creationId xmlns:a16="http://schemas.microsoft.com/office/drawing/2014/main" id="{C3DFE28E-F4D4-D894-855F-A921FB4450FD}"/>
                  </a:ext>
                </a:extLst>
              </p:cNvPr>
              <p:cNvPicPr/>
              <p:nvPr/>
            </p:nvPicPr>
            <p:blipFill>
              <a:blip r:embed="rId7"/>
              <a:stretch>
                <a:fillRect/>
              </a:stretch>
            </p:blipFill>
            <p:spPr>
              <a:xfrm>
                <a:off x="8959058" y="1692867"/>
                <a:ext cx="12600" cy="12600"/>
              </a:xfrm>
              <a:prstGeom prst="rect">
                <a:avLst/>
              </a:prstGeom>
            </p:spPr>
          </p:pic>
        </mc:Fallback>
      </mc:AlternateContent>
      <p:sp>
        <p:nvSpPr>
          <p:cNvPr id="14" name="TextBox 13">
            <a:extLst>
              <a:ext uri="{FF2B5EF4-FFF2-40B4-BE49-F238E27FC236}">
                <a16:creationId xmlns:a16="http://schemas.microsoft.com/office/drawing/2014/main" id="{EB082EFA-1516-19AE-5F4F-70B95C008268}"/>
              </a:ext>
            </a:extLst>
          </p:cNvPr>
          <p:cNvSpPr txBox="1"/>
          <p:nvPr/>
        </p:nvSpPr>
        <p:spPr>
          <a:xfrm>
            <a:off x="10296469" y="384156"/>
            <a:ext cx="1531214" cy="768310"/>
          </a:xfrm>
          <a:prstGeom prst="rect">
            <a:avLst/>
          </a:prstGeom>
          <a:solidFill>
            <a:schemeClr val="bg1"/>
          </a:solidFill>
        </p:spPr>
        <p:txBody>
          <a:bodyPr wrap="square" rtlCol="0">
            <a:spAutoFit/>
          </a:bodyPr>
          <a:lstStyle/>
          <a:p>
            <a:pPr algn="l"/>
            <a:endParaRPr lang="en-US" sz="1400"/>
          </a:p>
        </p:txBody>
      </p:sp>
    </p:spTree>
    <p:extLst>
      <p:ext uri="{BB962C8B-B14F-4D97-AF65-F5344CB8AC3E}">
        <p14:creationId xmlns:p14="http://schemas.microsoft.com/office/powerpoint/2010/main" val="443447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9606EE-A00E-DE34-3FA6-FDA2416AAAAD}"/>
              </a:ext>
            </a:extLst>
          </p:cNvPr>
          <p:cNvSpPr>
            <a:spLocks noGrp="1"/>
          </p:cNvSpPr>
          <p:nvPr>
            <p:ph type="subTitle" idx="1"/>
          </p:nvPr>
        </p:nvSpPr>
        <p:spPr>
          <a:xfrm>
            <a:off x="649162" y="4919579"/>
            <a:ext cx="6637759" cy="747823"/>
          </a:xfrm>
        </p:spPr>
        <p:txBody>
          <a:bodyPr/>
          <a:lstStyle/>
          <a:p>
            <a:r>
              <a:rPr lang="en-US" dirty="0"/>
              <a:t>carla.king@nyulangone.org</a:t>
            </a:r>
          </a:p>
        </p:txBody>
      </p:sp>
      <p:pic>
        <p:nvPicPr>
          <p:cNvPr id="9" name="Picture Placeholder 8">
            <a:extLst>
              <a:ext uri="{FF2B5EF4-FFF2-40B4-BE49-F238E27FC236}">
                <a16:creationId xmlns:a16="http://schemas.microsoft.com/office/drawing/2014/main" id="{168D2BBD-0F09-A60C-A712-E5507A0E99C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30" r="130"/>
          <a:stretch/>
        </p:blipFill>
        <p:spPr>
          <a:xfrm>
            <a:off x="8138584" y="0"/>
            <a:ext cx="4053416" cy="6858000"/>
          </a:xfrm>
        </p:spPr>
      </p:pic>
      <p:sp>
        <p:nvSpPr>
          <p:cNvPr id="2" name="Title 1">
            <a:extLst>
              <a:ext uri="{FF2B5EF4-FFF2-40B4-BE49-F238E27FC236}">
                <a16:creationId xmlns:a16="http://schemas.microsoft.com/office/drawing/2014/main" id="{E4A23EA7-5CDF-655B-3424-AFC62AE028B6}"/>
              </a:ext>
            </a:extLst>
          </p:cNvPr>
          <p:cNvSpPr>
            <a:spLocks noGrp="1"/>
          </p:cNvSpPr>
          <p:nvPr>
            <p:ph type="ctrTitle" idx="4294967295"/>
          </p:nvPr>
        </p:nvSpPr>
        <p:spPr>
          <a:xfrm>
            <a:off x="0" y="2070100"/>
            <a:ext cx="6637867" cy="2474384"/>
          </a:xfrm>
        </p:spPr>
        <p:txBody>
          <a:bodyPr/>
          <a:lstStyle/>
          <a:p>
            <a:r>
              <a:rPr lang="en-US" dirty="0"/>
              <a:t>Thank you</a:t>
            </a:r>
          </a:p>
        </p:txBody>
      </p:sp>
      <p:cxnSp>
        <p:nvCxnSpPr>
          <p:cNvPr id="4" name="Straight Connector 3">
            <a:extLst>
              <a:ext uri="{FF2B5EF4-FFF2-40B4-BE49-F238E27FC236}">
                <a16:creationId xmlns:a16="http://schemas.microsoft.com/office/drawing/2014/main" id="{19F33F57-D330-B8C5-E086-F32BBD31AFD2}"/>
              </a:ext>
            </a:extLst>
          </p:cNvPr>
          <p:cNvCxnSpPr>
            <a:cxnSpLocks/>
          </p:cNvCxnSpPr>
          <p:nvPr/>
        </p:nvCxnSpPr>
        <p:spPr>
          <a:xfrm>
            <a:off x="2939320" y="520958"/>
            <a:ext cx="0" cy="880956"/>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23A5570-20D6-7449-96B5-D80B28C6D942}"/>
              </a:ext>
            </a:extLst>
          </p:cNvPr>
          <p:cNvCxnSpPr>
            <a:cxnSpLocks/>
          </p:cNvCxnSpPr>
          <p:nvPr/>
        </p:nvCxnSpPr>
        <p:spPr>
          <a:xfrm>
            <a:off x="4456613" y="520958"/>
            <a:ext cx="0" cy="880956"/>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BD78328-1210-527D-ACE2-4CD441FED3E8}"/>
              </a:ext>
            </a:extLst>
          </p:cNvPr>
          <p:cNvPicPr>
            <a:picLocks noChangeAspect="1"/>
          </p:cNvPicPr>
          <p:nvPr/>
        </p:nvPicPr>
        <p:blipFill rotWithShape="1">
          <a:blip r:embed="rId4"/>
          <a:srcRect r="59783" b="-4618"/>
          <a:stretch/>
        </p:blipFill>
        <p:spPr>
          <a:xfrm>
            <a:off x="2992532" y="670394"/>
            <a:ext cx="1368086" cy="731520"/>
          </a:xfrm>
          <a:prstGeom prst="rect">
            <a:avLst/>
          </a:prstGeom>
        </p:spPr>
      </p:pic>
      <p:pic>
        <p:nvPicPr>
          <p:cNvPr id="15" name="Picture 14">
            <a:extLst>
              <a:ext uri="{FF2B5EF4-FFF2-40B4-BE49-F238E27FC236}">
                <a16:creationId xmlns:a16="http://schemas.microsoft.com/office/drawing/2014/main" id="{BC1C87E3-AB4D-B483-118D-1790C3326B71}"/>
              </a:ext>
            </a:extLst>
          </p:cNvPr>
          <p:cNvPicPr>
            <a:picLocks noChangeAspect="1"/>
          </p:cNvPicPr>
          <p:nvPr/>
        </p:nvPicPr>
        <p:blipFill>
          <a:blip r:embed="rId5"/>
          <a:stretch>
            <a:fillRect/>
          </a:stretch>
        </p:blipFill>
        <p:spPr>
          <a:xfrm>
            <a:off x="4552609" y="670394"/>
            <a:ext cx="1164437" cy="731583"/>
          </a:xfrm>
          <a:prstGeom prst="rect">
            <a:avLst/>
          </a:prstGeom>
        </p:spPr>
      </p:pic>
      <p:pic>
        <p:nvPicPr>
          <p:cNvPr id="17" name="Picture 16">
            <a:extLst>
              <a:ext uri="{FF2B5EF4-FFF2-40B4-BE49-F238E27FC236}">
                <a16:creationId xmlns:a16="http://schemas.microsoft.com/office/drawing/2014/main" id="{4AA0E61E-C6A5-7341-BE22-F837F46AB7F6}"/>
              </a:ext>
            </a:extLst>
          </p:cNvPr>
          <p:cNvPicPr>
            <a:picLocks noChangeAspect="1"/>
          </p:cNvPicPr>
          <p:nvPr/>
        </p:nvPicPr>
        <p:blipFill rotWithShape="1">
          <a:blip r:embed="rId6"/>
          <a:srcRect l="29382" r="19838"/>
          <a:stretch/>
        </p:blipFill>
        <p:spPr>
          <a:xfrm>
            <a:off x="6967003" y="0"/>
            <a:ext cx="5224997" cy="6858000"/>
          </a:xfrm>
          <a:prstGeom prst="rect">
            <a:avLst/>
          </a:prstGeom>
        </p:spPr>
      </p:pic>
    </p:spTree>
    <p:extLst>
      <p:ext uri="{BB962C8B-B14F-4D97-AF65-F5344CB8AC3E}">
        <p14:creationId xmlns:p14="http://schemas.microsoft.com/office/powerpoint/2010/main" val="223079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F3EB-736E-94DE-44E2-1119B6405D50}"/>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4805F637-099A-3D0C-25A3-0DC93A790205}"/>
              </a:ext>
            </a:extLst>
          </p:cNvPr>
          <p:cNvSpPr>
            <a:spLocks noGrp="1"/>
          </p:cNvSpPr>
          <p:nvPr>
            <p:ph sz="quarter" idx="10"/>
          </p:nvPr>
        </p:nvSpPr>
        <p:spPr/>
        <p:txBody>
          <a:bodyPr/>
          <a:lstStyle/>
          <a:p>
            <a:r>
              <a:rPr lang="en-US" sz="2400" b="0" dirty="0"/>
              <a:t>No conflicts of interest</a:t>
            </a:r>
          </a:p>
          <a:p>
            <a:endParaRPr lang="en-US" sz="2400" b="0" dirty="0"/>
          </a:p>
          <a:p>
            <a:r>
              <a:rPr lang="en-US" sz="2400" b="0" dirty="0"/>
              <a:t>Grant support:	R01DA045669 </a:t>
            </a:r>
          </a:p>
          <a:p>
            <a:r>
              <a:rPr lang="en-US" sz="2400" b="0" dirty="0"/>
              <a:t>			P30DA040500 (CHERISH)</a:t>
            </a:r>
          </a:p>
          <a:p>
            <a:r>
              <a:rPr lang="en-US" sz="2400" b="0" dirty="0"/>
              <a:t>			UL1TR001445 (NYU CTSI)</a:t>
            </a:r>
          </a:p>
          <a:p>
            <a:endParaRPr lang="en-US" dirty="0"/>
          </a:p>
        </p:txBody>
      </p:sp>
    </p:spTree>
    <p:extLst>
      <p:ext uri="{BB962C8B-B14F-4D97-AF65-F5344CB8AC3E}">
        <p14:creationId xmlns:p14="http://schemas.microsoft.com/office/powerpoint/2010/main" val="3975113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6746" y="286989"/>
            <a:ext cx="11400609" cy="902811"/>
          </a:xfrm>
        </p:spPr>
        <p:txBody>
          <a:bodyPr>
            <a:normAutofit fontScale="90000"/>
          </a:bodyPr>
          <a:lstStyle/>
          <a:p>
            <a:r>
              <a:rPr lang="en-US" sz="3600" dirty="0"/>
              <a:t>Effectiveness of addiction consult services for engaging patients in OUD treatment: Pragmatic Hybrid Type 1 Trial</a:t>
            </a:r>
            <a:br>
              <a:rPr lang="en-US" sz="3600" dirty="0"/>
            </a:br>
            <a:r>
              <a:rPr lang="en-US" sz="3600" dirty="0"/>
              <a:t> </a:t>
            </a:r>
            <a:br>
              <a:rPr lang="en-US" sz="3600" dirty="0"/>
            </a:br>
            <a:endParaRPr lang="en-US" sz="3600" dirty="0"/>
          </a:p>
        </p:txBody>
      </p:sp>
      <p:sp>
        <p:nvSpPr>
          <p:cNvPr id="3" name="Content Placeholder 2"/>
          <p:cNvSpPr>
            <a:spLocks noGrp="1"/>
          </p:cNvSpPr>
          <p:nvPr>
            <p:ph sz="quarter" idx="10"/>
          </p:nvPr>
        </p:nvSpPr>
        <p:spPr>
          <a:xfrm>
            <a:off x="373227" y="1714500"/>
            <a:ext cx="10279533" cy="4158942"/>
          </a:xfrm>
        </p:spPr>
        <p:txBody>
          <a:bodyPr>
            <a:normAutofit/>
          </a:bodyPr>
          <a:lstStyle/>
          <a:p>
            <a:pPr marL="457200" indent="-457200">
              <a:lnSpc>
                <a:spcPct val="100000"/>
              </a:lnSpc>
              <a:spcAft>
                <a:spcPts val="600"/>
              </a:spcAft>
              <a:buFont typeface="Wingdings" pitchFamily="2" charset="2"/>
              <a:buChar char="Ø"/>
            </a:pPr>
            <a:r>
              <a:rPr lang="en-US" sz="2800" b="0" dirty="0"/>
              <a:t>Hybrid type 1 trial</a:t>
            </a:r>
          </a:p>
          <a:p>
            <a:pPr marL="457200" indent="-457200">
              <a:lnSpc>
                <a:spcPct val="100000"/>
              </a:lnSpc>
              <a:spcAft>
                <a:spcPts val="600"/>
              </a:spcAft>
              <a:buFont typeface="Wingdings" pitchFamily="2" charset="2"/>
              <a:buChar char="Ø"/>
            </a:pPr>
            <a:r>
              <a:rPr lang="en-US" sz="2800" b="0" dirty="0"/>
              <a:t>Primary outcome: Post-discharge MOUD initiation and engagement </a:t>
            </a:r>
          </a:p>
          <a:p>
            <a:pPr marL="457200" indent="-457200">
              <a:lnSpc>
                <a:spcPct val="100000"/>
              </a:lnSpc>
              <a:buFont typeface="Wingdings" pitchFamily="2" charset="2"/>
              <a:buChar char="Ø"/>
            </a:pPr>
            <a:r>
              <a:rPr lang="en-US" sz="2800" b="0" dirty="0"/>
              <a:t>Research collaboration:</a:t>
            </a:r>
          </a:p>
          <a:p>
            <a:pPr marL="596892" lvl="3" indent="-285750">
              <a:lnSpc>
                <a:spcPct val="100000"/>
              </a:lnSpc>
              <a:buFont typeface="Arial" panose="020B0604020202020204" pitchFamily="34" charset="0"/>
              <a:buChar char="•"/>
            </a:pPr>
            <a:r>
              <a:rPr lang="en-US" sz="1533" dirty="0"/>
              <a:t>NYU School of Medicine – Dept. of Population Health</a:t>
            </a:r>
          </a:p>
          <a:p>
            <a:pPr marL="596892" lvl="3" indent="-285750">
              <a:lnSpc>
                <a:spcPct val="100000"/>
              </a:lnSpc>
              <a:buFont typeface="Arial" panose="020B0604020202020204" pitchFamily="34" charset="0"/>
              <a:buChar char="•"/>
            </a:pPr>
            <a:r>
              <a:rPr lang="en-US" sz="1533" dirty="0"/>
              <a:t>H+H – Office of Behavioral Health</a:t>
            </a:r>
          </a:p>
          <a:p>
            <a:pPr marL="596892" lvl="3" indent="-285750">
              <a:lnSpc>
                <a:spcPct val="100000"/>
              </a:lnSpc>
              <a:buFont typeface="Arial" panose="020B0604020202020204" pitchFamily="34" charset="0"/>
              <a:buChar char="•"/>
            </a:pPr>
            <a:r>
              <a:rPr lang="en-US" sz="1533" dirty="0"/>
              <a:t>NYC DOHMH – Bureau of Alcohol and Drug Use Prevention, </a:t>
            </a:r>
          </a:p>
          <a:p>
            <a:pPr marL="311142" lvl="3" indent="0">
              <a:lnSpc>
                <a:spcPct val="100000"/>
              </a:lnSpc>
              <a:buNone/>
            </a:pPr>
            <a:r>
              <a:rPr lang="en-US" sz="1533" dirty="0"/>
              <a:t>	Care, and Treatment</a:t>
            </a:r>
            <a:endParaRPr lang="en-US" sz="2800" b="0" dirty="0"/>
          </a:p>
          <a:p>
            <a:pPr marL="457200" indent="-457200">
              <a:lnSpc>
                <a:spcPct val="100000"/>
              </a:lnSpc>
              <a:spcBef>
                <a:spcPts val="600"/>
              </a:spcBef>
              <a:buFont typeface="Wingdings" panose="05000000000000000000" pitchFamily="2" charset="2"/>
              <a:buChar char="Ø"/>
            </a:pPr>
            <a:r>
              <a:rPr lang="en-US" sz="2800" b="0" dirty="0"/>
              <a:t>First multi-site controlled trial of hospital </a:t>
            </a:r>
          </a:p>
          <a:p>
            <a:pPr>
              <a:lnSpc>
                <a:spcPct val="100000"/>
              </a:lnSpc>
              <a:spcBef>
                <a:spcPts val="600"/>
              </a:spcBef>
            </a:pPr>
            <a:r>
              <a:rPr lang="en-US" sz="2800" b="0" dirty="0"/>
              <a:t>	addiction consult services</a:t>
            </a:r>
          </a:p>
          <a:p>
            <a:pPr>
              <a:lnSpc>
                <a:spcPct val="100000"/>
              </a:lnSpc>
            </a:pPr>
            <a:endParaRPr lang="en-US" dirty="0"/>
          </a:p>
          <a:p>
            <a:pPr marL="0"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4724" y="3749040"/>
            <a:ext cx="4274820" cy="3108960"/>
          </a:xfrm>
          <a:prstGeom prst="rect">
            <a:avLst/>
          </a:prstGeom>
        </p:spPr>
      </p:pic>
    </p:spTree>
    <p:extLst>
      <p:ext uri="{BB962C8B-B14F-4D97-AF65-F5344CB8AC3E}">
        <p14:creationId xmlns:p14="http://schemas.microsoft.com/office/powerpoint/2010/main" val="410320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5231-C0BD-4DE7-95D2-89BCC4AC3722}"/>
              </a:ext>
            </a:extLst>
          </p:cNvPr>
          <p:cNvSpPr>
            <a:spLocks noGrp="1"/>
          </p:cNvSpPr>
          <p:nvPr>
            <p:ph type="title"/>
          </p:nvPr>
        </p:nvSpPr>
        <p:spPr>
          <a:xfrm>
            <a:off x="427290" y="199208"/>
            <a:ext cx="11436858" cy="902811"/>
          </a:xfrm>
        </p:spPr>
        <p:txBody>
          <a:bodyPr anchor="t">
            <a:normAutofit/>
          </a:bodyPr>
          <a:lstStyle/>
          <a:p>
            <a:r>
              <a:rPr lang="en-US" dirty="0"/>
              <a:t>Consult for Addiction Treatment and Care in Hospitals (CATCH)</a:t>
            </a:r>
          </a:p>
        </p:txBody>
      </p:sp>
      <p:pic>
        <p:nvPicPr>
          <p:cNvPr id="7" name="Picture 6">
            <a:extLst>
              <a:ext uri="{FF2B5EF4-FFF2-40B4-BE49-F238E27FC236}">
                <a16:creationId xmlns:a16="http://schemas.microsoft.com/office/drawing/2014/main" id="{3E15456F-3DE7-224B-30AB-F73EB06B67B9}"/>
              </a:ext>
            </a:extLst>
          </p:cNvPr>
          <p:cNvPicPr>
            <a:picLocks noChangeAspect="1"/>
          </p:cNvPicPr>
          <p:nvPr/>
        </p:nvPicPr>
        <p:blipFill>
          <a:blip r:embed="rId3"/>
          <a:stretch>
            <a:fillRect/>
          </a:stretch>
        </p:blipFill>
        <p:spPr>
          <a:xfrm>
            <a:off x="1392445" y="1102019"/>
            <a:ext cx="10157103" cy="5486400"/>
          </a:xfrm>
          <a:prstGeom prst="rect">
            <a:avLst/>
          </a:prstGeom>
        </p:spPr>
      </p:pic>
    </p:spTree>
    <p:extLst>
      <p:ext uri="{BB962C8B-B14F-4D97-AF65-F5344CB8AC3E}">
        <p14:creationId xmlns:p14="http://schemas.microsoft.com/office/powerpoint/2010/main" val="59450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8" name="New picture">
            <a:extLst>
              <a:ext uri="{FF2B5EF4-FFF2-40B4-BE49-F238E27FC236}">
                <a16:creationId xmlns:a16="http://schemas.microsoft.com/office/drawing/2014/main" id="{735D5E67-CAE9-FAC5-FF0B-07BB1E8171D5}"/>
              </a:ext>
            </a:extLst>
          </p:cNvP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786729" y="1488885"/>
            <a:ext cx="9469373" cy="534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2" name="Picture 1">
            <a:extLst>
              <a:ext uri="{FF2B5EF4-FFF2-40B4-BE49-F238E27FC236}">
                <a16:creationId xmlns:a16="http://schemas.microsoft.com/office/drawing/2014/main" id="{7B4976D1-EBC1-9A4C-D98C-4A0B75C4F504}"/>
              </a:ext>
            </a:extLst>
          </p:cNvPr>
          <p:cNvPicPr>
            <a:picLocks noChangeAspect="1"/>
          </p:cNvPicPr>
          <p:nvPr/>
        </p:nvPicPr>
        <p:blipFill>
          <a:blip r:embed="rId5"/>
          <a:srcRect b="34722"/>
          <a:stretch/>
        </p:blipFill>
        <p:spPr>
          <a:xfrm>
            <a:off x="157539" y="84416"/>
            <a:ext cx="8488192" cy="1356063"/>
          </a:xfrm>
          <a:prstGeom prst="rect">
            <a:avLst/>
          </a:prstGeom>
        </p:spPr>
      </p:pic>
      <p:sp>
        <p:nvSpPr>
          <p:cNvPr id="5" name="TextBox 4">
            <a:extLst>
              <a:ext uri="{FF2B5EF4-FFF2-40B4-BE49-F238E27FC236}">
                <a16:creationId xmlns:a16="http://schemas.microsoft.com/office/drawing/2014/main" id="{F1988CB9-CD91-9DB4-146F-6999596CD9A6}"/>
              </a:ext>
            </a:extLst>
          </p:cNvPr>
          <p:cNvSpPr txBox="1"/>
          <p:nvPr/>
        </p:nvSpPr>
        <p:spPr>
          <a:xfrm>
            <a:off x="7508908" y="937361"/>
            <a:ext cx="4525553" cy="369332"/>
          </a:xfrm>
          <a:prstGeom prst="rect">
            <a:avLst/>
          </a:prstGeom>
          <a:noFill/>
        </p:spPr>
        <p:txBody>
          <a:bodyPr wrap="square" rtlCol="0">
            <a:spAutoFit/>
          </a:bodyPr>
          <a:lstStyle/>
          <a:p>
            <a:r>
              <a:rPr lang="en-US" dirty="0">
                <a:solidFill>
                  <a:schemeClr val="tx2"/>
                </a:solidFill>
              </a:rPr>
              <a:t>McNeely et al., JAMA Int Med, Aug 2024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419F63B-B78E-3959-36D5-62D4867D1778}"/>
              </a:ext>
            </a:extLst>
          </p:cNvPr>
          <p:cNvPicPr>
            <a:picLocks noGrp="1" noChangeAspect="1"/>
          </p:cNvPicPr>
          <p:nvPr>
            <p:ph type="pic" sz="quarter" idx="10"/>
          </p:nvPr>
        </p:nvPicPr>
        <p:blipFill>
          <a:blip r:embed="rId3"/>
          <a:srcRect l="9553" r="9553"/>
          <a:stretch>
            <a:fillRect/>
          </a:stretch>
        </p:blipFill>
        <p:spPr>
          <a:prstGeom prst="rect">
            <a:avLst/>
          </a:prstGeom>
        </p:spPr>
      </p:pic>
      <p:sp>
        <p:nvSpPr>
          <p:cNvPr id="4" name="Title 3">
            <a:extLst>
              <a:ext uri="{FF2B5EF4-FFF2-40B4-BE49-F238E27FC236}">
                <a16:creationId xmlns:a16="http://schemas.microsoft.com/office/drawing/2014/main" id="{79AAF9B9-5053-94F6-8460-13E6929E1AF1}"/>
              </a:ext>
            </a:extLst>
          </p:cNvPr>
          <p:cNvSpPr>
            <a:spLocks noGrp="1"/>
          </p:cNvSpPr>
          <p:nvPr>
            <p:ph type="title"/>
          </p:nvPr>
        </p:nvSpPr>
        <p:spPr/>
        <p:txBody>
          <a:bodyPr/>
          <a:lstStyle/>
          <a:p>
            <a:r>
              <a:rPr lang="en-US" dirty="0"/>
              <a:t>NYC Health + Hospitals</a:t>
            </a:r>
          </a:p>
        </p:txBody>
      </p:sp>
      <p:sp>
        <p:nvSpPr>
          <p:cNvPr id="5" name="Content Placeholder 4">
            <a:extLst>
              <a:ext uri="{FF2B5EF4-FFF2-40B4-BE49-F238E27FC236}">
                <a16:creationId xmlns:a16="http://schemas.microsoft.com/office/drawing/2014/main" id="{A043965B-49F9-CEFE-E411-19CBDD46BEA9}"/>
              </a:ext>
            </a:extLst>
          </p:cNvPr>
          <p:cNvSpPr>
            <a:spLocks noGrp="1"/>
          </p:cNvSpPr>
          <p:nvPr>
            <p:ph idx="1"/>
          </p:nvPr>
        </p:nvSpPr>
        <p:spPr>
          <a:xfrm>
            <a:off x="431799" y="2096523"/>
            <a:ext cx="5657088" cy="3529576"/>
          </a:xfrm>
        </p:spPr>
        <p:txBody>
          <a:bodyPr/>
          <a:lstStyle/>
          <a:p>
            <a:pPr marL="457189" indent="-457189">
              <a:buFont typeface="Wingdings" panose="05000000000000000000" pitchFamily="2" charset="2"/>
              <a:buChar char="Ø"/>
            </a:pPr>
            <a:r>
              <a:rPr lang="en-US" sz="2400" b="0" dirty="0"/>
              <a:t>Largest municipal system in the US</a:t>
            </a:r>
          </a:p>
          <a:p>
            <a:pPr marL="457189" indent="-457189">
              <a:buFont typeface="Wingdings" panose="05000000000000000000" pitchFamily="2" charset="2"/>
              <a:buChar char="Ø"/>
            </a:pPr>
            <a:r>
              <a:rPr lang="en-US" sz="2400" b="0" dirty="0"/>
              <a:t>11 acute care hospitals</a:t>
            </a:r>
          </a:p>
          <a:p>
            <a:pPr marL="457189" indent="-457189">
              <a:buFont typeface="Wingdings" panose="05000000000000000000" pitchFamily="2" charset="2"/>
              <a:buChar char="Ø"/>
            </a:pPr>
            <a:r>
              <a:rPr lang="en-US" sz="2400" b="0" dirty="0"/>
              <a:t>1.4 million patients/year</a:t>
            </a:r>
          </a:p>
          <a:p>
            <a:pPr marL="457189" indent="-457189">
              <a:buFont typeface="Wingdings" panose="05000000000000000000" pitchFamily="2" charset="2"/>
              <a:buChar char="Ø"/>
            </a:pPr>
            <a:r>
              <a:rPr lang="en-US" sz="2400" b="0" dirty="0"/>
              <a:t>Over 60% of the opioid-related ED visits in NYC</a:t>
            </a:r>
          </a:p>
          <a:p>
            <a:pPr marL="457189" indent="-457189">
              <a:buFont typeface="Wingdings" panose="05000000000000000000" pitchFamily="2" charset="2"/>
              <a:buChar char="Ø"/>
            </a:pPr>
            <a:endParaRPr lang="en-US" sz="2400" b="0" dirty="0"/>
          </a:p>
          <a:p>
            <a:endParaRPr lang="en-US" sz="2400" b="0" dirty="0"/>
          </a:p>
          <a:p>
            <a:endParaRPr lang="en-US" dirty="0"/>
          </a:p>
        </p:txBody>
      </p:sp>
    </p:spTree>
    <p:extLst>
      <p:ext uri="{BB962C8B-B14F-4D97-AF65-F5344CB8AC3E}">
        <p14:creationId xmlns:p14="http://schemas.microsoft.com/office/powerpoint/2010/main" val="127369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D6710C-D44E-12B6-0D32-03725A59FA6A}"/>
              </a:ext>
            </a:extLst>
          </p:cNvPr>
          <p:cNvSpPr txBox="1"/>
          <p:nvPr/>
        </p:nvSpPr>
        <p:spPr>
          <a:xfrm>
            <a:off x="310111" y="5952119"/>
            <a:ext cx="1172239" cy="709938"/>
          </a:xfrm>
          <a:prstGeom prst="rect">
            <a:avLst/>
          </a:prstGeom>
          <a:solidFill>
            <a:schemeClr val="bg1"/>
          </a:solidFill>
        </p:spPr>
        <p:txBody>
          <a:bodyPr wrap="square" rtlCol="0">
            <a:spAutoFit/>
          </a:bodyPr>
          <a:lstStyle/>
          <a:p>
            <a:pPr algn="l"/>
            <a:endParaRPr lang="en-US" sz="1400"/>
          </a:p>
        </p:txBody>
      </p:sp>
      <p:sp>
        <p:nvSpPr>
          <p:cNvPr id="2" name="Title 1"/>
          <p:cNvSpPr>
            <a:spLocks noGrp="1"/>
          </p:cNvSpPr>
          <p:nvPr>
            <p:ph type="title"/>
          </p:nvPr>
        </p:nvSpPr>
        <p:spPr/>
        <p:txBody>
          <a:bodyPr/>
          <a:lstStyle/>
          <a:p>
            <a:r>
              <a:rPr lang="en-US"/>
              <a:t>Stepped-wedge study design</a:t>
            </a:r>
          </a:p>
        </p:txBody>
      </p:sp>
      <p:sp>
        <p:nvSpPr>
          <p:cNvPr id="3" name="Content Placeholder 2">
            <a:extLst>
              <a:ext uri="{FF2B5EF4-FFF2-40B4-BE49-F238E27FC236}">
                <a16:creationId xmlns:a16="http://schemas.microsoft.com/office/drawing/2014/main" id="{442C909F-3EF5-F17E-42BD-F55F3499E982}"/>
              </a:ext>
            </a:extLst>
          </p:cNvPr>
          <p:cNvSpPr>
            <a:spLocks noGrp="1"/>
          </p:cNvSpPr>
          <p:nvPr>
            <p:ph sz="quarter" idx="10"/>
          </p:nvPr>
        </p:nvSpPr>
        <p:spPr/>
        <p:txBody>
          <a:bodyPr/>
          <a:lstStyle/>
          <a:p>
            <a:endParaRPr lang="en-US"/>
          </a:p>
        </p:txBody>
      </p:sp>
      <p:sp>
        <p:nvSpPr>
          <p:cNvPr id="10" name="TextBox 9"/>
          <p:cNvSpPr txBox="1"/>
          <p:nvPr/>
        </p:nvSpPr>
        <p:spPr>
          <a:xfrm>
            <a:off x="7623208" y="6332531"/>
            <a:ext cx="4525553" cy="369332"/>
          </a:xfrm>
          <a:prstGeom prst="rect">
            <a:avLst/>
          </a:prstGeom>
          <a:noFill/>
        </p:spPr>
        <p:txBody>
          <a:bodyPr wrap="square" rtlCol="0">
            <a:spAutoFit/>
          </a:bodyPr>
          <a:lstStyle/>
          <a:p>
            <a:r>
              <a:rPr lang="en-US">
                <a:solidFill>
                  <a:schemeClr val="tx2"/>
                </a:solidFill>
              </a:rPr>
              <a:t>McNeely et al., JAMA Int Med, Aug 2024</a:t>
            </a:r>
          </a:p>
        </p:txBody>
      </p:sp>
      <p:pic>
        <p:nvPicPr>
          <p:cNvPr id="5" name="Picture 4" descr="A graph with numbers and a number on it&#10;&#10;Description automatically generated with medium confidence">
            <a:extLst>
              <a:ext uri="{FF2B5EF4-FFF2-40B4-BE49-F238E27FC236}">
                <a16:creationId xmlns:a16="http://schemas.microsoft.com/office/drawing/2014/main" id="{A201661C-C3EC-9032-D5C9-C40B50C97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111" y="947075"/>
            <a:ext cx="11571777" cy="5353050"/>
          </a:xfrm>
          <a:prstGeom prst="rect">
            <a:avLst/>
          </a:prstGeom>
        </p:spPr>
      </p:pic>
    </p:spTree>
    <p:extLst>
      <p:ext uri="{BB962C8B-B14F-4D97-AF65-F5344CB8AC3E}">
        <p14:creationId xmlns:p14="http://schemas.microsoft.com/office/powerpoint/2010/main" val="127500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Objective</a:t>
            </a:r>
          </a:p>
        </p:txBody>
      </p:sp>
      <p:sp>
        <p:nvSpPr>
          <p:cNvPr id="5" name="Subtitle 2">
            <a:extLst>
              <a:ext uri="{FF2B5EF4-FFF2-40B4-BE49-F238E27FC236}">
                <a16:creationId xmlns:a16="http://schemas.microsoft.com/office/drawing/2014/main" id="{E9A27E2D-9138-4A70-848D-58CC26F713BF}"/>
              </a:ext>
            </a:extLst>
          </p:cNvPr>
          <p:cNvSpPr txBox="1">
            <a:spLocks/>
          </p:cNvSpPr>
          <p:nvPr/>
        </p:nvSpPr>
        <p:spPr>
          <a:xfrm>
            <a:off x="688904" y="1750269"/>
            <a:ext cx="11194359" cy="4115232"/>
          </a:xfrm>
          <a:prstGeom prst="rect">
            <a:avLst/>
          </a:prstGeom>
        </p:spPr>
        <p:txBody>
          <a:bodyPr vert="horz" lIns="0" tIns="0" rIns="0" bIns="0" rtlCol="0">
            <a:normAutofit/>
          </a:bodyPr>
          <a:lstStyle>
            <a:lvl1pPr marL="0" indent="0" algn="l" defTabSz="457200" rtl="0" eaLnBrk="1" latinLnBrk="0" hangingPunct="1">
              <a:lnSpc>
                <a:spcPct val="125000"/>
              </a:lnSpc>
              <a:spcBef>
                <a:spcPts val="1200"/>
              </a:spcBef>
              <a:buFontTx/>
              <a:buNone/>
              <a:defRPr sz="1400" kern="1200" baseline="0">
                <a:solidFill>
                  <a:schemeClr val="tx2"/>
                </a:solidFill>
                <a:latin typeface="+mn-lt"/>
                <a:ea typeface="+mn-ea"/>
                <a:cs typeface="+mn-cs"/>
              </a:defRPr>
            </a:lvl1pPr>
            <a:lvl2pPr marL="502920" indent="-228600" algn="l" defTabSz="457200" rtl="0" eaLnBrk="1" latinLnBrk="0" hangingPunct="1">
              <a:lnSpc>
                <a:spcPct val="125000"/>
              </a:lnSpc>
              <a:spcBef>
                <a:spcPts val="1200"/>
              </a:spcBef>
              <a:buSzPct val="100000"/>
              <a:buFont typeface="Arial"/>
              <a:buChar char="•"/>
              <a:defRPr sz="1400" kern="1200" baseline="0">
                <a:solidFill>
                  <a:schemeClr val="tx2"/>
                </a:solidFill>
                <a:latin typeface="+mn-lt"/>
                <a:ea typeface="+mn-ea"/>
                <a:cs typeface="+mn-cs"/>
              </a:defRPr>
            </a:lvl2pPr>
            <a:lvl3pPr marL="777240" indent="-228600" algn="l" defTabSz="457200" rtl="0" eaLnBrk="1" latinLnBrk="0" hangingPunct="1">
              <a:lnSpc>
                <a:spcPct val="125000"/>
              </a:lnSpc>
              <a:spcBef>
                <a:spcPts val="1200"/>
              </a:spcBef>
              <a:buFont typeface="Lucida Grande"/>
              <a:buChar char="·"/>
              <a:defRPr sz="1400" kern="1200" baseline="0">
                <a:solidFill>
                  <a:schemeClr val="tx2"/>
                </a:solidFill>
                <a:latin typeface="+mn-lt"/>
                <a:ea typeface="+mn-ea"/>
                <a:cs typeface="+mn-cs"/>
              </a:defRPr>
            </a:lvl3pPr>
            <a:lvl4pPr marL="1143000" indent="-228600" algn="l" defTabSz="457200" rtl="0" eaLnBrk="1" latinLnBrk="0" hangingPunct="1">
              <a:lnSpc>
                <a:spcPct val="125000"/>
              </a:lnSpc>
              <a:spcBef>
                <a:spcPts val="1200"/>
              </a:spcBef>
              <a:buFont typeface="Arial"/>
              <a:buChar char="–"/>
              <a:defRPr sz="1000" kern="1200" baseline="0">
                <a:solidFill>
                  <a:schemeClr val="tx2"/>
                </a:solidFill>
                <a:latin typeface="+mn-lt"/>
                <a:ea typeface="+mn-ea"/>
                <a:cs typeface="+mn-cs"/>
              </a:defRPr>
            </a:lvl4pPr>
            <a:lvl5pPr marL="1371600" indent="-228600" algn="l" defTabSz="457200" rtl="0" eaLnBrk="1" latinLnBrk="0" hangingPunct="1">
              <a:lnSpc>
                <a:spcPct val="125000"/>
              </a:lnSpc>
              <a:spcBef>
                <a:spcPts val="1200"/>
              </a:spcBef>
              <a:buFont typeface="Arial"/>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0" indent="-457200" algn="l" defTabSz="457200" rtl="0" eaLnBrk="1" fontAlgn="auto" latinLnBrk="0" hangingPunct="1">
              <a:lnSpc>
                <a:spcPct val="125000"/>
              </a:lnSpc>
              <a:spcBef>
                <a:spcPts val="1200"/>
              </a:spcBef>
              <a:spcAft>
                <a:spcPts val="0"/>
              </a:spcAft>
              <a:buClrTx/>
              <a:buSzTx/>
              <a:buFont typeface="Wingdings" panose="05000000000000000000" pitchFamily="2" charset="2"/>
              <a:buChar char="Ø"/>
              <a:tabLst/>
              <a:defRPr/>
            </a:pPr>
            <a:r>
              <a:rPr kumimoji="0" lang="en-US" sz="3200" u="none" strike="noStrike" kern="1200" cap="none" spc="0" normalizeH="0" baseline="0" noProof="0" dirty="0">
                <a:ln>
                  <a:noFill/>
                </a:ln>
                <a:solidFill>
                  <a:srgbClr val="580F8B"/>
                </a:solidFill>
                <a:effectLst/>
                <a:uLnTx/>
                <a:uFillTx/>
                <a:latin typeface="Arial"/>
                <a:ea typeface="+mn-ea"/>
                <a:cs typeface="+mn-cs"/>
              </a:rPr>
              <a:t>What </a:t>
            </a:r>
            <a:r>
              <a:rPr kumimoji="0" lang="en-US" sz="3200" b="1" u="none" strike="noStrike" kern="1200" cap="none" spc="0" normalizeH="0" baseline="0" noProof="0" dirty="0">
                <a:ln>
                  <a:noFill/>
                </a:ln>
                <a:solidFill>
                  <a:srgbClr val="580F8B"/>
                </a:solidFill>
                <a:effectLst/>
                <a:uLnTx/>
                <a:uFillTx/>
                <a:latin typeface="Arial"/>
                <a:ea typeface="+mn-ea"/>
                <a:cs typeface="+mn-cs"/>
              </a:rPr>
              <a:t>characteristics</a:t>
            </a:r>
            <a:r>
              <a:rPr kumimoji="0" lang="en-US" sz="3200" u="none" strike="noStrike" kern="1200" cap="none" spc="0" normalizeH="0" baseline="0" noProof="0" dirty="0">
                <a:ln>
                  <a:noFill/>
                </a:ln>
                <a:solidFill>
                  <a:srgbClr val="580F8B"/>
                </a:solidFill>
                <a:effectLst/>
                <a:uLnTx/>
                <a:uFillTx/>
                <a:latin typeface="Arial"/>
                <a:ea typeface="+mn-ea"/>
                <a:cs typeface="+mn-cs"/>
              </a:rPr>
              <a:t> of CATCH </a:t>
            </a:r>
            <a:r>
              <a:rPr lang="en-US" sz="3200" dirty="0">
                <a:solidFill>
                  <a:srgbClr val="580F8B"/>
                </a:solidFill>
                <a:latin typeface="Arial"/>
              </a:rPr>
              <a:t>hospitals are </a:t>
            </a:r>
            <a:r>
              <a:rPr kumimoji="0" lang="en-US" sz="3200" u="none" strike="noStrike" kern="1200" cap="none" spc="0" normalizeH="0" baseline="0" noProof="0" dirty="0">
                <a:ln>
                  <a:noFill/>
                </a:ln>
                <a:solidFill>
                  <a:srgbClr val="580F8B"/>
                </a:solidFill>
                <a:effectLst/>
                <a:uLnTx/>
                <a:uFillTx/>
                <a:latin typeface="Arial"/>
                <a:ea typeface="+mn-ea"/>
                <a:cs typeface="+mn-cs"/>
              </a:rPr>
              <a:t>associated with high and low performance?</a:t>
            </a:r>
            <a:endParaRPr lang="en-US" sz="3200" dirty="0">
              <a:solidFill>
                <a:srgbClr val="580F8B"/>
              </a:solidFill>
              <a:latin typeface="Arial"/>
            </a:endParaRPr>
          </a:p>
          <a:p>
            <a:pPr marL="457200" marR="0" lvl="0" indent="-457200" algn="l" defTabSz="457200" rtl="0" eaLnBrk="1" fontAlgn="auto" latinLnBrk="0" hangingPunct="1">
              <a:lnSpc>
                <a:spcPct val="125000"/>
              </a:lnSpc>
              <a:spcBef>
                <a:spcPts val="1200"/>
              </a:spcBef>
              <a:spcAft>
                <a:spcPts val="0"/>
              </a:spcAft>
              <a:buClrTx/>
              <a:buSzTx/>
              <a:buFont typeface="Wingdings" panose="05000000000000000000" pitchFamily="2" charset="2"/>
              <a:buChar char="Ø"/>
              <a:tabLst/>
              <a:defRPr/>
            </a:pPr>
            <a:r>
              <a:rPr kumimoji="0" lang="en-US" sz="3200" u="none" strike="noStrike" kern="1200" cap="none" spc="0" normalizeH="0" baseline="0" noProof="0" dirty="0">
                <a:ln>
                  <a:noFill/>
                </a:ln>
                <a:solidFill>
                  <a:srgbClr val="580F8B"/>
                </a:solidFill>
                <a:effectLst/>
                <a:uLnTx/>
                <a:uFillTx/>
                <a:latin typeface="Arial"/>
                <a:ea typeface="+mn-ea"/>
                <a:cs typeface="+mn-cs"/>
              </a:rPr>
              <a:t>Performance defined by </a:t>
            </a:r>
            <a:r>
              <a:rPr kumimoji="0" lang="en-US" sz="3200" b="1" u="none" strike="noStrike" kern="1200" cap="none" spc="0" normalizeH="0" baseline="0" noProof="0" dirty="0">
                <a:ln>
                  <a:noFill/>
                </a:ln>
                <a:solidFill>
                  <a:srgbClr val="580F8B"/>
                </a:solidFill>
                <a:effectLst/>
                <a:uLnTx/>
                <a:uFillTx/>
                <a:latin typeface="Arial"/>
                <a:ea typeface="+mn-ea"/>
                <a:cs typeface="+mn-cs"/>
              </a:rPr>
              <a:t>Reach</a:t>
            </a:r>
            <a:r>
              <a:rPr kumimoji="0" lang="en-US" sz="3200" u="none" strike="noStrike" kern="1200" cap="none" spc="0" normalizeH="0" baseline="0" noProof="0" dirty="0">
                <a:ln>
                  <a:noFill/>
                </a:ln>
                <a:solidFill>
                  <a:srgbClr val="580F8B"/>
                </a:solidFill>
                <a:effectLst/>
                <a:uLnTx/>
                <a:uFillTx/>
                <a:latin typeface="Arial"/>
                <a:ea typeface="+mn-ea"/>
                <a:cs typeface="+mn-cs"/>
              </a:rPr>
              <a:t>: % of eligible admissions receiving a MOUD order in the hospital</a:t>
            </a:r>
          </a:p>
          <a:p>
            <a:pPr marL="457200" marR="0" lvl="0" indent="-457200" algn="l" defTabSz="457200" rtl="0" eaLnBrk="1" fontAlgn="auto" latinLnBrk="0" hangingPunct="1">
              <a:lnSpc>
                <a:spcPct val="125000"/>
              </a:lnSpc>
              <a:spcBef>
                <a:spcPts val="1200"/>
              </a:spcBef>
              <a:spcAft>
                <a:spcPts val="0"/>
              </a:spcAft>
              <a:buClrTx/>
              <a:buSzTx/>
              <a:buFont typeface="Arial" panose="020B0604020202020204" pitchFamily="34" charset="0"/>
              <a:buChar char="•"/>
              <a:tabLst/>
              <a:defRPr/>
            </a:pPr>
            <a:endParaRPr kumimoji="0" lang="en-US" sz="2400" b="0" u="none" strike="noStrike" kern="1200" cap="none" spc="0" normalizeH="0" baseline="0" noProof="0" dirty="0">
              <a:ln>
                <a:noFill/>
              </a:ln>
              <a:solidFill>
                <a:srgbClr val="580F8B"/>
              </a:solidFill>
              <a:effectLst/>
              <a:uLnTx/>
              <a:uFillTx/>
              <a:latin typeface="Arial"/>
              <a:ea typeface="+mn-ea"/>
              <a:cs typeface="+mn-cs"/>
            </a:endParaRPr>
          </a:p>
          <a:p>
            <a:pPr marL="0" marR="0" lvl="0" indent="0" algn="l" defTabSz="457200" rtl="0" eaLnBrk="1" fontAlgn="auto" latinLnBrk="0" hangingPunct="1">
              <a:lnSpc>
                <a:spcPct val="125000"/>
              </a:lnSpc>
              <a:spcBef>
                <a:spcPts val="1200"/>
              </a:spcBef>
              <a:spcAft>
                <a:spcPts val="0"/>
              </a:spcAft>
              <a:buClrTx/>
              <a:buSzTx/>
              <a:buFontTx/>
              <a:buNone/>
              <a:tabLst/>
              <a:defRPr/>
            </a:pPr>
            <a:endParaRPr kumimoji="0" lang="en-US" sz="3000" b="0" i="0" u="none" strike="noStrike" kern="1200" cap="none" spc="0" normalizeH="0" baseline="0" noProof="0" dirty="0">
              <a:ln>
                <a:noFill/>
              </a:ln>
              <a:solidFill>
                <a:srgbClr val="580F8B"/>
              </a:solidFill>
              <a:effectLst/>
              <a:uLnTx/>
              <a:uFillTx/>
              <a:latin typeface="Arial"/>
              <a:ea typeface="+mn-ea"/>
              <a:cs typeface="+mn-cs"/>
            </a:endParaRPr>
          </a:p>
          <a:p>
            <a:pPr marL="0" marR="0" lvl="0" indent="0" algn="l" defTabSz="457200" rtl="0" eaLnBrk="1" fontAlgn="auto" latinLnBrk="0" hangingPunct="1">
              <a:lnSpc>
                <a:spcPct val="125000"/>
              </a:lnSpc>
              <a:spcBef>
                <a:spcPts val="1200"/>
              </a:spcBef>
              <a:spcAft>
                <a:spcPts val="0"/>
              </a:spcAft>
              <a:buClrTx/>
              <a:buSzTx/>
              <a:buFontTx/>
              <a:buNone/>
              <a:tabLst/>
              <a:defRPr/>
            </a:pPr>
            <a:endParaRPr kumimoji="0" lang="en-US" sz="3000" b="0" i="1" u="none" strike="noStrike" kern="1200" cap="none" spc="0" normalizeH="0" baseline="0" noProof="0" dirty="0">
              <a:ln>
                <a:noFill/>
              </a:ln>
              <a:solidFill>
                <a:srgbClr val="580F8B"/>
              </a:solidFill>
              <a:effectLst/>
              <a:uLnTx/>
              <a:uFillTx/>
              <a:latin typeface="Arial"/>
              <a:ea typeface="+mn-ea"/>
              <a:cs typeface="+mn-cs"/>
            </a:endParaRPr>
          </a:p>
          <a:p>
            <a:pPr marL="0" marR="0" lvl="0" indent="0" algn="l" defTabSz="457200" rtl="0" eaLnBrk="1" fontAlgn="auto" latinLnBrk="0" hangingPunct="1">
              <a:lnSpc>
                <a:spcPct val="125000"/>
              </a:lnSpc>
              <a:spcBef>
                <a:spcPts val="1200"/>
              </a:spcBef>
              <a:spcAft>
                <a:spcPts val="0"/>
              </a:spcAft>
              <a:buClrTx/>
              <a:buSzTx/>
              <a:buFontTx/>
              <a:buNone/>
              <a:tabLst/>
              <a:defRPr/>
            </a:pPr>
            <a:endParaRPr kumimoji="0" lang="en-US" sz="3000" b="1" i="0" u="none" strike="noStrike" kern="1200" cap="none" spc="0" normalizeH="0" baseline="0" noProof="0" dirty="0">
              <a:ln>
                <a:noFill/>
              </a:ln>
              <a:solidFill>
                <a:srgbClr val="580F8B"/>
              </a:solidFill>
              <a:effectLst/>
              <a:uLnTx/>
              <a:uFillTx/>
              <a:latin typeface="Arial"/>
              <a:ea typeface="+mn-ea"/>
              <a:cs typeface="+mn-cs"/>
            </a:endParaRPr>
          </a:p>
        </p:txBody>
      </p:sp>
    </p:spTree>
    <p:extLst>
      <p:ext uri="{BB962C8B-B14F-4D97-AF65-F5344CB8AC3E}">
        <p14:creationId xmlns:p14="http://schemas.microsoft.com/office/powerpoint/2010/main" val="2786979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8E05339-C5D5-89CE-3846-DFB1F7728848}"/>
              </a:ext>
            </a:extLst>
          </p:cNvPr>
          <p:cNvPicPr>
            <a:picLocks noGrp="1" noChangeAspect="1"/>
          </p:cNvPicPr>
          <p:nvPr>
            <p:ph sz="quarter" idx="10"/>
          </p:nvPr>
        </p:nvPicPr>
        <p:blipFill>
          <a:blip r:embed="rId2"/>
          <a:stretch>
            <a:fillRect/>
          </a:stretch>
        </p:blipFill>
        <p:spPr>
          <a:xfrm>
            <a:off x="681115" y="538982"/>
            <a:ext cx="10020177" cy="4033017"/>
          </a:xfrm>
        </p:spPr>
      </p:pic>
      <p:sp>
        <p:nvSpPr>
          <p:cNvPr id="10" name="TextBox 9">
            <a:extLst>
              <a:ext uri="{FF2B5EF4-FFF2-40B4-BE49-F238E27FC236}">
                <a16:creationId xmlns:a16="http://schemas.microsoft.com/office/drawing/2014/main" id="{F83434A0-4B8F-2124-05C0-63776AD0B711}"/>
              </a:ext>
            </a:extLst>
          </p:cNvPr>
          <p:cNvSpPr txBox="1"/>
          <p:nvPr/>
        </p:nvSpPr>
        <p:spPr>
          <a:xfrm>
            <a:off x="6833344" y="4991303"/>
            <a:ext cx="4525553" cy="369332"/>
          </a:xfrm>
          <a:prstGeom prst="rect">
            <a:avLst/>
          </a:prstGeom>
          <a:noFill/>
        </p:spPr>
        <p:txBody>
          <a:bodyPr wrap="square" rtlCol="0">
            <a:spAutoFit/>
          </a:bodyPr>
          <a:lstStyle/>
          <a:p>
            <a:r>
              <a:rPr lang="en-US" dirty="0">
                <a:solidFill>
                  <a:schemeClr val="tx2"/>
                </a:solidFill>
              </a:rPr>
              <a:t>Stevens et al., </a:t>
            </a:r>
            <a:r>
              <a:rPr lang="en-US" dirty="0" err="1">
                <a:solidFill>
                  <a:schemeClr val="tx2"/>
                </a:solidFill>
              </a:rPr>
              <a:t>JoSAT</a:t>
            </a:r>
            <a:r>
              <a:rPr lang="en-US" dirty="0">
                <a:solidFill>
                  <a:schemeClr val="tx2"/>
                </a:solidFill>
              </a:rPr>
              <a:t>, Sept 2024</a:t>
            </a:r>
          </a:p>
        </p:txBody>
      </p:sp>
    </p:spTree>
    <p:extLst>
      <p:ext uri="{BB962C8B-B14F-4D97-AF65-F5344CB8AC3E}">
        <p14:creationId xmlns:p14="http://schemas.microsoft.com/office/powerpoint/2010/main" val="1618968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90"/>
</p:tagLst>
</file>

<file path=ppt/theme/theme1.xml><?xml version="1.0" encoding="utf-8"?>
<a:theme xmlns:a="http://schemas.openxmlformats.org/drawingml/2006/main" name="The Art  Science of the Branded PowerPoint">
  <a:themeElements>
    <a:clrScheme name="NYULH Dynamic Office Colors">
      <a:dk1>
        <a:srgbClr val="53565A"/>
      </a:dk1>
      <a:lt1>
        <a:sysClr val="window" lastClr="FFFFFF"/>
      </a:lt1>
      <a:dk2>
        <a:srgbClr val="580F8B"/>
      </a:dk2>
      <a:lt2>
        <a:srgbClr val="8000FF"/>
      </a:lt2>
      <a:accent1>
        <a:srgbClr val="4DE5FF"/>
      </a:accent1>
      <a:accent2>
        <a:srgbClr val="B341FF"/>
      </a:accent2>
      <a:accent3>
        <a:srgbClr val="E25B6A"/>
      </a:accent3>
      <a:accent4>
        <a:srgbClr val="3FB0A6"/>
      </a:accent4>
      <a:accent5>
        <a:srgbClr val="84A1BE"/>
      </a:accent5>
      <a:accent6>
        <a:srgbClr val="E600FF"/>
      </a:accent6>
      <a:hlink>
        <a:srgbClr val="1600FE"/>
      </a:hlink>
      <a:folHlink>
        <a:srgbClr val="4DE5FF"/>
      </a:folHlink>
    </a:clrScheme>
    <a:fontScheme name="NYULH Offic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The Art  Science of the Branded PowerPoint.pptx" id="{2459E6BC-59BD-4F88-B8D2-C8E59DD2497B}" vid="{8FCEAE4A-2656-4D6A-BC67-F5AD0FD46FE9}"/>
    </a:ext>
  </a:extLst>
</a:theme>
</file>

<file path=ppt/theme/theme2.xml><?xml version="1.0" encoding="utf-8"?>
<a:theme xmlns:a="http://schemas.openxmlformats.org/drawingml/2006/main" name="Office Theme">
  <a:themeElements>
    <a:clrScheme name="Brand Color Palette">
      <a:dk1>
        <a:srgbClr val="000000"/>
      </a:dk1>
      <a:lt1>
        <a:srgbClr val="FFFFFF"/>
      </a:lt1>
      <a:dk2>
        <a:srgbClr val="580F8B"/>
      </a:dk2>
      <a:lt2>
        <a:srgbClr val="E0E0DE"/>
      </a:lt2>
      <a:accent1>
        <a:srgbClr val="8000FF"/>
      </a:accent1>
      <a:accent2>
        <a:srgbClr val="380063"/>
      </a:accent2>
      <a:accent3>
        <a:srgbClr val="FF9300"/>
      </a:accent3>
      <a:accent4>
        <a:srgbClr val="00DCA5"/>
      </a:accent4>
      <a:accent5>
        <a:srgbClr val="FF0057"/>
      </a:accent5>
      <a:accent6>
        <a:srgbClr val="B341FF"/>
      </a:accent6>
      <a:hlink>
        <a:srgbClr val="8000FF"/>
      </a:hlink>
      <a:folHlink>
        <a:srgbClr val="8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NYULH_PPT-Template_240913_ExternalPartnership" id="{09A527E3-9931-DF4C-B71C-2C88A4574AFD}" vid="{1782755D-AB4B-D94A-8F31-F531C86B8571}"/>
    </a:ext>
  </a:extLst>
</a:theme>
</file>

<file path=ppt/theme/theme3.xml><?xml version="1.0" encoding="utf-8"?>
<a:theme xmlns:a="http://schemas.openxmlformats.org/drawingml/2006/main" name="1_Presentation4">
  <a:themeElements>
    <a:clrScheme name="Brand Color Palette">
      <a:dk1>
        <a:srgbClr val="000000"/>
      </a:dk1>
      <a:lt1>
        <a:srgbClr val="FFFFFF"/>
      </a:lt1>
      <a:dk2>
        <a:srgbClr val="580F8B"/>
      </a:dk2>
      <a:lt2>
        <a:srgbClr val="E0E0DE"/>
      </a:lt2>
      <a:accent1>
        <a:srgbClr val="8000FF"/>
      </a:accent1>
      <a:accent2>
        <a:srgbClr val="380063"/>
      </a:accent2>
      <a:accent3>
        <a:srgbClr val="FF9300"/>
      </a:accent3>
      <a:accent4>
        <a:srgbClr val="00DCA5"/>
      </a:accent4>
      <a:accent5>
        <a:srgbClr val="FF0057"/>
      </a:accent5>
      <a:accent6>
        <a:srgbClr val="B341FF"/>
      </a:accent6>
      <a:hlink>
        <a:srgbClr val="8000FF"/>
      </a:hlink>
      <a:folHlink>
        <a:srgbClr val="8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4.pptx" id="{29B3562D-F5AF-47B8-88E0-87887CE3446F}" vid="{5D4EA167-4547-4764-9C2C-B6B6CFF598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 Art  Science of the Branded PowerPoint</Template>
  <TotalTime>599</TotalTime>
  <Words>1589</Words>
  <Application>Microsoft Office PowerPoint</Application>
  <PresentationFormat>Widescreen</PresentationFormat>
  <Paragraphs>430</Paragraphs>
  <Slides>19</Slides>
  <Notes>16</Notes>
  <HiddenSlides>5</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Calibri</vt:lpstr>
      <vt:lpstr>Wingdings</vt:lpstr>
      <vt:lpstr>The Art  Science of the Branded PowerPoint</vt:lpstr>
      <vt:lpstr>Office Theme</vt:lpstr>
      <vt:lpstr>1_Presentation4</vt:lpstr>
      <vt:lpstr>  </vt:lpstr>
      <vt:lpstr>Disclosures</vt:lpstr>
      <vt:lpstr>Effectiveness of addiction consult services for engaging patients in OUD treatment: Pragmatic Hybrid Type 1 Trial   </vt:lpstr>
      <vt:lpstr>Consult for Addiction Treatment and Care in Hospitals (CATCH)</vt:lpstr>
      <vt:lpstr>PowerPoint Presentation</vt:lpstr>
      <vt:lpstr>NYC Health + Hospitals</vt:lpstr>
      <vt:lpstr>Stepped-wedge study design</vt:lpstr>
      <vt:lpstr>Objective</vt:lpstr>
      <vt:lpstr>PowerPoint Presentation</vt:lpstr>
      <vt:lpstr>Methods</vt:lpstr>
      <vt:lpstr>Hospital attributes</vt:lpstr>
      <vt:lpstr>Reach: Eligible admissions receiving MOUD order  (N= 2,117)</vt:lpstr>
      <vt:lpstr>Reach: Eligible admissions receiving MOUD order</vt:lpstr>
      <vt:lpstr>PowerPoint Presentation</vt:lpstr>
      <vt:lpstr>PowerPoint Presentation</vt:lpstr>
      <vt:lpstr>Summary of attributes associated with high performance</vt:lpstr>
      <vt:lpstr>Limitations</vt:lpstr>
      <vt:lpstr>Contributors</vt:lpstr>
      <vt:lpstr>Thank you</vt:lpstr>
    </vt:vector>
  </TitlesOfParts>
  <Company>NYU Langone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Rostam Abadi, Yasna</dc:creator>
  <cp:lastModifiedBy>King, Carla</cp:lastModifiedBy>
  <cp:revision>209</cp:revision>
  <dcterms:created xsi:type="dcterms:W3CDTF">2022-10-17T13:34:15Z</dcterms:created>
  <dcterms:modified xsi:type="dcterms:W3CDTF">2024-11-13T16:52:48Z</dcterms:modified>
</cp:coreProperties>
</file>