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763" r:id="rId2"/>
    <p:sldId id="766" r:id="rId3"/>
    <p:sldId id="765" r:id="rId4"/>
    <p:sldId id="762" r:id="rId5"/>
    <p:sldId id="759" r:id="rId6"/>
    <p:sldId id="764" r:id="rId7"/>
    <p:sldId id="767" r:id="rId8"/>
    <p:sldId id="770" r:id="rId9"/>
    <p:sldId id="771" r:id="rId10"/>
    <p:sldId id="772" r:id="rId11"/>
    <p:sldId id="775" r:id="rId12"/>
    <p:sldId id="776" r:id="rId13"/>
    <p:sldId id="761" r:id="rId14"/>
    <p:sldId id="777" r:id="rId15"/>
    <p:sldId id="7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5"/>
    <p:restoredTop sz="96281"/>
  </p:normalViewPr>
  <p:slideViewPr>
    <p:cSldViewPr snapToGrid="0">
      <p:cViewPr varScale="1">
        <p:scale>
          <a:sx n="88" d="100"/>
          <a:sy n="88" d="100"/>
        </p:scale>
        <p:origin x="200"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15.48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0 494,'50'-43,"-1"-1,-18 10,0 2,-3 6,-8 10,-4 9,-20 63,-14 9,0-7,-2 4,-2-11,0-3,-17 36,13-27,12-22,14-23,71-64,-34 21,4-4,30-25,6-4,-9 1,-2 0,1 0,-3 0,-3 2,-5 2,-10 9,-5 4,19-19,-20 29,-25 27,-3 71,-12 37,0-20,0 5,0-4,0-1,0-9,0-5,0 28,-2-37,-1-30,0-16,-3-62,0 19,-3-38,-1 46,-8 3,-15-4,-21-7,-16-8,-5 5,9 8,14 11,10 10,0 4,-6 3,-2 0,7 0,13 0,13 0,15-35,8 12,14-24,-10 28,-1 5,-9 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4.11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5.80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6.01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7.18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7.36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7.54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7.73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8.01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8.10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8.38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8.45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4.90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9.07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9.25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9.43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9.62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9.92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9.99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0.16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0.33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0.96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1.17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7.98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1.46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1.54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1.79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1.90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2.12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2.59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2.79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2.96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3.18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3.33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8.58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3.53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3.68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3.87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4.31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4.88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5.07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5.25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5.42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5.61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5.81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8.78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6.11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6.17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6.35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36.54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4.79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5.12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5.32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5.57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5.71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5.88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9.05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6.05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6.25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6.60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6.80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7.81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8.12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8.31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8.55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8.66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8.87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9.25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9.03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9.23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29.39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0.04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0.24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0.48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0.61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0.94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1.16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1.45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42.53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2.17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2.3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2.60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2.74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2.94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3.10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3.31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3.47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3.68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6.38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2:08.35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6.5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6.73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6.91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7.1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7.28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7.48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7.63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8.58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8.78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9.02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12.38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9.17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9.37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39.73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1.68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731 51,'-71'-3,"12"-1,29-1,10 1,-2 0,2 1,-10 0,1 0,0 2,5 0,5 0,-10-4,2 4,-17-3,4 4,-1 0,8 0,10 0,8 0,-15-2,8 1,-14-2,14 2,6 0,90 8,-34-1,12-1,-1 0,-16-1,-13-2,-7-1,-2 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2.03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2.41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2.59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2.9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3.20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3.32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21.59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635 78,'64'2,"-10"6,-27 7,-4 3,1 7,-11-8,-3 16,-10 2,0 15,-1 3,-6-8,-4-13,-5-15,-12-10,-10-3,-15-1,-4 1,11-1,17-3,16-2,54-50,13 17,-7-3,4 1,40 0,-10 9,-17 10,-20 11,-14 4,-11 3,-19 33,-21-7,-21 28,-8-20,8-8,16-11,15-8,83-9,-7-10,-4 2,3 0,22-14,-17 2,-18 8,-13 7,-19 3,-4-2,27-10,-10 1,31-4,-35 12,-11 5,-95 2,19 0,-13 0,-6 0,23 0,1 0,-7 0,0 0,6 0,2 0,-29 0,23 0,24 0,14 0,1 0,4 0,-18 7,0 4,-7 9,5 0,2 1,-1 1,-5 1,-4 4,-2 5,4 4,2 3,5-3,8-5,3-4,1-3,-6 1,-5-1,-4-2,4-6,5-7,8-6,6-45,9-10,3-47,13 1,8 10,5 19,2 25,-7 22,-4 14,-6 84,-4 14,-3-7,-2 5,-3-12,-2-2,-2-5,-2-4,-12 29,4-35,8-28,6-25,4-75,6-13,-1 10,3-4,2 17,2 2,1 7,1 3,9-19,-9 47,-11 99,-15 5,5-15,-1-1,-7 9,6-43,7-29,16-88,6 14,-6 12,2 1,14-2,-15 32,-9 3,-8-20,-3-8,5-22,0 37,-2 26,-12 59,3-15,-4 7,9-122,6 54,0-56,1 125,0 21,2-12,-1 12,0-10,0-41,0-75,3-6,0 8,0-2,7-21,0 18,-4 19,-4 29,-29 107,-2-9,4-4,-1 1,-7 8,12-25,11-41,31-88,-2 23,2-9,0 7,-4 29,-24 91,-9-25,0 5,1-3,2-20,6-22,20-66,7 1,-5 8,1 0,20-15,-19 41,-33 105,0-28,-4 8,0-7,10-37,38-99,-8 40,1-15,0 8,-8 36,-19 75,-12 2,3-9,-2 1,-7 11,9-26,7-31,25-90,6 6,-6 8,1 1,15-6,-10 21,-13 31,-55 94,5-5,1-4,1 1,-3 4,16-25,14-31,21-55,12-23,13-16,-6 2,2 1,9 3,-15 31,-15 23,-7 13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18.78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3.52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3.96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4.22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4.33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4.55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5.70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5.88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6.0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6.24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6.49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19.14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6.74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6.91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7.19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7.28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7.54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5:47.64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19.37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19.60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19.80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0.66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0.86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1.1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1.40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2.28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1.26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317 686,'-6'-57,"0"-1,-1 6,-1 5,-3-11,-1 12,6 3,2 18,1-1,3 9,0-1,-1-14,-2 0,-3-6,-1 3,3 14,-4 4,2 82,0-12,3 4,1 3,2 26,0-8,0-13,0-13,0-12,0-6,0-4,0-4,0-7,-19-92,4 20,-1-14,-2-3,-1-11,-2 6,4 5,3 13,-3 0,4 9,1 13,3 8,2 12,2 98,2 2,1 4,1 2,1 1,0 6,0-66,0 8,0-15,0-11,0-11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2.49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5.11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5.40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5.65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5.95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6.12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6.35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6.56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6.82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7.07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2.14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7.98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8.32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8.55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8.79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8.92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9.17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39.36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0.22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2.72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2.89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2.35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3.07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3.23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3.43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3.60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3.85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4.00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5.18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5.41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5.67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5.99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2.61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6.16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6.86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7.07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7.33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8.73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48.97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53.43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53.755"/>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3:53.99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5.0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3.27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5.47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5.79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6.12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6.23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6.47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6.60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08.20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1,'0'0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12.81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0.65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0.86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3.55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1.14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1.23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1.48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1.57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1.83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1.89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2.063"/>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3.438"/>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3.63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3.91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1T20:20:33.821"/>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1 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3.96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4.15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4.32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4.619"/>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4.69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4.977"/>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5.086"/>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5.334"/>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5.420"/>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3:14:25.682"/>
    </inkml:context>
    <inkml:brush xml:id="br0">
      <inkml:brushProperty name="width" value="0.4" units="cm"/>
      <inkml:brushProperty name="height" value="0.8" units="cm"/>
      <inkml:brushProperty name="color" value="#FFFFFF"/>
      <inkml:brushProperty name="tip" value="rectangle"/>
      <inkml:brushProperty name="rasterOp" value="maskPen"/>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C5987-69CB-3E45-9671-04B698281457}"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7B8C4-340D-7345-A78D-BA4375ACE391}" type="slidenum">
              <a:rPr lang="en-US" smtClean="0"/>
              <a:t>‹#›</a:t>
            </a:fld>
            <a:endParaRPr lang="en-US"/>
          </a:p>
        </p:txBody>
      </p:sp>
    </p:spTree>
    <p:extLst>
      <p:ext uri="{BB962C8B-B14F-4D97-AF65-F5344CB8AC3E}">
        <p14:creationId xmlns:p14="http://schemas.microsoft.com/office/powerpoint/2010/main" val="277434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rmreduction.org/wp-content/uploads/2023/04/APHR_ENGLISH_NHRC_UPDATE_PSU-2022_2.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uttmacher.org/state-policy/explore/substance-use-during-pregnanc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map</a:t>
            </a:r>
          </a:p>
        </p:txBody>
      </p:sp>
      <p:sp>
        <p:nvSpPr>
          <p:cNvPr id="4" name="Slide Number Placeholder 3"/>
          <p:cNvSpPr>
            <a:spLocks noGrp="1"/>
          </p:cNvSpPr>
          <p:nvPr>
            <p:ph type="sldNum" sz="quarter" idx="5"/>
          </p:nvPr>
        </p:nvSpPr>
        <p:spPr/>
        <p:txBody>
          <a:bodyPr/>
          <a:lstStyle/>
          <a:p>
            <a:fld id="{F067B8C4-340D-7345-A78D-BA4375ACE391}" type="slidenum">
              <a:rPr lang="en-US" smtClean="0"/>
              <a:t>5</a:t>
            </a:fld>
            <a:endParaRPr lang="en-US"/>
          </a:p>
        </p:txBody>
      </p:sp>
    </p:spTree>
    <p:extLst>
      <p:ext uri="{BB962C8B-B14F-4D97-AF65-F5344CB8AC3E}">
        <p14:creationId xmlns:p14="http://schemas.microsoft.com/office/powerpoint/2010/main" val="290687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 of love and justice with a number of groups in different spheres and expertise for decades, often led by folks with lived experience</a:t>
            </a:r>
          </a:p>
        </p:txBody>
      </p:sp>
      <p:sp>
        <p:nvSpPr>
          <p:cNvPr id="4" name="Slide Number Placeholder 3"/>
          <p:cNvSpPr>
            <a:spLocks noGrp="1"/>
          </p:cNvSpPr>
          <p:nvPr>
            <p:ph type="sldNum" sz="quarter" idx="5"/>
          </p:nvPr>
        </p:nvSpPr>
        <p:spPr/>
        <p:txBody>
          <a:bodyPr/>
          <a:lstStyle/>
          <a:p>
            <a:fld id="{F067B8C4-340D-7345-A78D-BA4375ACE391}" type="slidenum">
              <a:rPr lang="en-US" smtClean="0"/>
              <a:t>14</a:t>
            </a:fld>
            <a:endParaRPr lang="en-US"/>
          </a:p>
        </p:txBody>
      </p:sp>
    </p:spTree>
    <p:extLst>
      <p:ext uri="{BB962C8B-B14F-4D97-AF65-F5344CB8AC3E}">
        <p14:creationId xmlns:p14="http://schemas.microsoft.com/office/powerpoint/2010/main" val="378465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feminist movement </a:t>
            </a:r>
          </a:p>
        </p:txBody>
      </p:sp>
      <p:sp>
        <p:nvSpPr>
          <p:cNvPr id="4" name="Slide Number Placeholder 3"/>
          <p:cNvSpPr>
            <a:spLocks noGrp="1"/>
          </p:cNvSpPr>
          <p:nvPr>
            <p:ph type="sldNum" sz="quarter" idx="5"/>
          </p:nvPr>
        </p:nvSpPr>
        <p:spPr/>
        <p:txBody>
          <a:bodyPr/>
          <a:lstStyle/>
          <a:p>
            <a:fld id="{F067B8C4-340D-7345-A78D-BA4375ACE391}" type="slidenum">
              <a:rPr lang="en-US" smtClean="0"/>
              <a:t>15</a:t>
            </a:fld>
            <a:endParaRPr lang="en-US"/>
          </a:p>
        </p:txBody>
      </p:sp>
    </p:spTree>
    <p:extLst>
      <p:ext uri="{BB962C8B-B14F-4D97-AF65-F5344CB8AC3E}">
        <p14:creationId xmlns:p14="http://schemas.microsoft.com/office/powerpoint/2010/main" val="372812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6</a:t>
            </a:fld>
            <a:endParaRPr lang="en-US"/>
          </a:p>
        </p:txBody>
      </p:sp>
    </p:spTree>
    <p:extLst>
      <p:ext uri="{BB962C8B-B14F-4D97-AF65-F5344CB8AC3E}">
        <p14:creationId xmlns:p14="http://schemas.microsoft.com/office/powerpoint/2010/main" val="355829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case </a:t>
            </a:r>
          </a:p>
          <a:p>
            <a:r>
              <a:rPr lang="en-US" dirty="0"/>
              <a:t>Slide 1 – presentation, no insurance poor </a:t>
            </a:r>
            <a:r>
              <a:rPr lang="en-US" dirty="0" err="1"/>
              <a:t>tx</a:t>
            </a:r>
            <a:r>
              <a:rPr lang="en-US" dirty="0"/>
              <a:t> access</a:t>
            </a:r>
          </a:p>
          <a:p>
            <a:r>
              <a:rPr lang="en-US" dirty="0"/>
              <a:t>Slide 2 – management of withdrawal, low dose protocol </a:t>
            </a:r>
            <a:r>
              <a:rPr lang="en-US" dirty="0">
                <a:sym typeface="Wingdings" pitchFamily="2" charset="2"/>
              </a:rPr>
              <a:t> </a:t>
            </a:r>
            <a:r>
              <a:rPr lang="en-US" dirty="0" err="1">
                <a:sym typeface="Wingdings" pitchFamily="2" charset="2"/>
              </a:rPr>
              <a:t>tx</a:t>
            </a:r>
            <a:r>
              <a:rPr lang="en-US" dirty="0">
                <a:sym typeface="Wingdings" pitchFamily="2" charset="2"/>
              </a:rPr>
              <a:t> and make sure they are comfortable, needs being met</a:t>
            </a:r>
            <a:endParaRPr lang="en-US" dirty="0"/>
          </a:p>
          <a:p>
            <a:r>
              <a:rPr lang="en-US" dirty="0"/>
              <a:t>Slide 3 – Role as advocates </a:t>
            </a:r>
            <a:r>
              <a:rPr lang="en-US" dirty="0">
                <a:sym typeface="Wingdings" pitchFamily="2" charset="2"/>
              </a:rPr>
              <a:t> </a:t>
            </a:r>
            <a:r>
              <a:rPr lang="en-US" dirty="0" err="1"/>
              <a:t>utox</a:t>
            </a:r>
            <a:r>
              <a:rPr lang="en-US" dirty="0"/>
              <a:t> (not fully informed), </a:t>
            </a:r>
            <a:r>
              <a:rPr lang="en-US" dirty="0" err="1"/>
              <a:t>acs</a:t>
            </a:r>
            <a:r>
              <a:rPr lang="en-US" dirty="0"/>
              <a:t>, SCR requirements, </a:t>
            </a:r>
            <a:r>
              <a:rPr lang="en-US" dirty="0" err="1"/>
              <a:t>BxD</a:t>
            </a:r>
            <a:r>
              <a:rPr lang="en-US" dirty="0"/>
              <a:t>, case conference, active if plan of safe care </a:t>
            </a:r>
          </a:p>
          <a:p>
            <a:r>
              <a:rPr lang="en-US" dirty="0"/>
              <a:t>Slide 4 – Current updates, CFCC  </a:t>
            </a:r>
          </a:p>
          <a:p>
            <a:endParaRPr lang="en-US" dirty="0"/>
          </a:p>
          <a:p>
            <a:r>
              <a:rPr lang="en-US" dirty="0"/>
              <a:t>Resources</a:t>
            </a:r>
          </a:p>
          <a:p>
            <a:r>
              <a:rPr lang="en-US" dirty="0"/>
              <a:t>Toolkit for reporting requirements </a:t>
            </a:r>
          </a:p>
          <a:p>
            <a:r>
              <a:rPr lang="en-US" dirty="0"/>
              <a:t>Informed consent </a:t>
            </a:r>
          </a:p>
          <a:p>
            <a:endParaRPr lang="en-US" dirty="0"/>
          </a:p>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7</a:t>
            </a:fld>
            <a:endParaRPr lang="en-US"/>
          </a:p>
        </p:txBody>
      </p:sp>
    </p:spTree>
    <p:extLst>
      <p:ext uri="{BB962C8B-B14F-4D97-AF65-F5344CB8AC3E}">
        <p14:creationId xmlns:p14="http://schemas.microsoft.com/office/powerpoint/2010/main" val="27147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case </a:t>
            </a:r>
          </a:p>
          <a:p>
            <a:r>
              <a:rPr lang="en-US" dirty="0"/>
              <a:t>Slide 1 – presentation, no insurance poor </a:t>
            </a:r>
            <a:r>
              <a:rPr lang="en-US" dirty="0" err="1"/>
              <a:t>tx</a:t>
            </a:r>
            <a:r>
              <a:rPr lang="en-US" dirty="0"/>
              <a:t> access</a:t>
            </a:r>
          </a:p>
          <a:p>
            <a:r>
              <a:rPr lang="en-US" dirty="0"/>
              <a:t>Slide 2 – management of withdrawal, low dose protocol </a:t>
            </a:r>
            <a:r>
              <a:rPr lang="en-US" dirty="0">
                <a:sym typeface="Wingdings" pitchFamily="2" charset="2"/>
              </a:rPr>
              <a:t> </a:t>
            </a:r>
            <a:r>
              <a:rPr lang="en-US" dirty="0" err="1">
                <a:sym typeface="Wingdings" pitchFamily="2" charset="2"/>
              </a:rPr>
              <a:t>tx</a:t>
            </a:r>
            <a:r>
              <a:rPr lang="en-US" dirty="0">
                <a:sym typeface="Wingdings" pitchFamily="2" charset="2"/>
              </a:rPr>
              <a:t> and make sure they are comfortable, needs being met</a:t>
            </a:r>
            <a:endParaRPr lang="en-US" dirty="0"/>
          </a:p>
          <a:p>
            <a:r>
              <a:rPr lang="en-US" dirty="0"/>
              <a:t>Slide 3 – Role as advocates </a:t>
            </a:r>
            <a:r>
              <a:rPr lang="en-US" dirty="0">
                <a:sym typeface="Wingdings" pitchFamily="2" charset="2"/>
              </a:rPr>
              <a:t> </a:t>
            </a:r>
            <a:r>
              <a:rPr lang="en-US" dirty="0" err="1"/>
              <a:t>utox</a:t>
            </a:r>
            <a:r>
              <a:rPr lang="en-US" dirty="0"/>
              <a:t> (not fully informed), </a:t>
            </a:r>
            <a:r>
              <a:rPr lang="en-US" dirty="0" err="1"/>
              <a:t>acs</a:t>
            </a:r>
            <a:r>
              <a:rPr lang="en-US" dirty="0"/>
              <a:t>, SCR requirements, </a:t>
            </a:r>
            <a:r>
              <a:rPr lang="en-US" dirty="0" err="1"/>
              <a:t>BxD</a:t>
            </a:r>
            <a:r>
              <a:rPr lang="en-US" dirty="0"/>
              <a:t>, case conference, active if plan of safe care </a:t>
            </a:r>
          </a:p>
          <a:p>
            <a:r>
              <a:rPr lang="en-US" dirty="0"/>
              <a:t>Slide 4 – Current updates, CFCC  </a:t>
            </a:r>
          </a:p>
          <a:p>
            <a:endParaRPr lang="en-US" dirty="0"/>
          </a:p>
          <a:p>
            <a:r>
              <a:rPr lang="en-US" dirty="0"/>
              <a:t>Resources</a:t>
            </a:r>
          </a:p>
          <a:p>
            <a:r>
              <a:rPr lang="en-US" dirty="0"/>
              <a:t>Toolkit for reporting requirements </a:t>
            </a:r>
          </a:p>
          <a:p>
            <a:r>
              <a:rPr lang="en-US" dirty="0"/>
              <a:t>Informed consent </a:t>
            </a:r>
          </a:p>
          <a:p>
            <a:endParaRPr lang="en-US" dirty="0"/>
          </a:p>
          <a:p>
            <a:r>
              <a:rPr lang="en-US" dirty="0"/>
              <a:t>Proactive community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https://harmreduction.org/wp-content/uploads/2023/04/APHR_ENGLISH_NHRC_UPDATE_PSU-2022_2.pdf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https://www.guttmacher.org/state-policy/explore/substance-use-during-pregnancy</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8</a:t>
            </a:fld>
            <a:endParaRPr lang="en-US"/>
          </a:p>
        </p:txBody>
      </p:sp>
    </p:spTree>
    <p:extLst>
      <p:ext uri="{BB962C8B-B14F-4D97-AF65-F5344CB8AC3E}">
        <p14:creationId xmlns:p14="http://schemas.microsoft.com/office/powerpoint/2010/main" val="270381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case </a:t>
            </a:r>
          </a:p>
          <a:p>
            <a:r>
              <a:rPr lang="en-US" dirty="0"/>
              <a:t>Slide 1 – presentation, no insurance poor </a:t>
            </a:r>
            <a:r>
              <a:rPr lang="en-US" dirty="0" err="1"/>
              <a:t>tx</a:t>
            </a:r>
            <a:r>
              <a:rPr lang="en-US" dirty="0"/>
              <a:t> access</a:t>
            </a:r>
          </a:p>
          <a:p>
            <a:r>
              <a:rPr lang="en-US" dirty="0"/>
              <a:t>Slide 2 – management of withdrawal, low dose protocol </a:t>
            </a:r>
            <a:r>
              <a:rPr lang="en-US" dirty="0">
                <a:sym typeface="Wingdings" pitchFamily="2" charset="2"/>
              </a:rPr>
              <a:t> </a:t>
            </a:r>
            <a:r>
              <a:rPr lang="en-US" dirty="0" err="1">
                <a:sym typeface="Wingdings" pitchFamily="2" charset="2"/>
              </a:rPr>
              <a:t>tx</a:t>
            </a:r>
            <a:r>
              <a:rPr lang="en-US" dirty="0">
                <a:sym typeface="Wingdings" pitchFamily="2" charset="2"/>
              </a:rPr>
              <a:t> and make sure they are comfortable, needs being met</a:t>
            </a:r>
            <a:endParaRPr lang="en-US" dirty="0"/>
          </a:p>
          <a:p>
            <a:r>
              <a:rPr lang="en-US" dirty="0"/>
              <a:t>Slide 3 – Role as advocates </a:t>
            </a:r>
            <a:r>
              <a:rPr lang="en-US" dirty="0">
                <a:sym typeface="Wingdings" pitchFamily="2" charset="2"/>
              </a:rPr>
              <a:t> </a:t>
            </a:r>
            <a:r>
              <a:rPr lang="en-US" dirty="0" err="1"/>
              <a:t>utox</a:t>
            </a:r>
            <a:r>
              <a:rPr lang="en-US" dirty="0"/>
              <a:t> (not fully informed), </a:t>
            </a:r>
            <a:r>
              <a:rPr lang="en-US" dirty="0" err="1"/>
              <a:t>acs</a:t>
            </a:r>
            <a:r>
              <a:rPr lang="en-US" dirty="0"/>
              <a:t>, SCR requirements, </a:t>
            </a:r>
            <a:r>
              <a:rPr lang="en-US" dirty="0" err="1"/>
              <a:t>BxD</a:t>
            </a:r>
            <a:r>
              <a:rPr lang="en-US" dirty="0"/>
              <a:t>, case conference, active if plan of safe care </a:t>
            </a:r>
          </a:p>
          <a:p>
            <a:r>
              <a:rPr lang="en-US" dirty="0"/>
              <a:t>Slide 4 – Current updates, CFCC  </a:t>
            </a:r>
          </a:p>
          <a:p>
            <a:endParaRPr lang="en-US" dirty="0"/>
          </a:p>
          <a:p>
            <a:r>
              <a:rPr lang="en-US" sz="1200" dirty="0"/>
              <a:t>Reached out to </a:t>
            </a:r>
            <a:r>
              <a:rPr lang="en-US" sz="1200" dirty="0" err="1"/>
              <a:t>BxD’s</a:t>
            </a:r>
            <a:r>
              <a:rPr lang="en-US" sz="1200" dirty="0"/>
              <a:t> contacts. </a:t>
            </a:r>
            <a:endParaRPr lang="en-US" dirty="0"/>
          </a:p>
          <a:p>
            <a:endParaRPr lang="en-US" dirty="0"/>
          </a:p>
          <a:p>
            <a:r>
              <a:rPr lang="en-US" dirty="0"/>
              <a:t>Resources</a:t>
            </a:r>
          </a:p>
          <a:p>
            <a:r>
              <a:rPr lang="en-US" dirty="0"/>
              <a:t>Toolkit for reporting requirements </a:t>
            </a:r>
          </a:p>
          <a:p>
            <a:r>
              <a:rPr lang="en-US" dirty="0"/>
              <a:t>Informed consent </a:t>
            </a:r>
          </a:p>
          <a:p>
            <a:endParaRPr lang="en-US" dirty="0"/>
          </a:p>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9</a:t>
            </a:fld>
            <a:endParaRPr lang="en-US"/>
          </a:p>
        </p:txBody>
      </p:sp>
    </p:spTree>
    <p:extLst>
      <p:ext uri="{BB962C8B-B14F-4D97-AF65-F5344CB8AC3E}">
        <p14:creationId xmlns:p14="http://schemas.microsoft.com/office/powerpoint/2010/main" val="199914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case </a:t>
            </a:r>
          </a:p>
          <a:p>
            <a:r>
              <a:rPr lang="en-US" dirty="0"/>
              <a:t>Slide 1 – presentation, no insurance poor </a:t>
            </a:r>
            <a:r>
              <a:rPr lang="en-US" dirty="0" err="1"/>
              <a:t>tx</a:t>
            </a:r>
            <a:r>
              <a:rPr lang="en-US" dirty="0"/>
              <a:t> access</a:t>
            </a:r>
          </a:p>
          <a:p>
            <a:r>
              <a:rPr lang="en-US" dirty="0"/>
              <a:t>Slide 2 – management of withdrawal, low dose protocol </a:t>
            </a:r>
            <a:r>
              <a:rPr lang="en-US" dirty="0">
                <a:sym typeface="Wingdings" pitchFamily="2" charset="2"/>
              </a:rPr>
              <a:t> </a:t>
            </a:r>
            <a:r>
              <a:rPr lang="en-US" dirty="0" err="1">
                <a:sym typeface="Wingdings" pitchFamily="2" charset="2"/>
              </a:rPr>
              <a:t>tx</a:t>
            </a:r>
            <a:r>
              <a:rPr lang="en-US" dirty="0">
                <a:sym typeface="Wingdings" pitchFamily="2" charset="2"/>
              </a:rPr>
              <a:t> and make sure they are comfortable, needs being met</a:t>
            </a:r>
            <a:endParaRPr lang="en-US" dirty="0"/>
          </a:p>
          <a:p>
            <a:r>
              <a:rPr lang="en-US" dirty="0"/>
              <a:t>Slide 3 – Role as advocates </a:t>
            </a:r>
            <a:r>
              <a:rPr lang="en-US" dirty="0">
                <a:sym typeface="Wingdings" pitchFamily="2" charset="2"/>
              </a:rPr>
              <a:t> </a:t>
            </a:r>
            <a:r>
              <a:rPr lang="en-US" dirty="0" err="1"/>
              <a:t>utox</a:t>
            </a:r>
            <a:r>
              <a:rPr lang="en-US" dirty="0"/>
              <a:t> (not fully informed), </a:t>
            </a:r>
            <a:r>
              <a:rPr lang="en-US" dirty="0" err="1"/>
              <a:t>acs</a:t>
            </a:r>
            <a:r>
              <a:rPr lang="en-US" dirty="0"/>
              <a:t>, SCR requirements, </a:t>
            </a:r>
            <a:r>
              <a:rPr lang="en-US" dirty="0" err="1"/>
              <a:t>BxD</a:t>
            </a:r>
            <a:r>
              <a:rPr lang="en-US" dirty="0"/>
              <a:t>, case conference, active if plan of safe care </a:t>
            </a:r>
          </a:p>
          <a:p>
            <a:r>
              <a:rPr lang="en-US" dirty="0"/>
              <a:t>Slide 4 – Current updates, CFCC  </a:t>
            </a:r>
          </a:p>
          <a:p>
            <a:endParaRPr lang="en-US" dirty="0"/>
          </a:p>
          <a:p>
            <a:r>
              <a:rPr lang="en-US" dirty="0"/>
              <a:t>Resources</a:t>
            </a:r>
          </a:p>
          <a:p>
            <a:r>
              <a:rPr lang="en-US" dirty="0"/>
              <a:t>Toolkit for reporting requirements </a:t>
            </a:r>
          </a:p>
          <a:p>
            <a:r>
              <a:rPr lang="en-US" dirty="0"/>
              <a:t>Informed consent </a:t>
            </a:r>
          </a:p>
          <a:p>
            <a:endParaRPr lang="en-US" dirty="0"/>
          </a:p>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10</a:t>
            </a:fld>
            <a:endParaRPr lang="en-US"/>
          </a:p>
        </p:txBody>
      </p:sp>
    </p:spTree>
    <p:extLst>
      <p:ext uri="{BB962C8B-B14F-4D97-AF65-F5344CB8AC3E}">
        <p14:creationId xmlns:p14="http://schemas.microsoft.com/office/powerpoint/2010/main" val="403114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case </a:t>
            </a:r>
          </a:p>
          <a:p>
            <a:r>
              <a:rPr lang="en-US" dirty="0"/>
              <a:t>Slide 1 – presentation, no insurance poor </a:t>
            </a:r>
            <a:r>
              <a:rPr lang="en-US" dirty="0" err="1"/>
              <a:t>tx</a:t>
            </a:r>
            <a:r>
              <a:rPr lang="en-US" dirty="0"/>
              <a:t> access</a:t>
            </a:r>
          </a:p>
          <a:p>
            <a:r>
              <a:rPr lang="en-US" dirty="0"/>
              <a:t>Slide 2 – management of withdrawal, low dose protocol </a:t>
            </a:r>
            <a:r>
              <a:rPr lang="en-US" dirty="0">
                <a:sym typeface="Wingdings" pitchFamily="2" charset="2"/>
              </a:rPr>
              <a:t> </a:t>
            </a:r>
            <a:r>
              <a:rPr lang="en-US" dirty="0" err="1">
                <a:sym typeface="Wingdings" pitchFamily="2" charset="2"/>
              </a:rPr>
              <a:t>tx</a:t>
            </a:r>
            <a:r>
              <a:rPr lang="en-US" dirty="0">
                <a:sym typeface="Wingdings" pitchFamily="2" charset="2"/>
              </a:rPr>
              <a:t> and make sure they are comfortable, needs being met</a:t>
            </a:r>
            <a:endParaRPr lang="en-US" dirty="0"/>
          </a:p>
          <a:p>
            <a:r>
              <a:rPr lang="en-US" dirty="0"/>
              <a:t>Slide 3 – Role as advocates </a:t>
            </a:r>
            <a:r>
              <a:rPr lang="en-US" dirty="0">
                <a:sym typeface="Wingdings" pitchFamily="2" charset="2"/>
              </a:rPr>
              <a:t> </a:t>
            </a:r>
            <a:r>
              <a:rPr lang="en-US" dirty="0" err="1"/>
              <a:t>utox</a:t>
            </a:r>
            <a:r>
              <a:rPr lang="en-US" dirty="0"/>
              <a:t> (not fully informed), </a:t>
            </a:r>
            <a:r>
              <a:rPr lang="en-US" dirty="0" err="1"/>
              <a:t>acs</a:t>
            </a:r>
            <a:r>
              <a:rPr lang="en-US" dirty="0"/>
              <a:t>, SCR requirements, </a:t>
            </a:r>
            <a:r>
              <a:rPr lang="en-US" dirty="0" err="1"/>
              <a:t>BxD</a:t>
            </a:r>
            <a:r>
              <a:rPr lang="en-US" dirty="0"/>
              <a:t>, case conference, active if plan of safe care </a:t>
            </a:r>
          </a:p>
          <a:p>
            <a:r>
              <a:rPr lang="en-US" dirty="0"/>
              <a:t>Slide 4 – Current updates, CFCC  </a:t>
            </a:r>
          </a:p>
          <a:p>
            <a:endParaRPr lang="en-US" dirty="0"/>
          </a:p>
          <a:p>
            <a:r>
              <a:rPr lang="en-US" dirty="0"/>
              <a:t>Resources</a:t>
            </a:r>
          </a:p>
          <a:p>
            <a:r>
              <a:rPr lang="en-US" dirty="0"/>
              <a:t>Toolkit for reporting requirements </a:t>
            </a:r>
          </a:p>
          <a:p>
            <a:r>
              <a:rPr lang="en-US" dirty="0"/>
              <a:t>Informed consent </a:t>
            </a:r>
          </a:p>
          <a:p>
            <a:endParaRPr lang="en-US" dirty="0"/>
          </a:p>
          <a:p>
            <a:r>
              <a:rPr lang="en-US" dirty="0"/>
              <a:t>Build MLP – to advocate for families, but understand the legal landscape of your community</a:t>
            </a:r>
          </a:p>
          <a:p>
            <a:endParaRPr lang="en-US" dirty="0"/>
          </a:p>
          <a:p>
            <a:r>
              <a:rPr lang="en-US" dirty="0"/>
              <a:t>Family unification – better engagement in treatment, less traumatic for families </a:t>
            </a:r>
          </a:p>
          <a:p>
            <a:endParaRPr lang="en-US" dirty="0"/>
          </a:p>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11</a:t>
            </a:fld>
            <a:endParaRPr lang="en-US"/>
          </a:p>
        </p:txBody>
      </p:sp>
    </p:spTree>
    <p:extLst>
      <p:ext uri="{BB962C8B-B14F-4D97-AF65-F5344CB8AC3E}">
        <p14:creationId xmlns:p14="http://schemas.microsoft.com/office/powerpoint/2010/main" val="64660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MLB - help us understand a complicated landscape of mandated reporting law</a:t>
            </a:r>
          </a:p>
        </p:txBody>
      </p:sp>
      <p:sp>
        <p:nvSpPr>
          <p:cNvPr id="4" name="Slide Number Placeholder 3"/>
          <p:cNvSpPr>
            <a:spLocks noGrp="1"/>
          </p:cNvSpPr>
          <p:nvPr>
            <p:ph type="sldNum" sz="quarter" idx="5"/>
          </p:nvPr>
        </p:nvSpPr>
        <p:spPr/>
        <p:txBody>
          <a:bodyPr/>
          <a:lstStyle/>
          <a:p>
            <a:fld id="{F067B8C4-340D-7345-A78D-BA4375ACE391}" type="slidenum">
              <a:rPr lang="en-US" smtClean="0"/>
              <a:t>12</a:t>
            </a:fld>
            <a:endParaRPr lang="en-US"/>
          </a:p>
        </p:txBody>
      </p:sp>
    </p:spTree>
    <p:extLst>
      <p:ext uri="{BB962C8B-B14F-4D97-AF65-F5344CB8AC3E}">
        <p14:creationId xmlns:p14="http://schemas.microsoft.com/office/powerpoint/2010/main" val="159582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Informedconsentny.com</a:t>
            </a:r>
            <a:r>
              <a:rPr lang="en-US" dirty="0"/>
              <a:t> </a:t>
            </a:r>
          </a:p>
          <a:p>
            <a:r>
              <a:rPr lang="en-US" dirty="0"/>
              <a:t>Coalition of </a:t>
            </a:r>
            <a:r>
              <a:rPr lang="en-US" dirty="0" err="1"/>
              <a:t>advicates</a:t>
            </a:r>
            <a:r>
              <a:rPr lang="en-US" dirty="0"/>
              <a:t>, community members, attorneys and HCPs advocating for Informed Consent Bill that would mandate providers to obtain fully informed consent both written and verbal for the drug testing of birthing people and their newborns</a:t>
            </a:r>
          </a:p>
          <a:p>
            <a:endParaRPr lang="en-US" dirty="0"/>
          </a:p>
          <a:p>
            <a:r>
              <a:rPr lang="en-US" dirty="0"/>
              <a:t>https://</a:t>
            </a:r>
            <a:r>
              <a:rPr lang="en-US" dirty="0" err="1"/>
              <a:t>www.informedconsentny.com</a:t>
            </a:r>
            <a:r>
              <a:rPr lang="en-US" dirty="0"/>
              <a:t>/our-coalition</a:t>
            </a:r>
          </a:p>
          <a:p>
            <a:endParaRPr lang="en-US" dirty="0"/>
          </a:p>
          <a:p>
            <a:r>
              <a:rPr lang="en-US" dirty="0"/>
              <a:t>Next steps/opportunities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600" b="1" i="1" dirty="0"/>
              <a:t>Mandated Support</a:t>
            </a:r>
          </a:p>
          <a:p>
            <a:endParaRPr lang="en-US" dirty="0"/>
          </a:p>
        </p:txBody>
      </p:sp>
      <p:sp>
        <p:nvSpPr>
          <p:cNvPr id="4" name="Slide Number Placeholder 3"/>
          <p:cNvSpPr>
            <a:spLocks noGrp="1"/>
          </p:cNvSpPr>
          <p:nvPr>
            <p:ph type="sldNum" sz="quarter" idx="5"/>
          </p:nvPr>
        </p:nvSpPr>
        <p:spPr/>
        <p:txBody>
          <a:bodyPr/>
          <a:lstStyle/>
          <a:p>
            <a:fld id="{F067B8C4-340D-7345-A78D-BA4375ACE391}" type="slidenum">
              <a:rPr lang="en-US" smtClean="0"/>
              <a:t>13</a:t>
            </a:fld>
            <a:endParaRPr lang="en-US"/>
          </a:p>
        </p:txBody>
      </p:sp>
    </p:spTree>
    <p:extLst>
      <p:ext uri="{BB962C8B-B14F-4D97-AF65-F5344CB8AC3E}">
        <p14:creationId xmlns:p14="http://schemas.microsoft.com/office/powerpoint/2010/main" val="361960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C29E-E799-F240-6C2C-213B5F45C7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6CF393-D31E-CE2C-DEC9-CB4BC7255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59571D-FA5F-685D-F789-94A1D6845F35}"/>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5" name="Footer Placeholder 4">
            <a:extLst>
              <a:ext uri="{FF2B5EF4-FFF2-40B4-BE49-F238E27FC236}">
                <a16:creationId xmlns:a16="http://schemas.microsoft.com/office/drawing/2014/main" id="{9D5F2FD0-CD37-C30B-1250-8A9CA23F4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DCD9E-8653-A0BC-123A-F48FF6908F00}"/>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404931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055E-0573-784B-236F-35F9995A9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038E0-905A-ADA9-7098-2CA13F3A0F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DCC28-9EF2-FFAE-78EE-9B17E79984C8}"/>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5" name="Footer Placeholder 4">
            <a:extLst>
              <a:ext uri="{FF2B5EF4-FFF2-40B4-BE49-F238E27FC236}">
                <a16:creationId xmlns:a16="http://schemas.microsoft.com/office/drawing/2014/main" id="{1F961902-74EC-6E9C-DE3C-B9EEE267C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517E4-5990-CB44-36CF-90B3CA2BB6E4}"/>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127598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6EDCDE-CBEF-CE4A-5B15-0738F7882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BD0E1-B678-ACE3-4132-89AF52F43F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0D072-7CB6-9925-5B13-22E896F043E0}"/>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5" name="Footer Placeholder 4">
            <a:extLst>
              <a:ext uri="{FF2B5EF4-FFF2-40B4-BE49-F238E27FC236}">
                <a16:creationId xmlns:a16="http://schemas.microsoft.com/office/drawing/2014/main" id="{F48FA7B2-A4C0-F83D-27EC-751D408AB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E6912-61C6-627A-3845-B8A9F705BAEF}"/>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1608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028E517-1ABB-CD4F-9D9E-9DF933B114DE}"/>
              </a:ext>
            </a:extLst>
          </p:cNvPr>
          <p:cNvSpPr>
            <a:spLocks noGrp="1"/>
          </p:cNvSpPr>
          <p:nvPr>
            <p:ph type="body" sz="quarter" idx="10" hasCustomPrompt="1"/>
          </p:nvPr>
        </p:nvSpPr>
        <p:spPr>
          <a:xfrm>
            <a:off x="1112650" y="3970143"/>
            <a:ext cx="9923409" cy="757129"/>
          </a:xfrm>
          <a:prstGeom prst="rect">
            <a:avLst/>
          </a:prstGeom>
        </p:spPr>
        <p:txBody>
          <a:bodyPr/>
          <a:lstStyle>
            <a:lvl1pPr marL="0" indent="0" algn="l">
              <a:lnSpc>
                <a:spcPct val="80000"/>
              </a:lnSpc>
              <a:buNone/>
              <a:defRPr sz="2200" cap="all" baseline="0">
                <a:solidFill>
                  <a:schemeClr val="tx2"/>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Title Slide Subhead</a:t>
            </a:r>
          </a:p>
        </p:txBody>
      </p:sp>
      <p:pic>
        <p:nvPicPr>
          <p:cNvPr id="5" name="Picture 4">
            <a:extLst>
              <a:ext uri="{FF2B5EF4-FFF2-40B4-BE49-F238E27FC236}">
                <a16:creationId xmlns:a16="http://schemas.microsoft.com/office/drawing/2014/main" id="{1A120B53-3EBD-4744-BB9C-CF557AA2F5C3}"/>
              </a:ext>
            </a:extLst>
          </p:cNvPr>
          <p:cNvPicPr>
            <a:picLocks noChangeAspect="1"/>
          </p:cNvPicPr>
          <p:nvPr userDrawn="1"/>
        </p:nvPicPr>
        <p:blipFill>
          <a:blip r:embed="rId2"/>
          <a:srcRect/>
          <a:stretch/>
        </p:blipFill>
        <p:spPr>
          <a:xfrm>
            <a:off x="8728496" y="6155098"/>
            <a:ext cx="3069249" cy="423040"/>
          </a:xfrm>
          <a:prstGeom prst="rect">
            <a:avLst/>
          </a:prstGeom>
        </p:spPr>
      </p:pic>
      <p:sp>
        <p:nvSpPr>
          <p:cNvPr id="6" name="Title 1">
            <a:extLst>
              <a:ext uri="{FF2B5EF4-FFF2-40B4-BE49-F238E27FC236}">
                <a16:creationId xmlns:a16="http://schemas.microsoft.com/office/drawing/2014/main" id="{140261F3-4518-4440-B033-2F85A1918387}"/>
              </a:ext>
            </a:extLst>
          </p:cNvPr>
          <p:cNvSpPr>
            <a:spLocks noGrp="1"/>
          </p:cNvSpPr>
          <p:nvPr>
            <p:ph type="title" hasCustomPrompt="1"/>
          </p:nvPr>
        </p:nvSpPr>
        <p:spPr>
          <a:xfrm>
            <a:off x="1112651" y="3079820"/>
            <a:ext cx="9923408" cy="757130"/>
          </a:xfrm>
        </p:spPr>
        <p:txBody>
          <a:bodyPr anchor="b" anchorCtr="0"/>
          <a:lstStyle>
            <a:lvl1pPr>
              <a:lnSpc>
                <a:spcPct val="80000"/>
              </a:lnSpc>
              <a:defRPr sz="5400">
                <a:solidFill>
                  <a:schemeClr val="tx2"/>
                </a:solidFill>
                <a:latin typeface="Times New Roman" panose="02020603050405020304" pitchFamily="18" charset="0"/>
                <a:cs typeface="Times New Roman" panose="02020603050405020304" pitchFamily="18" charset="0"/>
              </a:defRPr>
            </a:lvl1pPr>
          </a:lstStyle>
          <a:p>
            <a:r>
              <a:rPr lang="en-US"/>
              <a:t>Click to Edit Title Slide Headline</a:t>
            </a:r>
          </a:p>
        </p:txBody>
      </p:sp>
    </p:spTree>
    <p:extLst>
      <p:ext uri="{BB962C8B-B14F-4D97-AF65-F5344CB8AC3E}">
        <p14:creationId xmlns:p14="http://schemas.microsoft.com/office/powerpoint/2010/main" val="57962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DAB8-3560-AE37-4ED8-5427418EF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98F20-B182-A7AF-694A-8DDAA527E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030AE-8D9F-52D2-6C94-1DCF4F9167FB}"/>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5" name="Footer Placeholder 4">
            <a:extLst>
              <a:ext uri="{FF2B5EF4-FFF2-40B4-BE49-F238E27FC236}">
                <a16:creationId xmlns:a16="http://schemas.microsoft.com/office/drawing/2014/main" id="{A2E1E5EB-593B-2CC8-E8CF-3B707DF0D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EDB1C-415F-A412-275C-7B00993B1D0B}"/>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16932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F652-95B5-804B-0FD6-5C326286D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DA96F5-D4B6-3CE7-0929-197D6F9AB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043C4-4303-55F1-2990-4E4CBFA0644B}"/>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5" name="Footer Placeholder 4">
            <a:extLst>
              <a:ext uri="{FF2B5EF4-FFF2-40B4-BE49-F238E27FC236}">
                <a16:creationId xmlns:a16="http://schemas.microsoft.com/office/drawing/2014/main" id="{93C25B90-33FB-C345-3DE1-8AA563ECA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BAD9A-DAAC-64B8-0171-0ED3FBA03B13}"/>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411074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902E-7AEE-704B-EB3F-A79A3059E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48855-9B4F-BDB1-03A7-BC16A4645C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3E7B87-4A9D-E964-8913-7673A2DD4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99FB1-97B1-3191-8CD9-F23F3D4A5C0B}"/>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6" name="Footer Placeholder 5">
            <a:extLst>
              <a:ext uri="{FF2B5EF4-FFF2-40B4-BE49-F238E27FC236}">
                <a16:creationId xmlns:a16="http://schemas.microsoft.com/office/drawing/2014/main" id="{FCEB0082-6751-23A9-35CF-7DB6EC82A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B39F1-292D-29F5-7864-CEBFB283A01E}"/>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210558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0F25-30B4-F13D-CDCD-4D3ED803F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157CE4-C61A-364C-801F-853B9D156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5A5DA4-3CC3-72C4-C546-19AB283D6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52C919-2C4F-117D-4BDC-94613874F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8147CE-58D5-4D78-1712-60F8F6D07D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D18270-01C5-813C-B146-B715396417B2}"/>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8" name="Footer Placeholder 7">
            <a:extLst>
              <a:ext uri="{FF2B5EF4-FFF2-40B4-BE49-F238E27FC236}">
                <a16:creationId xmlns:a16="http://schemas.microsoft.com/office/drawing/2014/main" id="{92819F02-6D12-B70B-A363-A9D45A0E2C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434B7C-D4CA-2034-3506-BCA171265ACD}"/>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107451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67C7-663E-E6F1-9C9D-D94C27DFD0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5508A8-97DF-C40C-AE9F-EFF6819E44B3}"/>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4" name="Footer Placeholder 3">
            <a:extLst>
              <a:ext uri="{FF2B5EF4-FFF2-40B4-BE49-F238E27FC236}">
                <a16:creationId xmlns:a16="http://schemas.microsoft.com/office/drawing/2014/main" id="{0F235A53-AB00-76FD-0F5C-D05CD5FDA0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ECD4A8-7631-267D-4793-89F5C29A3945}"/>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305939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2697B-5F2E-A5F1-3A40-6CA57F976942}"/>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3" name="Footer Placeholder 2">
            <a:extLst>
              <a:ext uri="{FF2B5EF4-FFF2-40B4-BE49-F238E27FC236}">
                <a16:creationId xmlns:a16="http://schemas.microsoft.com/office/drawing/2014/main" id="{6C392F35-23AF-95B0-43A7-809AEA984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C51FEC-74C1-36BA-D9A4-2CFAFDBBC64C}"/>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118392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D57D-1536-0777-058A-6407A504A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27F2F3-28AB-CF6D-2705-1BEBDD3F5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DB0748-268F-A11C-0616-8A1145875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69324-57D2-5D81-5FDE-472DA552AA37}"/>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6" name="Footer Placeholder 5">
            <a:extLst>
              <a:ext uri="{FF2B5EF4-FFF2-40B4-BE49-F238E27FC236}">
                <a16:creationId xmlns:a16="http://schemas.microsoft.com/office/drawing/2014/main" id="{2211380A-95D0-C9A4-77FF-01BAA2FA8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11057-ED77-77A1-D780-76DB5B3F97BE}"/>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89896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15D4-1340-34AE-5369-06605DA5E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81AB0F-CCF6-4FB5-A2E9-F2CCCEDC8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BF96A2-E862-1B0D-A355-707B54A3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927C5-9B3E-1031-DC03-5ED4E82E8BC0}"/>
              </a:ext>
            </a:extLst>
          </p:cNvPr>
          <p:cNvSpPr>
            <a:spLocks noGrp="1"/>
          </p:cNvSpPr>
          <p:nvPr>
            <p:ph type="dt" sz="half" idx="10"/>
          </p:nvPr>
        </p:nvSpPr>
        <p:spPr/>
        <p:txBody>
          <a:bodyPr/>
          <a:lstStyle/>
          <a:p>
            <a:fld id="{257DF3A1-2F94-7F49-8F05-00855AFD8A65}" type="datetimeFigureOut">
              <a:rPr lang="en-US" smtClean="0"/>
              <a:t>11/14/24</a:t>
            </a:fld>
            <a:endParaRPr lang="en-US"/>
          </a:p>
        </p:txBody>
      </p:sp>
      <p:sp>
        <p:nvSpPr>
          <p:cNvPr id="6" name="Footer Placeholder 5">
            <a:extLst>
              <a:ext uri="{FF2B5EF4-FFF2-40B4-BE49-F238E27FC236}">
                <a16:creationId xmlns:a16="http://schemas.microsoft.com/office/drawing/2014/main" id="{CD9D42CD-2245-E4AA-5EB1-6BC61F373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AF591-B6A9-B3C0-1621-359A48D57204}"/>
              </a:ext>
            </a:extLst>
          </p:cNvPr>
          <p:cNvSpPr>
            <a:spLocks noGrp="1"/>
          </p:cNvSpPr>
          <p:nvPr>
            <p:ph type="sldNum" sz="quarter" idx="12"/>
          </p:nvPr>
        </p:nvSpPr>
        <p:spPr/>
        <p:txBody>
          <a:bodyPr/>
          <a:lstStyle/>
          <a:p>
            <a:fld id="{038F9A11-1CA2-434C-8A40-79FC686852D6}" type="slidenum">
              <a:rPr lang="en-US" smtClean="0"/>
              <a:t>‹#›</a:t>
            </a:fld>
            <a:endParaRPr lang="en-US"/>
          </a:p>
        </p:txBody>
      </p:sp>
    </p:spTree>
    <p:extLst>
      <p:ext uri="{BB962C8B-B14F-4D97-AF65-F5344CB8AC3E}">
        <p14:creationId xmlns:p14="http://schemas.microsoft.com/office/powerpoint/2010/main" val="221176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0EAA0-5098-812A-4BBB-60D8D95E7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FBDB1A-6D76-30AB-70DC-9F4ECA71C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5817C-613C-3A5B-FDD4-0EC6D1283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DF3A1-2F94-7F49-8F05-00855AFD8A65}" type="datetimeFigureOut">
              <a:rPr lang="en-US" smtClean="0"/>
              <a:t>11/14/24</a:t>
            </a:fld>
            <a:endParaRPr lang="en-US"/>
          </a:p>
        </p:txBody>
      </p:sp>
      <p:sp>
        <p:nvSpPr>
          <p:cNvPr id="5" name="Footer Placeholder 4">
            <a:extLst>
              <a:ext uri="{FF2B5EF4-FFF2-40B4-BE49-F238E27FC236}">
                <a16:creationId xmlns:a16="http://schemas.microsoft.com/office/drawing/2014/main" id="{555F2632-E656-42D2-74E8-9B61F362F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3CB81D-CB1C-636F-0A9F-37EE496E6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F9A11-1CA2-434C-8A40-79FC686852D6}" type="slidenum">
              <a:rPr lang="en-US" smtClean="0"/>
              <a:t>‹#›</a:t>
            </a:fld>
            <a:endParaRPr lang="en-US"/>
          </a:p>
        </p:txBody>
      </p:sp>
    </p:spTree>
    <p:extLst>
      <p:ext uri="{BB962C8B-B14F-4D97-AF65-F5344CB8AC3E}">
        <p14:creationId xmlns:p14="http://schemas.microsoft.com/office/powerpoint/2010/main" val="410486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17" Type="http://schemas.openxmlformats.org/officeDocument/2006/relationships/customXml" Target="../ink/ink108.xml"/><Relationship Id="rId21" Type="http://schemas.openxmlformats.org/officeDocument/2006/relationships/customXml" Target="../ink/ink13.xml"/><Relationship Id="rId42" Type="http://schemas.openxmlformats.org/officeDocument/2006/relationships/customXml" Target="../ink/ink34.xml"/><Relationship Id="rId63" Type="http://schemas.openxmlformats.org/officeDocument/2006/relationships/customXml" Target="../ink/ink55.xml"/><Relationship Id="rId84" Type="http://schemas.openxmlformats.org/officeDocument/2006/relationships/customXml" Target="../ink/ink75.xml"/><Relationship Id="rId138" Type="http://schemas.openxmlformats.org/officeDocument/2006/relationships/customXml" Target="../ink/ink129.xml"/><Relationship Id="rId159" Type="http://schemas.openxmlformats.org/officeDocument/2006/relationships/customXml" Target="../ink/ink150.xml"/><Relationship Id="rId170" Type="http://schemas.openxmlformats.org/officeDocument/2006/relationships/customXml" Target="../ink/ink161.xml"/><Relationship Id="rId191" Type="http://schemas.openxmlformats.org/officeDocument/2006/relationships/customXml" Target="../ink/ink182.xml"/><Relationship Id="rId205" Type="http://schemas.openxmlformats.org/officeDocument/2006/relationships/customXml" Target="../ink/ink195.xml"/><Relationship Id="rId107" Type="http://schemas.openxmlformats.org/officeDocument/2006/relationships/customXml" Target="../ink/ink98.xml"/><Relationship Id="rId11" Type="http://schemas.openxmlformats.org/officeDocument/2006/relationships/customXml" Target="../ink/ink4.xml"/><Relationship Id="rId32" Type="http://schemas.openxmlformats.org/officeDocument/2006/relationships/customXml" Target="../ink/ink24.xml"/><Relationship Id="rId53" Type="http://schemas.openxmlformats.org/officeDocument/2006/relationships/customXml" Target="../ink/ink45.xml"/><Relationship Id="rId74" Type="http://schemas.openxmlformats.org/officeDocument/2006/relationships/customXml" Target="../ink/ink66.xml"/><Relationship Id="rId128" Type="http://schemas.openxmlformats.org/officeDocument/2006/relationships/customXml" Target="../ink/ink119.xml"/><Relationship Id="rId149" Type="http://schemas.openxmlformats.org/officeDocument/2006/relationships/customXml" Target="../ink/ink140.xml"/><Relationship Id="rId5" Type="http://schemas.openxmlformats.org/officeDocument/2006/relationships/customXml" Target="../ink/ink1.xml"/><Relationship Id="rId95" Type="http://schemas.openxmlformats.org/officeDocument/2006/relationships/customXml" Target="../ink/ink86.xml"/><Relationship Id="rId160" Type="http://schemas.openxmlformats.org/officeDocument/2006/relationships/customXml" Target="../ink/ink151.xml"/><Relationship Id="rId181" Type="http://schemas.openxmlformats.org/officeDocument/2006/relationships/customXml" Target="../ink/ink172.xml"/><Relationship Id="rId216" Type="http://schemas.openxmlformats.org/officeDocument/2006/relationships/customXml" Target="../ink/ink206.xml"/><Relationship Id="rId22" Type="http://schemas.openxmlformats.org/officeDocument/2006/relationships/customXml" Target="../ink/ink14.xml"/><Relationship Id="rId43" Type="http://schemas.openxmlformats.org/officeDocument/2006/relationships/customXml" Target="../ink/ink35.xml"/><Relationship Id="rId64" Type="http://schemas.openxmlformats.org/officeDocument/2006/relationships/customXml" Target="../ink/ink56.xml"/><Relationship Id="rId118" Type="http://schemas.openxmlformats.org/officeDocument/2006/relationships/customXml" Target="../ink/ink109.xml"/><Relationship Id="rId139" Type="http://schemas.openxmlformats.org/officeDocument/2006/relationships/customXml" Target="../ink/ink130.xml"/><Relationship Id="rId85" Type="http://schemas.openxmlformats.org/officeDocument/2006/relationships/customXml" Target="../ink/ink76.xml"/><Relationship Id="rId150" Type="http://schemas.openxmlformats.org/officeDocument/2006/relationships/customXml" Target="../ink/ink141.xml"/><Relationship Id="rId171" Type="http://schemas.openxmlformats.org/officeDocument/2006/relationships/customXml" Target="../ink/ink162.xml"/><Relationship Id="rId192" Type="http://schemas.openxmlformats.org/officeDocument/2006/relationships/customXml" Target="../ink/ink183.xml"/><Relationship Id="rId206" Type="http://schemas.openxmlformats.org/officeDocument/2006/relationships/customXml" Target="../ink/ink196.xml"/><Relationship Id="rId12" Type="http://schemas.openxmlformats.org/officeDocument/2006/relationships/image" Target="../media/image9.png"/><Relationship Id="rId33" Type="http://schemas.openxmlformats.org/officeDocument/2006/relationships/customXml" Target="../ink/ink25.xml"/><Relationship Id="rId108" Type="http://schemas.openxmlformats.org/officeDocument/2006/relationships/customXml" Target="../ink/ink99.xml"/><Relationship Id="rId129" Type="http://schemas.openxmlformats.org/officeDocument/2006/relationships/customXml" Target="../ink/ink120.xml"/><Relationship Id="rId54" Type="http://schemas.openxmlformats.org/officeDocument/2006/relationships/customXml" Target="../ink/ink46.xml"/><Relationship Id="rId75" Type="http://schemas.openxmlformats.org/officeDocument/2006/relationships/customXml" Target="../ink/ink67.xml"/><Relationship Id="rId96" Type="http://schemas.openxmlformats.org/officeDocument/2006/relationships/customXml" Target="../ink/ink87.xml"/><Relationship Id="rId140" Type="http://schemas.openxmlformats.org/officeDocument/2006/relationships/customXml" Target="../ink/ink131.xml"/><Relationship Id="rId161" Type="http://schemas.openxmlformats.org/officeDocument/2006/relationships/customXml" Target="../ink/ink152.xml"/><Relationship Id="rId182" Type="http://schemas.openxmlformats.org/officeDocument/2006/relationships/customXml" Target="../ink/ink173.xml"/><Relationship Id="rId217" Type="http://schemas.openxmlformats.org/officeDocument/2006/relationships/customXml" Target="../ink/ink207.xml"/><Relationship Id="rId6" Type="http://schemas.openxmlformats.org/officeDocument/2006/relationships/image" Target="../media/image6.png"/><Relationship Id="rId23" Type="http://schemas.openxmlformats.org/officeDocument/2006/relationships/customXml" Target="../ink/ink15.xml"/><Relationship Id="rId119" Type="http://schemas.openxmlformats.org/officeDocument/2006/relationships/customXml" Target="../ink/ink110.xml"/><Relationship Id="rId44" Type="http://schemas.openxmlformats.org/officeDocument/2006/relationships/customXml" Target="../ink/ink36.xml"/><Relationship Id="rId65" Type="http://schemas.openxmlformats.org/officeDocument/2006/relationships/customXml" Target="../ink/ink57.xml"/><Relationship Id="rId86" Type="http://schemas.openxmlformats.org/officeDocument/2006/relationships/customXml" Target="../ink/ink77.xml"/><Relationship Id="rId130" Type="http://schemas.openxmlformats.org/officeDocument/2006/relationships/customXml" Target="../ink/ink121.xml"/><Relationship Id="rId151" Type="http://schemas.openxmlformats.org/officeDocument/2006/relationships/customXml" Target="../ink/ink142.xml"/><Relationship Id="rId172" Type="http://schemas.openxmlformats.org/officeDocument/2006/relationships/customXml" Target="../ink/ink163.xml"/><Relationship Id="rId193" Type="http://schemas.openxmlformats.org/officeDocument/2006/relationships/customXml" Target="../ink/ink184.xml"/><Relationship Id="rId207" Type="http://schemas.openxmlformats.org/officeDocument/2006/relationships/customXml" Target="../ink/ink197.xml"/><Relationship Id="rId13" Type="http://schemas.openxmlformats.org/officeDocument/2006/relationships/customXml" Target="../ink/ink5.xml"/><Relationship Id="rId109" Type="http://schemas.openxmlformats.org/officeDocument/2006/relationships/customXml" Target="../ink/ink100.xml"/><Relationship Id="rId34" Type="http://schemas.openxmlformats.org/officeDocument/2006/relationships/customXml" Target="../ink/ink26.xml"/><Relationship Id="rId55" Type="http://schemas.openxmlformats.org/officeDocument/2006/relationships/customXml" Target="../ink/ink47.xml"/><Relationship Id="rId76" Type="http://schemas.openxmlformats.org/officeDocument/2006/relationships/customXml" Target="../ink/ink68.xml"/><Relationship Id="rId97" Type="http://schemas.openxmlformats.org/officeDocument/2006/relationships/customXml" Target="../ink/ink88.xml"/><Relationship Id="rId120" Type="http://schemas.openxmlformats.org/officeDocument/2006/relationships/customXml" Target="../ink/ink111.xml"/><Relationship Id="rId141" Type="http://schemas.openxmlformats.org/officeDocument/2006/relationships/customXml" Target="../ink/ink132.xml"/><Relationship Id="rId7" Type="http://schemas.openxmlformats.org/officeDocument/2006/relationships/customXml" Target="../ink/ink2.xml"/><Relationship Id="rId162" Type="http://schemas.openxmlformats.org/officeDocument/2006/relationships/customXml" Target="../ink/ink153.xml"/><Relationship Id="rId183" Type="http://schemas.openxmlformats.org/officeDocument/2006/relationships/customXml" Target="../ink/ink174.xml"/><Relationship Id="rId218" Type="http://schemas.openxmlformats.org/officeDocument/2006/relationships/customXml" Target="../ink/ink208.xml"/><Relationship Id="rId24" Type="http://schemas.openxmlformats.org/officeDocument/2006/relationships/customXml" Target="../ink/ink16.xml"/><Relationship Id="rId45" Type="http://schemas.openxmlformats.org/officeDocument/2006/relationships/customXml" Target="../ink/ink37.xml"/><Relationship Id="rId66" Type="http://schemas.openxmlformats.org/officeDocument/2006/relationships/customXml" Target="../ink/ink58.xml"/><Relationship Id="rId87" Type="http://schemas.openxmlformats.org/officeDocument/2006/relationships/customXml" Target="../ink/ink78.xml"/><Relationship Id="rId110" Type="http://schemas.openxmlformats.org/officeDocument/2006/relationships/customXml" Target="../ink/ink101.xml"/><Relationship Id="rId131" Type="http://schemas.openxmlformats.org/officeDocument/2006/relationships/customXml" Target="../ink/ink122.xml"/><Relationship Id="rId152" Type="http://schemas.openxmlformats.org/officeDocument/2006/relationships/customXml" Target="../ink/ink143.xml"/><Relationship Id="rId173" Type="http://schemas.openxmlformats.org/officeDocument/2006/relationships/customXml" Target="../ink/ink164.xml"/><Relationship Id="rId194" Type="http://schemas.openxmlformats.org/officeDocument/2006/relationships/customXml" Target="../ink/ink185.xml"/><Relationship Id="rId208" Type="http://schemas.openxmlformats.org/officeDocument/2006/relationships/customXml" Target="../ink/ink198.xml"/><Relationship Id="rId14" Type="http://schemas.openxmlformats.org/officeDocument/2006/relationships/customXml" Target="../ink/ink6.xml"/><Relationship Id="rId35" Type="http://schemas.openxmlformats.org/officeDocument/2006/relationships/customXml" Target="../ink/ink27.xml"/><Relationship Id="rId56" Type="http://schemas.openxmlformats.org/officeDocument/2006/relationships/customXml" Target="../ink/ink48.xml"/><Relationship Id="rId77" Type="http://schemas.openxmlformats.org/officeDocument/2006/relationships/customXml" Target="../ink/ink69.xml"/><Relationship Id="rId100" Type="http://schemas.openxmlformats.org/officeDocument/2006/relationships/customXml" Target="../ink/ink91.xml"/><Relationship Id="rId8" Type="http://schemas.openxmlformats.org/officeDocument/2006/relationships/image" Target="../media/image7.png"/><Relationship Id="rId98" Type="http://schemas.openxmlformats.org/officeDocument/2006/relationships/customXml" Target="../ink/ink89.xml"/><Relationship Id="rId121" Type="http://schemas.openxmlformats.org/officeDocument/2006/relationships/customXml" Target="../ink/ink112.xml"/><Relationship Id="rId142" Type="http://schemas.openxmlformats.org/officeDocument/2006/relationships/customXml" Target="../ink/ink133.xml"/><Relationship Id="rId163" Type="http://schemas.openxmlformats.org/officeDocument/2006/relationships/customXml" Target="../ink/ink154.xml"/><Relationship Id="rId184" Type="http://schemas.openxmlformats.org/officeDocument/2006/relationships/customXml" Target="../ink/ink175.xml"/><Relationship Id="rId219" Type="http://schemas.openxmlformats.org/officeDocument/2006/relationships/customXml" Target="../ink/ink209.xml"/><Relationship Id="rId3" Type="http://schemas.openxmlformats.org/officeDocument/2006/relationships/image" Target="../media/image4.png"/><Relationship Id="rId214" Type="http://schemas.openxmlformats.org/officeDocument/2006/relationships/customXml" Target="../ink/ink204.xml"/><Relationship Id="rId25" Type="http://schemas.openxmlformats.org/officeDocument/2006/relationships/customXml" Target="../ink/ink17.xml"/><Relationship Id="rId46" Type="http://schemas.openxmlformats.org/officeDocument/2006/relationships/customXml" Target="../ink/ink38.xml"/><Relationship Id="rId67" Type="http://schemas.openxmlformats.org/officeDocument/2006/relationships/customXml" Target="../ink/ink59.xml"/><Relationship Id="rId116" Type="http://schemas.openxmlformats.org/officeDocument/2006/relationships/customXml" Target="../ink/ink107.xml"/><Relationship Id="rId137" Type="http://schemas.openxmlformats.org/officeDocument/2006/relationships/customXml" Target="../ink/ink128.xml"/><Relationship Id="rId158" Type="http://schemas.openxmlformats.org/officeDocument/2006/relationships/customXml" Target="../ink/ink149.xml"/><Relationship Id="rId20" Type="http://schemas.openxmlformats.org/officeDocument/2006/relationships/customXml" Target="../ink/ink12.xml"/><Relationship Id="rId41" Type="http://schemas.openxmlformats.org/officeDocument/2006/relationships/customXml" Target="../ink/ink33.xml"/><Relationship Id="rId62" Type="http://schemas.openxmlformats.org/officeDocument/2006/relationships/customXml" Target="../ink/ink54.xml"/><Relationship Id="rId83" Type="http://schemas.openxmlformats.org/officeDocument/2006/relationships/customXml" Target="../ink/ink74.xml"/><Relationship Id="rId88" Type="http://schemas.openxmlformats.org/officeDocument/2006/relationships/customXml" Target="../ink/ink79.xml"/><Relationship Id="rId111" Type="http://schemas.openxmlformats.org/officeDocument/2006/relationships/customXml" Target="../ink/ink102.xml"/><Relationship Id="rId132" Type="http://schemas.openxmlformats.org/officeDocument/2006/relationships/customXml" Target="../ink/ink123.xml"/><Relationship Id="rId153" Type="http://schemas.openxmlformats.org/officeDocument/2006/relationships/customXml" Target="../ink/ink144.xml"/><Relationship Id="rId174" Type="http://schemas.openxmlformats.org/officeDocument/2006/relationships/customXml" Target="../ink/ink165.xml"/><Relationship Id="rId179" Type="http://schemas.openxmlformats.org/officeDocument/2006/relationships/customXml" Target="../ink/ink170.xml"/><Relationship Id="rId195" Type="http://schemas.openxmlformats.org/officeDocument/2006/relationships/customXml" Target="../ink/ink186.xml"/><Relationship Id="rId209" Type="http://schemas.openxmlformats.org/officeDocument/2006/relationships/customXml" Target="../ink/ink199.xml"/><Relationship Id="rId190" Type="http://schemas.openxmlformats.org/officeDocument/2006/relationships/customXml" Target="../ink/ink181.xml"/><Relationship Id="rId204" Type="http://schemas.openxmlformats.org/officeDocument/2006/relationships/customXml" Target="../ink/ink194.xml"/><Relationship Id="rId220" Type="http://schemas.openxmlformats.org/officeDocument/2006/relationships/customXml" Target="../ink/ink210.xml"/><Relationship Id="rId225" Type="http://schemas.openxmlformats.org/officeDocument/2006/relationships/customXml" Target="../ink/ink215.xml"/><Relationship Id="rId15" Type="http://schemas.openxmlformats.org/officeDocument/2006/relationships/customXml" Target="../ink/ink7.xml"/><Relationship Id="rId36" Type="http://schemas.openxmlformats.org/officeDocument/2006/relationships/customXml" Target="../ink/ink28.xml"/><Relationship Id="rId57" Type="http://schemas.openxmlformats.org/officeDocument/2006/relationships/customXml" Target="../ink/ink49.xml"/><Relationship Id="rId106" Type="http://schemas.openxmlformats.org/officeDocument/2006/relationships/customXml" Target="../ink/ink97.xml"/><Relationship Id="rId127" Type="http://schemas.openxmlformats.org/officeDocument/2006/relationships/customXml" Target="../ink/ink118.xml"/><Relationship Id="rId10" Type="http://schemas.openxmlformats.org/officeDocument/2006/relationships/image" Target="../media/image8.png"/><Relationship Id="rId31" Type="http://schemas.openxmlformats.org/officeDocument/2006/relationships/customXml" Target="../ink/ink23.xml"/><Relationship Id="rId52" Type="http://schemas.openxmlformats.org/officeDocument/2006/relationships/customXml" Target="../ink/ink44.xml"/><Relationship Id="rId73" Type="http://schemas.openxmlformats.org/officeDocument/2006/relationships/customXml" Target="../ink/ink65.xml"/><Relationship Id="rId78" Type="http://schemas.openxmlformats.org/officeDocument/2006/relationships/image" Target="../media/image10.png"/><Relationship Id="rId94" Type="http://schemas.openxmlformats.org/officeDocument/2006/relationships/customXml" Target="../ink/ink85.xml"/><Relationship Id="rId99" Type="http://schemas.openxmlformats.org/officeDocument/2006/relationships/customXml" Target="../ink/ink90.xml"/><Relationship Id="rId101" Type="http://schemas.openxmlformats.org/officeDocument/2006/relationships/customXml" Target="../ink/ink92.xml"/><Relationship Id="rId122" Type="http://schemas.openxmlformats.org/officeDocument/2006/relationships/customXml" Target="../ink/ink113.xml"/><Relationship Id="rId143" Type="http://schemas.openxmlformats.org/officeDocument/2006/relationships/customXml" Target="../ink/ink134.xml"/><Relationship Id="rId148" Type="http://schemas.openxmlformats.org/officeDocument/2006/relationships/customXml" Target="../ink/ink139.xml"/><Relationship Id="rId164" Type="http://schemas.openxmlformats.org/officeDocument/2006/relationships/customXml" Target="../ink/ink155.xml"/><Relationship Id="rId169" Type="http://schemas.openxmlformats.org/officeDocument/2006/relationships/customXml" Target="../ink/ink160.xml"/><Relationship Id="rId185" Type="http://schemas.openxmlformats.org/officeDocument/2006/relationships/customXml" Target="../ink/ink176.xml"/><Relationship Id="rId4" Type="http://schemas.openxmlformats.org/officeDocument/2006/relationships/image" Target="../media/image5.png"/><Relationship Id="rId9" Type="http://schemas.openxmlformats.org/officeDocument/2006/relationships/customXml" Target="../ink/ink3.xml"/><Relationship Id="rId180" Type="http://schemas.openxmlformats.org/officeDocument/2006/relationships/customXml" Target="../ink/ink171.xml"/><Relationship Id="rId210" Type="http://schemas.openxmlformats.org/officeDocument/2006/relationships/customXml" Target="../ink/ink200.xml"/><Relationship Id="rId215" Type="http://schemas.openxmlformats.org/officeDocument/2006/relationships/customXml" Target="../ink/ink205.xml"/><Relationship Id="rId26" Type="http://schemas.openxmlformats.org/officeDocument/2006/relationships/customXml" Target="../ink/ink18.xml"/><Relationship Id="rId47" Type="http://schemas.openxmlformats.org/officeDocument/2006/relationships/customXml" Target="../ink/ink39.xml"/><Relationship Id="rId68" Type="http://schemas.openxmlformats.org/officeDocument/2006/relationships/customXml" Target="../ink/ink60.xml"/><Relationship Id="rId89" Type="http://schemas.openxmlformats.org/officeDocument/2006/relationships/customXml" Target="../ink/ink80.xml"/><Relationship Id="rId112" Type="http://schemas.openxmlformats.org/officeDocument/2006/relationships/customXml" Target="../ink/ink103.xml"/><Relationship Id="rId133" Type="http://schemas.openxmlformats.org/officeDocument/2006/relationships/customXml" Target="../ink/ink124.xml"/><Relationship Id="rId154" Type="http://schemas.openxmlformats.org/officeDocument/2006/relationships/customXml" Target="../ink/ink145.xml"/><Relationship Id="rId175" Type="http://schemas.openxmlformats.org/officeDocument/2006/relationships/customXml" Target="../ink/ink166.xml"/><Relationship Id="rId196" Type="http://schemas.openxmlformats.org/officeDocument/2006/relationships/customXml" Target="../ink/ink187.xml"/><Relationship Id="rId200" Type="http://schemas.openxmlformats.org/officeDocument/2006/relationships/customXml" Target="../ink/ink191.xml"/><Relationship Id="rId16" Type="http://schemas.openxmlformats.org/officeDocument/2006/relationships/customXml" Target="../ink/ink8.xml"/><Relationship Id="rId221" Type="http://schemas.openxmlformats.org/officeDocument/2006/relationships/customXml" Target="../ink/ink211.xml"/><Relationship Id="rId37" Type="http://schemas.openxmlformats.org/officeDocument/2006/relationships/customXml" Target="../ink/ink29.xml"/><Relationship Id="rId58" Type="http://schemas.openxmlformats.org/officeDocument/2006/relationships/customXml" Target="../ink/ink50.xml"/><Relationship Id="rId79" Type="http://schemas.openxmlformats.org/officeDocument/2006/relationships/customXml" Target="../ink/ink70.xml"/><Relationship Id="rId102" Type="http://schemas.openxmlformats.org/officeDocument/2006/relationships/customXml" Target="../ink/ink93.xml"/><Relationship Id="rId123" Type="http://schemas.openxmlformats.org/officeDocument/2006/relationships/customXml" Target="../ink/ink114.xml"/><Relationship Id="rId144" Type="http://schemas.openxmlformats.org/officeDocument/2006/relationships/customXml" Target="../ink/ink135.xml"/><Relationship Id="rId90" Type="http://schemas.openxmlformats.org/officeDocument/2006/relationships/customXml" Target="../ink/ink81.xml"/><Relationship Id="rId165" Type="http://schemas.openxmlformats.org/officeDocument/2006/relationships/customXml" Target="../ink/ink156.xml"/><Relationship Id="rId186" Type="http://schemas.openxmlformats.org/officeDocument/2006/relationships/customXml" Target="../ink/ink177.xml"/><Relationship Id="rId211" Type="http://schemas.openxmlformats.org/officeDocument/2006/relationships/customXml" Target="../ink/ink201.xml"/><Relationship Id="rId27" Type="http://schemas.openxmlformats.org/officeDocument/2006/relationships/customXml" Target="../ink/ink19.xml"/><Relationship Id="rId48" Type="http://schemas.openxmlformats.org/officeDocument/2006/relationships/customXml" Target="../ink/ink40.xml"/><Relationship Id="rId69" Type="http://schemas.openxmlformats.org/officeDocument/2006/relationships/customXml" Target="../ink/ink61.xml"/><Relationship Id="rId113" Type="http://schemas.openxmlformats.org/officeDocument/2006/relationships/customXml" Target="../ink/ink104.xml"/><Relationship Id="rId134" Type="http://schemas.openxmlformats.org/officeDocument/2006/relationships/customXml" Target="../ink/ink125.xml"/><Relationship Id="rId80" Type="http://schemas.openxmlformats.org/officeDocument/2006/relationships/customXml" Target="../ink/ink71.xml"/><Relationship Id="rId155" Type="http://schemas.openxmlformats.org/officeDocument/2006/relationships/customXml" Target="../ink/ink146.xml"/><Relationship Id="rId176" Type="http://schemas.openxmlformats.org/officeDocument/2006/relationships/customXml" Target="../ink/ink167.xml"/><Relationship Id="rId197" Type="http://schemas.openxmlformats.org/officeDocument/2006/relationships/customXml" Target="../ink/ink188.xml"/><Relationship Id="rId201" Type="http://schemas.openxmlformats.org/officeDocument/2006/relationships/customXml" Target="../ink/ink192.xml"/><Relationship Id="rId222" Type="http://schemas.openxmlformats.org/officeDocument/2006/relationships/customXml" Target="../ink/ink212.xml"/><Relationship Id="rId17" Type="http://schemas.openxmlformats.org/officeDocument/2006/relationships/customXml" Target="../ink/ink9.xml"/><Relationship Id="rId38" Type="http://schemas.openxmlformats.org/officeDocument/2006/relationships/customXml" Target="../ink/ink30.xml"/><Relationship Id="rId59" Type="http://schemas.openxmlformats.org/officeDocument/2006/relationships/customXml" Target="../ink/ink51.xml"/><Relationship Id="rId103" Type="http://schemas.openxmlformats.org/officeDocument/2006/relationships/customXml" Target="../ink/ink94.xml"/><Relationship Id="rId124" Type="http://schemas.openxmlformats.org/officeDocument/2006/relationships/customXml" Target="../ink/ink115.xml"/><Relationship Id="rId70" Type="http://schemas.openxmlformats.org/officeDocument/2006/relationships/customXml" Target="../ink/ink62.xml"/><Relationship Id="rId91" Type="http://schemas.openxmlformats.org/officeDocument/2006/relationships/customXml" Target="../ink/ink82.xml"/><Relationship Id="rId145" Type="http://schemas.openxmlformats.org/officeDocument/2006/relationships/customXml" Target="../ink/ink136.xml"/><Relationship Id="rId166" Type="http://schemas.openxmlformats.org/officeDocument/2006/relationships/customXml" Target="../ink/ink157.xml"/><Relationship Id="rId187" Type="http://schemas.openxmlformats.org/officeDocument/2006/relationships/customXml" Target="../ink/ink178.xml"/><Relationship Id="rId1" Type="http://schemas.openxmlformats.org/officeDocument/2006/relationships/slideLayout" Target="../slideLayouts/slideLayout12.xml"/><Relationship Id="rId212" Type="http://schemas.openxmlformats.org/officeDocument/2006/relationships/customXml" Target="../ink/ink202.xml"/><Relationship Id="rId28" Type="http://schemas.openxmlformats.org/officeDocument/2006/relationships/customXml" Target="../ink/ink20.xml"/><Relationship Id="rId49" Type="http://schemas.openxmlformats.org/officeDocument/2006/relationships/customXml" Target="../ink/ink41.xml"/><Relationship Id="rId114" Type="http://schemas.openxmlformats.org/officeDocument/2006/relationships/customXml" Target="../ink/ink105.xml"/><Relationship Id="rId60" Type="http://schemas.openxmlformats.org/officeDocument/2006/relationships/customXml" Target="../ink/ink52.xml"/><Relationship Id="rId81" Type="http://schemas.openxmlformats.org/officeDocument/2006/relationships/customXml" Target="../ink/ink72.xml"/><Relationship Id="rId135" Type="http://schemas.openxmlformats.org/officeDocument/2006/relationships/customXml" Target="../ink/ink126.xml"/><Relationship Id="rId156" Type="http://schemas.openxmlformats.org/officeDocument/2006/relationships/customXml" Target="../ink/ink147.xml"/><Relationship Id="rId177" Type="http://schemas.openxmlformats.org/officeDocument/2006/relationships/customXml" Target="../ink/ink168.xml"/><Relationship Id="rId198" Type="http://schemas.openxmlformats.org/officeDocument/2006/relationships/customXml" Target="../ink/ink189.xml"/><Relationship Id="rId202" Type="http://schemas.openxmlformats.org/officeDocument/2006/relationships/customXml" Target="../ink/ink193.xml"/><Relationship Id="rId223" Type="http://schemas.openxmlformats.org/officeDocument/2006/relationships/customXml" Target="../ink/ink213.xml"/><Relationship Id="rId18" Type="http://schemas.openxmlformats.org/officeDocument/2006/relationships/customXml" Target="../ink/ink10.xml"/><Relationship Id="rId39" Type="http://schemas.openxmlformats.org/officeDocument/2006/relationships/customXml" Target="../ink/ink31.xml"/><Relationship Id="rId50" Type="http://schemas.openxmlformats.org/officeDocument/2006/relationships/customXml" Target="../ink/ink42.xml"/><Relationship Id="rId104" Type="http://schemas.openxmlformats.org/officeDocument/2006/relationships/customXml" Target="../ink/ink95.xml"/><Relationship Id="rId125" Type="http://schemas.openxmlformats.org/officeDocument/2006/relationships/customXml" Target="../ink/ink116.xml"/><Relationship Id="rId146" Type="http://schemas.openxmlformats.org/officeDocument/2006/relationships/customXml" Target="../ink/ink137.xml"/><Relationship Id="rId167" Type="http://schemas.openxmlformats.org/officeDocument/2006/relationships/customXml" Target="../ink/ink158.xml"/><Relationship Id="rId188" Type="http://schemas.openxmlformats.org/officeDocument/2006/relationships/customXml" Target="../ink/ink179.xml"/><Relationship Id="rId71" Type="http://schemas.openxmlformats.org/officeDocument/2006/relationships/customXml" Target="../ink/ink63.xml"/><Relationship Id="rId92" Type="http://schemas.openxmlformats.org/officeDocument/2006/relationships/customXml" Target="../ink/ink83.xml"/><Relationship Id="rId213" Type="http://schemas.openxmlformats.org/officeDocument/2006/relationships/customXml" Target="../ink/ink203.xml"/><Relationship Id="rId2" Type="http://schemas.openxmlformats.org/officeDocument/2006/relationships/notesSlide" Target="../notesSlides/notesSlide1.xml"/><Relationship Id="rId29" Type="http://schemas.openxmlformats.org/officeDocument/2006/relationships/customXml" Target="../ink/ink21.xml"/><Relationship Id="rId40" Type="http://schemas.openxmlformats.org/officeDocument/2006/relationships/customXml" Target="../ink/ink32.xml"/><Relationship Id="rId115" Type="http://schemas.openxmlformats.org/officeDocument/2006/relationships/customXml" Target="../ink/ink106.xml"/><Relationship Id="rId136" Type="http://schemas.openxmlformats.org/officeDocument/2006/relationships/customXml" Target="../ink/ink127.xml"/><Relationship Id="rId157" Type="http://schemas.openxmlformats.org/officeDocument/2006/relationships/customXml" Target="../ink/ink148.xml"/><Relationship Id="rId178" Type="http://schemas.openxmlformats.org/officeDocument/2006/relationships/customXml" Target="../ink/ink169.xml"/><Relationship Id="rId61" Type="http://schemas.openxmlformats.org/officeDocument/2006/relationships/customXml" Target="../ink/ink53.xml"/><Relationship Id="rId82" Type="http://schemas.openxmlformats.org/officeDocument/2006/relationships/customXml" Target="../ink/ink73.xml"/><Relationship Id="rId199" Type="http://schemas.openxmlformats.org/officeDocument/2006/relationships/customXml" Target="../ink/ink190.xml"/><Relationship Id="rId203" Type="http://schemas.openxmlformats.org/officeDocument/2006/relationships/image" Target="../media/image11.png"/><Relationship Id="rId19" Type="http://schemas.openxmlformats.org/officeDocument/2006/relationships/customXml" Target="../ink/ink11.xml"/><Relationship Id="rId224" Type="http://schemas.openxmlformats.org/officeDocument/2006/relationships/customXml" Target="../ink/ink214.xml"/><Relationship Id="rId30" Type="http://schemas.openxmlformats.org/officeDocument/2006/relationships/customXml" Target="../ink/ink22.xml"/><Relationship Id="rId105" Type="http://schemas.openxmlformats.org/officeDocument/2006/relationships/customXml" Target="../ink/ink96.xml"/><Relationship Id="rId126" Type="http://schemas.openxmlformats.org/officeDocument/2006/relationships/customXml" Target="../ink/ink117.xml"/><Relationship Id="rId147" Type="http://schemas.openxmlformats.org/officeDocument/2006/relationships/customXml" Target="../ink/ink138.xml"/><Relationship Id="rId168" Type="http://schemas.openxmlformats.org/officeDocument/2006/relationships/customXml" Target="../ink/ink159.xml"/><Relationship Id="rId51" Type="http://schemas.openxmlformats.org/officeDocument/2006/relationships/customXml" Target="../ink/ink43.xml"/><Relationship Id="rId72" Type="http://schemas.openxmlformats.org/officeDocument/2006/relationships/customXml" Target="../ink/ink64.xml"/><Relationship Id="rId93" Type="http://schemas.openxmlformats.org/officeDocument/2006/relationships/customXml" Target="../ink/ink84.xml"/><Relationship Id="rId189" Type="http://schemas.openxmlformats.org/officeDocument/2006/relationships/customXml" Target="../ink/ink18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D883C-C54F-593D-35CC-213C6CECC513}"/>
              </a:ext>
            </a:extLst>
          </p:cNvPr>
          <p:cNvSpPr>
            <a:spLocks noGrp="1"/>
          </p:cNvSpPr>
          <p:nvPr>
            <p:ph type="title"/>
          </p:nvPr>
        </p:nvSpPr>
        <p:spPr/>
        <p:txBody>
          <a:bodyPr>
            <a:normAutofit fontScale="90000"/>
          </a:bodyPr>
          <a:lstStyle/>
          <a:p>
            <a:r>
              <a:rPr lang="en-US" i="1" dirty="0"/>
              <a:t>Buprenorphine Induction As a Support for Families with Child Protective Services (CPS) Involvement</a:t>
            </a:r>
          </a:p>
        </p:txBody>
      </p:sp>
      <p:sp>
        <p:nvSpPr>
          <p:cNvPr id="12" name="Title 2">
            <a:extLst>
              <a:ext uri="{FF2B5EF4-FFF2-40B4-BE49-F238E27FC236}">
                <a16:creationId xmlns:a16="http://schemas.microsoft.com/office/drawing/2014/main" id="{134B41BB-A983-CF52-EE15-98592EC05CF1}"/>
              </a:ext>
            </a:extLst>
          </p:cNvPr>
          <p:cNvSpPr txBox="1">
            <a:spLocks/>
          </p:cNvSpPr>
          <p:nvPr/>
        </p:nvSpPr>
        <p:spPr>
          <a:xfrm>
            <a:off x="5452533" y="3836950"/>
            <a:ext cx="9923408" cy="757130"/>
          </a:xfrm>
          <a:prstGeom prst="rect">
            <a:avLst/>
          </a:prstGeom>
        </p:spPr>
        <p:txBody>
          <a:bodyPr vert="horz" lIns="91440" tIns="45720" rIns="91440" bIns="45720" rtlCol="0" anchor="b" anchorCtr="0">
            <a:normAutofit/>
          </a:bodyPr>
          <a:lstStyle>
            <a:lvl1pPr algn="l" defTabSz="914400" rtl="0" eaLnBrk="1" latinLnBrk="0" hangingPunct="1">
              <a:lnSpc>
                <a:spcPct val="80000"/>
              </a:lnSpc>
              <a:spcBef>
                <a:spcPct val="0"/>
              </a:spcBef>
              <a:buNone/>
              <a:defRPr sz="5400" kern="1200">
                <a:solidFill>
                  <a:schemeClr val="tx2"/>
                </a:solidFill>
                <a:latin typeface="Times New Roman" panose="02020603050405020304" pitchFamily="18" charset="0"/>
                <a:ea typeface="+mj-ea"/>
                <a:cs typeface="Times New Roman" panose="02020603050405020304" pitchFamily="18" charset="0"/>
              </a:defRPr>
            </a:lvl1pPr>
          </a:lstStyle>
          <a:p>
            <a:r>
              <a:rPr lang="en-US" sz="2400" b="1" i="1" dirty="0">
                <a:latin typeface="Calibri" panose="020F0502020204030204" pitchFamily="34" charset="0"/>
                <a:cs typeface="Calibri" panose="020F0502020204030204" pitchFamily="34" charset="0"/>
              </a:rPr>
              <a:t>Matthew Holm, MD &amp; Zina Huxley-Reicher, MD</a:t>
            </a:r>
          </a:p>
        </p:txBody>
      </p:sp>
    </p:spTree>
    <p:extLst>
      <p:ext uri="{BB962C8B-B14F-4D97-AF65-F5344CB8AC3E}">
        <p14:creationId xmlns:p14="http://schemas.microsoft.com/office/powerpoint/2010/main" val="172620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Case</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838200" y="1983581"/>
            <a:ext cx="10515600"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US" sz="5100" dirty="0"/>
              <a:t>Initially discharged to a mother-baby substance use program </a:t>
            </a:r>
          </a:p>
          <a:p>
            <a:pPr>
              <a:spcAft>
                <a:spcPts val="800"/>
              </a:spcAft>
            </a:pPr>
            <a:r>
              <a:rPr lang="en-US" sz="5100" dirty="0"/>
              <a:t>Per the POSC, transitioned care to Montefiore’s CFCC clinic where pediatrics, obstetrics, and addiction care are available</a:t>
            </a:r>
          </a:p>
          <a:p>
            <a:pPr>
              <a:spcAft>
                <a:spcPts val="800"/>
              </a:spcAft>
            </a:pPr>
            <a:r>
              <a:rPr lang="en-US" sz="5100" dirty="0"/>
              <a:t>Transitioned to LAI </a:t>
            </a:r>
            <a:r>
              <a:rPr lang="en-US" sz="5100" dirty="0" err="1"/>
              <a:t>bupe</a:t>
            </a:r>
            <a:r>
              <a:rPr lang="en-US" sz="5100" dirty="0"/>
              <a:t> and remains engaged in care </a:t>
            </a:r>
          </a:p>
          <a:p>
            <a:pPr>
              <a:spcAft>
                <a:spcPts val="800"/>
              </a:spcAft>
            </a:pPr>
            <a:r>
              <a:rPr lang="en-US" sz="5100" dirty="0"/>
              <a:t>CPS case closed after 21 days post-discharge </a:t>
            </a:r>
          </a:p>
          <a:p>
            <a:endParaRPr lang="en-US" sz="3000" dirty="0"/>
          </a:p>
          <a:p>
            <a:endParaRPr lang="en-US" sz="3000" dirty="0"/>
          </a:p>
          <a:p>
            <a:endParaRPr lang="en-US" sz="3000" dirty="0"/>
          </a:p>
          <a:p>
            <a:endParaRPr lang="en-US" sz="3000" dirty="0"/>
          </a:p>
          <a:p>
            <a:endParaRPr lang="en-US" dirty="0"/>
          </a:p>
          <a:p>
            <a:pPr marL="0" indent="0">
              <a:buNone/>
            </a:pPr>
            <a:br>
              <a:rPr lang="en-US" dirty="0"/>
            </a:br>
            <a:endParaRPr lang="en-US" dirty="0"/>
          </a:p>
        </p:txBody>
      </p:sp>
    </p:spTree>
    <p:extLst>
      <p:ext uri="{BB962C8B-B14F-4D97-AF65-F5344CB8AC3E}">
        <p14:creationId xmlns:p14="http://schemas.microsoft.com/office/powerpoint/2010/main" val="337106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Takeaways</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838200" y="1983581"/>
            <a:ext cx="10515600" cy="43513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US" sz="11200" dirty="0"/>
              <a:t>Addiction care providers, including consult services, should </a:t>
            </a:r>
            <a:r>
              <a:rPr lang="en-US" sz="11200" b="1" i="1" dirty="0"/>
              <a:t>lean in </a:t>
            </a:r>
            <a:r>
              <a:rPr lang="en-US" sz="11200" dirty="0"/>
              <a:t>when engaging with families affected by the family policing system</a:t>
            </a:r>
          </a:p>
          <a:p>
            <a:pPr>
              <a:spcAft>
                <a:spcPts val="600"/>
              </a:spcAft>
            </a:pPr>
            <a:r>
              <a:rPr lang="en-US" sz="11200" b="1" i="1" dirty="0"/>
              <a:t>Build</a:t>
            </a:r>
            <a:r>
              <a:rPr lang="en-US" sz="11200" dirty="0"/>
              <a:t> medical-legal partnerships</a:t>
            </a:r>
          </a:p>
          <a:p>
            <a:pPr>
              <a:spcAft>
                <a:spcPts val="600"/>
              </a:spcAft>
            </a:pPr>
            <a:r>
              <a:rPr lang="en-US" sz="11200" dirty="0"/>
              <a:t>Role of ACS as a </a:t>
            </a:r>
            <a:r>
              <a:rPr lang="en-US" sz="11200" b="1" i="1" dirty="0"/>
              <a:t>connector</a:t>
            </a:r>
            <a:r>
              <a:rPr lang="en-US" sz="11200" dirty="0"/>
              <a:t> amongst inpatient teams </a:t>
            </a:r>
          </a:p>
          <a:p>
            <a:pPr>
              <a:lnSpc>
                <a:spcPct val="120000"/>
              </a:lnSpc>
              <a:spcAft>
                <a:spcPts val="600"/>
              </a:spcAft>
            </a:pPr>
            <a:r>
              <a:rPr lang="en-US" sz="11200" dirty="0"/>
              <a:t>Post-discharge substance use or “Bridge” programs should serve as </a:t>
            </a:r>
            <a:r>
              <a:rPr lang="en-US" sz="11200" b="1" i="1" dirty="0"/>
              <a:t>part of the Plan of Safe Care </a:t>
            </a:r>
            <a:r>
              <a:rPr lang="en-US" sz="11200" dirty="0"/>
              <a:t>to maintain family unification </a:t>
            </a:r>
            <a:endParaRPr lang="en-US" sz="3000" dirty="0"/>
          </a:p>
          <a:p>
            <a:endParaRPr lang="en-US" sz="3000" dirty="0"/>
          </a:p>
          <a:p>
            <a:endParaRPr lang="en-US" sz="3000" dirty="0"/>
          </a:p>
          <a:p>
            <a:endParaRPr lang="en-US" sz="3000" dirty="0"/>
          </a:p>
          <a:p>
            <a:endParaRPr lang="en-US" dirty="0"/>
          </a:p>
          <a:p>
            <a:pPr marL="0" indent="0">
              <a:buNone/>
            </a:pPr>
            <a:br>
              <a:rPr lang="en-US" dirty="0"/>
            </a:br>
            <a:endParaRPr lang="en-US" dirty="0"/>
          </a:p>
        </p:txBody>
      </p:sp>
    </p:spTree>
    <p:extLst>
      <p:ext uri="{BB962C8B-B14F-4D97-AF65-F5344CB8AC3E}">
        <p14:creationId xmlns:p14="http://schemas.microsoft.com/office/powerpoint/2010/main" val="131085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120DDC-190F-F909-A7BB-CE8EB0797585}"/>
              </a:ext>
            </a:extLst>
          </p:cNvPr>
          <p:cNvPicPr>
            <a:picLocks noChangeAspect="1"/>
          </p:cNvPicPr>
          <p:nvPr/>
        </p:nvPicPr>
        <p:blipFill>
          <a:blip r:embed="rId3"/>
          <a:stretch>
            <a:fillRect/>
          </a:stretch>
        </p:blipFill>
        <p:spPr>
          <a:xfrm>
            <a:off x="2018483" y="1408023"/>
            <a:ext cx="8415320" cy="4769257"/>
          </a:xfrm>
          <a:prstGeom prst="rect">
            <a:avLst/>
          </a:prstGeom>
        </p:spPr>
      </p:pic>
      <p:sp>
        <p:nvSpPr>
          <p:cNvPr id="10" name="TextBox 9">
            <a:extLst>
              <a:ext uri="{FF2B5EF4-FFF2-40B4-BE49-F238E27FC236}">
                <a16:creationId xmlns:a16="http://schemas.microsoft.com/office/drawing/2014/main" id="{37AB9C84-000F-13BA-EE16-CC710F596937}"/>
              </a:ext>
            </a:extLst>
          </p:cNvPr>
          <p:cNvSpPr txBox="1"/>
          <p:nvPr/>
        </p:nvSpPr>
        <p:spPr>
          <a:xfrm>
            <a:off x="5842861" y="6207751"/>
            <a:ext cx="2936250" cy="430887"/>
          </a:xfrm>
          <a:prstGeom prst="rect">
            <a:avLst/>
          </a:prstGeom>
          <a:noFill/>
        </p:spPr>
        <p:txBody>
          <a:bodyPr wrap="square" rtlCol="0">
            <a:spAutoFit/>
          </a:bodyPr>
          <a:lstStyle/>
          <a:p>
            <a:br>
              <a:rPr lang="en-US" sz="1100" dirty="0"/>
            </a:br>
            <a:r>
              <a:rPr lang="en-US" sz="1100" b="0" i="0" u="none" strike="noStrike" dirty="0" err="1">
                <a:solidFill>
                  <a:srgbClr val="212121"/>
                </a:solidFill>
                <a:effectLst/>
                <a:latin typeface="BlinkMacSystemFont"/>
              </a:rPr>
              <a:t>Jarlenski</a:t>
            </a:r>
            <a:r>
              <a:rPr lang="en-US" sz="1100" b="0" i="0" u="none" strike="noStrike" dirty="0">
                <a:solidFill>
                  <a:srgbClr val="212121"/>
                </a:solidFill>
                <a:effectLst/>
                <a:latin typeface="BlinkMacSystemFont"/>
              </a:rPr>
              <a:t> M et al. </a:t>
            </a:r>
            <a:r>
              <a:rPr lang="en-US" sz="1100" b="0" i="1" u="none" strike="noStrike" dirty="0" err="1">
                <a:solidFill>
                  <a:srgbClr val="212121"/>
                </a:solidFill>
                <a:effectLst/>
                <a:latin typeface="BlinkMacSystemFont"/>
              </a:rPr>
              <a:t>Womens</a:t>
            </a:r>
            <a:r>
              <a:rPr lang="en-US" sz="1100" b="0" i="1" u="none" strike="noStrike" dirty="0">
                <a:solidFill>
                  <a:srgbClr val="212121"/>
                </a:solidFill>
                <a:effectLst/>
                <a:latin typeface="BlinkMacSystemFont"/>
              </a:rPr>
              <a:t> Health Issues, </a:t>
            </a:r>
            <a:r>
              <a:rPr lang="en-US" sz="1100" b="0" i="0" u="none" strike="noStrike" dirty="0">
                <a:solidFill>
                  <a:srgbClr val="212121"/>
                </a:solidFill>
                <a:effectLst/>
                <a:latin typeface="BlinkMacSystemFont"/>
              </a:rPr>
              <a:t>2017</a:t>
            </a:r>
            <a:endParaRPr lang="en-US" sz="1100" dirty="0"/>
          </a:p>
        </p:txBody>
      </p:sp>
      <p:sp>
        <p:nvSpPr>
          <p:cNvPr id="2" name="Title 1">
            <a:extLst>
              <a:ext uri="{FF2B5EF4-FFF2-40B4-BE49-F238E27FC236}">
                <a16:creationId xmlns:a16="http://schemas.microsoft.com/office/drawing/2014/main" id="{6B6E60D2-FA26-6F2B-237B-BD321746F20F}"/>
              </a:ext>
            </a:extLst>
          </p:cNvPr>
          <p:cNvSpPr>
            <a:spLocks noGrp="1"/>
          </p:cNvSpPr>
          <p:nvPr/>
        </p:nvSpPr>
        <p:spPr>
          <a:xfrm>
            <a:off x="838200" y="824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National Landscape</a:t>
            </a:r>
          </a:p>
        </p:txBody>
      </p:sp>
    </p:spTree>
    <p:extLst>
      <p:ext uri="{BB962C8B-B14F-4D97-AF65-F5344CB8AC3E}">
        <p14:creationId xmlns:p14="http://schemas.microsoft.com/office/powerpoint/2010/main" val="198483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E0D89-55BF-E4EC-889F-C30403C5BCD9}"/>
              </a:ext>
            </a:extLst>
          </p:cNvPr>
          <p:cNvPicPr/>
          <p:nvPr/>
        </p:nvPicPr>
        <p:blipFill>
          <a:blip r:embed="rId3"/>
          <a:stretch>
            <a:fillRect/>
          </a:stretch>
        </p:blipFill>
        <p:spPr>
          <a:xfrm>
            <a:off x="247349" y="2368069"/>
            <a:ext cx="6401399" cy="3855764"/>
          </a:xfrm>
          <a:prstGeom prst="rect">
            <a:avLst/>
          </a:prstGeom>
        </p:spPr>
      </p:pic>
      <p:pic>
        <p:nvPicPr>
          <p:cNvPr id="4" name="Picture 3">
            <a:extLst>
              <a:ext uri="{FF2B5EF4-FFF2-40B4-BE49-F238E27FC236}">
                <a16:creationId xmlns:a16="http://schemas.microsoft.com/office/drawing/2014/main" id="{AFA082C1-4885-A35D-82C4-B01758FA27E7}"/>
              </a:ext>
            </a:extLst>
          </p:cNvPr>
          <p:cNvPicPr>
            <a:picLocks noChangeAspect="1"/>
          </p:cNvPicPr>
          <p:nvPr/>
        </p:nvPicPr>
        <p:blipFill>
          <a:blip r:embed="rId4"/>
          <a:stretch>
            <a:fillRect/>
          </a:stretch>
        </p:blipFill>
        <p:spPr>
          <a:xfrm>
            <a:off x="6857833" y="1012423"/>
            <a:ext cx="4906477" cy="4993574"/>
          </a:xfrm>
          <a:prstGeom prst="rect">
            <a:avLst/>
          </a:prstGeom>
        </p:spPr>
      </p:pic>
      <p:pic>
        <p:nvPicPr>
          <p:cNvPr id="5" name="Picture 4">
            <a:extLst>
              <a:ext uri="{FF2B5EF4-FFF2-40B4-BE49-F238E27FC236}">
                <a16:creationId xmlns:a16="http://schemas.microsoft.com/office/drawing/2014/main" id="{DC4EC049-1D12-1C34-50B8-200DB7F63EE0}"/>
              </a:ext>
            </a:extLst>
          </p:cNvPr>
          <p:cNvPicPr>
            <a:picLocks noChangeAspect="1"/>
          </p:cNvPicPr>
          <p:nvPr/>
        </p:nvPicPr>
        <p:blipFill>
          <a:blip r:embed="rId5"/>
          <a:stretch>
            <a:fillRect/>
          </a:stretch>
        </p:blipFill>
        <p:spPr>
          <a:xfrm>
            <a:off x="784057" y="1113443"/>
            <a:ext cx="5295900" cy="1206500"/>
          </a:xfrm>
          <a:prstGeom prst="rect">
            <a:avLst/>
          </a:prstGeom>
        </p:spPr>
      </p:pic>
      <p:sp>
        <p:nvSpPr>
          <p:cNvPr id="6" name="TextBox 5">
            <a:extLst>
              <a:ext uri="{FF2B5EF4-FFF2-40B4-BE49-F238E27FC236}">
                <a16:creationId xmlns:a16="http://schemas.microsoft.com/office/drawing/2014/main" id="{34D2F814-7EB9-93D6-AE7A-5634D3644709}"/>
              </a:ext>
            </a:extLst>
          </p:cNvPr>
          <p:cNvSpPr txBox="1"/>
          <p:nvPr/>
        </p:nvSpPr>
        <p:spPr>
          <a:xfrm>
            <a:off x="6352673" y="6352674"/>
            <a:ext cx="2791327" cy="276999"/>
          </a:xfrm>
          <a:prstGeom prst="rect">
            <a:avLst/>
          </a:prstGeom>
          <a:noFill/>
        </p:spPr>
        <p:txBody>
          <a:bodyPr wrap="square" rtlCol="0">
            <a:spAutoFit/>
          </a:bodyPr>
          <a:lstStyle/>
          <a:p>
            <a:r>
              <a:rPr lang="en-US" sz="1200" dirty="0" err="1"/>
              <a:t>Informedconsentny.com</a:t>
            </a:r>
            <a:endParaRPr lang="en-US" sz="1200" dirty="0"/>
          </a:p>
        </p:txBody>
      </p:sp>
      <p:sp>
        <p:nvSpPr>
          <p:cNvPr id="3" name="Title 1">
            <a:extLst>
              <a:ext uri="{FF2B5EF4-FFF2-40B4-BE49-F238E27FC236}">
                <a16:creationId xmlns:a16="http://schemas.microsoft.com/office/drawing/2014/main" id="{28D94936-1D30-8D9B-96F5-E8EC635505D8}"/>
              </a:ext>
            </a:extLst>
          </p:cNvPr>
          <p:cNvSpPr>
            <a:spLocks noGrp="1"/>
          </p:cNvSpPr>
          <p:nvPr/>
        </p:nvSpPr>
        <p:spPr>
          <a:xfrm>
            <a:off x="838200" y="-953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Advocacy</a:t>
            </a:r>
          </a:p>
        </p:txBody>
      </p:sp>
    </p:spTree>
    <p:extLst>
      <p:ext uri="{BB962C8B-B14F-4D97-AF65-F5344CB8AC3E}">
        <p14:creationId xmlns:p14="http://schemas.microsoft.com/office/powerpoint/2010/main" val="72312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42E743-4FA9-6498-CE98-0943E41CE681}"/>
              </a:ext>
            </a:extLst>
          </p:cNvPr>
          <p:cNvSpPr>
            <a:spLocks noGrp="1"/>
          </p:cNvSpPr>
          <p:nvPr>
            <p:ph type="title"/>
          </p:nvPr>
        </p:nvSpPr>
        <p:spPr>
          <a:xfrm>
            <a:off x="424541" y="249794"/>
            <a:ext cx="7104538" cy="757130"/>
          </a:xfrm>
        </p:spPr>
        <p:txBody>
          <a:bodyPr>
            <a:normAutofit/>
          </a:bodyPr>
          <a:lstStyle/>
          <a:p>
            <a:r>
              <a:rPr lang="en-US" sz="4400" dirty="0">
                <a:solidFill>
                  <a:srgbClr val="C00000"/>
                </a:solidFill>
                <a:latin typeface="+mj-lt"/>
              </a:rPr>
              <a:t>Community Supports</a:t>
            </a:r>
            <a:endParaRPr lang="en-US" sz="4400" i="1" dirty="0">
              <a:latin typeface="+mj-lt"/>
            </a:endParaRPr>
          </a:p>
        </p:txBody>
      </p:sp>
      <p:pic>
        <p:nvPicPr>
          <p:cNvPr id="4" name="Picture 3">
            <a:extLst>
              <a:ext uri="{FF2B5EF4-FFF2-40B4-BE49-F238E27FC236}">
                <a16:creationId xmlns:a16="http://schemas.microsoft.com/office/drawing/2014/main" id="{DFFFA5B1-00C9-9596-65D1-BEB1526CC4B8}"/>
              </a:ext>
            </a:extLst>
          </p:cNvPr>
          <p:cNvPicPr>
            <a:picLocks noChangeAspect="1"/>
          </p:cNvPicPr>
          <p:nvPr/>
        </p:nvPicPr>
        <p:blipFill>
          <a:blip r:embed="rId3"/>
          <a:stretch>
            <a:fillRect/>
          </a:stretch>
        </p:blipFill>
        <p:spPr>
          <a:xfrm>
            <a:off x="-101600" y="1484651"/>
            <a:ext cx="3378200" cy="2222500"/>
          </a:xfrm>
          <a:prstGeom prst="rect">
            <a:avLst/>
          </a:prstGeom>
        </p:spPr>
      </p:pic>
      <p:pic>
        <p:nvPicPr>
          <p:cNvPr id="8" name="Picture 7">
            <a:extLst>
              <a:ext uri="{FF2B5EF4-FFF2-40B4-BE49-F238E27FC236}">
                <a16:creationId xmlns:a16="http://schemas.microsoft.com/office/drawing/2014/main" id="{4791A796-FB20-1099-98FE-C2BEBB73FDB2}"/>
              </a:ext>
            </a:extLst>
          </p:cNvPr>
          <p:cNvPicPr>
            <a:picLocks noChangeAspect="1"/>
          </p:cNvPicPr>
          <p:nvPr/>
        </p:nvPicPr>
        <p:blipFill>
          <a:blip r:embed="rId4"/>
          <a:stretch>
            <a:fillRect/>
          </a:stretch>
        </p:blipFill>
        <p:spPr>
          <a:xfrm>
            <a:off x="8978900" y="1218864"/>
            <a:ext cx="3340100" cy="2717800"/>
          </a:xfrm>
          <a:prstGeom prst="rect">
            <a:avLst/>
          </a:prstGeom>
        </p:spPr>
      </p:pic>
      <p:pic>
        <p:nvPicPr>
          <p:cNvPr id="9" name="Picture 8">
            <a:extLst>
              <a:ext uri="{FF2B5EF4-FFF2-40B4-BE49-F238E27FC236}">
                <a16:creationId xmlns:a16="http://schemas.microsoft.com/office/drawing/2014/main" id="{48387ECD-DFA4-565A-91EF-0D95F11BDFEB}"/>
              </a:ext>
            </a:extLst>
          </p:cNvPr>
          <p:cNvPicPr>
            <a:picLocks noChangeAspect="1"/>
          </p:cNvPicPr>
          <p:nvPr/>
        </p:nvPicPr>
        <p:blipFill>
          <a:blip r:embed="rId5"/>
          <a:stretch>
            <a:fillRect/>
          </a:stretch>
        </p:blipFill>
        <p:spPr>
          <a:xfrm>
            <a:off x="8864600" y="4070688"/>
            <a:ext cx="3517900" cy="2108200"/>
          </a:xfrm>
          <a:prstGeom prst="rect">
            <a:avLst/>
          </a:prstGeom>
        </p:spPr>
      </p:pic>
      <p:pic>
        <p:nvPicPr>
          <p:cNvPr id="10" name="Picture 9">
            <a:extLst>
              <a:ext uri="{FF2B5EF4-FFF2-40B4-BE49-F238E27FC236}">
                <a16:creationId xmlns:a16="http://schemas.microsoft.com/office/drawing/2014/main" id="{73B744A7-8873-4711-F1ED-CC60DA46360F}"/>
              </a:ext>
            </a:extLst>
          </p:cNvPr>
          <p:cNvPicPr>
            <a:picLocks noChangeAspect="1"/>
          </p:cNvPicPr>
          <p:nvPr/>
        </p:nvPicPr>
        <p:blipFill>
          <a:blip r:embed="rId6"/>
          <a:stretch>
            <a:fillRect/>
          </a:stretch>
        </p:blipFill>
        <p:spPr>
          <a:xfrm>
            <a:off x="342232" y="3554751"/>
            <a:ext cx="2552700" cy="2578100"/>
          </a:xfrm>
          <a:prstGeom prst="rect">
            <a:avLst/>
          </a:prstGeom>
        </p:spPr>
      </p:pic>
      <p:pic>
        <p:nvPicPr>
          <p:cNvPr id="11" name="Picture 10">
            <a:extLst>
              <a:ext uri="{FF2B5EF4-FFF2-40B4-BE49-F238E27FC236}">
                <a16:creationId xmlns:a16="http://schemas.microsoft.com/office/drawing/2014/main" id="{78540375-21ED-E8C4-03C2-A0F3F1AA024F}"/>
              </a:ext>
            </a:extLst>
          </p:cNvPr>
          <p:cNvPicPr>
            <a:picLocks noChangeAspect="1"/>
          </p:cNvPicPr>
          <p:nvPr/>
        </p:nvPicPr>
        <p:blipFill>
          <a:blip r:embed="rId7"/>
          <a:stretch>
            <a:fillRect/>
          </a:stretch>
        </p:blipFill>
        <p:spPr>
          <a:xfrm>
            <a:off x="3360555" y="3711507"/>
            <a:ext cx="5601231" cy="2238390"/>
          </a:xfrm>
          <a:prstGeom prst="rect">
            <a:avLst/>
          </a:prstGeom>
        </p:spPr>
      </p:pic>
      <p:pic>
        <p:nvPicPr>
          <p:cNvPr id="2" name="Picture 1">
            <a:extLst>
              <a:ext uri="{FF2B5EF4-FFF2-40B4-BE49-F238E27FC236}">
                <a16:creationId xmlns:a16="http://schemas.microsoft.com/office/drawing/2014/main" id="{F94F0616-4FC0-15F0-AB65-D7A3F0690494}"/>
              </a:ext>
            </a:extLst>
          </p:cNvPr>
          <p:cNvPicPr>
            <a:picLocks noChangeAspect="1"/>
          </p:cNvPicPr>
          <p:nvPr/>
        </p:nvPicPr>
        <p:blipFill>
          <a:blip r:embed="rId8"/>
          <a:stretch>
            <a:fillRect/>
          </a:stretch>
        </p:blipFill>
        <p:spPr>
          <a:xfrm>
            <a:off x="3140241" y="1337915"/>
            <a:ext cx="6029008" cy="2330741"/>
          </a:xfrm>
          <a:prstGeom prst="rect">
            <a:avLst/>
          </a:prstGeom>
        </p:spPr>
      </p:pic>
    </p:spTree>
    <p:extLst>
      <p:ext uri="{BB962C8B-B14F-4D97-AF65-F5344CB8AC3E}">
        <p14:creationId xmlns:p14="http://schemas.microsoft.com/office/powerpoint/2010/main" val="194304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42E743-4FA9-6498-CE98-0943E41CE681}"/>
              </a:ext>
            </a:extLst>
          </p:cNvPr>
          <p:cNvSpPr>
            <a:spLocks noGrp="1"/>
          </p:cNvSpPr>
          <p:nvPr>
            <p:ph type="title"/>
          </p:nvPr>
        </p:nvSpPr>
        <p:spPr>
          <a:xfrm>
            <a:off x="953930" y="868751"/>
            <a:ext cx="7104538" cy="757130"/>
          </a:xfrm>
        </p:spPr>
        <p:txBody>
          <a:bodyPr>
            <a:normAutofit fontScale="90000"/>
          </a:bodyPr>
          <a:lstStyle/>
          <a:p>
            <a:r>
              <a:rPr lang="en-US" dirty="0">
                <a:solidFill>
                  <a:srgbClr val="C00000"/>
                </a:solidFill>
                <a:latin typeface="+mj-lt"/>
              </a:rPr>
              <a:t>Acknowledgments </a:t>
            </a:r>
            <a:endParaRPr lang="en-US" i="1" dirty="0">
              <a:latin typeface="+mj-lt"/>
            </a:endParaRPr>
          </a:p>
        </p:txBody>
      </p:sp>
      <p:pic>
        <p:nvPicPr>
          <p:cNvPr id="5" name="Picture 4">
            <a:extLst>
              <a:ext uri="{FF2B5EF4-FFF2-40B4-BE49-F238E27FC236}">
                <a16:creationId xmlns:a16="http://schemas.microsoft.com/office/drawing/2014/main" id="{25FC6A5A-6654-6D99-1FFB-4A37E2A4F1AE}"/>
              </a:ext>
            </a:extLst>
          </p:cNvPr>
          <p:cNvPicPr>
            <a:picLocks noChangeAspect="1"/>
          </p:cNvPicPr>
          <p:nvPr/>
        </p:nvPicPr>
        <p:blipFill>
          <a:blip r:embed="rId3"/>
          <a:stretch>
            <a:fillRect/>
          </a:stretch>
        </p:blipFill>
        <p:spPr>
          <a:xfrm>
            <a:off x="1696582" y="2824018"/>
            <a:ext cx="2540000" cy="2540000"/>
          </a:xfrm>
          <a:prstGeom prst="rect">
            <a:avLst/>
          </a:prstGeom>
        </p:spPr>
      </p:pic>
      <p:pic>
        <p:nvPicPr>
          <p:cNvPr id="6" name="Picture 5">
            <a:extLst>
              <a:ext uri="{FF2B5EF4-FFF2-40B4-BE49-F238E27FC236}">
                <a16:creationId xmlns:a16="http://schemas.microsoft.com/office/drawing/2014/main" id="{DF1757A1-0B73-4103-D46A-EE01F769F141}"/>
              </a:ext>
            </a:extLst>
          </p:cNvPr>
          <p:cNvPicPr>
            <a:picLocks noChangeAspect="1"/>
          </p:cNvPicPr>
          <p:nvPr/>
        </p:nvPicPr>
        <p:blipFill>
          <a:blip r:embed="rId4"/>
          <a:stretch>
            <a:fillRect/>
          </a:stretch>
        </p:blipFill>
        <p:spPr>
          <a:xfrm>
            <a:off x="7676657" y="2856676"/>
            <a:ext cx="3000849" cy="2546939"/>
          </a:xfrm>
          <a:prstGeom prst="rect">
            <a:avLst/>
          </a:prstGeom>
        </p:spPr>
      </p:pic>
      <p:pic>
        <p:nvPicPr>
          <p:cNvPr id="7" name="Picture 6">
            <a:extLst>
              <a:ext uri="{FF2B5EF4-FFF2-40B4-BE49-F238E27FC236}">
                <a16:creationId xmlns:a16="http://schemas.microsoft.com/office/drawing/2014/main" id="{93476A96-78C2-0F34-3148-0A79B240518A}"/>
              </a:ext>
            </a:extLst>
          </p:cNvPr>
          <p:cNvPicPr>
            <a:picLocks noChangeAspect="1"/>
          </p:cNvPicPr>
          <p:nvPr/>
        </p:nvPicPr>
        <p:blipFill>
          <a:blip r:embed="rId5"/>
          <a:stretch>
            <a:fillRect/>
          </a:stretch>
        </p:blipFill>
        <p:spPr>
          <a:xfrm>
            <a:off x="4236582" y="2159001"/>
            <a:ext cx="3718836" cy="4233553"/>
          </a:xfrm>
          <a:prstGeom prst="rect">
            <a:avLst/>
          </a:prstGeom>
        </p:spPr>
      </p:pic>
    </p:spTree>
    <p:extLst>
      <p:ext uri="{BB962C8B-B14F-4D97-AF65-F5344CB8AC3E}">
        <p14:creationId xmlns:p14="http://schemas.microsoft.com/office/powerpoint/2010/main" val="292069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Conflicts of Interest</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838200" y="19835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Holm - None</a:t>
            </a:r>
          </a:p>
          <a:p>
            <a:endParaRPr lang="en-US" sz="3000" dirty="0"/>
          </a:p>
          <a:p>
            <a:r>
              <a:rPr lang="en-US" sz="3000" dirty="0"/>
              <a:t>Huxley-Reicher - None</a:t>
            </a:r>
          </a:p>
          <a:p>
            <a:endParaRPr lang="en-US" dirty="0"/>
          </a:p>
          <a:p>
            <a:pPr marL="0" indent="0">
              <a:buNone/>
            </a:pPr>
            <a:br>
              <a:rPr lang="en-US" dirty="0"/>
            </a:br>
            <a:endParaRPr lang="en-US" dirty="0"/>
          </a:p>
        </p:txBody>
      </p:sp>
    </p:spTree>
    <p:extLst>
      <p:ext uri="{BB962C8B-B14F-4D97-AF65-F5344CB8AC3E}">
        <p14:creationId xmlns:p14="http://schemas.microsoft.com/office/powerpoint/2010/main" val="250414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Objectives</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838200" y="1983581"/>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Overview of MOUD barriers in birthing people</a:t>
            </a:r>
          </a:p>
          <a:p>
            <a:endParaRPr lang="en-US" sz="3000" dirty="0"/>
          </a:p>
          <a:p>
            <a:r>
              <a:rPr lang="en-US" sz="3000" dirty="0"/>
              <a:t>Review disparities in family policing involvement </a:t>
            </a:r>
          </a:p>
          <a:p>
            <a:endParaRPr lang="en-US" sz="3000" dirty="0"/>
          </a:p>
          <a:p>
            <a:r>
              <a:rPr lang="en-US" sz="3000" dirty="0"/>
              <a:t>Review of low dose induction in post-partum period </a:t>
            </a:r>
          </a:p>
          <a:p>
            <a:endParaRPr lang="en-US" sz="3000" dirty="0"/>
          </a:p>
          <a:p>
            <a:r>
              <a:rPr lang="en-US" sz="3000" dirty="0"/>
              <a:t>Discussion of medical legal partnerships and early involvement of family representatives</a:t>
            </a:r>
          </a:p>
          <a:p>
            <a:endParaRPr lang="en-US" dirty="0"/>
          </a:p>
          <a:p>
            <a:pPr marL="0" indent="0">
              <a:buNone/>
            </a:pPr>
            <a:br>
              <a:rPr lang="en-US" dirty="0"/>
            </a:br>
            <a:endParaRPr lang="en-US" dirty="0"/>
          </a:p>
        </p:txBody>
      </p:sp>
    </p:spTree>
    <p:extLst>
      <p:ext uri="{BB962C8B-B14F-4D97-AF65-F5344CB8AC3E}">
        <p14:creationId xmlns:p14="http://schemas.microsoft.com/office/powerpoint/2010/main" val="170093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D3FCF68-4BCE-9E30-798A-6CDDD3B05B3C}"/>
              </a:ext>
            </a:extLst>
          </p:cNvPr>
          <p:cNvSpPr/>
          <p:nvPr/>
        </p:nvSpPr>
        <p:spPr bwMode="auto">
          <a:xfrm>
            <a:off x="671211" y="1240635"/>
            <a:ext cx="4932712" cy="199744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i="1" dirty="0" err="1"/>
              <a:t>Bruzelius</a:t>
            </a:r>
            <a:r>
              <a:rPr lang="en-US" sz="2400" i="1" dirty="0"/>
              <a:t> 2022 - JAMA</a:t>
            </a:r>
          </a:p>
          <a:p>
            <a:pPr marL="285750" indent="-285750" algn="ctr">
              <a:buFont typeface="Arial" panose="020B0604020202020204" pitchFamily="34" charset="0"/>
              <a:buChar char="•"/>
            </a:pPr>
            <a:r>
              <a:rPr lang="en-US" sz="2400" dirty="0"/>
              <a:t>2017-2020 Pregnant/postpartum persons, </a:t>
            </a:r>
            <a:r>
              <a:rPr lang="en-US" sz="2400" b="1" dirty="0"/>
              <a:t>OD mortality increased </a:t>
            </a:r>
            <a:r>
              <a:rPr lang="en-US" sz="2400" b="1" dirty="0" err="1"/>
              <a:t>approx</a:t>
            </a:r>
            <a:r>
              <a:rPr lang="en-US" sz="2400" b="1" dirty="0"/>
              <a:t> 81%</a:t>
            </a:r>
          </a:p>
          <a:p>
            <a:pPr algn="ctr"/>
            <a:endParaRPr lang="en-US" sz="1400" b="1" dirty="0"/>
          </a:p>
        </p:txBody>
      </p:sp>
      <p:sp>
        <p:nvSpPr>
          <p:cNvPr id="4" name="Rounded Rectangle 3">
            <a:extLst>
              <a:ext uri="{FF2B5EF4-FFF2-40B4-BE49-F238E27FC236}">
                <a16:creationId xmlns:a16="http://schemas.microsoft.com/office/drawing/2014/main" id="{77F23367-8F91-78D9-3179-C9239CD52729}"/>
              </a:ext>
            </a:extLst>
          </p:cNvPr>
          <p:cNvSpPr/>
          <p:nvPr/>
        </p:nvSpPr>
        <p:spPr bwMode="auto">
          <a:xfrm>
            <a:off x="703295" y="5214009"/>
            <a:ext cx="4932712" cy="141638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400"/>
              </a:spcAft>
            </a:pPr>
            <a:r>
              <a:rPr lang="en-US" sz="2400" i="1" dirty="0"/>
              <a:t>Schiff 2022 </a:t>
            </a:r>
            <a:r>
              <a:rPr lang="en-US" sz="2400" dirty="0"/>
              <a:t>- ↑ </a:t>
            </a:r>
            <a:r>
              <a:rPr lang="en-US" sz="2400" b="1" dirty="0"/>
              <a:t>scrutiny/surveillance and potential loss of custody</a:t>
            </a:r>
          </a:p>
        </p:txBody>
      </p:sp>
      <p:sp>
        <p:nvSpPr>
          <p:cNvPr id="5" name="Rounded Rectangle 4">
            <a:extLst>
              <a:ext uri="{FF2B5EF4-FFF2-40B4-BE49-F238E27FC236}">
                <a16:creationId xmlns:a16="http://schemas.microsoft.com/office/drawing/2014/main" id="{17E51737-8853-C0CC-703B-C543DC5075D2}"/>
              </a:ext>
            </a:extLst>
          </p:cNvPr>
          <p:cNvSpPr/>
          <p:nvPr/>
        </p:nvSpPr>
        <p:spPr bwMode="auto">
          <a:xfrm>
            <a:off x="703295" y="3411093"/>
            <a:ext cx="4932712" cy="161219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i="1" dirty="0"/>
          </a:p>
          <a:p>
            <a:pPr algn="ctr"/>
            <a:r>
              <a:rPr lang="en-US" sz="2400" i="1" dirty="0"/>
              <a:t>Austin 2022 – JAMA Pediatrics</a:t>
            </a:r>
          </a:p>
          <a:p>
            <a:pPr marL="285750" indent="-285750" algn="ctr">
              <a:buFont typeface="Arial" panose="020B0604020202020204" pitchFamily="34" charset="0"/>
              <a:buChar char="•"/>
            </a:pPr>
            <a:r>
              <a:rPr lang="en-US" sz="2400" b="1" dirty="0"/>
              <a:t>Mandated reporting policies associated with ↓  prenatal and postpartum care</a:t>
            </a:r>
          </a:p>
          <a:p>
            <a:pPr marL="285750" indent="-285750" algn="ctr">
              <a:buFont typeface="Arial" panose="020B0604020202020204" pitchFamily="34" charset="0"/>
              <a:buChar char="•"/>
            </a:pPr>
            <a:endParaRPr lang="en-US" sz="1400" dirty="0"/>
          </a:p>
        </p:txBody>
      </p:sp>
      <p:pic>
        <p:nvPicPr>
          <p:cNvPr id="7" name="Picture 6">
            <a:extLst>
              <a:ext uri="{FF2B5EF4-FFF2-40B4-BE49-F238E27FC236}">
                <a16:creationId xmlns:a16="http://schemas.microsoft.com/office/drawing/2014/main" id="{C3E0FA31-0D89-ADDD-8234-6F6C207DF8B8}"/>
              </a:ext>
            </a:extLst>
          </p:cNvPr>
          <p:cNvPicPr>
            <a:picLocks noChangeAspect="1"/>
          </p:cNvPicPr>
          <p:nvPr/>
        </p:nvPicPr>
        <p:blipFill>
          <a:blip r:embed="rId2"/>
          <a:stretch>
            <a:fillRect/>
          </a:stretch>
        </p:blipFill>
        <p:spPr>
          <a:xfrm>
            <a:off x="6800769" y="129160"/>
            <a:ext cx="4694349" cy="3256981"/>
          </a:xfrm>
          <a:prstGeom prst="rect">
            <a:avLst/>
          </a:prstGeom>
        </p:spPr>
      </p:pic>
      <p:pic>
        <p:nvPicPr>
          <p:cNvPr id="8" name="Picture 7">
            <a:extLst>
              <a:ext uri="{FF2B5EF4-FFF2-40B4-BE49-F238E27FC236}">
                <a16:creationId xmlns:a16="http://schemas.microsoft.com/office/drawing/2014/main" id="{7A5E337C-A0A9-3BFC-D4B1-780D1374511D}"/>
              </a:ext>
            </a:extLst>
          </p:cNvPr>
          <p:cNvPicPr>
            <a:picLocks noChangeAspect="1"/>
          </p:cNvPicPr>
          <p:nvPr/>
        </p:nvPicPr>
        <p:blipFill>
          <a:blip r:embed="rId3"/>
          <a:stretch>
            <a:fillRect/>
          </a:stretch>
        </p:blipFill>
        <p:spPr>
          <a:xfrm>
            <a:off x="6800769" y="2859796"/>
            <a:ext cx="4503924" cy="3277246"/>
          </a:xfrm>
          <a:prstGeom prst="rect">
            <a:avLst/>
          </a:prstGeom>
        </p:spPr>
      </p:pic>
      <p:sp>
        <p:nvSpPr>
          <p:cNvPr id="10" name="TextBox 9">
            <a:extLst>
              <a:ext uri="{FF2B5EF4-FFF2-40B4-BE49-F238E27FC236}">
                <a16:creationId xmlns:a16="http://schemas.microsoft.com/office/drawing/2014/main" id="{31BED0A8-E12B-BF71-AC8B-E5FA8B4B5D21}"/>
              </a:ext>
            </a:extLst>
          </p:cNvPr>
          <p:cNvSpPr txBox="1"/>
          <p:nvPr/>
        </p:nvSpPr>
        <p:spPr>
          <a:xfrm>
            <a:off x="-255297" y="6128383"/>
            <a:ext cx="8878072" cy="861774"/>
          </a:xfrm>
          <a:prstGeom prst="rect">
            <a:avLst/>
          </a:prstGeom>
          <a:noFill/>
        </p:spPr>
        <p:txBody>
          <a:bodyPr wrap="square" rtlCol="0">
            <a:spAutoFit/>
          </a:bodyPr>
          <a:lstStyle/>
          <a:p>
            <a:pPr algn="r">
              <a:spcBef>
                <a:spcPts val="400"/>
              </a:spcBef>
            </a:pPr>
            <a:r>
              <a:rPr lang="en-US" sz="1000" dirty="0"/>
              <a:t>Austin AE et al. </a:t>
            </a:r>
            <a:r>
              <a:rPr lang="en-US" sz="1000" i="1" dirty="0"/>
              <a:t>JAMA </a:t>
            </a:r>
            <a:r>
              <a:rPr lang="en-US" sz="1000" i="1" dirty="0" err="1"/>
              <a:t>Pediatr</a:t>
            </a:r>
            <a:r>
              <a:rPr lang="en-US" sz="1000" i="1" dirty="0"/>
              <a:t>.</a:t>
            </a:r>
            <a:r>
              <a:rPr lang="en-US" sz="1000" dirty="0"/>
              <a:t> 2022</a:t>
            </a:r>
          </a:p>
          <a:p>
            <a:pPr algn="r">
              <a:spcBef>
                <a:spcPts val="400"/>
              </a:spcBef>
            </a:pPr>
            <a:r>
              <a:rPr lang="en-US" sz="1000" dirty="0"/>
              <a:t>Schiff DM et al. J </a:t>
            </a:r>
            <a:r>
              <a:rPr lang="en-US" sz="1000" dirty="0" err="1"/>
              <a:t>Subst</a:t>
            </a:r>
            <a:r>
              <a:rPr lang="en-US" sz="1000" dirty="0"/>
              <a:t> Abuse Treat, 2022</a:t>
            </a:r>
          </a:p>
          <a:p>
            <a:pPr algn="r">
              <a:spcBef>
                <a:spcPts val="400"/>
              </a:spcBef>
            </a:pPr>
            <a:r>
              <a:rPr lang="en-US" sz="1000" dirty="0" err="1"/>
              <a:t>Bruzelius</a:t>
            </a:r>
            <a:r>
              <a:rPr lang="en-US" sz="1000" dirty="0"/>
              <a:t> E et al. JAMA. 2022</a:t>
            </a:r>
          </a:p>
          <a:p>
            <a:pPr algn="r">
              <a:spcBef>
                <a:spcPts val="400"/>
              </a:spcBef>
            </a:pPr>
            <a:r>
              <a:rPr lang="en-US" sz="1000" dirty="0"/>
              <a:t> </a:t>
            </a:r>
            <a:endParaRPr lang="en-US" altLang="en-US" sz="1000" dirty="0">
              <a:latin typeface="Arial" pitchFamily="34" charset="0"/>
              <a:cs typeface="Arial" pitchFamily="34" charset="0"/>
            </a:endParaRPr>
          </a:p>
        </p:txBody>
      </p:sp>
      <p:sp>
        <p:nvSpPr>
          <p:cNvPr id="11" name="Title 1">
            <a:extLst>
              <a:ext uri="{FF2B5EF4-FFF2-40B4-BE49-F238E27FC236}">
                <a16:creationId xmlns:a16="http://schemas.microsoft.com/office/drawing/2014/main" id="{6F823CC5-BD78-9B6D-7701-9E866F684D5F}"/>
              </a:ext>
            </a:extLst>
          </p:cNvPr>
          <p:cNvSpPr>
            <a:spLocks noGrp="1"/>
          </p:cNvSpPr>
          <p:nvPr/>
        </p:nvSpPr>
        <p:spPr>
          <a:xfrm>
            <a:off x="498523" y="-133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Health of Birthing People</a:t>
            </a:r>
          </a:p>
        </p:txBody>
      </p:sp>
    </p:spTree>
    <p:extLst>
      <p:ext uri="{BB962C8B-B14F-4D97-AF65-F5344CB8AC3E}">
        <p14:creationId xmlns:p14="http://schemas.microsoft.com/office/powerpoint/2010/main" val="137349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965DCE-D040-AA20-B3B5-778797F8E6B3}"/>
              </a:ext>
            </a:extLst>
          </p:cNvPr>
          <p:cNvSpPr txBox="1"/>
          <p:nvPr/>
        </p:nvSpPr>
        <p:spPr>
          <a:xfrm>
            <a:off x="2332326" y="6334780"/>
            <a:ext cx="7044266" cy="677108"/>
          </a:xfrm>
          <a:prstGeom prst="rect">
            <a:avLst/>
          </a:prstGeom>
          <a:noFill/>
        </p:spPr>
        <p:txBody>
          <a:bodyPr wrap="square" rtlCol="0">
            <a:spAutoFit/>
          </a:bodyPr>
          <a:lstStyle/>
          <a:p>
            <a:r>
              <a:rPr lang="en-US" sz="1000" dirty="0" err="1"/>
              <a:t>Butel</a:t>
            </a:r>
            <a:r>
              <a:rPr lang="en-US" sz="1000" dirty="0"/>
              <a:t>, A.  Data Brief  Child Welfare Investigations and NYC Neighborhoods. The New School Center for NYC Affairs. 2019</a:t>
            </a:r>
          </a:p>
          <a:p>
            <a:r>
              <a:rPr lang="en-US" sz="1000" dirty="0"/>
              <a:t>Unintentional Drug Poisoning (Overdose) Deaths in New York City in 2023. NYC Health. October 2024</a:t>
            </a:r>
          </a:p>
          <a:p>
            <a:endParaRPr lang="en-US" dirty="0"/>
          </a:p>
        </p:txBody>
      </p:sp>
      <p:sp>
        <p:nvSpPr>
          <p:cNvPr id="3" name="Title 2">
            <a:extLst>
              <a:ext uri="{FF2B5EF4-FFF2-40B4-BE49-F238E27FC236}">
                <a16:creationId xmlns:a16="http://schemas.microsoft.com/office/drawing/2014/main" id="{7E2D883C-C54F-593D-35CC-213C6CECC513}"/>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869CB7FA-378B-16FD-3DA2-9FF8B69F012D}"/>
              </a:ext>
            </a:extLst>
          </p:cNvPr>
          <p:cNvPicPr>
            <a:picLocks noChangeAspect="1"/>
          </p:cNvPicPr>
          <p:nvPr/>
        </p:nvPicPr>
        <p:blipFill>
          <a:blip r:embed="rId3"/>
          <a:stretch>
            <a:fillRect/>
          </a:stretch>
        </p:blipFill>
        <p:spPr>
          <a:xfrm>
            <a:off x="84664" y="1540933"/>
            <a:ext cx="12013027" cy="3901759"/>
          </a:xfrm>
          <a:prstGeom prst="rect">
            <a:avLst/>
          </a:prstGeom>
        </p:spPr>
      </p:pic>
      <p:pic>
        <p:nvPicPr>
          <p:cNvPr id="4" name="Picture 3">
            <a:extLst>
              <a:ext uri="{FF2B5EF4-FFF2-40B4-BE49-F238E27FC236}">
                <a16:creationId xmlns:a16="http://schemas.microsoft.com/office/drawing/2014/main" id="{0F9F03E0-2D8D-B0BF-7BA3-C66F8DE7506E}"/>
              </a:ext>
            </a:extLst>
          </p:cNvPr>
          <p:cNvPicPr>
            <a:picLocks noChangeAspect="1"/>
          </p:cNvPicPr>
          <p:nvPr/>
        </p:nvPicPr>
        <p:blipFill>
          <a:blip r:embed="rId4"/>
          <a:stretch>
            <a:fillRect/>
          </a:stretch>
        </p:blipFill>
        <p:spPr>
          <a:xfrm>
            <a:off x="4263306" y="1231152"/>
            <a:ext cx="3708400" cy="4445000"/>
          </a:xfrm>
          <a:prstGeom prst="rect">
            <a:avLst/>
          </a:prstGeom>
          <a:noFill/>
          <a:ln>
            <a:noFill/>
          </a:ln>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111E94E-0F2C-C77B-E1CB-10D858B05B25}"/>
                  </a:ext>
                </a:extLst>
              </p14:cNvPr>
              <p14:cNvContentPartPr/>
              <p14:nvPr/>
            </p14:nvContentPartPr>
            <p14:xfrm>
              <a:off x="4363036" y="2679669"/>
              <a:ext cx="336600" cy="295560"/>
            </p14:xfrm>
          </p:contentPart>
        </mc:Choice>
        <mc:Fallback xmlns="">
          <p:pic>
            <p:nvPicPr>
              <p:cNvPr id="5" name="Ink 4">
                <a:extLst>
                  <a:ext uri="{FF2B5EF4-FFF2-40B4-BE49-F238E27FC236}">
                    <a16:creationId xmlns:a16="http://schemas.microsoft.com/office/drawing/2014/main" id="{1111E94E-0F2C-C77B-E1CB-10D858B05B25}"/>
                  </a:ext>
                </a:extLst>
              </p:cNvPr>
              <p:cNvPicPr/>
              <p:nvPr/>
            </p:nvPicPr>
            <p:blipFill>
              <a:blip r:embed="rId6"/>
              <a:stretch>
                <a:fillRect/>
              </a:stretch>
            </p:blipFill>
            <p:spPr>
              <a:xfrm>
                <a:off x="4291036" y="2535669"/>
                <a:ext cx="48024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56FA9B99-CB97-4576-E15F-A8FB9A6CD16E}"/>
                  </a:ext>
                </a:extLst>
              </p14:cNvPr>
              <p14:cNvContentPartPr/>
              <p14:nvPr/>
            </p14:nvContentPartPr>
            <p14:xfrm>
              <a:off x="4242076" y="2744469"/>
              <a:ext cx="577440" cy="353520"/>
            </p14:xfrm>
          </p:contentPart>
        </mc:Choice>
        <mc:Fallback xmlns="">
          <p:pic>
            <p:nvPicPr>
              <p:cNvPr id="7" name="Ink 6">
                <a:extLst>
                  <a:ext uri="{FF2B5EF4-FFF2-40B4-BE49-F238E27FC236}">
                    <a16:creationId xmlns:a16="http://schemas.microsoft.com/office/drawing/2014/main" id="{56FA9B99-CB97-4576-E15F-A8FB9A6CD16E}"/>
                  </a:ext>
                </a:extLst>
              </p:cNvPr>
              <p:cNvPicPr/>
              <p:nvPr/>
            </p:nvPicPr>
            <p:blipFill>
              <a:blip r:embed="rId8"/>
              <a:stretch>
                <a:fillRect/>
              </a:stretch>
            </p:blipFill>
            <p:spPr>
              <a:xfrm>
                <a:off x="4170076" y="2600469"/>
                <a:ext cx="72108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77DC41B-1385-4269-6FF0-A4D495C2FADE}"/>
                  </a:ext>
                </a:extLst>
              </p14:cNvPr>
              <p14:cNvContentPartPr/>
              <p14:nvPr/>
            </p14:nvContentPartPr>
            <p14:xfrm>
              <a:off x="4220476" y="4490829"/>
              <a:ext cx="114120" cy="262800"/>
            </p14:xfrm>
          </p:contentPart>
        </mc:Choice>
        <mc:Fallback xmlns="">
          <p:pic>
            <p:nvPicPr>
              <p:cNvPr id="8" name="Ink 7">
                <a:extLst>
                  <a:ext uri="{FF2B5EF4-FFF2-40B4-BE49-F238E27FC236}">
                    <a16:creationId xmlns:a16="http://schemas.microsoft.com/office/drawing/2014/main" id="{A77DC41B-1385-4269-6FF0-A4D495C2FADE}"/>
                  </a:ext>
                </a:extLst>
              </p:cNvPr>
              <p:cNvPicPr/>
              <p:nvPr/>
            </p:nvPicPr>
            <p:blipFill>
              <a:blip r:embed="rId10"/>
              <a:stretch>
                <a:fillRect/>
              </a:stretch>
            </p:blipFill>
            <p:spPr>
              <a:xfrm>
                <a:off x="4148476" y="4347189"/>
                <a:ext cx="2577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B22246C3-562C-A27C-8EF6-176E85919E6C}"/>
                  </a:ext>
                </a:extLst>
              </p14:cNvPr>
              <p14:cNvContentPartPr/>
              <p14:nvPr/>
            </p14:nvContentPartPr>
            <p14:xfrm>
              <a:off x="4292836" y="4673349"/>
              <a:ext cx="360" cy="360"/>
            </p14:xfrm>
          </p:contentPart>
        </mc:Choice>
        <mc:Fallback xmlns="">
          <p:pic>
            <p:nvPicPr>
              <p:cNvPr id="10" name="Ink 9">
                <a:extLst>
                  <a:ext uri="{FF2B5EF4-FFF2-40B4-BE49-F238E27FC236}">
                    <a16:creationId xmlns:a16="http://schemas.microsoft.com/office/drawing/2014/main" id="{B22246C3-562C-A27C-8EF6-176E85919E6C}"/>
                  </a:ext>
                </a:extLst>
              </p:cNvPr>
              <p:cNvPicPr/>
              <p:nvPr/>
            </p:nvPicPr>
            <p:blipFill>
              <a:blip r:embed="rId12"/>
              <a:stretch>
                <a:fillRect/>
              </a:stretch>
            </p:blipFill>
            <p:spPr>
              <a:xfrm>
                <a:off x="4221196" y="45293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5F2AB8CD-88FB-381F-28D8-08FBA130959D}"/>
                  </a:ext>
                </a:extLst>
              </p14:cNvPr>
              <p14:cNvContentPartPr/>
              <p14:nvPr/>
            </p14:nvContentPartPr>
            <p14:xfrm>
              <a:off x="4292836" y="4673349"/>
              <a:ext cx="360" cy="360"/>
            </p14:xfrm>
          </p:contentPart>
        </mc:Choice>
        <mc:Fallback xmlns="">
          <p:pic>
            <p:nvPicPr>
              <p:cNvPr id="11" name="Ink 10">
                <a:extLst>
                  <a:ext uri="{FF2B5EF4-FFF2-40B4-BE49-F238E27FC236}">
                    <a16:creationId xmlns:a16="http://schemas.microsoft.com/office/drawing/2014/main" id="{5F2AB8CD-88FB-381F-28D8-08FBA130959D}"/>
                  </a:ext>
                </a:extLst>
              </p:cNvPr>
              <p:cNvPicPr/>
              <p:nvPr/>
            </p:nvPicPr>
            <p:blipFill>
              <a:blip r:embed="rId12"/>
              <a:stretch>
                <a:fillRect/>
              </a:stretch>
            </p:blipFill>
            <p:spPr>
              <a:xfrm>
                <a:off x="4221196" y="45293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5810340-D3B5-3EA2-5E8F-91F071529373}"/>
                  </a:ext>
                </a:extLst>
              </p14:cNvPr>
              <p14:cNvContentPartPr/>
              <p14:nvPr/>
            </p14:nvContentPartPr>
            <p14:xfrm>
              <a:off x="4292836" y="4673349"/>
              <a:ext cx="360" cy="360"/>
            </p14:xfrm>
          </p:contentPart>
        </mc:Choice>
        <mc:Fallback xmlns="">
          <p:pic>
            <p:nvPicPr>
              <p:cNvPr id="12" name="Ink 11">
                <a:extLst>
                  <a:ext uri="{FF2B5EF4-FFF2-40B4-BE49-F238E27FC236}">
                    <a16:creationId xmlns:a16="http://schemas.microsoft.com/office/drawing/2014/main" id="{75810340-D3B5-3EA2-5E8F-91F071529373}"/>
                  </a:ext>
                </a:extLst>
              </p:cNvPr>
              <p:cNvPicPr/>
              <p:nvPr/>
            </p:nvPicPr>
            <p:blipFill>
              <a:blip r:embed="rId12"/>
              <a:stretch>
                <a:fillRect/>
              </a:stretch>
            </p:blipFill>
            <p:spPr>
              <a:xfrm>
                <a:off x="4221196" y="45293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2CA4AB17-316B-D755-3AA1-1374B4B831AE}"/>
                  </a:ext>
                </a:extLst>
              </p14:cNvPr>
              <p14:cNvContentPartPr/>
              <p14:nvPr/>
            </p14:nvContentPartPr>
            <p14:xfrm>
              <a:off x="4284916" y="4517109"/>
              <a:ext cx="360" cy="360"/>
            </p14:xfrm>
          </p:contentPart>
        </mc:Choice>
        <mc:Fallback xmlns="">
          <p:pic>
            <p:nvPicPr>
              <p:cNvPr id="13" name="Ink 12">
                <a:extLst>
                  <a:ext uri="{FF2B5EF4-FFF2-40B4-BE49-F238E27FC236}">
                    <a16:creationId xmlns:a16="http://schemas.microsoft.com/office/drawing/2014/main" id="{2CA4AB17-316B-D755-3AA1-1374B4B831AE}"/>
                  </a:ext>
                </a:extLst>
              </p:cNvPr>
              <p:cNvPicPr/>
              <p:nvPr/>
            </p:nvPicPr>
            <p:blipFill>
              <a:blip r:embed="rId12"/>
              <a:stretch>
                <a:fillRect/>
              </a:stretch>
            </p:blipFill>
            <p:spPr>
              <a:xfrm>
                <a:off x="4213276" y="43731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452B629-9965-5DB3-5892-0618E2FD1A1E}"/>
                  </a:ext>
                </a:extLst>
              </p14:cNvPr>
              <p14:cNvContentPartPr/>
              <p14:nvPr/>
            </p14:nvContentPartPr>
            <p14:xfrm>
              <a:off x="4284916" y="4517109"/>
              <a:ext cx="360" cy="360"/>
            </p14:xfrm>
          </p:contentPart>
        </mc:Choice>
        <mc:Fallback xmlns="">
          <p:pic>
            <p:nvPicPr>
              <p:cNvPr id="14" name="Ink 13">
                <a:extLst>
                  <a:ext uri="{FF2B5EF4-FFF2-40B4-BE49-F238E27FC236}">
                    <a16:creationId xmlns:a16="http://schemas.microsoft.com/office/drawing/2014/main" id="{F452B629-9965-5DB3-5892-0618E2FD1A1E}"/>
                  </a:ext>
                </a:extLst>
              </p:cNvPr>
              <p:cNvPicPr/>
              <p:nvPr/>
            </p:nvPicPr>
            <p:blipFill>
              <a:blip r:embed="rId12"/>
              <a:stretch>
                <a:fillRect/>
              </a:stretch>
            </p:blipFill>
            <p:spPr>
              <a:xfrm>
                <a:off x="4213276" y="43731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4D820CB1-5761-A3E1-CDE3-1B89676E5B6D}"/>
                  </a:ext>
                </a:extLst>
              </p14:cNvPr>
              <p14:cNvContentPartPr/>
              <p14:nvPr/>
            </p14:nvContentPartPr>
            <p14:xfrm>
              <a:off x="4284916" y="4517109"/>
              <a:ext cx="360" cy="360"/>
            </p14:xfrm>
          </p:contentPart>
        </mc:Choice>
        <mc:Fallback xmlns="">
          <p:pic>
            <p:nvPicPr>
              <p:cNvPr id="15" name="Ink 14">
                <a:extLst>
                  <a:ext uri="{FF2B5EF4-FFF2-40B4-BE49-F238E27FC236}">
                    <a16:creationId xmlns:a16="http://schemas.microsoft.com/office/drawing/2014/main" id="{4D820CB1-5761-A3E1-CDE3-1B89676E5B6D}"/>
                  </a:ext>
                </a:extLst>
              </p:cNvPr>
              <p:cNvPicPr/>
              <p:nvPr/>
            </p:nvPicPr>
            <p:blipFill>
              <a:blip r:embed="rId12"/>
              <a:stretch>
                <a:fillRect/>
              </a:stretch>
            </p:blipFill>
            <p:spPr>
              <a:xfrm>
                <a:off x="4213276" y="43731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1783BF4-BA62-ADB2-BAB7-4A4967408371}"/>
                  </a:ext>
                </a:extLst>
              </p14:cNvPr>
              <p14:cNvContentPartPr/>
              <p14:nvPr/>
            </p14:nvContentPartPr>
            <p14:xfrm>
              <a:off x="4284916" y="4517109"/>
              <a:ext cx="360" cy="360"/>
            </p14:xfrm>
          </p:contentPart>
        </mc:Choice>
        <mc:Fallback xmlns="">
          <p:pic>
            <p:nvPicPr>
              <p:cNvPr id="16" name="Ink 15">
                <a:extLst>
                  <a:ext uri="{FF2B5EF4-FFF2-40B4-BE49-F238E27FC236}">
                    <a16:creationId xmlns:a16="http://schemas.microsoft.com/office/drawing/2014/main" id="{F1783BF4-BA62-ADB2-BAB7-4A4967408371}"/>
                  </a:ext>
                </a:extLst>
              </p:cNvPr>
              <p:cNvPicPr/>
              <p:nvPr/>
            </p:nvPicPr>
            <p:blipFill>
              <a:blip r:embed="rId12"/>
              <a:stretch>
                <a:fillRect/>
              </a:stretch>
            </p:blipFill>
            <p:spPr>
              <a:xfrm>
                <a:off x="4213276" y="43731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0979D53A-0E3D-B877-04EE-C66920026F6A}"/>
                  </a:ext>
                </a:extLst>
              </p14:cNvPr>
              <p14:cNvContentPartPr/>
              <p14:nvPr/>
            </p14:nvContentPartPr>
            <p14:xfrm>
              <a:off x="4284916" y="4832469"/>
              <a:ext cx="360" cy="360"/>
            </p14:xfrm>
          </p:contentPart>
        </mc:Choice>
        <mc:Fallback xmlns="">
          <p:pic>
            <p:nvPicPr>
              <p:cNvPr id="17" name="Ink 16">
                <a:extLst>
                  <a:ext uri="{FF2B5EF4-FFF2-40B4-BE49-F238E27FC236}">
                    <a16:creationId xmlns:a16="http://schemas.microsoft.com/office/drawing/2014/main" id="{0979D53A-0E3D-B877-04EE-C66920026F6A}"/>
                  </a:ext>
                </a:extLst>
              </p:cNvPr>
              <p:cNvPicPr/>
              <p:nvPr/>
            </p:nvPicPr>
            <p:blipFill>
              <a:blip r:embed="rId12"/>
              <a:stretch>
                <a:fillRect/>
              </a:stretch>
            </p:blipFill>
            <p:spPr>
              <a:xfrm>
                <a:off x="4213276" y="46884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8A8A8FDA-7C03-9BF9-50EE-E0DA578C8E26}"/>
                  </a:ext>
                </a:extLst>
              </p14:cNvPr>
              <p14:cNvContentPartPr/>
              <p14:nvPr/>
            </p14:nvContentPartPr>
            <p14:xfrm>
              <a:off x="4351156" y="4688109"/>
              <a:ext cx="360" cy="360"/>
            </p14:xfrm>
          </p:contentPart>
        </mc:Choice>
        <mc:Fallback xmlns="">
          <p:pic>
            <p:nvPicPr>
              <p:cNvPr id="18" name="Ink 17">
                <a:extLst>
                  <a:ext uri="{FF2B5EF4-FFF2-40B4-BE49-F238E27FC236}">
                    <a16:creationId xmlns:a16="http://schemas.microsoft.com/office/drawing/2014/main" id="{8A8A8FDA-7C03-9BF9-50EE-E0DA578C8E26}"/>
                  </a:ext>
                </a:extLst>
              </p:cNvPr>
              <p:cNvPicPr/>
              <p:nvPr/>
            </p:nvPicPr>
            <p:blipFill>
              <a:blip r:embed="rId12"/>
              <a:stretch>
                <a:fillRect/>
              </a:stretch>
            </p:blipFill>
            <p:spPr>
              <a:xfrm>
                <a:off x="4279516" y="45444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60124998-1364-C01B-BEC7-703EA225B78D}"/>
                  </a:ext>
                </a:extLst>
              </p14:cNvPr>
              <p14:cNvContentPartPr/>
              <p14:nvPr/>
            </p14:nvContentPartPr>
            <p14:xfrm>
              <a:off x="4351156" y="4688109"/>
              <a:ext cx="360" cy="360"/>
            </p14:xfrm>
          </p:contentPart>
        </mc:Choice>
        <mc:Fallback xmlns="">
          <p:pic>
            <p:nvPicPr>
              <p:cNvPr id="19" name="Ink 18">
                <a:extLst>
                  <a:ext uri="{FF2B5EF4-FFF2-40B4-BE49-F238E27FC236}">
                    <a16:creationId xmlns:a16="http://schemas.microsoft.com/office/drawing/2014/main" id="{60124998-1364-C01B-BEC7-703EA225B78D}"/>
                  </a:ext>
                </a:extLst>
              </p:cNvPr>
              <p:cNvPicPr/>
              <p:nvPr/>
            </p:nvPicPr>
            <p:blipFill>
              <a:blip r:embed="rId12"/>
              <a:stretch>
                <a:fillRect/>
              </a:stretch>
            </p:blipFill>
            <p:spPr>
              <a:xfrm>
                <a:off x="4279516" y="45444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48DBD4AA-844A-BB7F-B1B1-1C3EE41D78EC}"/>
                  </a:ext>
                </a:extLst>
              </p14:cNvPr>
              <p14:cNvContentPartPr/>
              <p14:nvPr/>
            </p14:nvContentPartPr>
            <p14:xfrm>
              <a:off x="4351156" y="4688109"/>
              <a:ext cx="360" cy="360"/>
            </p14:xfrm>
          </p:contentPart>
        </mc:Choice>
        <mc:Fallback xmlns="">
          <p:pic>
            <p:nvPicPr>
              <p:cNvPr id="20" name="Ink 19">
                <a:extLst>
                  <a:ext uri="{FF2B5EF4-FFF2-40B4-BE49-F238E27FC236}">
                    <a16:creationId xmlns:a16="http://schemas.microsoft.com/office/drawing/2014/main" id="{48DBD4AA-844A-BB7F-B1B1-1C3EE41D78EC}"/>
                  </a:ext>
                </a:extLst>
              </p:cNvPr>
              <p:cNvPicPr/>
              <p:nvPr/>
            </p:nvPicPr>
            <p:blipFill>
              <a:blip r:embed="rId12"/>
              <a:stretch>
                <a:fillRect/>
              </a:stretch>
            </p:blipFill>
            <p:spPr>
              <a:xfrm>
                <a:off x="4279516" y="45444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0252B696-0E31-E862-9ACD-D6D4139CEBA6}"/>
                  </a:ext>
                </a:extLst>
              </p14:cNvPr>
              <p14:cNvContentPartPr/>
              <p14:nvPr/>
            </p14:nvContentPartPr>
            <p14:xfrm>
              <a:off x="4351156" y="4688109"/>
              <a:ext cx="360" cy="360"/>
            </p14:xfrm>
          </p:contentPart>
        </mc:Choice>
        <mc:Fallback xmlns="">
          <p:pic>
            <p:nvPicPr>
              <p:cNvPr id="21" name="Ink 20">
                <a:extLst>
                  <a:ext uri="{FF2B5EF4-FFF2-40B4-BE49-F238E27FC236}">
                    <a16:creationId xmlns:a16="http://schemas.microsoft.com/office/drawing/2014/main" id="{0252B696-0E31-E862-9ACD-D6D4139CEBA6}"/>
                  </a:ext>
                </a:extLst>
              </p:cNvPr>
              <p:cNvPicPr/>
              <p:nvPr/>
            </p:nvPicPr>
            <p:blipFill>
              <a:blip r:embed="rId12"/>
              <a:stretch>
                <a:fillRect/>
              </a:stretch>
            </p:blipFill>
            <p:spPr>
              <a:xfrm>
                <a:off x="4279516" y="45444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155425B7-9ABE-7044-6888-2938367E2743}"/>
                  </a:ext>
                </a:extLst>
              </p14:cNvPr>
              <p14:cNvContentPartPr/>
              <p14:nvPr/>
            </p14:nvContentPartPr>
            <p14:xfrm>
              <a:off x="4351156" y="4688109"/>
              <a:ext cx="360" cy="360"/>
            </p14:xfrm>
          </p:contentPart>
        </mc:Choice>
        <mc:Fallback xmlns="">
          <p:pic>
            <p:nvPicPr>
              <p:cNvPr id="22" name="Ink 21">
                <a:extLst>
                  <a:ext uri="{FF2B5EF4-FFF2-40B4-BE49-F238E27FC236}">
                    <a16:creationId xmlns:a16="http://schemas.microsoft.com/office/drawing/2014/main" id="{155425B7-9ABE-7044-6888-2938367E2743}"/>
                  </a:ext>
                </a:extLst>
              </p:cNvPr>
              <p:cNvPicPr/>
              <p:nvPr/>
            </p:nvPicPr>
            <p:blipFill>
              <a:blip r:embed="rId12"/>
              <a:stretch>
                <a:fillRect/>
              </a:stretch>
            </p:blipFill>
            <p:spPr>
              <a:xfrm>
                <a:off x="4279516" y="45444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7AB1B95C-4601-8964-19FD-96EA27CFA8E4}"/>
                  </a:ext>
                </a:extLst>
              </p14:cNvPr>
              <p14:cNvContentPartPr/>
              <p14:nvPr/>
            </p14:nvContentPartPr>
            <p14:xfrm>
              <a:off x="4332436" y="3019869"/>
              <a:ext cx="360" cy="360"/>
            </p14:xfrm>
          </p:contentPart>
        </mc:Choice>
        <mc:Fallback xmlns="">
          <p:pic>
            <p:nvPicPr>
              <p:cNvPr id="23" name="Ink 22">
                <a:extLst>
                  <a:ext uri="{FF2B5EF4-FFF2-40B4-BE49-F238E27FC236}">
                    <a16:creationId xmlns:a16="http://schemas.microsoft.com/office/drawing/2014/main" id="{7AB1B95C-4601-8964-19FD-96EA27CFA8E4}"/>
                  </a:ext>
                </a:extLst>
              </p:cNvPr>
              <p:cNvPicPr/>
              <p:nvPr/>
            </p:nvPicPr>
            <p:blipFill>
              <a:blip r:embed="rId12"/>
              <a:stretch>
                <a:fillRect/>
              </a:stretch>
            </p:blipFill>
            <p:spPr>
              <a:xfrm>
                <a:off x="4260436" y="28758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084F3F9-A12E-3C56-570C-778961C4DEE2}"/>
                  </a:ext>
                </a:extLst>
              </p14:cNvPr>
              <p14:cNvContentPartPr/>
              <p14:nvPr/>
            </p14:nvContentPartPr>
            <p14:xfrm>
              <a:off x="4128676" y="1531629"/>
              <a:ext cx="360" cy="360"/>
            </p14:xfrm>
          </p:contentPart>
        </mc:Choice>
        <mc:Fallback xmlns="">
          <p:pic>
            <p:nvPicPr>
              <p:cNvPr id="45" name="Ink 44">
                <a:extLst>
                  <a:ext uri="{FF2B5EF4-FFF2-40B4-BE49-F238E27FC236}">
                    <a16:creationId xmlns:a16="http://schemas.microsoft.com/office/drawing/2014/main" id="{C084F3F9-A12E-3C56-570C-778961C4DEE2}"/>
                  </a:ext>
                </a:extLst>
              </p:cNvPr>
              <p:cNvPicPr/>
              <p:nvPr/>
            </p:nvPicPr>
            <p:blipFill>
              <a:blip r:embed="rId12"/>
              <a:stretch>
                <a:fillRect/>
              </a:stretch>
            </p:blipFill>
            <p:spPr>
              <a:xfrm>
                <a:off x="4057036" y="138762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Ink 45">
                <a:extLst>
                  <a:ext uri="{FF2B5EF4-FFF2-40B4-BE49-F238E27FC236}">
                    <a16:creationId xmlns:a16="http://schemas.microsoft.com/office/drawing/2014/main" id="{00827D25-03D9-90C1-8300-5285D14FEF4D}"/>
                  </a:ext>
                </a:extLst>
              </p14:cNvPr>
              <p14:cNvContentPartPr/>
              <p14:nvPr/>
            </p14:nvContentPartPr>
            <p14:xfrm>
              <a:off x="5143156" y="309069"/>
              <a:ext cx="360" cy="360"/>
            </p14:xfrm>
          </p:contentPart>
        </mc:Choice>
        <mc:Fallback xmlns="">
          <p:pic>
            <p:nvPicPr>
              <p:cNvPr id="46" name="Ink 45">
                <a:extLst>
                  <a:ext uri="{FF2B5EF4-FFF2-40B4-BE49-F238E27FC236}">
                    <a16:creationId xmlns:a16="http://schemas.microsoft.com/office/drawing/2014/main" id="{00827D25-03D9-90C1-8300-5285D14FEF4D}"/>
                  </a:ext>
                </a:extLst>
              </p:cNvPr>
              <p:cNvPicPr/>
              <p:nvPr/>
            </p:nvPicPr>
            <p:blipFill>
              <a:blip r:embed="rId12"/>
              <a:stretch>
                <a:fillRect/>
              </a:stretch>
            </p:blipFill>
            <p:spPr>
              <a:xfrm>
                <a:off x="5071516" y="16506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63220F82-702E-1E19-32B3-07AA6CB88E6F}"/>
                  </a:ext>
                </a:extLst>
              </p14:cNvPr>
              <p14:cNvContentPartPr/>
              <p14:nvPr/>
            </p14:nvContentPartPr>
            <p14:xfrm>
              <a:off x="4231276" y="2088549"/>
              <a:ext cx="360" cy="360"/>
            </p14:xfrm>
          </p:contentPart>
        </mc:Choice>
        <mc:Fallback xmlns="">
          <p:pic>
            <p:nvPicPr>
              <p:cNvPr id="47" name="Ink 46">
                <a:extLst>
                  <a:ext uri="{FF2B5EF4-FFF2-40B4-BE49-F238E27FC236}">
                    <a16:creationId xmlns:a16="http://schemas.microsoft.com/office/drawing/2014/main" id="{63220F82-702E-1E19-32B3-07AA6CB88E6F}"/>
                  </a:ext>
                </a:extLst>
              </p:cNvPr>
              <p:cNvPicPr/>
              <p:nvPr/>
            </p:nvPicPr>
            <p:blipFill>
              <a:blip r:embed="rId12"/>
              <a:stretch>
                <a:fillRect/>
              </a:stretch>
            </p:blipFill>
            <p:spPr>
              <a:xfrm>
                <a:off x="4159636" y="19449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Ink 47">
                <a:extLst>
                  <a:ext uri="{FF2B5EF4-FFF2-40B4-BE49-F238E27FC236}">
                    <a16:creationId xmlns:a16="http://schemas.microsoft.com/office/drawing/2014/main" id="{9898A89D-9DD9-4D8B-D94E-5893377CAA2B}"/>
                  </a:ext>
                </a:extLst>
              </p14:cNvPr>
              <p14:cNvContentPartPr/>
              <p14:nvPr/>
            </p14:nvContentPartPr>
            <p14:xfrm>
              <a:off x="4231276" y="2088549"/>
              <a:ext cx="360" cy="360"/>
            </p14:xfrm>
          </p:contentPart>
        </mc:Choice>
        <mc:Fallback xmlns="">
          <p:pic>
            <p:nvPicPr>
              <p:cNvPr id="48" name="Ink 47">
                <a:extLst>
                  <a:ext uri="{FF2B5EF4-FFF2-40B4-BE49-F238E27FC236}">
                    <a16:creationId xmlns:a16="http://schemas.microsoft.com/office/drawing/2014/main" id="{9898A89D-9DD9-4D8B-D94E-5893377CAA2B}"/>
                  </a:ext>
                </a:extLst>
              </p:cNvPr>
              <p:cNvPicPr/>
              <p:nvPr/>
            </p:nvPicPr>
            <p:blipFill>
              <a:blip r:embed="rId12"/>
              <a:stretch>
                <a:fillRect/>
              </a:stretch>
            </p:blipFill>
            <p:spPr>
              <a:xfrm>
                <a:off x="4159636" y="19449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9" name="Ink 48">
                <a:extLst>
                  <a:ext uri="{FF2B5EF4-FFF2-40B4-BE49-F238E27FC236}">
                    <a16:creationId xmlns:a16="http://schemas.microsoft.com/office/drawing/2014/main" id="{47AC866F-9602-FFF5-9102-DF9670EEFD9F}"/>
                  </a:ext>
                </a:extLst>
              </p14:cNvPr>
              <p14:cNvContentPartPr/>
              <p14:nvPr/>
            </p14:nvContentPartPr>
            <p14:xfrm>
              <a:off x="4231276" y="2088549"/>
              <a:ext cx="360" cy="360"/>
            </p14:xfrm>
          </p:contentPart>
        </mc:Choice>
        <mc:Fallback xmlns="">
          <p:pic>
            <p:nvPicPr>
              <p:cNvPr id="49" name="Ink 48">
                <a:extLst>
                  <a:ext uri="{FF2B5EF4-FFF2-40B4-BE49-F238E27FC236}">
                    <a16:creationId xmlns:a16="http://schemas.microsoft.com/office/drawing/2014/main" id="{47AC866F-9602-FFF5-9102-DF9670EEFD9F}"/>
                  </a:ext>
                </a:extLst>
              </p:cNvPr>
              <p:cNvPicPr/>
              <p:nvPr/>
            </p:nvPicPr>
            <p:blipFill>
              <a:blip r:embed="rId12"/>
              <a:stretch>
                <a:fillRect/>
              </a:stretch>
            </p:blipFill>
            <p:spPr>
              <a:xfrm>
                <a:off x="4159636" y="19449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Ink 49">
                <a:extLst>
                  <a:ext uri="{FF2B5EF4-FFF2-40B4-BE49-F238E27FC236}">
                    <a16:creationId xmlns:a16="http://schemas.microsoft.com/office/drawing/2014/main" id="{F7BDD2E5-122B-A10D-DA23-3954DDD43897}"/>
                  </a:ext>
                </a:extLst>
              </p14:cNvPr>
              <p14:cNvContentPartPr/>
              <p14:nvPr/>
            </p14:nvContentPartPr>
            <p14:xfrm>
              <a:off x="4231276" y="2088549"/>
              <a:ext cx="360" cy="360"/>
            </p14:xfrm>
          </p:contentPart>
        </mc:Choice>
        <mc:Fallback xmlns="">
          <p:pic>
            <p:nvPicPr>
              <p:cNvPr id="50" name="Ink 49">
                <a:extLst>
                  <a:ext uri="{FF2B5EF4-FFF2-40B4-BE49-F238E27FC236}">
                    <a16:creationId xmlns:a16="http://schemas.microsoft.com/office/drawing/2014/main" id="{F7BDD2E5-122B-A10D-DA23-3954DDD43897}"/>
                  </a:ext>
                </a:extLst>
              </p:cNvPr>
              <p:cNvPicPr/>
              <p:nvPr/>
            </p:nvPicPr>
            <p:blipFill>
              <a:blip r:embed="rId12"/>
              <a:stretch>
                <a:fillRect/>
              </a:stretch>
            </p:blipFill>
            <p:spPr>
              <a:xfrm>
                <a:off x="4159636" y="19449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 name="Ink 50">
                <a:extLst>
                  <a:ext uri="{FF2B5EF4-FFF2-40B4-BE49-F238E27FC236}">
                    <a16:creationId xmlns:a16="http://schemas.microsoft.com/office/drawing/2014/main" id="{EA6E269B-ABF5-270C-2D5E-D55A7510A54B}"/>
                  </a:ext>
                </a:extLst>
              </p14:cNvPr>
              <p14:cNvContentPartPr/>
              <p14:nvPr/>
            </p14:nvContentPartPr>
            <p14:xfrm>
              <a:off x="4231276" y="2088549"/>
              <a:ext cx="360" cy="360"/>
            </p14:xfrm>
          </p:contentPart>
        </mc:Choice>
        <mc:Fallback xmlns="">
          <p:pic>
            <p:nvPicPr>
              <p:cNvPr id="51" name="Ink 50">
                <a:extLst>
                  <a:ext uri="{FF2B5EF4-FFF2-40B4-BE49-F238E27FC236}">
                    <a16:creationId xmlns:a16="http://schemas.microsoft.com/office/drawing/2014/main" id="{EA6E269B-ABF5-270C-2D5E-D55A7510A54B}"/>
                  </a:ext>
                </a:extLst>
              </p:cNvPr>
              <p:cNvPicPr/>
              <p:nvPr/>
            </p:nvPicPr>
            <p:blipFill>
              <a:blip r:embed="rId12"/>
              <a:stretch>
                <a:fillRect/>
              </a:stretch>
            </p:blipFill>
            <p:spPr>
              <a:xfrm>
                <a:off x="4159636" y="194490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 name="Ink 51">
                <a:extLst>
                  <a:ext uri="{FF2B5EF4-FFF2-40B4-BE49-F238E27FC236}">
                    <a16:creationId xmlns:a16="http://schemas.microsoft.com/office/drawing/2014/main" id="{23D0E523-8832-2175-C2C9-C68A8615F874}"/>
                  </a:ext>
                </a:extLst>
              </p14:cNvPr>
              <p14:cNvContentPartPr/>
              <p14:nvPr/>
            </p14:nvContentPartPr>
            <p14:xfrm>
              <a:off x="4482669" y="2853154"/>
              <a:ext cx="360" cy="360"/>
            </p14:xfrm>
          </p:contentPart>
        </mc:Choice>
        <mc:Fallback xmlns="">
          <p:pic>
            <p:nvPicPr>
              <p:cNvPr id="52" name="Ink 51">
                <a:extLst>
                  <a:ext uri="{FF2B5EF4-FFF2-40B4-BE49-F238E27FC236}">
                    <a16:creationId xmlns:a16="http://schemas.microsoft.com/office/drawing/2014/main" id="{23D0E523-8832-2175-C2C9-C68A8615F874}"/>
                  </a:ext>
                </a:extLst>
              </p:cNvPr>
              <p:cNvPicPr/>
              <p:nvPr/>
            </p:nvPicPr>
            <p:blipFill>
              <a:blip r:embed="rId12"/>
              <a:stretch>
                <a:fillRect/>
              </a:stretch>
            </p:blipFill>
            <p:spPr>
              <a:xfrm>
                <a:off x="4411029" y="270951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Ink 52">
                <a:extLst>
                  <a:ext uri="{FF2B5EF4-FFF2-40B4-BE49-F238E27FC236}">
                    <a16:creationId xmlns:a16="http://schemas.microsoft.com/office/drawing/2014/main" id="{2B9237BC-B3BB-289D-973B-D02D5FBA7449}"/>
                  </a:ext>
                </a:extLst>
              </p14:cNvPr>
              <p14:cNvContentPartPr/>
              <p14:nvPr/>
            </p14:nvContentPartPr>
            <p14:xfrm>
              <a:off x="4482669" y="2853154"/>
              <a:ext cx="360" cy="360"/>
            </p14:xfrm>
          </p:contentPart>
        </mc:Choice>
        <mc:Fallback xmlns="">
          <p:pic>
            <p:nvPicPr>
              <p:cNvPr id="53" name="Ink 52">
                <a:extLst>
                  <a:ext uri="{FF2B5EF4-FFF2-40B4-BE49-F238E27FC236}">
                    <a16:creationId xmlns:a16="http://schemas.microsoft.com/office/drawing/2014/main" id="{2B9237BC-B3BB-289D-973B-D02D5FBA7449}"/>
                  </a:ext>
                </a:extLst>
              </p:cNvPr>
              <p:cNvPicPr/>
              <p:nvPr/>
            </p:nvPicPr>
            <p:blipFill>
              <a:blip r:embed="rId12"/>
              <a:stretch>
                <a:fillRect/>
              </a:stretch>
            </p:blipFill>
            <p:spPr>
              <a:xfrm>
                <a:off x="4411029" y="270951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Ink 53">
                <a:extLst>
                  <a:ext uri="{FF2B5EF4-FFF2-40B4-BE49-F238E27FC236}">
                    <a16:creationId xmlns:a16="http://schemas.microsoft.com/office/drawing/2014/main" id="{07D7F1E1-1BB7-E5F5-45AC-866E9AA23989}"/>
                  </a:ext>
                </a:extLst>
              </p14:cNvPr>
              <p14:cNvContentPartPr/>
              <p14:nvPr/>
            </p14:nvContentPartPr>
            <p14:xfrm>
              <a:off x="4482669" y="2853154"/>
              <a:ext cx="360" cy="360"/>
            </p14:xfrm>
          </p:contentPart>
        </mc:Choice>
        <mc:Fallback xmlns="">
          <p:pic>
            <p:nvPicPr>
              <p:cNvPr id="54" name="Ink 53">
                <a:extLst>
                  <a:ext uri="{FF2B5EF4-FFF2-40B4-BE49-F238E27FC236}">
                    <a16:creationId xmlns:a16="http://schemas.microsoft.com/office/drawing/2014/main" id="{07D7F1E1-1BB7-E5F5-45AC-866E9AA23989}"/>
                  </a:ext>
                </a:extLst>
              </p:cNvPr>
              <p:cNvPicPr/>
              <p:nvPr/>
            </p:nvPicPr>
            <p:blipFill>
              <a:blip r:embed="rId12"/>
              <a:stretch>
                <a:fillRect/>
              </a:stretch>
            </p:blipFill>
            <p:spPr>
              <a:xfrm>
                <a:off x="4411029" y="270951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5" name="Ink 54">
                <a:extLst>
                  <a:ext uri="{FF2B5EF4-FFF2-40B4-BE49-F238E27FC236}">
                    <a16:creationId xmlns:a16="http://schemas.microsoft.com/office/drawing/2014/main" id="{1DDE518D-587F-8749-2A79-5ECFFDC403F4}"/>
                  </a:ext>
                </a:extLst>
              </p14:cNvPr>
              <p14:cNvContentPartPr/>
              <p14:nvPr/>
            </p14:nvContentPartPr>
            <p14:xfrm>
              <a:off x="4482669" y="2853154"/>
              <a:ext cx="360" cy="360"/>
            </p14:xfrm>
          </p:contentPart>
        </mc:Choice>
        <mc:Fallback xmlns="">
          <p:pic>
            <p:nvPicPr>
              <p:cNvPr id="55" name="Ink 54">
                <a:extLst>
                  <a:ext uri="{FF2B5EF4-FFF2-40B4-BE49-F238E27FC236}">
                    <a16:creationId xmlns:a16="http://schemas.microsoft.com/office/drawing/2014/main" id="{1DDE518D-587F-8749-2A79-5ECFFDC403F4}"/>
                  </a:ext>
                </a:extLst>
              </p:cNvPr>
              <p:cNvPicPr/>
              <p:nvPr/>
            </p:nvPicPr>
            <p:blipFill>
              <a:blip r:embed="rId12"/>
              <a:stretch>
                <a:fillRect/>
              </a:stretch>
            </p:blipFill>
            <p:spPr>
              <a:xfrm>
                <a:off x="4411029" y="270951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Ink 55">
                <a:extLst>
                  <a:ext uri="{FF2B5EF4-FFF2-40B4-BE49-F238E27FC236}">
                    <a16:creationId xmlns:a16="http://schemas.microsoft.com/office/drawing/2014/main" id="{0C020BD9-66CC-8758-F9AF-FC6DC60C208E}"/>
                  </a:ext>
                </a:extLst>
              </p14:cNvPr>
              <p14:cNvContentPartPr/>
              <p14:nvPr/>
            </p14:nvContentPartPr>
            <p14:xfrm>
              <a:off x="4459989" y="2858194"/>
              <a:ext cx="360" cy="360"/>
            </p14:xfrm>
          </p:contentPart>
        </mc:Choice>
        <mc:Fallback xmlns="">
          <p:pic>
            <p:nvPicPr>
              <p:cNvPr id="56" name="Ink 55">
                <a:extLst>
                  <a:ext uri="{FF2B5EF4-FFF2-40B4-BE49-F238E27FC236}">
                    <a16:creationId xmlns:a16="http://schemas.microsoft.com/office/drawing/2014/main" id="{0C020BD9-66CC-8758-F9AF-FC6DC60C208E}"/>
                  </a:ext>
                </a:extLst>
              </p:cNvPr>
              <p:cNvPicPr/>
              <p:nvPr/>
            </p:nvPicPr>
            <p:blipFill>
              <a:blip r:embed="rId12"/>
              <a:stretch>
                <a:fillRect/>
              </a:stretch>
            </p:blipFill>
            <p:spPr>
              <a:xfrm>
                <a:off x="4387989" y="271419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7" name="Ink 56">
                <a:extLst>
                  <a:ext uri="{FF2B5EF4-FFF2-40B4-BE49-F238E27FC236}">
                    <a16:creationId xmlns:a16="http://schemas.microsoft.com/office/drawing/2014/main" id="{C53FDDE0-BFB9-C090-22B3-8B88184B10A9}"/>
                  </a:ext>
                </a:extLst>
              </p14:cNvPr>
              <p14:cNvContentPartPr/>
              <p14:nvPr/>
            </p14:nvContentPartPr>
            <p14:xfrm>
              <a:off x="4459989" y="2858194"/>
              <a:ext cx="360" cy="360"/>
            </p14:xfrm>
          </p:contentPart>
        </mc:Choice>
        <mc:Fallback xmlns="">
          <p:pic>
            <p:nvPicPr>
              <p:cNvPr id="57" name="Ink 56">
                <a:extLst>
                  <a:ext uri="{FF2B5EF4-FFF2-40B4-BE49-F238E27FC236}">
                    <a16:creationId xmlns:a16="http://schemas.microsoft.com/office/drawing/2014/main" id="{C53FDDE0-BFB9-C090-22B3-8B88184B10A9}"/>
                  </a:ext>
                </a:extLst>
              </p:cNvPr>
              <p:cNvPicPr/>
              <p:nvPr/>
            </p:nvPicPr>
            <p:blipFill>
              <a:blip r:embed="rId12"/>
              <a:stretch>
                <a:fillRect/>
              </a:stretch>
            </p:blipFill>
            <p:spPr>
              <a:xfrm>
                <a:off x="4387989" y="271419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8" name="Ink 57">
                <a:extLst>
                  <a:ext uri="{FF2B5EF4-FFF2-40B4-BE49-F238E27FC236}">
                    <a16:creationId xmlns:a16="http://schemas.microsoft.com/office/drawing/2014/main" id="{BD93F0C2-F155-E83F-7129-14BD7A54593B}"/>
                  </a:ext>
                </a:extLst>
              </p14:cNvPr>
              <p14:cNvContentPartPr/>
              <p14:nvPr/>
            </p14:nvContentPartPr>
            <p14:xfrm>
              <a:off x="4823949" y="2776474"/>
              <a:ext cx="360" cy="360"/>
            </p14:xfrm>
          </p:contentPart>
        </mc:Choice>
        <mc:Fallback xmlns="">
          <p:pic>
            <p:nvPicPr>
              <p:cNvPr id="58" name="Ink 57">
                <a:extLst>
                  <a:ext uri="{FF2B5EF4-FFF2-40B4-BE49-F238E27FC236}">
                    <a16:creationId xmlns:a16="http://schemas.microsoft.com/office/drawing/2014/main" id="{BD93F0C2-F155-E83F-7129-14BD7A54593B}"/>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BFD9C4AF-58E7-4CD1-F23E-0598435ACE69}"/>
                  </a:ext>
                </a:extLst>
              </p14:cNvPr>
              <p14:cNvContentPartPr/>
              <p14:nvPr/>
            </p14:nvContentPartPr>
            <p14:xfrm>
              <a:off x="4823949" y="2776474"/>
              <a:ext cx="360" cy="360"/>
            </p14:xfrm>
          </p:contentPart>
        </mc:Choice>
        <mc:Fallback xmlns="">
          <p:pic>
            <p:nvPicPr>
              <p:cNvPr id="59" name="Ink 58">
                <a:extLst>
                  <a:ext uri="{FF2B5EF4-FFF2-40B4-BE49-F238E27FC236}">
                    <a16:creationId xmlns:a16="http://schemas.microsoft.com/office/drawing/2014/main" id="{BFD9C4AF-58E7-4CD1-F23E-0598435ACE69}"/>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0" name="Ink 59">
                <a:extLst>
                  <a:ext uri="{FF2B5EF4-FFF2-40B4-BE49-F238E27FC236}">
                    <a16:creationId xmlns:a16="http://schemas.microsoft.com/office/drawing/2014/main" id="{E9555E15-A8FC-191F-E756-D4CA56B1393D}"/>
                  </a:ext>
                </a:extLst>
              </p14:cNvPr>
              <p14:cNvContentPartPr/>
              <p14:nvPr/>
            </p14:nvContentPartPr>
            <p14:xfrm>
              <a:off x="4823949" y="2776474"/>
              <a:ext cx="360" cy="360"/>
            </p14:xfrm>
          </p:contentPart>
        </mc:Choice>
        <mc:Fallback xmlns="">
          <p:pic>
            <p:nvPicPr>
              <p:cNvPr id="60" name="Ink 59">
                <a:extLst>
                  <a:ext uri="{FF2B5EF4-FFF2-40B4-BE49-F238E27FC236}">
                    <a16:creationId xmlns:a16="http://schemas.microsoft.com/office/drawing/2014/main" id="{E9555E15-A8FC-191F-E756-D4CA56B1393D}"/>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1" name="Ink 60">
                <a:extLst>
                  <a:ext uri="{FF2B5EF4-FFF2-40B4-BE49-F238E27FC236}">
                    <a16:creationId xmlns:a16="http://schemas.microsoft.com/office/drawing/2014/main" id="{057C157E-3BAB-9280-9E29-F96519B70FEE}"/>
                  </a:ext>
                </a:extLst>
              </p14:cNvPr>
              <p14:cNvContentPartPr/>
              <p14:nvPr/>
            </p14:nvContentPartPr>
            <p14:xfrm>
              <a:off x="4823949" y="2776474"/>
              <a:ext cx="360" cy="360"/>
            </p14:xfrm>
          </p:contentPart>
        </mc:Choice>
        <mc:Fallback xmlns="">
          <p:pic>
            <p:nvPicPr>
              <p:cNvPr id="61" name="Ink 60">
                <a:extLst>
                  <a:ext uri="{FF2B5EF4-FFF2-40B4-BE49-F238E27FC236}">
                    <a16:creationId xmlns:a16="http://schemas.microsoft.com/office/drawing/2014/main" id="{057C157E-3BAB-9280-9E29-F96519B70FEE}"/>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2" name="Ink 61">
                <a:extLst>
                  <a:ext uri="{FF2B5EF4-FFF2-40B4-BE49-F238E27FC236}">
                    <a16:creationId xmlns:a16="http://schemas.microsoft.com/office/drawing/2014/main" id="{C285A300-1651-3245-02B2-B8B7534BFECC}"/>
                  </a:ext>
                </a:extLst>
              </p14:cNvPr>
              <p14:cNvContentPartPr/>
              <p14:nvPr/>
            </p14:nvContentPartPr>
            <p14:xfrm>
              <a:off x="4823949" y="2776474"/>
              <a:ext cx="360" cy="360"/>
            </p14:xfrm>
          </p:contentPart>
        </mc:Choice>
        <mc:Fallback xmlns="">
          <p:pic>
            <p:nvPicPr>
              <p:cNvPr id="62" name="Ink 61">
                <a:extLst>
                  <a:ext uri="{FF2B5EF4-FFF2-40B4-BE49-F238E27FC236}">
                    <a16:creationId xmlns:a16="http://schemas.microsoft.com/office/drawing/2014/main" id="{C285A300-1651-3245-02B2-B8B7534BFECC}"/>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3" name="Ink 62">
                <a:extLst>
                  <a:ext uri="{FF2B5EF4-FFF2-40B4-BE49-F238E27FC236}">
                    <a16:creationId xmlns:a16="http://schemas.microsoft.com/office/drawing/2014/main" id="{50F06B3E-7669-4B0D-43DE-1F1BD41C5BDA}"/>
                  </a:ext>
                </a:extLst>
              </p14:cNvPr>
              <p14:cNvContentPartPr/>
              <p14:nvPr/>
            </p14:nvContentPartPr>
            <p14:xfrm>
              <a:off x="4823949" y="2776474"/>
              <a:ext cx="360" cy="360"/>
            </p14:xfrm>
          </p:contentPart>
        </mc:Choice>
        <mc:Fallback xmlns="">
          <p:pic>
            <p:nvPicPr>
              <p:cNvPr id="63" name="Ink 62">
                <a:extLst>
                  <a:ext uri="{FF2B5EF4-FFF2-40B4-BE49-F238E27FC236}">
                    <a16:creationId xmlns:a16="http://schemas.microsoft.com/office/drawing/2014/main" id="{50F06B3E-7669-4B0D-43DE-1F1BD41C5BDA}"/>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4" name="Ink 63">
                <a:extLst>
                  <a:ext uri="{FF2B5EF4-FFF2-40B4-BE49-F238E27FC236}">
                    <a16:creationId xmlns:a16="http://schemas.microsoft.com/office/drawing/2014/main" id="{BDAE6D3D-CADC-ADA4-D659-10BDC5AA98C0}"/>
                  </a:ext>
                </a:extLst>
              </p14:cNvPr>
              <p14:cNvContentPartPr/>
              <p14:nvPr/>
            </p14:nvContentPartPr>
            <p14:xfrm>
              <a:off x="4823949" y="2776474"/>
              <a:ext cx="360" cy="360"/>
            </p14:xfrm>
          </p:contentPart>
        </mc:Choice>
        <mc:Fallback xmlns="">
          <p:pic>
            <p:nvPicPr>
              <p:cNvPr id="64" name="Ink 63">
                <a:extLst>
                  <a:ext uri="{FF2B5EF4-FFF2-40B4-BE49-F238E27FC236}">
                    <a16:creationId xmlns:a16="http://schemas.microsoft.com/office/drawing/2014/main" id="{BDAE6D3D-CADC-ADA4-D659-10BDC5AA98C0}"/>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5" name="Ink 64">
                <a:extLst>
                  <a:ext uri="{FF2B5EF4-FFF2-40B4-BE49-F238E27FC236}">
                    <a16:creationId xmlns:a16="http://schemas.microsoft.com/office/drawing/2014/main" id="{7AA0A40A-3F9E-062D-0058-EFECFCCB121A}"/>
                  </a:ext>
                </a:extLst>
              </p14:cNvPr>
              <p14:cNvContentPartPr/>
              <p14:nvPr/>
            </p14:nvContentPartPr>
            <p14:xfrm>
              <a:off x="4823949" y="2776474"/>
              <a:ext cx="360" cy="360"/>
            </p14:xfrm>
          </p:contentPart>
        </mc:Choice>
        <mc:Fallback xmlns="">
          <p:pic>
            <p:nvPicPr>
              <p:cNvPr id="65" name="Ink 64">
                <a:extLst>
                  <a:ext uri="{FF2B5EF4-FFF2-40B4-BE49-F238E27FC236}">
                    <a16:creationId xmlns:a16="http://schemas.microsoft.com/office/drawing/2014/main" id="{7AA0A40A-3F9E-062D-0058-EFECFCCB121A}"/>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6" name="Ink 65">
                <a:extLst>
                  <a:ext uri="{FF2B5EF4-FFF2-40B4-BE49-F238E27FC236}">
                    <a16:creationId xmlns:a16="http://schemas.microsoft.com/office/drawing/2014/main" id="{57173E93-EA18-D4B0-FE6E-BA63A178D2BD}"/>
                  </a:ext>
                </a:extLst>
              </p14:cNvPr>
              <p14:cNvContentPartPr/>
              <p14:nvPr/>
            </p14:nvContentPartPr>
            <p14:xfrm>
              <a:off x="4823949" y="2776474"/>
              <a:ext cx="360" cy="360"/>
            </p14:xfrm>
          </p:contentPart>
        </mc:Choice>
        <mc:Fallback xmlns="">
          <p:pic>
            <p:nvPicPr>
              <p:cNvPr id="66" name="Ink 65">
                <a:extLst>
                  <a:ext uri="{FF2B5EF4-FFF2-40B4-BE49-F238E27FC236}">
                    <a16:creationId xmlns:a16="http://schemas.microsoft.com/office/drawing/2014/main" id="{57173E93-EA18-D4B0-FE6E-BA63A178D2BD}"/>
                  </a:ext>
                </a:extLst>
              </p:cNvPr>
              <p:cNvPicPr/>
              <p:nvPr/>
            </p:nvPicPr>
            <p:blipFill>
              <a:blip r:embed="rId12"/>
              <a:stretch>
                <a:fillRect/>
              </a:stretch>
            </p:blipFill>
            <p:spPr>
              <a:xfrm>
                <a:off x="4751949" y="2632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7" name="Ink 66">
                <a:extLst>
                  <a:ext uri="{FF2B5EF4-FFF2-40B4-BE49-F238E27FC236}">
                    <a16:creationId xmlns:a16="http://schemas.microsoft.com/office/drawing/2014/main" id="{AC0612B3-C93F-72AC-295B-1FF58FBB40CC}"/>
                  </a:ext>
                </a:extLst>
              </p14:cNvPr>
              <p14:cNvContentPartPr/>
              <p14:nvPr/>
            </p14:nvContentPartPr>
            <p14:xfrm>
              <a:off x="4708389" y="2769274"/>
              <a:ext cx="360" cy="360"/>
            </p14:xfrm>
          </p:contentPart>
        </mc:Choice>
        <mc:Fallback xmlns="">
          <p:pic>
            <p:nvPicPr>
              <p:cNvPr id="67" name="Ink 66">
                <a:extLst>
                  <a:ext uri="{FF2B5EF4-FFF2-40B4-BE49-F238E27FC236}">
                    <a16:creationId xmlns:a16="http://schemas.microsoft.com/office/drawing/2014/main" id="{AC0612B3-C93F-72AC-295B-1FF58FBB40CC}"/>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8" name="Ink 67">
                <a:extLst>
                  <a:ext uri="{FF2B5EF4-FFF2-40B4-BE49-F238E27FC236}">
                    <a16:creationId xmlns:a16="http://schemas.microsoft.com/office/drawing/2014/main" id="{B42D5DC0-F0A2-FA85-0419-5874D5DF96F3}"/>
                  </a:ext>
                </a:extLst>
              </p14:cNvPr>
              <p14:cNvContentPartPr/>
              <p14:nvPr/>
            </p14:nvContentPartPr>
            <p14:xfrm>
              <a:off x="4708389" y="2769274"/>
              <a:ext cx="360" cy="360"/>
            </p14:xfrm>
          </p:contentPart>
        </mc:Choice>
        <mc:Fallback xmlns="">
          <p:pic>
            <p:nvPicPr>
              <p:cNvPr id="68" name="Ink 67">
                <a:extLst>
                  <a:ext uri="{FF2B5EF4-FFF2-40B4-BE49-F238E27FC236}">
                    <a16:creationId xmlns:a16="http://schemas.microsoft.com/office/drawing/2014/main" id="{B42D5DC0-F0A2-FA85-0419-5874D5DF96F3}"/>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9" name="Ink 68">
                <a:extLst>
                  <a:ext uri="{FF2B5EF4-FFF2-40B4-BE49-F238E27FC236}">
                    <a16:creationId xmlns:a16="http://schemas.microsoft.com/office/drawing/2014/main" id="{53350BD1-74AD-587E-24AC-9B4D3EA6F576}"/>
                  </a:ext>
                </a:extLst>
              </p14:cNvPr>
              <p14:cNvContentPartPr/>
              <p14:nvPr/>
            </p14:nvContentPartPr>
            <p14:xfrm>
              <a:off x="4708389" y="2769274"/>
              <a:ext cx="360" cy="360"/>
            </p14:xfrm>
          </p:contentPart>
        </mc:Choice>
        <mc:Fallback xmlns="">
          <p:pic>
            <p:nvPicPr>
              <p:cNvPr id="69" name="Ink 68">
                <a:extLst>
                  <a:ext uri="{FF2B5EF4-FFF2-40B4-BE49-F238E27FC236}">
                    <a16:creationId xmlns:a16="http://schemas.microsoft.com/office/drawing/2014/main" id="{53350BD1-74AD-587E-24AC-9B4D3EA6F576}"/>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 name="Ink 69">
                <a:extLst>
                  <a:ext uri="{FF2B5EF4-FFF2-40B4-BE49-F238E27FC236}">
                    <a16:creationId xmlns:a16="http://schemas.microsoft.com/office/drawing/2014/main" id="{CCA02489-F2A0-42AE-8578-BE081AFE2433}"/>
                  </a:ext>
                </a:extLst>
              </p14:cNvPr>
              <p14:cNvContentPartPr/>
              <p14:nvPr/>
            </p14:nvContentPartPr>
            <p14:xfrm>
              <a:off x="4708389" y="2769274"/>
              <a:ext cx="360" cy="360"/>
            </p14:xfrm>
          </p:contentPart>
        </mc:Choice>
        <mc:Fallback xmlns="">
          <p:pic>
            <p:nvPicPr>
              <p:cNvPr id="70" name="Ink 69">
                <a:extLst>
                  <a:ext uri="{FF2B5EF4-FFF2-40B4-BE49-F238E27FC236}">
                    <a16:creationId xmlns:a16="http://schemas.microsoft.com/office/drawing/2014/main" id="{CCA02489-F2A0-42AE-8578-BE081AFE2433}"/>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1" name="Ink 70">
                <a:extLst>
                  <a:ext uri="{FF2B5EF4-FFF2-40B4-BE49-F238E27FC236}">
                    <a16:creationId xmlns:a16="http://schemas.microsoft.com/office/drawing/2014/main" id="{92A175CD-CCB3-73CA-18F9-3FE3EEAEB2AE}"/>
                  </a:ext>
                </a:extLst>
              </p14:cNvPr>
              <p14:cNvContentPartPr/>
              <p14:nvPr/>
            </p14:nvContentPartPr>
            <p14:xfrm>
              <a:off x="4708389" y="2769274"/>
              <a:ext cx="360" cy="360"/>
            </p14:xfrm>
          </p:contentPart>
        </mc:Choice>
        <mc:Fallback xmlns="">
          <p:pic>
            <p:nvPicPr>
              <p:cNvPr id="71" name="Ink 70">
                <a:extLst>
                  <a:ext uri="{FF2B5EF4-FFF2-40B4-BE49-F238E27FC236}">
                    <a16:creationId xmlns:a16="http://schemas.microsoft.com/office/drawing/2014/main" id="{92A175CD-CCB3-73CA-18F9-3FE3EEAEB2AE}"/>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2" name="Ink 71">
                <a:extLst>
                  <a:ext uri="{FF2B5EF4-FFF2-40B4-BE49-F238E27FC236}">
                    <a16:creationId xmlns:a16="http://schemas.microsoft.com/office/drawing/2014/main" id="{17DC89EF-4903-FA71-749B-ED386AD51F78}"/>
                  </a:ext>
                </a:extLst>
              </p14:cNvPr>
              <p14:cNvContentPartPr/>
              <p14:nvPr/>
            </p14:nvContentPartPr>
            <p14:xfrm>
              <a:off x="4708389" y="2769274"/>
              <a:ext cx="360" cy="360"/>
            </p14:xfrm>
          </p:contentPart>
        </mc:Choice>
        <mc:Fallback xmlns="">
          <p:pic>
            <p:nvPicPr>
              <p:cNvPr id="72" name="Ink 71">
                <a:extLst>
                  <a:ext uri="{FF2B5EF4-FFF2-40B4-BE49-F238E27FC236}">
                    <a16:creationId xmlns:a16="http://schemas.microsoft.com/office/drawing/2014/main" id="{17DC89EF-4903-FA71-749B-ED386AD51F78}"/>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3" name="Ink 72">
                <a:extLst>
                  <a:ext uri="{FF2B5EF4-FFF2-40B4-BE49-F238E27FC236}">
                    <a16:creationId xmlns:a16="http://schemas.microsoft.com/office/drawing/2014/main" id="{5CD9195F-CD5A-6375-1FED-703B2A891C71}"/>
                  </a:ext>
                </a:extLst>
              </p14:cNvPr>
              <p14:cNvContentPartPr/>
              <p14:nvPr/>
            </p14:nvContentPartPr>
            <p14:xfrm>
              <a:off x="4708389" y="2769274"/>
              <a:ext cx="360" cy="360"/>
            </p14:xfrm>
          </p:contentPart>
        </mc:Choice>
        <mc:Fallback xmlns="">
          <p:pic>
            <p:nvPicPr>
              <p:cNvPr id="73" name="Ink 72">
                <a:extLst>
                  <a:ext uri="{FF2B5EF4-FFF2-40B4-BE49-F238E27FC236}">
                    <a16:creationId xmlns:a16="http://schemas.microsoft.com/office/drawing/2014/main" id="{5CD9195F-CD5A-6375-1FED-703B2A891C71}"/>
                  </a:ext>
                </a:extLst>
              </p:cNvPr>
              <p:cNvPicPr/>
              <p:nvPr/>
            </p:nvPicPr>
            <p:blipFill>
              <a:blip r:embed="rId12"/>
              <a:stretch>
                <a:fillRect/>
              </a:stretch>
            </p:blipFill>
            <p:spPr>
              <a:xfrm>
                <a:off x="4636389" y="26256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4" name="Ink 73">
                <a:extLst>
                  <a:ext uri="{FF2B5EF4-FFF2-40B4-BE49-F238E27FC236}">
                    <a16:creationId xmlns:a16="http://schemas.microsoft.com/office/drawing/2014/main" id="{567730D2-6AC8-792A-A22A-C9B31032B5E2}"/>
                  </a:ext>
                </a:extLst>
              </p14:cNvPr>
              <p14:cNvContentPartPr/>
              <p14:nvPr/>
            </p14:nvContentPartPr>
            <p14:xfrm>
              <a:off x="4603629" y="2765674"/>
              <a:ext cx="360" cy="360"/>
            </p14:xfrm>
          </p:contentPart>
        </mc:Choice>
        <mc:Fallback xmlns="">
          <p:pic>
            <p:nvPicPr>
              <p:cNvPr id="74" name="Ink 73">
                <a:extLst>
                  <a:ext uri="{FF2B5EF4-FFF2-40B4-BE49-F238E27FC236}">
                    <a16:creationId xmlns:a16="http://schemas.microsoft.com/office/drawing/2014/main" id="{567730D2-6AC8-792A-A22A-C9B31032B5E2}"/>
                  </a:ext>
                </a:extLst>
              </p:cNvPr>
              <p:cNvPicPr/>
              <p:nvPr/>
            </p:nvPicPr>
            <p:blipFill>
              <a:blip r:embed="rId12"/>
              <a:stretch>
                <a:fillRect/>
              </a:stretch>
            </p:blipFill>
            <p:spPr>
              <a:xfrm>
                <a:off x="4531989" y="262203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5" name="Ink 74">
                <a:extLst>
                  <a:ext uri="{FF2B5EF4-FFF2-40B4-BE49-F238E27FC236}">
                    <a16:creationId xmlns:a16="http://schemas.microsoft.com/office/drawing/2014/main" id="{BA1F543E-77D2-69A8-6D69-5957E1CA32A8}"/>
                  </a:ext>
                </a:extLst>
              </p14:cNvPr>
              <p14:cNvContentPartPr/>
              <p14:nvPr/>
            </p14:nvContentPartPr>
            <p14:xfrm>
              <a:off x="4324269" y="2924074"/>
              <a:ext cx="360" cy="360"/>
            </p14:xfrm>
          </p:contentPart>
        </mc:Choice>
        <mc:Fallback xmlns="">
          <p:pic>
            <p:nvPicPr>
              <p:cNvPr id="75" name="Ink 74">
                <a:extLst>
                  <a:ext uri="{FF2B5EF4-FFF2-40B4-BE49-F238E27FC236}">
                    <a16:creationId xmlns:a16="http://schemas.microsoft.com/office/drawing/2014/main" id="{BA1F543E-77D2-69A8-6D69-5957E1CA32A8}"/>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6" name="Ink 75">
                <a:extLst>
                  <a:ext uri="{FF2B5EF4-FFF2-40B4-BE49-F238E27FC236}">
                    <a16:creationId xmlns:a16="http://schemas.microsoft.com/office/drawing/2014/main" id="{81555969-6EF3-F5BE-00AC-54A6098655B2}"/>
                  </a:ext>
                </a:extLst>
              </p14:cNvPr>
              <p14:cNvContentPartPr/>
              <p14:nvPr/>
            </p14:nvContentPartPr>
            <p14:xfrm>
              <a:off x="4324269" y="2924074"/>
              <a:ext cx="360" cy="360"/>
            </p14:xfrm>
          </p:contentPart>
        </mc:Choice>
        <mc:Fallback xmlns="">
          <p:pic>
            <p:nvPicPr>
              <p:cNvPr id="76" name="Ink 75">
                <a:extLst>
                  <a:ext uri="{FF2B5EF4-FFF2-40B4-BE49-F238E27FC236}">
                    <a16:creationId xmlns:a16="http://schemas.microsoft.com/office/drawing/2014/main" id="{81555969-6EF3-F5BE-00AC-54A6098655B2}"/>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7" name="Ink 76">
                <a:extLst>
                  <a:ext uri="{FF2B5EF4-FFF2-40B4-BE49-F238E27FC236}">
                    <a16:creationId xmlns:a16="http://schemas.microsoft.com/office/drawing/2014/main" id="{2E64DB53-0D68-3013-8911-EE1D59D01FA0}"/>
                  </a:ext>
                </a:extLst>
              </p14:cNvPr>
              <p14:cNvContentPartPr/>
              <p14:nvPr/>
            </p14:nvContentPartPr>
            <p14:xfrm>
              <a:off x="4324269" y="2924074"/>
              <a:ext cx="360" cy="360"/>
            </p14:xfrm>
          </p:contentPart>
        </mc:Choice>
        <mc:Fallback xmlns="">
          <p:pic>
            <p:nvPicPr>
              <p:cNvPr id="77" name="Ink 76">
                <a:extLst>
                  <a:ext uri="{FF2B5EF4-FFF2-40B4-BE49-F238E27FC236}">
                    <a16:creationId xmlns:a16="http://schemas.microsoft.com/office/drawing/2014/main" id="{2E64DB53-0D68-3013-8911-EE1D59D01FA0}"/>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8" name="Ink 77">
                <a:extLst>
                  <a:ext uri="{FF2B5EF4-FFF2-40B4-BE49-F238E27FC236}">
                    <a16:creationId xmlns:a16="http://schemas.microsoft.com/office/drawing/2014/main" id="{7DA8D1BD-3F51-A298-4467-3354B1A6F07D}"/>
                  </a:ext>
                </a:extLst>
              </p14:cNvPr>
              <p14:cNvContentPartPr/>
              <p14:nvPr/>
            </p14:nvContentPartPr>
            <p14:xfrm>
              <a:off x="4324269" y="2924074"/>
              <a:ext cx="360" cy="360"/>
            </p14:xfrm>
          </p:contentPart>
        </mc:Choice>
        <mc:Fallback xmlns="">
          <p:pic>
            <p:nvPicPr>
              <p:cNvPr id="78" name="Ink 77">
                <a:extLst>
                  <a:ext uri="{FF2B5EF4-FFF2-40B4-BE49-F238E27FC236}">
                    <a16:creationId xmlns:a16="http://schemas.microsoft.com/office/drawing/2014/main" id="{7DA8D1BD-3F51-A298-4467-3354B1A6F07D}"/>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9" name="Ink 78">
                <a:extLst>
                  <a:ext uri="{FF2B5EF4-FFF2-40B4-BE49-F238E27FC236}">
                    <a16:creationId xmlns:a16="http://schemas.microsoft.com/office/drawing/2014/main" id="{DCFE8165-CD0E-71E8-37D1-F4BCDD74E5C5}"/>
                  </a:ext>
                </a:extLst>
              </p14:cNvPr>
              <p14:cNvContentPartPr/>
              <p14:nvPr/>
            </p14:nvContentPartPr>
            <p14:xfrm>
              <a:off x="4324269" y="2924074"/>
              <a:ext cx="360" cy="360"/>
            </p14:xfrm>
          </p:contentPart>
        </mc:Choice>
        <mc:Fallback xmlns="">
          <p:pic>
            <p:nvPicPr>
              <p:cNvPr id="79" name="Ink 78">
                <a:extLst>
                  <a:ext uri="{FF2B5EF4-FFF2-40B4-BE49-F238E27FC236}">
                    <a16:creationId xmlns:a16="http://schemas.microsoft.com/office/drawing/2014/main" id="{DCFE8165-CD0E-71E8-37D1-F4BCDD74E5C5}"/>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 79">
                <a:extLst>
                  <a:ext uri="{FF2B5EF4-FFF2-40B4-BE49-F238E27FC236}">
                    <a16:creationId xmlns:a16="http://schemas.microsoft.com/office/drawing/2014/main" id="{48AAEBAC-7F18-528C-797E-7F83FF173E74}"/>
                  </a:ext>
                </a:extLst>
              </p14:cNvPr>
              <p14:cNvContentPartPr/>
              <p14:nvPr/>
            </p14:nvContentPartPr>
            <p14:xfrm>
              <a:off x="4324269" y="2924074"/>
              <a:ext cx="360" cy="360"/>
            </p14:xfrm>
          </p:contentPart>
        </mc:Choice>
        <mc:Fallback xmlns="">
          <p:pic>
            <p:nvPicPr>
              <p:cNvPr id="80" name="Ink 79">
                <a:extLst>
                  <a:ext uri="{FF2B5EF4-FFF2-40B4-BE49-F238E27FC236}">
                    <a16:creationId xmlns:a16="http://schemas.microsoft.com/office/drawing/2014/main" id="{48AAEBAC-7F18-528C-797E-7F83FF173E74}"/>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1" name="Ink 80">
                <a:extLst>
                  <a:ext uri="{FF2B5EF4-FFF2-40B4-BE49-F238E27FC236}">
                    <a16:creationId xmlns:a16="http://schemas.microsoft.com/office/drawing/2014/main" id="{5AD26E76-AD23-2551-CBDA-7CF4890F6072}"/>
                  </a:ext>
                </a:extLst>
              </p14:cNvPr>
              <p14:cNvContentPartPr/>
              <p14:nvPr/>
            </p14:nvContentPartPr>
            <p14:xfrm>
              <a:off x="4324269" y="2924074"/>
              <a:ext cx="360" cy="360"/>
            </p14:xfrm>
          </p:contentPart>
        </mc:Choice>
        <mc:Fallback xmlns="">
          <p:pic>
            <p:nvPicPr>
              <p:cNvPr id="81" name="Ink 80">
                <a:extLst>
                  <a:ext uri="{FF2B5EF4-FFF2-40B4-BE49-F238E27FC236}">
                    <a16:creationId xmlns:a16="http://schemas.microsoft.com/office/drawing/2014/main" id="{5AD26E76-AD23-2551-CBDA-7CF4890F6072}"/>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2" name="Ink 81">
                <a:extLst>
                  <a:ext uri="{FF2B5EF4-FFF2-40B4-BE49-F238E27FC236}">
                    <a16:creationId xmlns:a16="http://schemas.microsoft.com/office/drawing/2014/main" id="{B1DF885F-03C9-EFD9-F786-6F1F2A042958}"/>
                  </a:ext>
                </a:extLst>
              </p14:cNvPr>
              <p14:cNvContentPartPr/>
              <p14:nvPr/>
            </p14:nvContentPartPr>
            <p14:xfrm>
              <a:off x="4324269" y="2924074"/>
              <a:ext cx="360" cy="360"/>
            </p14:xfrm>
          </p:contentPart>
        </mc:Choice>
        <mc:Fallback xmlns="">
          <p:pic>
            <p:nvPicPr>
              <p:cNvPr id="82" name="Ink 81">
                <a:extLst>
                  <a:ext uri="{FF2B5EF4-FFF2-40B4-BE49-F238E27FC236}">
                    <a16:creationId xmlns:a16="http://schemas.microsoft.com/office/drawing/2014/main" id="{B1DF885F-03C9-EFD9-F786-6F1F2A042958}"/>
                  </a:ext>
                </a:extLst>
              </p:cNvPr>
              <p:cNvPicPr/>
              <p:nvPr/>
            </p:nvPicPr>
            <p:blipFill>
              <a:blip r:embed="rId12"/>
              <a:stretch>
                <a:fillRect/>
              </a:stretch>
            </p:blipFill>
            <p:spPr>
              <a:xfrm>
                <a:off x="4252629" y="27800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Ink 82">
                <a:extLst>
                  <a:ext uri="{FF2B5EF4-FFF2-40B4-BE49-F238E27FC236}">
                    <a16:creationId xmlns:a16="http://schemas.microsoft.com/office/drawing/2014/main" id="{A2AD0661-4E45-11F2-1D0D-AB473AA8F268}"/>
                  </a:ext>
                </a:extLst>
              </p14:cNvPr>
              <p14:cNvContentPartPr/>
              <p14:nvPr/>
            </p14:nvContentPartPr>
            <p14:xfrm>
              <a:off x="4624149" y="2862514"/>
              <a:ext cx="360" cy="360"/>
            </p14:xfrm>
          </p:contentPart>
        </mc:Choice>
        <mc:Fallback xmlns="">
          <p:pic>
            <p:nvPicPr>
              <p:cNvPr id="83" name="Ink 82">
                <a:extLst>
                  <a:ext uri="{FF2B5EF4-FFF2-40B4-BE49-F238E27FC236}">
                    <a16:creationId xmlns:a16="http://schemas.microsoft.com/office/drawing/2014/main" id="{A2AD0661-4E45-11F2-1D0D-AB473AA8F268}"/>
                  </a:ext>
                </a:extLst>
              </p:cNvPr>
              <p:cNvPicPr/>
              <p:nvPr/>
            </p:nvPicPr>
            <p:blipFill>
              <a:blip r:embed="rId12"/>
              <a:stretch>
                <a:fillRect/>
              </a:stretch>
            </p:blipFill>
            <p:spPr>
              <a:xfrm>
                <a:off x="455214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4" name="Ink 83">
                <a:extLst>
                  <a:ext uri="{FF2B5EF4-FFF2-40B4-BE49-F238E27FC236}">
                    <a16:creationId xmlns:a16="http://schemas.microsoft.com/office/drawing/2014/main" id="{D4A430FE-57D0-EEB6-A29A-A1F938BCD30D}"/>
                  </a:ext>
                </a:extLst>
              </p14:cNvPr>
              <p14:cNvContentPartPr/>
              <p14:nvPr/>
            </p14:nvContentPartPr>
            <p14:xfrm>
              <a:off x="4624149" y="2862514"/>
              <a:ext cx="360" cy="360"/>
            </p14:xfrm>
          </p:contentPart>
        </mc:Choice>
        <mc:Fallback xmlns="">
          <p:pic>
            <p:nvPicPr>
              <p:cNvPr id="84" name="Ink 83">
                <a:extLst>
                  <a:ext uri="{FF2B5EF4-FFF2-40B4-BE49-F238E27FC236}">
                    <a16:creationId xmlns:a16="http://schemas.microsoft.com/office/drawing/2014/main" id="{D4A430FE-57D0-EEB6-A29A-A1F938BCD30D}"/>
                  </a:ext>
                </a:extLst>
              </p:cNvPr>
              <p:cNvPicPr/>
              <p:nvPr/>
            </p:nvPicPr>
            <p:blipFill>
              <a:blip r:embed="rId12"/>
              <a:stretch>
                <a:fillRect/>
              </a:stretch>
            </p:blipFill>
            <p:spPr>
              <a:xfrm>
                <a:off x="455214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Ink 84">
                <a:extLst>
                  <a:ext uri="{FF2B5EF4-FFF2-40B4-BE49-F238E27FC236}">
                    <a16:creationId xmlns:a16="http://schemas.microsoft.com/office/drawing/2014/main" id="{101FBA2D-E695-2AEF-B464-4C84E0AD329D}"/>
                  </a:ext>
                </a:extLst>
              </p14:cNvPr>
              <p14:cNvContentPartPr/>
              <p14:nvPr/>
            </p14:nvContentPartPr>
            <p14:xfrm>
              <a:off x="4624149" y="2862514"/>
              <a:ext cx="360" cy="360"/>
            </p14:xfrm>
          </p:contentPart>
        </mc:Choice>
        <mc:Fallback xmlns="">
          <p:pic>
            <p:nvPicPr>
              <p:cNvPr id="85" name="Ink 84">
                <a:extLst>
                  <a:ext uri="{FF2B5EF4-FFF2-40B4-BE49-F238E27FC236}">
                    <a16:creationId xmlns:a16="http://schemas.microsoft.com/office/drawing/2014/main" id="{101FBA2D-E695-2AEF-B464-4C84E0AD329D}"/>
                  </a:ext>
                </a:extLst>
              </p:cNvPr>
              <p:cNvPicPr/>
              <p:nvPr/>
            </p:nvPicPr>
            <p:blipFill>
              <a:blip r:embed="rId12"/>
              <a:stretch>
                <a:fillRect/>
              </a:stretch>
            </p:blipFill>
            <p:spPr>
              <a:xfrm>
                <a:off x="455214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Ink 85">
                <a:extLst>
                  <a:ext uri="{FF2B5EF4-FFF2-40B4-BE49-F238E27FC236}">
                    <a16:creationId xmlns:a16="http://schemas.microsoft.com/office/drawing/2014/main" id="{444D20A0-4703-63D8-19CB-30B878113179}"/>
                  </a:ext>
                </a:extLst>
              </p14:cNvPr>
              <p14:cNvContentPartPr/>
              <p14:nvPr/>
            </p14:nvContentPartPr>
            <p14:xfrm>
              <a:off x="4624149" y="2862514"/>
              <a:ext cx="360" cy="360"/>
            </p14:xfrm>
          </p:contentPart>
        </mc:Choice>
        <mc:Fallback xmlns="">
          <p:pic>
            <p:nvPicPr>
              <p:cNvPr id="86" name="Ink 85">
                <a:extLst>
                  <a:ext uri="{FF2B5EF4-FFF2-40B4-BE49-F238E27FC236}">
                    <a16:creationId xmlns:a16="http://schemas.microsoft.com/office/drawing/2014/main" id="{444D20A0-4703-63D8-19CB-30B878113179}"/>
                  </a:ext>
                </a:extLst>
              </p:cNvPr>
              <p:cNvPicPr/>
              <p:nvPr/>
            </p:nvPicPr>
            <p:blipFill>
              <a:blip r:embed="rId12"/>
              <a:stretch>
                <a:fillRect/>
              </a:stretch>
            </p:blipFill>
            <p:spPr>
              <a:xfrm>
                <a:off x="455214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7" name="Ink 86">
                <a:extLst>
                  <a:ext uri="{FF2B5EF4-FFF2-40B4-BE49-F238E27FC236}">
                    <a16:creationId xmlns:a16="http://schemas.microsoft.com/office/drawing/2014/main" id="{2F21A2A0-FFBA-F1A2-FFC5-F6C7A03F9D64}"/>
                  </a:ext>
                </a:extLst>
              </p14:cNvPr>
              <p14:cNvContentPartPr/>
              <p14:nvPr/>
            </p14:nvContentPartPr>
            <p14:xfrm>
              <a:off x="4624149" y="2862514"/>
              <a:ext cx="360" cy="360"/>
            </p14:xfrm>
          </p:contentPart>
        </mc:Choice>
        <mc:Fallback xmlns="">
          <p:pic>
            <p:nvPicPr>
              <p:cNvPr id="87" name="Ink 86">
                <a:extLst>
                  <a:ext uri="{FF2B5EF4-FFF2-40B4-BE49-F238E27FC236}">
                    <a16:creationId xmlns:a16="http://schemas.microsoft.com/office/drawing/2014/main" id="{2F21A2A0-FFBA-F1A2-FFC5-F6C7A03F9D64}"/>
                  </a:ext>
                </a:extLst>
              </p:cNvPr>
              <p:cNvPicPr/>
              <p:nvPr/>
            </p:nvPicPr>
            <p:blipFill>
              <a:blip r:embed="rId12"/>
              <a:stretch>
                <a:fillRect/>
              </a:stretch>
            </p:blipFill>
            <p:spPr>
              <a:xfrm>
                <a:off x="455214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8" name="Ink 87">
                <a:extLst>
                  <a:ext uri="{FF2B5EF4-FFF2-40B4-BE49-F238E27FC236}">
                    <a16:creationId xmlns:a16="http://schemas.microsoft.com/office/drawing/2014/main" id="{430179F6-54AC-0669-8704-59E0B773569F}"/>
                  </a:ext>
                </a:extLst>
              </p14:cNvPr>
              <p14:cNvContentPartPr/>
              <p14:nvPr/>
            </p14:nvContentPartPr>
            <p14:xfrm>
              <a:off x="4710189" y="2862514"/>
              <a:ext cx="360" cy="360"/>
            </p14:xfrm>
          </p:contentPart>
        </mc:Choice>
        <mc:Fallback xmlns="">
          <p:pic>
            <p:nvPicPr>
              <p:cNvPr id="88" name="Ink 87">
                <a:extLst>
                  <a:ext uri="{FF2B5EF4-FFF2-40B4-BE49-F238E27FC236}">
                    <a16:creationId xmlns:a16="http://schemas.microsoft.com/office/drawing/2014/main" id="{430179F6-54AC-0669-8704-59E0B773569F}"/>
                  </a:ext>
                </a:extLst>
              </p:cNvPr>
              <p:cNvPicPr/>
              <p:nvPr/>
            </p:nvPicPr>
            <p:blipFill>
              <a:blip r:embed="rId12"/>
              <a:stretch>
                <a:fillRect/>
              </a:stretch>
            </p:blipFill>
            <p:spPr>
              <a:xfrm>
                <a:off x="463818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9" name="Ink 88">
                <a:extLst>
                  <a:ext uri="{FF2B5EF4-FFF2-40B4-BE49-F238E27FC236}">
                    <a16:creationId xmlns:a16="http://schemas.microsoft.com/office/drawing/2014/main" id="{4E349967-66D5-B000-484E-EBA0D442F752}"/>
                  </a:ext>
                </a:extLst>
              </p14:cNvPr>
              <p14:cNvContentPartPr/>
              <p14:nvPr/>
            </p14:nvContentPartPr>
            <p14:xfrm>
              <a:off x="4710189" y="2862514"/>
              <a:ext cx="360" cy="360"/>
            </p14:xfrm>
          </p:contentPart>
        </mc:Choice>
        <mc:Fallback xmlns="">
          <p:pic>
            <p:nvPicPr>
              <p:cNvPr id="89" name="Ink 88">
                <a:extLst>
                  <a:ext uri="{FF2B5EF4-FFF2-40B4-BE49-F238E27FC236}">
                    <a16:creationId xmlns:a16="http://schemas.microsoft.com/office/drawing/2014/main" id="{4E349967-66D5-B000-484E-EBA0D442F752}"/>
                  </a:ext>
                </a:extLst>
              </p:cNvPr>
              <p:cNvPicPr/>
              <p:nvPr/>
            </p:nvPicPr>
            <p:blipFill>
              <a:blip r:embed="rId12"/>
              <a:stretch>
                <a:fillRect/>
              </a:stretch>
            </p:blipFill>
            <p:spPr>
              <a:xfrm>
                <a:off x="463818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0" name="Ink 89">
                <a:extLst>
                  <a:ext uri="{FF2B5EF4-FFF2-40B4-BE49-F238E27FC236}">
                    <a16:creationId xmlns:a16="http://schemas.microsoft.com/office/drawing/2014/main" id="{E5EE7406-EACA-FE11-0B76-6A2548DB21CC}"/>
                  </a:ext>
                </a:extLst>
              </p14:cNvPr>
              <p14:cNvContentPartPr/>
              <p14:nvPr/>
            </p14:nvContentPartPr>
            <p14:xfrm>
              <a:off x="4710189" y="2862514"/>
              <a:ext cx="360" cy="360"/>
            </p14:xfrm>
          </p:contentPart>
        </mc:Choice>
        <mc:Fallback xmlns="">
          <p:pic>
            <p:nvPicPr>
              <p:cNvPr id="90" name="Ink 89">
                <a:extLst>
                  <a:ext uri="{FF2B5EF4-FFF2-40B4-BE49-F238E27FC236}">
                    <a16:creationId xmlns:a16="http://schemas.microsoft.com/office/drawing/2014/main" id="{E5EE7406-EACA-FE11-0B76-6A2548DB21CC}"/>
                  </a:ext>
                </a:extLst>
              </p:cNvPr>
              <p:cNvPicPr/>
              <p:nvPr/>
            </p:nvPicPr>
            <p:blipFill>
              <a:blip r:embed="rId12"/>
              <a:stretch>
                <a:fillRect/>
              </a:stretch>
            </p:blipFill>
            <p:spPr>
              <a:xfrm>
                <a:off x="4638189" y="27188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1" name="Ink 90">
                <a:extLst>
                  <a:ext uri="{FF2B5EF4-FFF2-40B4-BE49-F238E27FC236}">
                    <a16:creationId xmlns:a16="http://schemas.microsoft.com/office/drawing/2014/main" id="{FD6D1E61-5665-DFBB-5D85-CE98887D576E}"/>
                  </a:ext>
                </a:extLst>
              </p14:cNvPr>
              <p14:cNvContentPartPr/>
              <p14:nvPr/>
            </p14:nvContentPartPr>
            <p14:xfrm>
              <a:off x="4396269" y="2858194"/>
              <a:ext cx="360" cy="360"/>
            </p14:xfrm>
          </p:contentPart>
        </mc:Choice>
        <mc:Fallback xmlns="">
          <p:pic>
            <p:nvPicPr>
              <p:cNvPr id="91" name="Ink 90">
                <a:extLst>
                  <a:ext uri="{FF2B5EF4-FFF2-40B4-BE49-F238E27FC236}">
                    <a16:creationId xmlns:a16="http://schemas.microsoft.com/office/drawing/2014/main" id="{FD6D1E61-5665-DFBB-5D85-CE98887D576E}"/>
                  </a:ext>
                </a:extLst>
              </p:cNvPr>
              <p:cNvPicPr/>
              <p:nvPr/>
            </p:nvPicPr>
            <p:blipFill>
              <a:blip r:embed="rId12"/>
              <a:stretch>
                <a:fillRect/>
              </a:stretch>
            </p:blipFill>
            <p:spPr>
              <a:xfrm>
                <a:off x="4324629" y="271419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2" name="Ink 91">
                <a:extLst>
                  <a:ext uri="{FF2B5EF4-FFF2-40B4-BE49-F238E27FC236}">
                    <a16:creationId xmlns:a16="http://schemas.microsoft.com/office/drawing/2014/main" id="{2948A280-6DFE-3127-330D-4C4738B57438}"/>
                  </a:ext>
                </a:extLst>
              </p14:cNvPr>
              <p14:cNvContentPartPr/>
              <p14:nvPr/>
            </p14:nvContentPartPr>
            <p14:xfrm>
              <a:off x="4396269" y="2858194"/>
              <a:ext cx="360" cy="360"/>
            </p14:xfrm>
          </p:contentPart>
        </mc:Choice>
        <mc:Fallback xmlns="">
          <p:pic>
            <p:nvPicPr>
              <p:cNvPr id="92" name="Ink 91">
                <a:extLst>
                  <a:ext uri="{FF2B5EF4-FFF2-40B4-BE49-F238E27FC236}">
                    <a16:creationId xmlns:a16="http://schemas.microsoft.com/office/drawing/2014/main" id="{2948A280-6DFE-3127-330D-4C4738B57438}"/>
                  </a:ext>
                </a:extLst>
              </p:cNvPr>
              <p:cNvPicPr/>
              <p:nvPr/>
            </p:nvPicPr>
            <p:blipFill>
              <a:blip r:embed="rId12"/>
              <a:stretch>
                <a:fillRect/>
              </a:stretch>
            </p:blipFill>
            <p:spPr>
              <a:xfrm>
                <a:off x="4324629" y="271419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3" name="Ink 92">
                <a:extLst>
                  <a:ext uri="{FF2B5EF4-FFF2-40B4-BE49-F238E27FC236}">
                    <a16:creationId xmlns:a16="http://schemas.microsoft.com/office/drawing/2014/main" id="{BFCB210F-B9CA-F49B-1F3E-5544131F94C4}"/>
                  </a:ext>
                </a:extLst>
              </p14:cNvPr>
              <p14:cNvContentPartPr/>
              <p14:nvPr/>
            </p14:nvContentPartPr>
            <p14:xfrm>
              <a:off x="4494189" y="2839474"/>
              <a:ext cx="360" cy="360"/>
            </p14:xfrm>
          </p:contentPart>
        </mc:Choice>
        <mc:Fallback xmlns="">
          <p:pic>
            <p:nvPicPr>
              <p:cNvPr id="93" name="Ink 92">
                <a:extLst>
                  <a:ext uri="{FF2B5EF4-FFF2-40B4-BE49-F238E27FC236}">
                    <a16:creationId xmlns:a16="http://schemas.microsoft.com/office/drawing/2014/main" id="{BFCB210F-B9CA-F49B-1F3E-5544131F94C4}"/>
                  </a:ext>
                </a:extLst>
              </p:cNvPr>
              <p:cNvPicPr/>
              <p:nvPr/>
            </p:nvPicPr>
            <p:blipFill>
              <a:blip r:embed="rId12"/>
              <a:stretch>
                <a:fillRect/>
              </a:stretch>
            </p:blipFill>
            <p:spPr>
              <a:xfrm>
                <a:off x="4422549" y="2695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4" name="Ink 93">
                <a:extLst>
                  <a:ext uri="{FF2B5EF4-FFF2-40B4-BE49-F238E27FC236}">
                    <a16:creationId xmlns:a16="http://schemas.microsoft.com/office/drawing/2014/main" id="{AF054E47-4498-842F-7DCA-82E186D336EE}"/>
                  </a:ext>
                </a:extLst>
              </p14:cNvPr>
              <p14:cNvContentPartPr/>
              <p14:nvPr/>
            </p14:nvContentPartPr>
            <p14:xfrm>
              <a:off x="4494189" y="2839474"/>
              <a:ext cx="360" cy="360"/>
            </p14:xfrm>
          </p:contentPart>
        </mc:Choice>
        <mc:Fallback xmlns="">
          <p:pic>
            <p:nvPicPr>
              <p:cNvPr id="94" name="Ink 93">
                <a:extLst>
                  <a:ext uri="{FF2B5EF4-FFF2-40B4-BE49-F238E27FC236}">
                    <a16:creationId xmlns:a16="http://schemas.microsoft.com/office/drawing/2014/main" id="{AF054E47-4498-842F-7DCA-82E186D336EE}"/>
                  </a:ext>
                </a:extLst>
              </p:cNvPr>
              <p:cNvPicPr/>
              <p:nvPr/>
            </p:nvPicPr>
            <p:blipFill>
              <a:blip r:embed="rId12"/>
              <a:stretch>
                <a:fillRect/>
              </a:stretch>
            </p:blipFill>
            <p:spPr>
              <a:xfrm>
                <a:off x="4422549" y="2695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5" name="Ink 94">
                <a:extLst>
                  <a:ext uri="{FF2B5EF4-FFF2-40B4-BE49-F238E27FC236}">
                    <a16:creationId xmlns:a16="http://schemas.microsoft.com/office/drawing/2014/main" id="{E68804B4-F8C1-66EA-DBE9-E0972932C50F}"/>
                  </a:ext>
                </a:extLst>
              </p14:cNvPr>
              <p14:cNvContentPartPr/>
              <p14:nvPr/>
            </p14:nvContentPartPr>
            <p14:xfrm>
              <a:off x="4494189" y="2839474"/>
              <a:ext cx="360" cy="360"/>
            </p14:xfrm>
          </p:contentPart>
        </mc:Choice>
        <mc:Fallback xmlns="">
          <p:pic>
            <p:nvPicPr>
              <p:cNvPr id="95" name="Ink 94">
                <a:extLst>
                  <a:ext uri="{FF2B5EF4-FFF2-40B4-BE49-F238E27FC236}">
                    <a16:creationId xmlns:a16="http://schemas.microsoft.com/office/drawing/2014/main" id="{E68804B4-F8C1-66EA-DBE9-E0972932C50F}"/>
                  </a:ext>
                </a:extLst>
              </p:cNvPr>
              <p:cNvPicPr/>
              <p:nvPr/>
            </p:nvPicPr>
            <p:blipFill>
              <a:blip r:embed="rId12"/>
              <a:stretch>
                <a:fillRect/>
              </a:stretch>
            </p:blipFill>
            <p:spPr>
              <a:xfrm>
                <a:off x="4422549" y="2695474"/>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 name="Ink 1">
                <a:extLst>
                  <a:ext uri="{FF2B5EF4-FFF2-40B4-BE49-F238E27FC236}">
                    <a16:creationId xmlns:a16="http://schemas.microsoft.com/office/drawing/2014/main" id="{17FE663F-4FDB-FC33-2A95-96A9F7CCF392}"/>
                  </a:ext>
                </a:extLst>
              </p14:cNvPr>
              <p14:cNvContentPartPr/>
              <p14:nvPr/>
            </p14:nvContentPartPr>
            <p14:xfrm>
              <a:off x="7386827" y="3058389"/>
              <a:ext cx="360" cy="360"/>
            </p14:xfrm>
          </p:contentPart>
        </mc:Choice>
        <mc:Fallback xmlns="">
          <p:pic>
            <p:nvPicPr>
              <p:cNvPr id="2" name="Ink 1">
                <a:extLst>
                  <a:ext uri="{FF2B5EF4-FFF2-40B4-BE49-F238E27FC236}">
                    <a16:creationId xmlns:a16="http://schemas.microsoft.com/office/drawing/2014/main" id="{17FE663F-4FDB-FC33-2A95-96A9F7CCF392}"/>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4" name="Ink 23">
                <a:extLst>
                  <a:ext uri="{FF2B5EF4-FFF2-40B4-BE49-F238E27FC236}">
                    <a16:creationId xmlns:a16="http://schemas.microsoft.com/office/drawing/2014/main" id="{425DC25C-6054-DE4B-8E27-568FEE95C209}"/>
                  </a:ext>
                </a:extLst>
              </p14:cNvPr>
              <p14:cNvContentPartPr/>
              <p14:nvPr/>
            </p14:nvContentPartPr>
            <p14:xfrm>
              <a:off x="7386827" y="3058389"/>
              <a:ext cx="360" cy="360"/>
            </p14:xfrm>
          </p:contentPart>
        </mc:Choice>
        <mc:Fallback xmlns="">
          <p:pic>
            <p:nvPicPr>
              <p:cNvPr id="24" name="Ink 23">
                <a:extLst>
                  <a:ext uri="{FF2B5EF4-FFF2-40B4-BE49-F238E27FC236}">
                    <a16:creationId xmlns:a16="http://schemas.microsoft.com/office/drawing/2014/main" id="{425DC25C-6054-DE4B-8E27-568FEE95C209}"/>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 name="Ink 24">
                <a:extLst>
                  <a:ext uri="{FF2B5EF4-FFF2-40B4-BE49-F238E27FC236}">
                    <a16:creationId xmlns:a16="http://schemas.microsoft.com/office/drawing/2014/main" id="{7AFC48D0-FBDC-A7B9-B1CE-9FB54CA056F9}"/>
                  </a:ext>
                </a:extLst>
              </p14:cNvPr>
              <p14:cNvContentPartPr/>
              <p14:nvPr/>
            </p14:nvContentPartPr>
            <p14:xfrm>
              <a:off x="7386827" y="3058389"/>
              <a:ext cx="360" cy="360"/>
            </p14:xfrm>
          </p:contentPart>
        </mc:Choice>
        <mc:Fallback xmlns="">
          <p:pic>
            <p:nvPicPr>
              <p:cNvPr id="25" name="Ink 24">
                <a:extLst>
                  <a:ext uri="{FF2B5EF4-FFF2-40B4-BE49-F238E27FC236}">
                    <a16:creationId xmlns:a16="http://schemas.microsoft.com/office/drawing/2014/main" id="{7AFC48D0-FBDC-A7B9-B1CE-9FB54CA056F9}"/>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 name="Ink 25">
                <a:extLst>
                  <a:ext uri="{FF2B5EF4-FFF2-40B4-BE49-F238E27FC236}">
                    <a16:creationId xmlns:a16="http://schemas.microsoft.com/office/drawing/2014/main" id="{11EAD3F5-94CF-B2F2-0CD3-6FAC99B60725}"/>
                  </a:ext>
                </a:extLst>
              </p14:cNvPr>
              <p14:cNvContentPartPr/>
              <p14:nvPr/>
            </p14:nvContentPartPr>
            <p14:xfrm>
              <a:off x="7386827" y="3058389"/>
              <a:ext cx="360" cy="360"/>
            </p14:xfrm>
          </p:contentPart>
        </mc:Choice>
        <mc:Fallback xmlns="">
          <p:pic>
            <p:nvPicPr>
              <p:cNvPr id="26" name="Ink 25">
                <a:extLst>
                  <a:ext uri="{FF2B5EF4-FFF2-40B4-BE49-F238E27FC236}">
                    <a16:creationId xmlns:a16="http://schemas.microsoft.com/office/drawing/2014/main" id="{11EAD3F5-94CF-B2F2-0CD3-6FAC99B60725}"/>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2E6FD4DA-86E0-E8EA-8A0D-AAD4F799672F}"/>
                  </a:ext>
                </a:extLst>
              </p14:cNvPr>
              <p14:cNvContentPartPr/>
              <p14:nvPr/>
            </p14:nvContentPartPr>
            <p14:xfrm>
              <a:off x="7386827" y="3058389"/>
              <a:ext cx="360" cy="360"/>
            </p14:xfrm>
          </p:contentPart>
        </mc:Choice>
        <mc:Fallback xmlns="">
          <p:pic>
            <p:nvPicPr>
              <p:cNvPr id="27" name="Ink 26">
                <a:extLst>
                  <a:ext uri="{FF2B5EF4-FFF2-40B4-BE49-F238E27FC236}">
                    <a16:creationId xmlns:a16="http://schemas.microsoft.com/office/drawing/2014/main" id="{2E6FD4DA-86E0-E8EA-8A0D-AAD4F799672F}"/>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8" name="Ink 27">
                <a:extLst>
                  <a:ext uri="{FF2B5EF4-FFF2-40B4-BE49-F238E27FC236}">
                    <a16:creationId xmlns:a16="http://schemas.microsoft.com/office/drawing/2014/main" id="{B367E4CD-E4F7-A1C9-24C7-3B9DB88C4E67}"/>
                  </a:ext>
                </a:extLst>
              </p14:cNvPr>
              <p14:cNvContentPartPr/>
              <p14:nvPr/>
            </p14:nvContentPartPr>
            <p14:xfrm>
              <a:off x="7386827" y="3058389"/>
              <a:ext cx="360" cy="360"/>
            </p14:xfrm>
          </p:contentPart>
        </mc:Choice>
        <mc:Fallback xmlns="">
          <p:pic>
            <p:nvPicPr>
              <p:cNvPr id="28" name="Ink 27">
                <a:extLst>
                  <a:ext uri="{FF2B5EF4-FFF2-40B4-BE49-F238E27FC236}">
                    <a16:creationId xmlns:a16="http://schemas.microsoft.com/office/drawing/2014/main" id="{B367E4CD-E4F7-A1C9-24C7-3B9DB88C4E67}"/>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 name="Ink 28">
                <a:extLst>
                  <a:ext uri="{FF2B5EF4-FFF2-40B4-BE49-F238E27FC236}">
                    <a16:creationId xmlns:a16="http://schemas.microsoft.com/office/drawing/2014/main" id="{2271E527-36CC-F1F1-8F9C-D915C3474EFB}"/>
                  </a:ext>
                </a:extLst>
              </p14:cNvPr>
              <p14:cNvContentPartPr/>
              <p14:nvPr/>
            </p14:nvContentPartPr>
            <p14:xfrm>
              <a:off x="7386827" y="3058389"/>
              <a:ext cx="360" cy="360"/>
            </p14:xfrm>
          </p:contentPart>
        </mc:Choice>
        <mc:Fallback xmlns="">
          <p:pic>
            <p:nvPicPr>
              <p:cNvPr id="29" name="Ink 28">
                <a:extLst>
                  <a:ext uri="{FF2B5EF4-FFF2-40B4-BE49-F238E27FC236}">
                    <a16:creationId xmlns:a16="http://schemas.microsoft.com/office/drawing/2014/main" id="{2271E527-36CC-F1F1-8F9C-D915C3474EFB}"/>
                  </a:ext>
                </a:extLst>
              </p:cNvPr>
              <p:cNvPicPr/>
              <p:nvPr/>
            </p:nvPicPr>
            <p:blipFill>
              <a:blip r:embed="rId78"/>
              <a:stretch>
                <a:fillRect/>
              </a:stretch>
            </p:blipFill>
            <p:spPr>
              <a:xfrm>
                <a:off x="7315187" y="29147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 name="Ink 29">
                <a:extLst>
                  <a:ext uri="{FF2B5EF4-FFF2-40B4-BE49-F238E27FC236}">
                    <a16:creationId xmlns:a16="http://schemas.microsoft.com/office/drawing/2014/main" id="{A49F37CA-4AD7-ACB6-E96F-25DB52013333}"/>
                  </a:ext>
                </a:extLst>
              </p14:cNvPr>
              <p14:cNvContentPartPr/>
              <p14:nvPr/>
            </p14:nvContentPartPr>
            <p14:xfrm>
              <a:off x="7395107" y="2916189"/>
              <a:ext cx="360" cy="360"/>
            </p14:xfrm>
          </p:contentPart>
        </mc:Choice>
        <mc:Fallback xmlns="">
          <p:pic>
            <p:nvPicPr>
              <p:cNvPr id="30" name="Ink 29">
                <a:extLst>
                  <a:ext uri="{FF2B5EF4-FFF2-40B4-BE49-F238E27FC236}">
                    <a16:creationId xmlns:a16="http://schemas.microsoft.com/office/drawing/2014/main" id="{A49F37CA-4AD7-ACB6-E96F-25DB52013333}"/>
                  </a:ext>
                </a:extLst>
              </p:cNvPr>
              <p:cNvPicPr/>
              <p:nvPr/>
            </p:nvPicPr>
            <p:blipFill>
              <a:blip r:embed="rId78"/>
              <a:stretch>
                <a:fillRect/>
              </a:stretch>
            </p:blipFill>
            <p:spPr>
              <a:xfrm>
                <a:off x="7323467" y="277254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 name="Ink 30">
                <a:extLst>
                  <a:ext uri="{FF2B5EF4-FFF2-40B4-BE49-F238E27FC236}">
                    <a16:creationId xmlns:a16="http://schemas.microsoft.com/office/drawing/2014/main" id="{452F93A9-F5A5-734D-401A-56AAA9BD86E6}"/>
                  </a:ext>
                </a:extLst>
              </p14:cNvPr>
              <p14:cNvContentPartPr/>
              <p14:nvPr/>
            </p14:nvContentPartPr>
            <p14:xfrm>
              <a:off x="7494107" y="2669229"/>
              <a:ext cx="360" cy="360"/>
            </p14:xfrm>
          </p:contentPart>
        </mc:Choice>
        <mc:Fallback xmlns="">
          <p:pic>
            <p:nvPicPr>
              <p:cNvPr id="31" name="Ink 30">
                <a:extLst>
                  <a:ext uri="{FF2B5EF4-FFF2-40B4-BE49-F238E27FC236}">
                    <a16:creationId xmlns:a16="http://schemas.microsoft.com/office/drawing/2014/main" id="{452F93A9-F5A5-734D-401A-56AAA9BD86E6}"/>
                  </a:ext>
                </a:extLst>
              </p:cNvPr>
              <p:cNvPicPr/>
              <p:nvPr/>
            </p:nvPicPr>
            <p:blipFill>
              <a:blip r:embed="rId78"/>
              <a:stretch>
                <a:fillRect/>
              </a:stretch>
            </p:blipFill>
            <p:spPr>
              <a:xfrm>
                <a:off x="7422467" y="252522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2" name="Ink 31">
                <a:extLst>
                  <a:ext uri="{FF2B5EF4-FFF2-40B4-BE49-F238E27FC236}">
                    <a16:creationId xmlns:a16="http://schemas.microsoft.com/office/drawing/2014/main" id="{A420893E-6516-F70E-1FBF-15209CD2870B}"/>
                  </a:ext>
                </a:extLst>
              </p14:cNvPr>
              <p14:cNvContentPartPr/>
              <p14:nvPr/>
            </p14:nvContentPartPr>
            <p14:xfrm>
              <a:off x="7346734" y="2957839"/>
              <a:ext cx="360" cy="360"/>
            </p14:xfrm>
          </p:contentPart>
        </mc:Choice>
        <mc:Fallback xmlns="">
          <p:pic>
            <p:nvPicPr>
              <p:cNvPr id="32" name="Ink 31">
                <a:extLst>
                  <a:ext uri="{FF2B5EF4-FFF2-40B4-BE49-F238E27FC236}">
                    <a16:creationId xmlns:a16="http://schemas.microsoft.com/office/drawing/2014/main" id="{A420893E-6516-F70E-1FBF-15209CD2870B}"/>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Ink 32">
                <a:extLst>
                  <a:ext uri="{FF2B5EF4-FFF2-40B4-BE49-F238E27FC236}">
                    <a16:creationId xmlns:a16="http://schemas.microsoft.com/office/drawing/2014/main" id="{4B108182-E4D0-EB20-9D0A-8C90B8EE2E6E}"/>
                  </a:ext>
                </a:extLst>
              </p14:cNvPr>
              <p14:cNvContentPartPr/>
              <p14:nvPr/>
            </p14:nvContentPartPr>
            <p14:xfrm>
              <a:off x="7346734" y="2957839"/>
              <a:ext cx="360" cy="360"/>
            </p14:xfrm>
          </p:contentPart>
        </mc:Choice>
        <mc:Fallback xmlns="">
          <p:pic>
            <p:nvPicPr>
              <p:cNvPr id="33" name="Ink 32">
                <a:extLst>
                  <a:ext uri="{FF2B5EF4-FFF2-40B4-BE49-F238E27FC236}">
                    <a16:creationId xmlns:a16="http://schemas.microsoft.com/office/drawing/2014/main" id="{4B108182-E4D0-EB20-9D0A-8C90B8EE2E6E}"/>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4" name="Ink 33">
                <a:extLst>
                  <a:ext uri="{FF2B5EF4-FFF2-40B4-BE49-F238E27FC236}">
                    <a16:creationId xmlns:a16="http://schemas.microsoft.com/office/drawing/2014/main" id="{E4F3F84D-C2FA-1D14-FB43-308338687EEF}"/>
                  </a:ext>
                </a:extLst>
              </p14:cNvPr>
              <p14:cNvContentPartPr/>
              <p14:nvPr/>
            </p14:nvContentPartPr>
            <p14:xfrm>
              <a:off x="7346734" y="2957839"/>
              <a:ext cx="360" cy="360"/>
            </p14:xfrm>
          </p:contentPart>
        </mc:Choice>
        <mc:Fallback xmlns="">
          <p:pic>
            <p:nvPicPr>
              <p:cNvPr id="34" name="Ink 33">
                <a:extLst>
                  <a:ext uri="{FF2B5EF4-FFF2-40B4-BE49-F238E27FC236}">
                    <a16:creationId xmlns:a16="http://schemas.microsoft.com/office/drawing/2014/main" id="{E4F3F84D-C2FA-1D14-FB43-308338687EEF}"/>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5" name="Ink 34">
                <a:extLst>
                  <a:ext uri="{FF2B5EF4-FFF2-40B4-BE49-F238E27FC236}">
                    <a16:creationId xmlns:a16="http://schemas.microsoft.com/office/drawing/2014/main" id="{24B069B9-8064-0F55-E175-6FB1341F24E5}"/>
                  </a:ext>
                </a:extLst>
              </p14:cNvPr>
              <p14:cNvContentPartPr/>
              <p14:nvPr/>
            </p14:nvContentPartPr>
            <p14:xfrm>
              <a:off x="7346734" y="2957839"/>
              <a:ext cx="360" cy="360"/>
            </p14:xfrm>
          </p:contentPart>
        </mc:Choice>
        <mc:Fallback xmlns="">
          <p:pic>
            <p:nvPicPr>
              <p:cNvPr id="35" name="Ink 34">
                <a:extLst>
                  <a:ext uri="{FF2B5EF4-FFF2-40B4-BE49-F238E27FC236}">
                    <a16:creationId xmlns:a16="http://schemas.microsoft.com/office/drawing/2014/main" id="{24B069B9-8064-0F55-E175-6FB1341F24E5}"/>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6" name="Ink 35">
                <a:extLst>
                  <a:ext uri="{FF2B5EF4-FFF2-40B4-BE49-F238E27FC236}">
                    <a16:creationId xmlns:a16="http://schemas.microsoft.com/office/drawing/2014/main" id="{3CB2DBA2-E89B-597B-4A7B-165FDD016CE1}"/>
                  </a:ext>
                </a:extLst>
              </p14:cNvPr>
              <p14:cNvContentPartPr/>
              <p14:nvPr/>
            </p14:nvContentPartPr>
            <p14:xfrm>
              <a:off x="7346734" y="2957839"/>
              <a:ext cx="360" cy="360"/>
            </p14:xfrm>
          </p:contentPart>
        </mc:Choice>
        <mc:Fallback xmlns="">
          <p:pic>
            <p:nvPicPr>
              <p:cNvPr id="36" name="Ink 35">
                <a:extLst>
                  <a:ext uri="{FF2B5EF4-FFF2-40B4-BE49-F238E27FC236}">
                    <a16:creationId xmlns:a16="http://schemas.microsoft.com/office/drawing/2014/main" id="{3CB2DBA2-E89B-597B-4A7B-165FDD016CE1}"/>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7" name="Ink 36">
                <a:extLst>
                  <a:ext uri="{FF2B5EF4-FFF2-40B4-BE49-F238E27FC236}">
                    <a16:creationId xmlns:a16="http://schemas.microsoft.com/office/drawing/2014/main" id="{CE9F288E-B509-8DA1-1CBB-C74A860D4FAE}"/>
                  </a:ext>
                </a:extLst>
              </p14:cNvPr>
              <p14:cNvContentPartPr/>
              <p14:nvPr/>
            </p14:nvContentPartPr>
            <p14:xfrm>
              <a:off x="7346734" y="2957839"/>
              <a:ext cx="360" cy="360"/>
            </p14:xfrm>
          </p:contentPart>
        </mc:Choice>
        <mc:Fallback xmlns="">
          <p:pic>
            <p:nvPicPr>
              <p:cNvPr id="37" name="Ink 36">
                <a:extLst>
                  <a:ext uri="{FF2B5EF4-FFF2-40B4-BE49-F238E27FC236}">
                    <a16:creationId xmlns:a16="http://schemas.microsoft.com/office/drawing/2014/main" id="{CE9F288E-B509-8DA1-1CBB-C74A860D4FAE}"/>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 name="Ink 37">
                <a:extLst>
                  <a:ext uri="{FF2B5EF4-FFF2-40B4-BE49-F238E27FC236}">
                    <a16:creationId xmlns:a16="http://schemas.microsoft.com/office/drawing/2014/main" id="{AA7FE5FD-E63B-44BD-AB7C-4A5B44B0A401}"/>
                  </a:ext>
                </a:extLst>
              </p14:cNvPr>
              <p14:cNvContentPartPr/>
              <p14:nvPr/>
            </p14:nvContentPartPr>
            <p14:xfrm>
              <a:off x="7346734" y="2957839"/>
              <a:ext cx="360" cy="360"/>
            </p14:xfrm>
          </p:contentPart>
        </mc:Choice>
        <mc:Fallback xmlns="">
          <p:pic>
            <p:nvPicPr>
              <p:cNvPr id="38" name="Ink 37">
                <a:extLst>
                  <a:ext uri="{FF2B5EF4-FFF2-40B4-BE49-F238E27FC236}">
                    <a16:creationId xmlns:a16="http://schemas.microsoft.com/office/drawing/2014/main" id="{AA7FE5FD-E63B-44BD-AB7C-4A5B44B0A401}"/>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9" name="Ink 38">
                <a:extLst>
                  <a:ext uri="{FF2B5EF4-FFF2-40B4-BE49-F238E27FC236}">
                    <a16:creationId xmlns:a16="http://schemas.microsoft.com/office/drawing/2014/main" id="{9807BDC0-50FC-4B42-3C3B-15B13174E012}"/>
                  </a:ext>
                </a:extLst>
              </p14:cNvPr>
              <p14:cNvContentPartPr/>
              <p14:nvPr/>
            </p14:nvContentPartPr>
            <p14:xfrm>
              <a:off x="7346734" y="2957839"/>
              <a:ext cx="360" cy="360"/>
            </p14:xfrm>
          </p:contentPart>
        </mc:Choice>
        <mc:Fallback xmlns="">
          <p:pic>
            <p:nvPicPr>
              <p:cNvPr id="39" name="Ink 38">
                <a:extLst>
                  <a:ext uri="{FF2B5EF4-FFF2-40B4-BE49-F238E27FC236}">
                    <a16:creationId xmlns:a16="http://schemas.microsoft.com/office/drawing/2014/main" id="{9807BDC0-50FC-4B42-3C3B-15B13174E012}"/>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0" name="Ink 39">
                <a:extLst>
                  <a:ext uri="{FF2B5EF4-FFF2-40B4-BE49-F238E27FC236}">
                    <a16:creationId xmlns:a16="http://schemas.microsoft.com/office/drawing/2014/main" id="{8C7E099E-911F-400F-8FD9-C8C61AE9623E}"/>
                  </a:ext>
                </a:extLst>
              </p14:cNvPr>
              <p14:cNvContentPartPr/>
              <p14:nvPr/>
            </p14:nvContentPartPr>
            <p14:xfrm>
              <a:off x="7346734" y="2957839"/>
              <a:ext cx="360" cy="360"/>
            </p14:xfrm>
          </p:contentPart>
        </mc:Choice>
        <mc:Fallback xmlns="">
          <p:pic>
            <p:nvPicPr>
              <p:cNvPr id="40" name="Ink 39">
                <a:extLst>
                  <a:ext uri="{FF2B5EF4-FFF2-40B4-BE49-F238E27FC236}">
                    <a16:creationId xmlns:a16="http://schemas.microsoft.com/office/drawing/2014/main" id="{8C7E099E-911F-400F-8FD9-C8C61AE9623E}"/>
                  </a:ext>
                </a:extLst>
              </p:cNvPr>
              <p:cNvPicPr/>
              <p:nvPr/>
            </p:nvPicPr>
            <p:blipFill>
              <a:blip r:embed="rId78"/>
              <a:stretch>
                <a:fillRect/>
              </a:stretch>
            </p:blipFill>
            <p:spPr>
              <a:xfrm>
                <a:off x="7275094" y="28138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1" name="Ink 40">
                <a:extLst>
                  <a:ext uri="{FF2B5EF4-FFF2-40B4-BE49-F238E27FC236}">
                    <a16:creationId xmlns:a16="http://schemas.microsoft.com/office/drawing/2014/main" id="{6323149A-77B0-D28C-3B32-0F593DB79A35}"/>
                  </a:ext>
                </a:extLst>
              </p14:cNvPr>
              <p14:cNvContentPartPr/>
              <p14:nvPr/>
            </p14:nvContentPartPr>
            <p14:xfrm>
              <a:off x="7330174" y="3015799"/>
              <a:ext cx="360" cy="360"/>
            </p14:xfrm>
          </p:contentPart>
        </mc:Choice>
        <mc:Fallback xmlns="">
          <p:pic>
            <p:nvPicPr>
              <p:cNvPr id="41" name="Ink 40">
                <a:extLst>
                  <a:ext uri="{FF2B5EF4-FFF2-40B4-BE49-F238E27FC236}">
                    <a16:creationId xmlns:a16="http://schemas.microsoft.com/office/drawing/2014/main" id="{6323149A-77B0-D28C-3B32-0F593DB79A35}"/>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2" name="Ink 41">
                <a:extLst>
                  <a:ext uri="{FF2B5EF4-FFF2-40B4-BE49-F238E27FC236}">
                    <a16:creationId xmlns:a16="http://schemas.microsoft.com/office/drawing/2014/main" id="{583583DD-01F5-C017-B664-39F5889C65FB}"/>
                  </a:ext>
                </a:extLst>
              </p14:cNvPr>
              <p14:cNvContentPartPr/>
              <p14:nvPr/>
            </p14:nvContentPartPr>
            <p14:xfrm>
              <a:off x="7330174" y="3015799"/>
              <a:ext cx="360" cy="360"/>
            </p14:xfrm>
          </p:contentPart>
        </mc:Choice>
        <mc:Fallback xmlns="">
          <p:pic>
            <p:nvPicPr>
              <p:cNvPr id="42" name="Ink 41">
                <a:extLst>
                  <a:ext uri="{FF2B5EF4-FFF2-40B4-BE49-F238E27FC236}">
                    <a16:creationId xmlns:a16="http://schemas.microsoft.com/office/drawing/2014/main" id="{583583DD-01F5-C017-B664-39F5889C65FB}"/>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3" name="Ink 42">
                <a:extLst>
                  <a:ext uri="{FF2B5EF4-FFF2-40B4-BE49-F238E27FC236}">
                    <a16:creationId xmlns:a16="http://schemas.microsoft.com/office/drawing/2014/main" id="{FC810F0B-5DC5-513E-2A5A-A834676D2816}"/>
                  </a:ext>
                </a:extLst>
              </p14:cNvPr>
              <p14:cNvContentPartPr/>
              <p14:nvPr/>
            </p14:nvContentPartPr>
            <p14:xfrm>
              <a:off x="7330174" y="3015799"/>
              <a:ext cx="360" cy="360"/>
            </p14:xfrm>
          </p:contentPart>
        </mc:Choice>
        <mc:Fallback xmlns="">
          <p:pic>
            <p:nvPicPr>
              <p:cNvPr id="43" name="Ink 42">
                <a:extLst>
                  <a:ext uri="{FF2B5EF4-FFF2-40B4-BE49-F238E27FC236}">
                    <a16:creationId xmlns:a16="http://schemas.microsoft.com/office/drawing/2014/main" id="{FC810F0B-5DC5-513E-2A5A-A834676D2816}"/>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 name="Ink 43">
                <a:extLst>
                  <a:ext uri="{FF2B5EF4-FFF2-40B4-BE49-F238E27FC236}">
                    <a16:creationId xmlns:a16="http://schemas.microsoft.com/office/drawing/2014/main" id="{4D6099EE-B990-BAB4-7275-D914B446478A}"/>
                  </a:ext>
                </a:extLst>
              </p14:cNvPr>
              <p14:cNvContentPartPr/>
              <p14:nvPr/>
            </p14:nvContentPartPr>
            <p14:xfrm>
              <a:off x="7330174" y="3015799"/>
              <a:ext cx="360" cy="360"/>
            </p14:xfrm>
          </p:contentPart>
        </mc:Choice>
        <mc:Fallback xmlns="">
          <p:pic>
            <p:nvPicPr>
              <p:cNvPr id="44" name="Ink 43">
                <a:extLst>
                  <a:ext uri="{FF2B5EF4-FFF2-40B4-BE49-F238E27FC236}">
                    <a16:creationId xmlns:a16="http://schemas.microsoft.com/office/drawing/2014/main" id="{4D6099EE-B990-BAB4-7275-D914B446478A}"/>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Ink 95">
                <a:extLst>
                  <a:ext uri="{FF2B5EF4-FFF2-40B4-BE49-F238E27FC236}">
                    <a16:creationId xmlns:a16="http://schemas.microsoft.com/office/drawing/2014/main" id="{0DE510DE-CF73-D566-FB7B-CD54AB501CDF}"/>
                  </a:ext>
                </a:extLst>
              </p14:cNvPr>
              <p14:cNvContentPartPr/>
              <p14:nvPr/>
            </p14:nvContentPartPr>
            <p14:xfrm>
              <a:off x="7330174" y="3015799"/>
              <a:ext cx="360" cy="360"/>
            </p14:xfrm>
          </p:contentPart>
        </mc:Choice>
        <mc:Fallback xmlns="">
          <p:pic>
            <p:nvPicPr>
              <p:cNvPr id="96" name="Ink 95">
                <a:extLst>
                  <a:ext uri="{FF2B5EF4-FFF2-40B4-BE49-F238E27FC236}">
                    <a16:creationId xmlns:a16="http://schemas.microsoft.com/office/drawing/2014/main" id="{0DE510DE-CF73-D566-FB7B-CD54AB501CDF}"/>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Ink 96">
                <a:extLst>
                  <a:ext uri="{FF2B5EF4-FFF2-40B4-BE49-F238E27FC236}">
                    <a16:creationId xmlns:a16="http://schemas.microsoft.com/office/drawing/2014/main" id="{AC4FFE94-300B-E99B-5270-6505234E88BB}"/>
                  </a:ext>
                </a:extLst>
              </p14:cNvPr>
              <p14:cNvContentPartPr/>
              <p14:nvPr/>
            </p14:nvContentPartPr>
            <p14:xfrm>
              <a:off x="7330174" y="3015799"/>
              <a:ext cx="360" cy="360"/>
            </p14:xfrm>
          </p:contentPart>
        </mc:Choice>
        <mc:Fallback xmlns="">
          <p:pic>
            <p:nvPicPr>
              <p:cNvPr id="97" name="Ink 96">
                <a:extLst>
                  <a:ext uri="{FF2B5EF4-FFF2-40B4-BE49-F238E27FC236}">
                    <a16:creationId xmlns:a16="http://schemas.microsoft.com/office/drawing/2014/main" id="{AC4FFE94-300B-E99B-5270-6505234E88BB}"/>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Ink 97">
                <a:extLst>
                  <a:ext uri="{FF2B5EF4-FFF2-40B4-BE49-F238E27FC236}">
                    <a16:creationId xmlns:a16="http://schemas.microsoft.com/office/drawing/2014/main" id="{ADC3F74C-FF4A-B5A0-13F2-045621CD2241}"/>
                  </a:ext>
                </a:extLst>
              </p14:cNvPr>
              <p14:cNvContentPartPr/>
              <p14:nvPr/>
            </p14:nvContentPartPr>
            <p14:xfrm>
              <a:off x="7330174" y="3015799"/>
              <a:ext cx="360" cy="360"/>
            </p14:xfrm>
          </p:contentPart>
        </mc:Choice>
        <mc:Fallback xmlns="">
          <p:pic>
            <p:nvPicPr>
              <p:cNvPr id="98" name="Ink 97">
                <a:extLst>
                  <a:ext uri="{FF2B5EF4-FFF2-40B4-BE49-F238E27FC236}">
                    <a16:creationId xmlns:a16="http://schemas.microsoft.com/office/drawing/2014/main" id="{ADC3F74C-FF4A-B5A0-13F2-045621CD2241}"/>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9" name="Ink 98">
                <a:extLst>
                  <a:ext uri="{FF2B5EF4-FFF2-40B4-BE49-F238E27FC236}">
                    <a16:creationId xmlns:a16="http://schemas.microsoft.com/office/drawing/2014/main" id="{882F636B-4210-1E33-8599-E05BD60C6529}"/>
                  </a:ext>
                </a:extLst>
              </p14:cNvPr>
              <p14:cNvContentPartPr/>
              <p14:nvPr/>
            </p14:nvContentPartPr>
            <p14:xfrm>
              <a:off x="7330174" y="3015799"/>
              <a:ext cx="360" cy="360"/>
            </p14:xfrm>
          </p:contentPart>
        </mc:Choice>
        <mc:Fallback xmlns="">
          <p:pic>
            <p:nvPicPr>
              <p:cNvPr id="99" name="Ink 98">
                <a:extLst>
                  <a:ext uri="{FF2B5EF4-FFF2-40B4-BE49-F238E27FC236}">
                    <a16:creationId xmlns:a16="http://schemas.microsoft.com/office/drawing/2014/main" id="{882F636B-4210-1E33-8599-E05BD60C6529}"/>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0" name="Ink 99">
                <a:extLst>
                  <a:ext uri="{FF2B5EF4-FFF2-40B4-BE49-F238E27FC236}">
                    <a16:creationId xmlns:a16="http://schemas.microsoft.com/office/drawing/2014/main" id="{93B5375D-E68D-B95C-D098-32D33581AFC5}"/>
                  </a:ext>
                </a:extLst>
              </p14:cNvPr>
              <p14:cNvContentPartPr/>
              <p14:nvPr/>
            </p14:nvContentPartPr>
            <p14:xfrm>
              <a:off x="7330174" y="3015799"/>
              <a:ext cx="360" cy="360"/>
            </p14:xfrm>
          </p:contentPart>
        </mc:Choice>
        <mc:Fallback xmlns="">
          <p:pic>
            <p:nvPicPr>
              <p:cNvPr id="100" name="Ink 99">
                <a:extLst>
                  <a:ext uri="{FF2B5EF4-FFF2-40B4-BE49-F238E27FC236}">
                    <a16:creationId xmlns:a16="http://schemas.microsoft.com/office/drawing/2014/main" id="{93B5375D-E68D-B95C-D098-32D33581AFC5}"/>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1" name="Ink 100">
                <a:extLst>
                  <a:ext uri="{FF2B5EF4-FFF2-40B4-BE49-F238E27FC236}">
                    <a16:creationId xmlns:a16="http://schemas.microsoft.com/office/drawing/2014/main" id="{6CEA70C9-9262-143A-0E37-18106752FEF7}"/>
                  </a:ext>
                </a:extLst>
              </p14:cNvPr>
              <p14:cNvContentPartPr/>
              <p14:nvPr/>
            </p14:nvContentPartPr>
            <p14:xfrm>
              <a:off x="7330174" y="3015799"/>
              <a:ext cx="360" cy="360"/>
            </p14:xfrm>
          </p:contentPart>
        </mc:Choice>
        <mc:Fallback xmlns="">
          <p:pic>
            <p:nvPicPr>
              <p:cNvPr id="101" name="Ink 100">
                <a:extLst>
                  <a:ext uri="{FF2B5EF4-FFF2-40B4-BE49-F238E27FC236}">
                    <a16:creationId xmlns:a16="http://schemas.microsoft.com/office/drawing/2014/main" id="{6CEA70C9-9262-143A-0E37-18106752FEF7}"/>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2" name="Ink 101">
                <a:extLst>
                  <a:ext uri="{FF2B5EF4-FFF2-40B4-BE49-F238E27FC236}">
                    <a16:creationId xmlns:a16="http://schemas.microsoft.com/office/drawing/2014/main" id="{42CBCDEA-82DC-FD1D-E879-A7A5AFB24CF3}"/>
                  </a:ext>
                </a:extLst>
              </p14:cNvPr>
              <p14:cNvContentPartPr/>
              <p14:nvPr/>
            </p14:nvContentPartPr>
            <p14:xfrm>
              <a:off x="7330174" y="3015799"/>
              <a:ext cx="360" cy="360"/>
            </p14:xfrm>
          </p:contentPart>
        </mc:Choice>
        <mc:Fallback xmlns="">
          <p:pic>
            <p:nvPicPr>
              <p:cNvPr id="102" name="Ink 101">
                <a:extLst>
                  <a:ext uri="{FF2B5EF4-FFF2-40B4-BE49-F238E27FC236}">
                    <a16:creationId xmlns:a16="http://schemas.microsoft.com/office/drawing/2014/main" id="{42CBCDEA-82DC-FD1D-E879-A7A5AFB24CF3}"/>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3" name="Ink 102">
                <a:extLst>
                  <a:ext uri="{FF2B5EF4-FFF2-40B4-BE49-F238E27FC236}">
                    <a16:creationId xmlns:a16="http://schemas.microsoft.com/office/drawing/2014/main" id="{E005249E-33B8-3FD5-C9FB-347F1A11E821}"/>
                  </a:ext>
                </a:extLst>
              </p14:cNvPr>
              <p14:cNvContentPartPr/>
              <p14:nvPr/>
            </p14:nvContentPartPr>
            <p14:xfrm>
              <a:off x="7330174" y="3015799"/>
              <a:ext cx="360" cy="360"/>
            </p14:xfrm>
          </p:contentPart>
        </mc:Choice>
        <mc:Fallback xmlns="">
          <p:pic>
            <p:nvPicPr>
              <p:cNvPr id="103" name="Ink 102">
                <a:extLst>
                  <a:ext uri="{FF2B5EF4-FFF2-40B4-BE49-F238E27FC236}">
                    <a16:creationId xmlns:a16="http://schemas.microsoft.com/office/drawing/2014/main" id="{E005249E-33B8-3FD5-C9FB-347F1A11E821}"/>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4" name="Ink 103">
                <a:extLst>
                  <a:ext uri="{FF2B5EF4-FFF2-40B4-BE49-F238E27FC236}">
                    <a16:creationId xmlns:a16="http://schemas.microsoft.com/office/drawing/2014/main" id="{9810C66B-CDE8-EC7B-A95E-B0499DA6C88B}"/>
                  </a:ext>
                </a:extLst>
              </p14:cNvPr>
              <p14:cNvContentPartPr/>
              <p14:nvPr/>
            </p14:nvContentPartPr>
            <p14:xfrm>
              <a:off x="7330174" y="3015799"/>
              <a:ext cx="360" cy="360"/>
            </p14:xfrm>
          </p:contentPart>
        </mc:Choice>
        <mc:Fallback xmlns="">
          <p:pic>
            <p:nvPicPr>
              <p:cNvPr id="104" name="Ink 103">
                <a:extLst>
                  <a:ext uri="{FF2B5EF4-FFF2-40B4-BE49-F238E27FC236}">
                    <a16:creationId xmlns:a16="http://schemas.microsoft.com/office/drawing/2014/main" id="{9810C66B-CDE8-EC7B-A95E-B0499DA6C88B}"/>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5" name="Ink 104">
                <a:extLst>
                  <a:ext uri="{FF2B5EF4-FFF2-40B4-BE49-F238E27FC236}">
                    <a16:creationId xmlns:a16="http://schemas.microsoft.com/office/drawing/2014/main" id="{6E368954-60B6-4B02-0B0E-78033F498ADA}"/>
                  </a:ext>
                </a:extLst>
              </p14:cNvPr>
              <p14:cNvContentPartPr/>
              <p14:nvPr/>
            </p14:nvContentPartPr>
            <p14:xfrm>
              <a:off x="7330174" y="3015799"/>
              <a:ext cx="360" cy="360"/>
            </p14:xfrm>
          </p:contentPart>
        </mc:Choice>
        <mc:Fallback xmlns="">
          <p:pic>
            <p:nvPicPr>
              <p:cNvPr id="105" name="Ink 104">
                <a:extLst>
                  <a:ext uri="{FF2B5EF4-FFF2-40B4-BE49-F238E27FC236}">
                    <a16:creationId xmlns:a16="http://schemas.microsoft.com/office/drawing/2014/main" id="{6E368954-60B6-4B02-0B0E-78033F498ADA}"/>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6" name="Ink 105">
                <a:extLst>
                  <a:ext uri="{FF2B5EF4-FFF2-40B4-BE49-F238E27FC236}">
                    <a16:creationId xmlns:a16="http://schemas.microsoft.com/office/drawing/2014/main" id="{E1A2E1FA-4B2D-222C-F842-E198ABD07A5C}"/>
                  </a:ext>
                </a:extLst>
              </p14:cNvPr>
              <p14:cNvContentPartPr/>
              <p14:nvPr/>
            </p14:nvContentPartPr>
            <p14:xfrm>
              <a:off x="7330174" y="3015799"/>
              <a:ext cx="360" cy="360"/>
            </p14:xfrm>
          </p:contentPart>
        </mc:Choice>
        <mc:Fallback xmlns="">
          <p:pic>
            <p:nvPicPr>
              <p:cNvPr id="106" name="Ink 105">
                <a:extLst>
                  <a:ext uri="{FF2B5EF4-FFF2-40B4-BE49-F238E27FC236}">
                    <a16:creationId xmlns:a16="http://schemas.microsoft.com/office/drawing/2014/main" id="{E1A2E1FA-4B2D-222C-F842-E198ABD07A5C}"/>
                  </a:ext>
                </a:extLst>
              </p:cNvPr>
              <p:cNvPicPr/>
              <p:nvPr/>
            </p:nvPicPr>
            <p:blipFill>
              <a:blip r:embed="rId78"/>
              <a:stretch>
                <a:fillRect/>
              </a:stretch>
            </p:blipFill>
            <p:spPr>
              <a:xfrm>
                <a:off x="7258174" y="28721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7" name="Ink 106">
                <a:extLst>
                  <a:ext uri="{FF2B5EF4-FFF2-40B4-BE49-F238E27FC236}">
                    <a16:creationId xmlns:a16="http://schemas.microsoft.com/office/drawing/2014/main" id="{D6D70D43-A600-DF10-2A90-2CC343C7272B}"/>
                  </a:ext>
                </a:extLst>
              </p14:cNvPr>
              <p14:cNvContentPartPr/>
              <p14:nvPr/>
            </p14:nvContentPartPr>
            <p14:xfrm>
              <a:off x="7456174" y="2949919"/>
              <a:ext cx="360" cy="360"/>
            </p14:xfrm>
          </p:contentPart>
        </mc:Choice>
        <mc:Fallback xmlns="">
          <p:pic>
            <p:nvPicPr>
              <p:cNvPr id="107" name="Ink 106">
                <a:extLst>
                  <a:ext uri="{FF2B5EF4-FFF2-40B4-BE49-F238E27FC236}">
                    <a16:creationId xmlns:a16="http://schemas.microsoft.com/office/drawing/2014/main" id="{D6D70D43-A600-DF10-2A90-2CC343C7272B}"/>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8" name="Ink 107">
                <a:extLst>
                  <a:ext uri="{FF2B5EF4-FFF2-40B4-BE49-F238E27FC236}">
                    <a16:creationId xmlns:a16="http://schemas.microsoft.com/office/drawing/2014/main" id="{C7343587-B0B6-128B-6C07-44E0F59660F5}"/>
                  </a:ext>
                </a:extLst>
              </p14:cNvPr>
              <p14:cNvContentPartPr/>
              <p14:nvPr/>
            </p14:nvContentPartPr>
            <p14:xfrm>
              <a:off x="7456174" y="2949919"/>
              <a:ext cx="360" cy="360"/>
            </p14:xfrm>
          </p:contentPart>
        </mc:Choice>
        <mc:Fallback xmlns="">
          <p:pic>
            <p:nvPicPr>
              <p:cNvPr id="108" name="Ink 107">
                <a:extLst>
                  <a:ext uri="{FF2B5EF4-FFF2-40B4-BE49-F238E27FC236}">
                    <a16:creationId xmlns:a16="http://schemas.microsoft.com/office/drawing/2014/main" id="{C7343587-B0B6-128B-6C07-44E0F59660F5}"/>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9" name="Ink 108">
                <a:extLst>
                  <a:ext uri="{FF2B5EF4-FFF2-40B4-BE49-F238E27FC236}">
                    <a16:creationId xmlns:a16="http://schemas.microsoft.com/office/drawing/2014/main" id="{72F01BA4-8810-BBAE-EB45-53FA03AD9695}"/>
                  </a:ext>
                </a:extLst>
              </p14:cNvPr>
              <p14:cNvContentPartPr/>
              <p14:nvPr/>
            </p14:nvContentPartPr>
            <p14:xfrm>
              <a:off x="7456174" y="2949919"/>
              <a:ext cx="360" cy="360"/>
            </p14:xfrm>
          </p:contentPart>
        </mc:Choice>
        <mc:Fallback xmlns="">
          <p:pic>
            <p:nvPicPr>
              <p:cNvPr id="109" name="Ink 108">
                <a:extLst>
                  <a:ext uri="{FF2B5EF4-FFF2-40B4-BE49-F238E27FC236}">
                    <a16:creationId xmlns:a16="http://schemas.microsoft.com/office/drawing/2014/main" id="{72F01BA4-8810-BBAE-EB45-53FA03AD9695}"/>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0" name="Ink 109">
                <a:extLst>
                  <a:ext uri="{FF2B5EF4-FFF2-40B4-BE49-F238E27FC236}">
                    <a16:creationId xmlns:a16="http://schemas.microsoft.com/office/drawing/2014/main" id="{BF35028D-6B59-8EA4-5336-D6956C661AC2}"/>
                  </a:ext>
                </a:extLst>
              </p14:cNvPr>
              <p14:cNvContentPartPr/>
              <p14:nvPr/>
            </p14:nvContentPartPr>
            <p14:xfrm>
              <a:off x="7456174" y="2949919"/>
              <a:ext cx="360" cy="360"/>
            </p14:xfrm>
          </p:contentPart>
        </mc:Choice>
        <mc:Fallback xmlns="">
          <p:pic>
            <p:nvPicPr>
              <p:cNvPr id="110" name="Ink 109">
                <a:extLst>
                  <a:ext uri="{FF2B5EF4-FFF2-40B4-BE49-F238E27FC236}">
                    <a16:creationId xmlns:a16="http://schemas.microsoft.com/office/drawing/2014/main" id="{BF35028D-6B59-8EA4-5336-D6956C661AC2}"/>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1" name="Ink 110">
                <a:extLst>
                  <a:ext uri="{FF2B5EF4-FFF2-40B4-BE49-F238E27FC236}">
                    <a16:creationId xmlns:a16="http://schemas.microsoft.com/office/drawing/2014/main" id="{BB6616BE-B34A-8BC8-1E27-D4410B014318}"/>
                  </a:ext>
                </a:extLst>
              </p14:cNvPr>
              <p14:cNvContentPartPr/>
              <p14:nvPr/>
            </p14:nvContentPartPr>
            <p14:xfrm>
              <a:off x="7456174" y="2949919"/>
              <a:ext cx="360" cy="360"/>
            </p14:xfrm>
          </p:contentPart>
        </mc:Choice>
        <mc:Fallback xmlns="">
          <p:pic>
            <p:nvPicPr>
              <p:cNvPr id="111" name="Ink 110">
                <a:extLst>
                  <a:ext uri="{FF2B5EF4-FFF2-40B4-BE49-F238E27FC236}">
                    <a16:creationId xmlns:a16="http://schemas.microsoft.com/office/drawing/2014/main" id="{BB6616BE-B34A-8BC8-1E27-D4410B014318}"/>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2" name="Ink 111">
                <a:extLst>
                  <a:ext uri="{FF2B5EF4-FFF2-40B4-BE49-F238E27FC236}">
                    <a16:creationId xmlns:a16="http://schemas.microsoft.com/office/drawing/2014/main" id="{540700D1-D348-D456-7C35-355C5C592401}"/>
                  </a:ext>
                </a:extLst>
              </p14:cNvPr>
              <p14:cNvContentPartPr/>
              <p14:nvPr/>
            </p14:nvContentPartPr>
            <p14:xfrm>
              <a:off x="7456174" y="2949919"/>
              <a:ext cx="360" cy="360"/>
            </p14:xfrm>
          </p:contentPart>
        </mc:Choice>
        <mc:Fallback xmlns="">
          <p:pic>
            <p:nvPicPr>
              <p:cNvPr id="112" name="Ink 111">
                <a:extLst>
                  <a:ext uri="{FF2B5EF4-FFF2-40B4-BE49-F238E27FC236}">
                    <a16:creationId xmlns:a16="http://schemas.microsoft.com/office/drawing/2014/main" id="{540700D1-D348-D456-7C35-355C5C592401}"/>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3" name="Ink 112">
                <a:extLst>
                  <a:ext uri="{FF2B5EF4-FFF2-40B4-BE49-F238E27FC236}">
                    <a16:creationId xmlns:a16="http://schemas.microsoft.com/office/drawing/2014/main" id="{3AD7B154-84D2-3B02-2F14-A7E45B07DABE}"/>
                  </a:ext>
                </a:extLst>
              </p14:cNvPr>
              <p14:cNvContentPartPr/>
              <p14:nvPr/>
            </p14:nvContentPartPr>
            <p14:xfrm>
              <a:off x="7456174" y="2949919"/>
              <a:ext cx="360" cy="360"/>
            </p14:xfrm>
          </p:contentPart>
        </mc:Choice>
        <mc:Fallback xmlns="">
          <p:pic>
            <p:nvPicPr>
              <p:cNvPr id="113" name="Ink 112">
                <a:extLst>
                  <a:ext uri="{FF2B5EF4-FFF2-40B4-BE49-F238E27FC236}">
                    <a16:creationId xmlns:a16="http://schemas.microsoft.com/office/drawing/2014/main" id="{3AD7B154-84D2-3B02-2F14-A7E45B07DABE}"/>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 name="Ink 113">
                <a:extLst>
                  <a:ext uri="{FF2B5EF4-FFF2-40B4-BE49-F238E27FC236}">
                    <a16:creationId xmlns:a16="http://schemas.microsoft.com/office/drawing/2014/main" id="{25B07EDE-BE4B-94E9-0C40-3805AE8254B1}"/>
                  </a:ext>
                </a:extLst>
              </p14:cNvPr>
              <p14:cNvContentPartPr/>
              <p14:nvPr/>
            </p14:nvContentPartPr>
            <p14:xfrm>
              <a:off x="7456174" y="2949919"/>
              <a:ext cx="360" cy="360"/>
            </p14:xfrm>
          </p:contentPart>
        </mc:Choice>
        <mc:Fallback xmlns="">
          <p:pic>
            <p:nvPicPr>
              <p:cNvPr id="114" name="Ink 113">
                <a:extLst>
                  <a:ext uri="{FF2B5EF4-FFF2-40B4-BE49-F238E27FC236}">
                    <a16:creationId xmlns:a16="http://schemas.microsoft.com/office/drawing/2014/main" id="{25B07EDE-BE4B-94E9-0C40-3805AE8254B1}"/>
                  </a:ext>
                </a:extLst>
              </p:cNvPr>
              <p:cNvPicPr/>
              <p:nvPr/>
            </p:nvPicPr>
            <p:blipFill>
              <a:blip r:embed="rId78"/>
              <a:stretch>
                <a:fillRect/>
              </a:stretch>
            </p:blipFill>
            <p:spPr>
              <a:xfrm>
                <a:off x="73841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Ink 114">
                <a:extLst>
                  <a:ext uri="{FF2B5EF4-FFF2-40B4-BE49-F238E27FC236}">
                    <a16:creationId xmlns:a16="http://schemas.microsoft.com/office/drawing/2014/main" id="{8E4988AF-D41A-F925-6C14-9EA456C45F0F}"/>
                  </a:ext>
                </a:extLst>
              </p14:cNvPr>
              <p14:cNvContentPartPr/>
              <p14:nvPr/>
            </p14:nvContentPartPr>
            <p14:xfrm>
              <a:off x="7547254" y="2949919"/>
              <a:ext cx="360" cy="360"/>
            </p14:xfrm>
          </p:contentPart>
        </mc:Choice>
        <mc:Fallback xmlns="">
          <p:pic>
            <p:nvPicPr>
              <p:cNvPr id="115" name="Ink 114">
                <a:extLst>
                  <a:ext uri="{FF2B5EF4-FFF2-40B4-BE49-F238E27FC236}">
                    <a16:creationId xmlns:a16="http://schemas.microsoft.com/office/drawing/2014/main" id="{8E4988AF-D41A-F925-6C14-9EA456C45F0F}"/>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6" name="Ink 115">
                <a:extLst>
                  <a:ext uri="{FF2B5EF4-FFF2-40B4-BE49-F238E27FC236}">
                    <a16:creationId xmlns:a16="http://schemas.microsoft.com/office/drawing/2014/main" id="{3C97F66A-E9EF-79FB-E1CA-445575A362AA}"/>
                  </a:ext>
                </a:extLst>
              </p14:cNvPr>
              <p14:cNvContentPartPr/>
              <p14:nvPr/>
            </p14:nvContentPartPr>
            <p14:xfrm>
              <a:off x="7547254" y="2949919"/>
              <a:ext cx="360" cy="360"/>
            </p14:xfrm>
          </p:contentPart>
        </mc:Choice>
        <mc:Fallback xmlns="">
          <p:pic>
            <p:nvPicPr>
              <p:cNvPr id="116" name="Ink 115">
                <a:extLst>
                  <a:ext uri="{FF2B5EF4-FFF2-40B4-BE49-F238E27FC236}">
                    <a16:creationId xmlns:a16="http://schemas.microsoft.com/office/drawing/2014/main" id="{3C97F66A-E9EF-79FB-E1CA-445575A362AA}"/>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 name="Ink 116">
                <a:extLst>
                  <a:ext uri="{FF2B5EF4-FFF2-40B4-BE49-F238E27FC236}">
                    <a16:creationId xmlns:a16="http://schemas.microsoft.com/office/drawing/2014/main" id="{7EA8809F-99FA-D865-5E44-85A81C2F4187}"/>
                  </a:ext>
                </a:extLst>
              </p14:cNvPr>
              <p14:cNvContentPartPr/>
              <p14:nvPr/>
            </p14:nvContentPartPr>
            <p14:xfrm>
              <a:off x="7547254" y="2949919"/>
              <a:ext cx="360" cy="360"/>
            </p14:xfrm>
          </p:contentPart>
        </mc:Choice>
        <mc:Fallback xmlns="">
          <p:pic>
            <p:nvPicPr>
              <p:cNvPr id="117" name="Ink 116">
                <a:extLst>
                  <a:ext uri="{FF2B5EF4-FFF2-40B4-BE49-F238E27FC236}">
                    <a16:creationId xmlns:a16="http://schemas.microsoft.com/office/drawing/2014/main" id="{7EA8809F-99FA-D865-5E44-85A81C2F4187}"/>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8" name="Ink 117">
                <a:extLst>
                  <a:ext uri="{FF2B5EF4-FFF2-40B4-BE49-F238E27FC236}">
                    <a16:creationId xmlns:a16="http://schemas.microsoft.com/office/drawing/2014/main" id="{BF100239-1306-3881-9605-5BBF70FDE227}"/>
                  </a:ext>
                </a:extLst>
              </p14:cNvPr>
              <p14:cNvContentPartPr/>
              <p14:nvPr/>
            </p14:nvContentPartPr>
            <p14:xfrm>
              <a:off x="7547254" y="2949919"/>
              <a:ext cx="360" cy="360"/>
            </p14:xfrm>
          </p:contentPart>
        </mc:Choice>
        <mc:Fallback xmlns="">
          <p:pic>
            <p:nvPicPr>
              <p:cNvPr id="118" name="Ink 117">
                <a:extLst>
                  <a:ext uri="{FF2B5EF4-FFF2-40B4-BE49-F238E27FC236}">
                    <a16:creationId xmlns:a16="http://schemas.microsoft.com/office/drawing/2014/main" id="{BF100239-1306-3881-9605-5BBF70FDE227}"/>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 name="Ink 118">
                <a:extLst>
                  <a:ext uri="{FF2B5EF4-FFF2-40B4-BE49-F238E27FC236}">
                    <a16:creationId xmlns:a16="http://schemas.microsoft.com/office/drawing/2014/main" id="{7364FFFD-6604-92CA-5037-FF77A42AE34D}"/>
                  </a:ext>
                </a:extLst>
              </p14:cNvPr>
              <p14:cNvContentPartPr/>
              <p14:nvPr/>
            </p14:nvContentPartPr>
            <p14:xfrm>
              <a:off x="7547254" y="2949919"/>
              <a:ext cx="360" cy="360"/>
            </p14:xfrm>
          </p:contentPart>
        </mc:Choice>
        <mc:Fallback xmlns="">
          <p:pic>
            <p:nvPicPr>
              <p:cNvPr id="119" name="Ink 118">
                <a:extLst>
                  <a:ext uri="{FF2B5EF4-FFF2-40B4-BE49-F238E27FC236}">
                    <a16:creationId xmlns:a16="http://schemas.microsoft.com/office/drawing/2014/main" id="{7364FFFD-6604-92CA-5037-FF77A42AE34D}"/>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0" name="Ink 119">
                <a:extLst>
                  <a:ext uri="{FF2B5EF4-FFF2-40B4-BE49-F238E27FC236}">
                    <a16:creationId xmlns:a16="http://schemas.microsoft.com/office/drawing/2014/main" id="{74A14CD7-9C18-1BB0-6B8B-6AEAFDC01E4A}"/>
                  </a:ext>
                </a:extLst>
              </p14:cNvPr>
              <p14:cNvContentPartPr/>
              <p14:nvPr/>
            </p14:nvContentPartPr>
            <p14:xfrm>
              <a:off x="7547254" y="2949919"/>
              <a:ext cx="360" cy="360"/>
            </p14:xfrm>
          </p:contentPart>
        </mc:Choice>
        <mc:Fallback xmlns="">
          <p:pic>
            <p:nvPicPr>
              <p:cNvPr id="120" name="Ink 119">
                <a:extLst>
                  <a:ext uri="{FF2B5EF4-FFF2-40B4-BE49-F238E27FC236}">
                    <a16:creationId xmlns:a16="http://schemas.microsoft.com/office/drawing/2014/main" id="{74A14CD7-9C18-1BB0-6B8B-6AEAFDC01E4A}"/>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1" name="Ink 120">
                <a:extLst>
                  <a:ext uri="{FF2B5EF4-FFF2-40B4-BE49-F238E27FC236}">
                    <a16:creationId xmlns:a16="http://schemas.microsoft.com/office/drawing/2014/main" id="{EDC45A77-676D-50DA-26CB-C9E04060EB3D}"/>
                  </a:ext>
                </a:extLst>
              </p14:cNvPr>
              <p14:cNvContentPartPr/>
              <p14:nvPr/>
            </p14:nvContentPartPr>
            <p14:xfrm>
              <a:off x="7547254" y="2949919"/>
              <a:ext cx="360" cy="360"/>
            </p14:xfrm>
          </p:contentPart>
        </mc:Choice>
        <mc:Fallback xmlns="">
          <p:pic>
            <p:nvPicPr>
              <p:cNvPr id="121" name="Ink 120">
                <a:extLst>
                  <a:ext uri="{FF2B5EF4-FFF2-40B4-BE49-F238E27FC236}">
                    <a16:creationId xmlns:a16="http://schemas.microsoft.com/office/drawing/2014/main" id="{EDC45A77-676D-50DA-26CB-C9E04060EB3D}"/>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2" name="Ink 121">
                <a:extLst>
                  <a:ext uri="{FF2B5EF4-FFF2-40B4-BE49-F238E27FC236}">
                    <a16:creationId xmlns:a16="http://schemas.microsoft.com/office/drawing/2014/main" id="{35F9CADA-C4B4-6584-594B-1FCA6B554BA9}"/>
                  </a:ext>
                </a:extLst>
              </p14:cNvPr>
              <p14:cNvContentPartPr/>
              <p14:nvPr/>
            </p14:nvContentPartPr>
            <p14:xfrm>
              <a:off x="7547254" y="2949919"/>
              <a:ext cx="360" cy="360"/>
            </p14:xfrm>
          </p:contentPart>
        </mc:Choice>
        <mc:Fallback xmlns="">
          <p:pic>
            <p:nvPicPr>
              <p:cNvPr id="122" name="Ink 121">
                <a:extLst>
                  <a:ext uri="{FF2B5EF4-FFF2-40B4-BE49-F238E27FC236}">
                    <a16:creationId xmlns:a16="http://schemas.microsoft.com/office/drawing/2014/main" id="{35F9CADA-C4B4-6584-594B-1FCA6B554BA9}"/>
                  </a:ext>
                </a:extLst>
              </p:cNvPr>
              <p:cNvPicPr/>
              <p:nvPr/>
            </p:nvPicPr>
            <p:blipFill>
              <a:blip r:embed="rId78"/>
              <a:stretch>
                <a:fillRect/>
              </a:stretch>
            </p:blipFill>
            <p:spPr>
              <a:xfrm>
                <a:off x="747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3" name="Ink 122">
                <a:extLst>
                  <a:ext uri="{FF2B5EF4-FFF2-40B4-BE49-F238E27FC236}">
                    <a16:creationId xmlns:a16="http://schemas.microsoft.com/office/drawing/2014/main" id="{8238C2F7-15FB-64EA-E00D-0CEF02019860}"/>
                  </a:ext>
                </a:extLst>
              </p14:cNvPr>
              <p14:cNvContentPartPr/>
              <p14:nvPr/>
            </p14:nvContentPartPr>
            <p14:xfrm>
              <a:off x="7637614" y="2949919"/>
              <a:ext cx="360" cy="360"/>
            </p14:xfrm>
          </p:contentPart>
        </mc:Choice>
        <mc:Fallback xmlns="">
          <p:pic>
            <p:nvPicPr>
              <p:cNvPr id="123" name="Ink 122">
                <a:extLst>
                  <a:ext uri="{FF2B5EF4-FFF2-40B4-BE49-F238E27FC236}">
                    <a16:creationId xmlns:a16="http://schemas.microsoft.com/office/drawing/2014/main" id="{8238C2F7-15FB-64EA-E00D-0CEF02019860}"/>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4" name="Ink 123">
                <a:extLst>
                  <a:ext uri="{FF2B5EF4-FFF2-40B4-BE49-F238E27FC236}">
                    <a16:creationId xmlns:a16="http://schemas.microsoft.com/office/drawing/2014/main" id="{28EA7FCB-A84D-8695-B84A-F8324B2FF6F1}"/>
                  </a:ext>
                </a:extLst>
              </p14:cNvPr>
              <p14:cNvContentPartPr/>
              <p14:nvPr/>
            </p14:nvContentPartPr>
            <p14:xfrm>
              <a:off x="7637614" y="2949919"/>
              <a:ext cx="360" cy="360"/>
            </p14:xfrm>
          </p:contentPart>
        </mc:Choice>
        <mc:Fallback xmlns="">
          <p:pic>
            <p:nvPicPr>
              <p:cNvPr id="124" name="Ink 123">
                <a:extLst>
                  <a:ext uri="{FF2B5EF4-FFF2-40B4-BE49-F238E27FC236}">
                    <a16:creationId xmlns:a16="http://schemas.microsoft.com/office/drawing/2014/main" id="{28EA7FCB-A84D-8695-B84A-F8324B2FF6F1}"/>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5" name="Ink 124">
                <a:extLst>
                  <a:ext uri="{FF2B5EF4-FFF2-40B4-BE49-F238E27FC236}">
                    <a16:creationId xmlns:a16="http://schemas.microsoft.com/office/drawing/2014/main" id="{8846B70C-103B-728B-95FD-B53D9BDC1D8B}"/>
                  </a:ext>
                </a:extLst>
              </p14:cNvPr>
              <p14:cNvContentPartPr/>
              <p14:nvPr/>
            </p14:nvContentPartPr>
            <p14:xfrm>
              <a:off x="7637614" y="2949919"/>
              <a:ext cx="360" cy="360"/>
            </p14:xfrm>
          </p:contentPart>
        </mc:Choice>
        <mc:Fallback xmlns="">
          <p:pic>
            <p:nvPicPr>
              <p:cNvPr id="125" name="Ink 124">
                <a:extLst>
                  <a:ext uri="{FF2B5EF4-FFF2-40B4-BE49-F238E27FC236}">
                    <a16:creationId xmlns:a16="http://schemas.microsoft.com/office/drawing/2014/main" id="{8846B70C-103B-728B-95FD-B53D9BDC1D8B}"/>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6" name="Ink 125">
                <a:extLst>
                  <a:ext uri="{FF2B5EF4-FFF2-40B4-BE49-F238E27FC236}">
                    <a16:creationId xmlns:a16="http://schemas.microsoft.com/office/drawing/2014/main" id="{1E261760-86C4-7078-E060-23C799C4F642}"/>
                  </a:ext>
                </a:extLst>
              </p14:cNvPr>
              <p14:cNvContentPartPr/>
              <p14:nvPr/>
            </p14:nvContentPartPr>
            <p14:xfrm>
              <a:off x="7637614" y="2949919"/>
              <a:ext cx="360" cy="360"/>
            </p14:xfrm>
          </p:contentPart>
        </mc:Choice>
        <mc:Fallback xmlns="">
          <p:pic>
            <p:nvPicPr>
              <p:cNvPr id="126" name="Ink 125">
                <a:extLst>
                  <a:ext uri="{FF2B5EF4-FFF2-40B4-BE49-F238E27FC236}">
                    <a16:creationId xmlns:a16="http://schemas.microsoft.com/office/drawing/2014/main" id="{1E261760-86C4-7078-E060-23C799C4F642}"/>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7" name="Ink 126">
                <a:extLst>
                  <a:ext uri="{FF2B5EF4-FFF2-40B4-BE49-F238E27FC236}">
                    <a16:creationId xmlns:a16="http://schemas.microsoft.com/office/drawing/2014/main" id="{20883329-A1A5-F9BD-AE8B-3FEB1E540833}"/>
                  </a:ext>
                </a:extLst>
              </p14:cNvPr>
              <p14:cNvContentPartPr/>
              <p14:nvPr/>
            </p14:nvContentPartPr>
            <p14:xfrm>
              <a:off x="7637614" y="2949919"/>
              <a:ext cx="360" cy="360"/>
            </p14:xfrm>
          </p:contentPart>
        </mc:Choice>
        <mc:Fallback xmlns="">
          <p:pic>
            <p:nvPicPr>
              <p:cNvPr id="127" name="Ink 126">
                <a:extLst>
                  <a:ext uri="{FF2B5EF4-FFF2-40B4-BE49-F238E27FC236}">
                    <a16:creationId xmlns:a16="http://schemas.microsoft.com/office/drawing/2014/main" id="{20883329-A1A5-F9BD-AE8B-3FEB1E540833}"/>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8" name="Ink 127">
                <a:extLst>
                  <a:ext uri="{FF2B5EF4-FFF2-40B4-BE49-F238E27FC236}">
                    <a16:creationId xmlns:a16="http://schemas.microsoft.com/office/drawing/2014/main" id="{0B1B4838-E6A2-CE7F-B5EB-29EB3E6EAD08}"/>
                  </a:ext>
                </a:extLst>
              </p14:cNvPr>
              <p14:cNvContentPartPr/>
              <p14:nvPr/>
            </p14:nvContentPartPr>
            <p14:xfrm>
              <a:off x="7637614" y="2949919"/>
              <a:ext cx="360" cy="360"/>
            </p14:xfrm>
          </p:contentPart>
        </mc:Choice>
        <mc:Fallback xmlns="">
          <p:pic>
            <p:nvPicPr>
              <p:cNvPr id="128" name="Ink 127">
                <a:extLst>
                  <a:ext uri="{FF2B5EF4-FFF2-40B4-BE49-F238E27FC236}">
                    <a16:creationId xmlns:a16="http://schemas.microsoft.com/office/drawing/2014/main" id="{0B1B4838-E6A2-CE7F-B5EB-29EB3E6EAD08}"/>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9" name="Ink 128">
                <a:extLst>
                  <a:ext uri="{FF2B5EF4-FFF2-40B4-BE49-F238E27FC236}">
                    <a16:creationId xmlns:a16="http://schemas.microsoft.com/office/drawing/2014/main" id="{34CEB4B4-3C2F-1C87-F741-3AF032E30C96}"/>
                  </a:ext>
                </a:extLst>
              </p14:cNvPr>
              <p14:cNvContentPartPr/>
              <p14:nvPr/>
            </p14:nvContentPartPr>
            <p14:xfrm>
              <a:off x="7637614" y="2949919"/>
              <a:ext cx="360" cy="360"/>
            </p14:xfrm>
          </p:contentPart>
        </mc:Choice>
        <mc:Fallback xmlns="">
          <p:pic>
            <p:nvPicPr>
              <p:cNvPr id="129" name="Ink 128">
                <a:extLst>
                  <a:ext uri="{FF2B5EF4-FFF2-40B4-BE49-F238E27FC236}">
                    <a16:creationId xmlns:a16="http://schemas.microsoft.com/office/drawing/2014/main" id="{34CEB4B4-3C2F-1C87-F741-3AF032E30C96}"/>
                  </a:ext>
                </a:extLst>
              </p:cNvPr>
              <p:cNvPicPr/>
              <p:nvPr/>
            </p:nvPicPr>
            <p:blipFill>
              <a:blip r:embed="rId78"/>
              <a:stretch>
                <a:fillRect/>
              </a:stretch>
            </p:blipFill>
            <p:spPr>
              <a:xfrm>
                <a:off x="756597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0" name="Ink 129">
                <a:extLst>
                  <a:ext uri="{FF2B5EF4-FFF2-40B4-BE49-F238E27FC236}">
                    <a16:creationId xmlns:a16="http://schemas.microsoft.com/office/drawing/2014/main" id="{1FA29BF1-4EF5-34A1-04B2-FCD8956D4D42}"/>
                  </a:ext>
                </a:extLst>
              </p14:cNvPr>
              <p14:cNvContentPartPr/>
              <p14:nvPr/>
            </p14:nvContentPartPr>
            <p14:xfrm>
              <a:off x="7720774" y="2949919"/>
              <a:ext cx="360" cy="360"/>
            </p14:xfrm>
          </p:contentPart>
        </mc:Choice>
        <mc:Fallback xmlns="">
          <p:pic>
            <p:nvPicPr>
              <p:cNvPr id="130" name="Ink 129">
                <a:extLst>
                  <a:ext uri="{FF2B5EF4-FFF2-40B4-BE49-F238E27FC236}">
                    <a16:creationId xmlns:a16="http://schemas.microsoft.com/office/drawing/2014/main" id="{1FA29BF1-4EF5-34A1-04B2-FCD8956D4D42}"/>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 name="Ink 130">
                <a:extLst>
                  <a:ext uri="{FF2B5EF4-FFF2-40B4-BE49-F238E27FC236}">
                    <a16:creationId xmlns:a16="http://schemas.microsoft.com/office/drawing/2014/main" id="{AD3EBF26-E1BF-9472-E72C-4DD3E29921B0}"/>
                  </a:ext>
                </a:extLst>
              </p14:cNvPr>
              <p14:cNvContentPartPr/>
              <p14:nvPr/>
            </p14:nvContentPartPr>
            <p14:xfrm>
              <a:off x="7720774" y="2949919"/>
              <a:ext cx="360" cy="360"/>
            </p14:xfrm>
          </p:contentPart>
        </mc:Choice>
        <mc:Fallback xmlns="">
          <p:pic>
            <p:nvPicPr>
              <p:cNvPr id="131" name="Ink 130">
                <a:extLst>
                  <a:ext uri="{FF2B5EF4-FFF2-40B4-BE49-F238E27FC236}">
                    <a16:creationId xmlns:a16="http://schemas.microsoft.com/office/drawing/2014/main" id="{AD3EBF26-E1BF-9472-E72C-4DD3E29921B0}"/>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2" name="Ink 131">
                <a:extLst>
                  <a:ext uri="{FF2B5EF4-FFF2-40B4-BE49-F238E27FC236}">
                    <a16:creationId xmlns:a16="http://schemas.microsoft.com/office/drawing/2014/main" id="{6E22679C-9C88-49D6-C586-783D5C717841}"/>
                  </a:ext>
                </a:extLst>
              </p14:cNvPr>
              <p14:cNvContentPartPr/>
              <p14:nvPr/>
            </p14:nvContentPartPr>
            <p14:xfrm>
              <a:off x="7720774" y="2949919"/>
              <a:ext cx="360" cy="360"/>
            </p14:xfrm>
          </p:contentPart>
        </mc:Choice>
        <mc:Fallback xmlns="">
          <p:pic>
            <p:nvPicPr>
              <p:cNvPr id="132" name="Ink 131">
                <a:extLst>
                  <a:ext uri="{FF2B5EF4-FFF2-40B4-BE49-F238E27FC236}">
                    <a16:creationId xmlns:a16="http://schemas.microsoft.com/office/drawing/2014/main" id="{6E22679C-9C88-49D6-C586-783D5C717841}"/>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3" name="Ink 132">
                <a:extLst>
                  <a:ext uri="{FF2B5EF4-FFF2-40B4-BE49-F238E27FC236}">
                    <a16:creationId xmlns:a16="http://schemas.microsoft.com/office/drawing/2014/main" id="{094E9AB4-4F9A-CCDB-950A-618FAB6849AD}"/>
                  </a:ext>
                </a:extLst>
              </p14:cNvPr>
              <p14:cNvContentPartPr/>
              <p14:nvPr/>
            </p14:nvContentPartPr>
            <p14:xfrm>
              <a:off x="7720774" y="2949919"/>
              <a:ext cx="360" cy="360"/>
            </p14:xfrm>
          </p:contentPart>
        </mc:Choice>
        <mc:Fallback xmlns="">
          <p:pic>
            <p:nvPicPr>
              <p:cNvPr id="133" name="Ink 132">
                <a:extLst>
                  <a:ext uri="{FF2B5EF4-FFF2-40B4-BE49-F238E27FC236}">
                    <a16:creationId xmlns:a16="http://schemas.microsoft.com/office/drawing/2014/main" id="{094E9AB4-4F9A-CCDB-950A-618FAB6849AD}"/>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4" name="Ink 133">
                <a:extLst>
                  <a:ext uri="{FF2B5EF4-FFF2-40B4-BE49-F238E27FC236}">
                    <a16:creationId xmlns:a16="http://schemas.microsoft.com/office/drawing/2014/main" id="{6901E4D5-8BA5-AD41-8E27-C3069C3225FA}"/>
                  </a:ext>
                </a:extLst>
              </p14:cNvPr>
              <p14:cNvContentPartPr/>
              <p14:nvPr/>
            </p14:nvContentPartPr>
            <p14:xfrm>
              <a:off x="7720774" y="2949919"/>
              <a:ext cx="360" cy="360"/>
            </p14:xfrm>
          </p:contentPart>
        </mc:Choice>
        <mc:Fallback xmlns="">
          <p:pic>
            <p:nvPicPr>
              <p:cNvPr id="134" name="Ink 133">
                <a:extLst>
                  <a:ext uri="{FF2B5EF4-FFF2-40B4-BE49-F238E27FC236}">
                    <a16:creationId xmlns:a16="http://schemas.microsoft.com/office/drawing/2014/main" id="{6901E4D5-8BA5-AD41-8E27-C3069C3225FA}"/>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5" name="Ink 134">
                <a:extLst>
                  <a:ext uri="{FF2B5EF4-FFF2-40B4-BE49-F238E27FC236}">
                    <a16:creationId xmlns:a16="http://schemas.microsoft.com/office/drawing/2014/main" id="{4F7C22DB-55A7-C368-88EA-991B71BDBDA2}"/>
                  </a:ext>
                </a:extLst>
              </p14:cNvPr>
              <p14:cNvContentPartPr/>
              <p14:nvPr/>
            </p14:nvContentPartPr>
            <p14:xfrm>
              <a:off x="7720774" y="2949919"/>
              <a:ext cx="360" cy="360"/>
            </p14:xfrm>
          </p:contentPart>
        </mc:Choice>
        <mc:Fallback xmlns="">
          <p:pic>
            <p:nvPicPr>
              <p:cNvPr id="135" name="Ink 134">
                <a:extLst>
                  <a:ext uri="{FF2B5EF4-FFF2-40B4-BE49-F238E27FC236}">
                    <a16:creationId xmlns:a16="http://schemas.microsoft.com/office/drawing/2014/main" id="{4F7C22DB-55A7-C368-88EA-991B71BDBDA2}"/>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6" name="Ink 135">
                <a:extLst>
                  <a:ext uri="{FF2B5EF4-FFF2-40B4-BE49-F238E27FC236}">
                    <a16:creationId xmlns:a16="http://schemas.microsoft.com/office/drawing/2014/main" id="{746205FE-0C1A-B632-BAEE-FAEE18063890}"/>
                  </a:ext>
                </a:extLst>
              </p14:cNvPr>
              <p14:cNvContentPartPr/>
              <p14:nvPr/>
            </p14:nvContentPartPr>
            <p14:xfrm>
              <a:off x="7720774" y="2949919"/>
              <a:ext cx="360" cy="360"/>
            </p14:xfrm>
          </p:contentPart>
        </mc:Choice>
        <mc:Fallback xmlns="">
          <p:pic>
            <p:nvPicPr>
              <p:cNvPr id="136" name="Ink 135">
                <a:extLst>
                  <a:ext uri="{FF2B5EF4-FFF2-40B4-BE49-F238E27FC236}">
                    <a16:creationId xmlns:a16="http://schemas.microsoft.com/office/drawing/2014/main" id="{746205FE-0C1A-B632-BAEE-FAEE18063890}"/>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 name="Ink 136">
                <a:extLst>
                  <a:ext uri="{FF2B5EF4-FFF2-40B4-BE49-F238E27FC236}">
                    <a16:creationId xmlns:a16="http://schemas.microsoft.com/office/drawing/2014/main" id="{D032A1ED-DE6C-37D0-155B-4EE577516846}"/>
                  </a:ext>
                </a:extLst>
              </p14:cNvPr>
              <p14:cNvContentPartPr/>
              <p14:nvPr/>
            </p14:nvContentPartPr>
            <p14:xfrm>
              <a:off x="7720774" y="2949919"/>
              <a:ext cx="360" cy="360"/>
            </p14:xfrm>
          </p:contentPart>
        </mc:Choice>
        <mc:Fallback xmlns="">
          <p:pic>
            <p:nvPicPr>
              <p:cNvPr id="137" name="Ink 136">
                <a:extLst>
                  <a:ext uri="{FF2B5EF4-FFF2-40B4-BE49-F238E27FC236}">
                    <a16:creationId xmlns:a16="http://schemas.microsoft.com/office/drawing/2014/main" id="{D032A1ED-DE6C-37D0-155B-4EE577516846}"/>
                  </a:ext>
                </a:extLst>
              </p:cNvPr>
              <p:cNvPicPr/>
              <p:nvPr/>
            </p:nvPicPr>
            <p:blipFill>
              <a:blip r:embed="rId78"/>
              <a:stretch>
                <a:fillRect/>
              </a:stretch>
            </p:blipFill>
            <p:spPr>
              <a:xfrm>
                <a:off x="764913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8" name="Ink 137">
                <a:extLst>
                  <a:ext uri="{FF2B5EF4-FFF2-40B4-BE49-F238E27FC236}">
                    <a16:creationId xmlns:a16="http://schemas.microsoft.com/office/drawing/2014/main" id="{F3193ADE-CDA1-9DE7-B3F3-426D9C4C4A0D}"/>
                  </a:ext>
                </a:extLst>
              </p14:cNvPr>
              <p14:cNvContentPartPr/>
              <p14:nvPr/>
            </p14:nvContentPartPr>
            <p14:xfrm>
              <a:off x="7817254" y="2949919"/>
              <a:ext cx="360" cy="360"/>
            </p14:xfrm>
          </p:contentPart>
        </mc:Choice>
        <mc:Fallback xmlns="">
          <p:pic>
            <p:nvPicPr>
              <p:cNvPr id="138" name="Ink 137">
                <a:extLst>
                  <a:ext uri="{FF2B5EF4-FFF2-40B4-BE49-F238E27FC236}">
                    <a16:creationId xmlns:a16="http://schemas.microsoft.com/office/drawing/2014/main" id="{F3193ADE-CDA1-9DE7-B3F3-426D9C4C4A0D}"/>
                  </a:ext>
                </a:extLst>
              </p:cNvPr>
              <p:cNvPicPr/>
              <p:nvPr/>
            </p:nvPicPr>
            <p:blipFill>
              <a:blip r:embed="rId78"/>
              <a:stretch>
                <a:fillRect/>
              </a:stretch>
            </p:blipFill>
            <p:spPr>
              <a:xfrm>
                <a:off x="7745254" y="280627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9" name="Ink 138">
                <a:extLst>
                  <a:ext uri="{FF2B5EF4-FFF2-40B4-BE49-F238E27FC236}">
                    <a16:creationId xmlns:a16="http://schemas.microsoft.com/office/drawing/2014/main" id="{E38E10CB-3B5F-61DA-09E9-AB51F5DA4F19}"/>
                  </a:ext>
                </a:extLst>
              </p14:cNvPr>
              <p14:cNvContentPartPr/>
              <p14:nvPr/>
            </p14:nvContentPartPr>
            <p14:xfrm>
              <a:off x="7804294" y="2947399"/>
              <a:ext cx="360" cy="360"/>
            </p14:xfrm>
          </p:contentPart>
        </mc:Choice>
        <mc:Fallback xmlns="">
          <p:pic>
            <p:nvPicPr>
              <p:cNvPr id="139" name="Ink 138">
                <a:extLst>
                  <a:ext uri="{FF2B5EF4-FFF2-40B4-BE49-F238E27FC236}">
                    <a16:creationId xmlns:a16="http://schemas.microsoft.com/office/drawing/2014/main" id="{E38E10CB-3B5F-61DA-09E9-AB51F5DA4F19}"/>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0" name="Ink 139">
                <a:extLst>
                  <a:ext uri="{FF2B5EF4-FFF2-40B4-BE49-F238E27FC236}">
                    <a16:creationId xmlns:a16="http://schemas.microsoft.com/office/drawing/2014/main" id="{C0922A5E-7D6F-86F2-EA01-D285ECF37227}"/>
                  </a:ext>
                </a:extLst>
              </p14:cNvPr>
              <p14:cNvContentPartPr/>
              <p14:nvPr/>
            </p14:nvContentPartPr>
            <p14:xfrm>
              <a:off x="7804294" y="2947399"/>
              <a:ext cx="360" cy="360"/>
            </p14:xfrm>
          </p:contentPart>
        </mc:Choice>
        <mc:Fallback xmlns="">
          <p:pic>
            <p:nvPicPr>
              <p:cNvPr id="140" name="Ink 139">
                <a:extLst>
                  <a:ext uri="{FF2B5EF4-FFF2-40B4-BE49-F238E27FC236}">
                    <a16:creationId xmlns:a16="http://schemas.microsoft.com/office/drawing/2014/main" id="{C0922A5E-7D6F-86F2-EA01-D285ECF37227}"/>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1" name="Ink 140">
                <a:extLst>
                  <a:ext uri="{FF2B5EF4-FFF2-40B4-BE49-F238E27FC236}">
                    <a16:creationId xmlns:a16="http://schemas.microsoft.com/office/drawing/2014/main" id="{137E8AEC-EAB9-4997-0BC0-1C6B26297195}"/>
                  </a:ext>
                </a:extLst>
              </p14:cNvPr>
              <p14:cNvContentPartPr/>
              <p14:nvPr/>
            </p14:nvContentPartPr>
            <p14:xfrm>
              <a:off x="7804294" y="2947399"/>
              <a:ext cx="360" cy="360"/>
            </p14:xfrm>
          </p:contentPart>
        </mc:Choice>
        <mc:Fallback xmlns="">
          <p:pic>
            <p:nvPicPr>
              <p:cNvPr id="141" name="Ink 140">
                <a:extLst>
                  <a:ext uri="{FF2B5EF4-FFF2-40B4-BE49-F238E27FC236}">
                    <a16:creationId xmlns:a16="http://schemas.microsoft.com/office/drawing/2014/main" id="{137E8AEC-EAB9-4997-0BC0-1C6B26297195}"/>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2" name="Ink 141">
                <a:extLst>
                  <a:ext uri="{FF2B5EF4-FFF2-40B4-BE49-F238E27FC236}">
                    <a16:creationId xmlns:a16="http://schemas.microsoft.com/office/drawing/2014/main" id="{1ECF7FBB-C920-7F2C-D350-18162ECEC30B}"/>
                  </a:ext>
                </a:extLst>
              </p14:cNvPr>
              <p14:cNvContentPartPr/>
              <p14:nvPr/>
            </p14:nvContentPartPr>
            <p14:xfrm>
              <a:off x="7804294" y="2947399"/>
              <a:ext cx="360" cy="360"/>
            </p14:xfrm>
          </p:contentPart>
        </mc:Choice>
        <mc:Fallback xmlns="">
          <p:pic>
            <p:nvPicPr>
              <p:cNvPr id="142" name="Ink 141">
                <a:extLst>
                  <a:ext uri="{FF2B5EF4-FFF2-40B4-BE49-F238E27FC236}">
                    <a16:creationId xmlns:a16="http://schemas.microsoft.com/office/drawing/2014/main" id="{1ECF7FBB-C920-7F2C-D350-18162ECEC30B}"/>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 name="Ink 142">
                <a:extLst>
                  <a:ext uri="{FF2B5EF4-FFF2-40B4-BE49-F238E27FC236}">
                    <a16:creationId xmlns:a16="http://schemas.microsoft.com/office/drawing/2014/main" id="{4FDFA000-F5B2-9B3F-7303-806058D5D5D8}"/>
                  </a:ext>
                </a:extLst>
              </p14:cNvPr>
              <p14:cNvContentPartPr/>
              <p14:nvPr/>
            </p14:nvContentPartPr>
            <p14:xfrm>
              <a:off x="7804294" y="2947399"/>
              <a:ext cx="360" cy="360"/>
            </p14:xfrm>
          </p:contentPart>
        </mc:Choice>
        <mc:Fallback xmlns="">
          <p:pic>
            <p:nvPicPr>
              <p:cNvPr id="143" name="Ink 142">
                <a:extLst>
                  <a:ext uri="{FF2B5EF4-FFF2-40B4-BE49-F238E27FC236}">
                    <a16:creationId xmlns:a16="http://schemas.microsoft.com/office/drawing/2014/main" id="{4FDFA000-F5B2-9B3F-7303-806058D5D5D8}"/>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4" name="Ink 143">
                <a:extLst>
                  <a:ext uri="{FF2B5EF4-FFF2-40B4-BE49-F238E27FC236}">
                    <a16:creationId xmlns:a16="http://schemas.microsoft.com/office/drawing/2014/main" id="{C892F9CB-3511-DAFD-D73D-660943EC3B08}"/>
                  </a:ext>
                </a:extLst>
              </p14:cNvPr>
              <p14:cNvContentPartPr/>
              <p14:nvPr/>
            </p14:nvContentPartPr>
            <p14:xfrm>
              <a:off x="7804294" y="2947399"/>
              <a:ext cx="360" cy="360"/>
            </p14:xfrm>
          </p:contentPart>
        </mc:Choice>
        <mc:Fallback xmlns="">
          <p:pic>
            <p:nvPicPr>
              <p:cNvPr id="144" name="Ink 143">
                <a:extLst>
                  <a:ext uri="{FF2B5EF4-FFF2-40B4-BE49-F238E27FC236}">
                    <a16:creationId xmlns:a16="http://schemas.microsoft.com/office/drawing/2014/main" id="{C892F9CB-3511-DAFD-D73D-660943EC3B08}"/>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5" name="Ink 144">
                <a:extLst>
                  <a:ext uri="{FF2B5EF4-FFF2-40B4-BE49-F238E27FC236}">
                    <a16:creationId xmlns:a16="http://schemas.microsoft.com/office/drawing/2014/main" id="{1E76CAA8-F3AE-4EAA-7552-2972887DE0FF}"/>
                  </a:ext>
                </a:extLst>
              </p14:cNvPr>
              <p14:cNvContentPartPr/>
              <p14:nvPr/>
            </p14:nvContentPartPr>
            <p14:xfrm>
              <a:off x="7804294" y="2947399"/>
              <a:ext cx="360" cy="360"/>
            </p14:xfrm>
          </p:contentPart>
        </mc:Choice>
        <mc:Fallback xmlns="">
          <p:pic>
            <p:nvPicPr>
              <p:cNvPr id="145" name="Ink 144">
                <a:extLst>
                  <a:ext uri="{FF2B5EF4-FFF2-40B4-BE49-F238E27FC236}">
                    <a16:creationId xmlns:a16="http://schemas.microsoft.com/office/drawing/2014/main" id="{1E76CAA8-F3AE-4EAA-7552-2972887DE0FF}"/>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6" name="Ink 145">
                <a:extLst>
                  <a:ext uri="{FF2B5EF4-FFF2-40B4-BE49-F238E27FC236}">
                    <a16:creationId xmlns:a16="http://schemas.microsoft.com/office/drawing/2014/main" id="{D04B7746-3762-EEA6-B998-73006C44BC8B}"/>
                  </a:ext>
                </a:extLst>
              </p14:cNvPr>
              <p14:cNvContentPartPr/>
              <p14:nvPr/>
            </p14:nvContentPartPr>
            <p14:xfrm>
              <a:off x="7804294" y="2947399"/>
              <a:ext cx="360" cy="360"/>
            </p14:xfrm>
          </p:contentPart>
        </mc:Choice>
        <mc:Fallback xmlns="">
          <p:pic>
            <p:nvPicPr>
              <p:cNvPr id="146" name="Ink 145">
                <a:extLst>
                  <a:ext uri="{FF2B5EF4-FFF2-40B4-BE49-F238E27FC236}">
                    <a16:creationId xmlns:a16="http://schemas.microsoft.com/office/drawing/2014/main" id="{D04B7746-3762-EEA6-B998-73006C44BC8B}"/>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7" name="Ink 146">
                <a:extLst>
                  <a:ext uri="{FF2B5EF4-FFF2-40B4-BE49-F238E27FC236}">
                    <a16:creationId xmlns:a16="http://schemas.microsoft.com/office/drawing/2014/main" id="{C855540F-DC35-1F4E-2867-2F51130628FA}"/>
                  </a:ext>
                </a:extLst>
              </p14:cNvPr>
              <p14:cNvContentPartPr/>
              <p14:nvPr/>
            </p14:nvContentPartPr>
            <p14:xfrm>
              <a:off x="7804294" y="2947399"/>
              <a:ext cx="360" cy="360"/>
            </p14:xfrm>
          </p:contentPart>
        </mc:Choice>
        <mc:Fallback xmlns="">
          <p:pic>
            <p:nvPicPr>
              <p:cNvPr id="147" name="Ink 146">
                <a:extLst>
                  <a:ext uri="{FF2B5EF4-FFF2-40B4-BE49-F238E27FC236}">
                    <a16:creationId xmlns:a16="http://schemas.microsoft.com/office/drawing/2014/main" id="{C855540F-DC35-1F4E-2867-2F51130628FA}"/>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8" name="Ink 147">
                <a:extLst>
                  <a:ext uri="{FF2B5EF4-FFF2-40B4-BE49-F238E27FC236}">
                    <a16:creationId xmlns:a16="http://schemas.microsoft.com/office/drawing/2014/main" id="{86952076-EA7C-645B-F3F6-EEBA19A03FDB}"/>
                  </a:ext>
                </a:extLst>
              </p14:cNvPr>
              <p14:cNvContentPartPr/>
              <p14:nvPr/>
            </p14:nvContentPartPr>
            <p14:xfrm>
              <a:off x="7804294" y="2947399"/>
              <a:ext cx="360" cy="360"/>
            </p14:xfrm>
          </p:contentPart>
        </mc:Choice>
        <mc:Fallback xmlns="">
          <p:pic>
            <p:nvPicPr>
              <p:cNvPr id="148" name="Ink 147">
                <a:extLst>
                  <a:ext uri="{FF2B5EF4-FFF2-40B4-BE49-F238E27FC236}">
                    <a16:creationId xmlns:a16="http://schemas.microsoft.com/office/drawing/2014/main" id="{86952076-EA7C-645B-F3F6-EEBA19A03FDB}"/>
                  </a:ext>
                </a:extLst>
              </p:cNvPr>
              <p:cNvPicPr/>
              <p:nvPr/>
            </p:nvPicPr>
            <p:blipFill>
              <a:blip r:embed="rId78"/>
              <a:stretch>
                <a:fillRect/>
              </a:stretch>
            </p:blipFill>
            <p:spPr>
              <a:xfrm>
                <a:off x="7732294" y="28037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9" name="Ink 148">
                <a:extLst>
                  <a:ext uri="{FF2B5EF4-FFF2-40B4-BE49-F238E27FC236}">
                    <a16:creationId xmlns:a16="http://schemas.microsoft.com/office/drawing/2014/main" id="{C792839B-597E-7F04-2BAD-4206332B1FC7}"/>
                  </a:ext>
                </a:extLst>
              </p14:cNvPr>
              <p14:cNvContentPartPr/>
              <p14:nvPr/>
            </p14:nvContentPartPr>
            <p14:xfrm>
              <a:off x="4790857" y="5040610"/>
              <a:ext cx="360" cy="360"/>
            </p14:xfrm>
          </p:contentPart>
        </mc:Choice>
        <mc:Fallback xmlns="">
          <p:pic>
            <p:nvPicPr>
              <p:cNvPr id="149" name="Ink 148">
                <a:extLst>
                  <a:ext uri="{FF2B5EF4-FFF2-40B4-BE49-F238E27FC236}">
                    <a16:creationId xmlns:a16="http://schemas.microsoft.com/office/drawing/2014/main" id="{C792839B-597E-7F04-2BAD-4206332B1FC7}"/>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0" name="Ink 149">
                <a:extLst>
                  <a:ext uri="{FF2B5EF4-FFF2-40B4-BE49-F238E27FC236}">
                    <a16:creationId xmlns:a16="http://schemas.microsoft.com/office/drawing/2014/main" id="{BF7E3BA0-3EAB-26E3-1769-084E23B5AE3A}"/>
                  </a:ext>
                </a:extLst>
              </p14:cNvPr>
              <p14:cNvContentPartPr/>
              <p14:nvPr/>
            </p14:nvContentPartPr>
            <p14:xfrm>
              <a:off x="4790857" y="5040610"/>
              <a:ext cx="360" cy="360"/>
            </p14:xfrm>
          </p:contentPart>
        </mc:Choice>
        <mc:Fallback xmlns="">
          <p:pic>
            <p:nvPicPr>
              <p:cNvPr id="150" name="Ink 149">
                <a:extLst>
                  <a:ext uri="{FF2B5EF4-FFF2-40B4-BE49-F238E27FC236}">
                    <a16:creationId xmlns:a16="http://schemas.microsoft.com/office/drawing/2014/main" id="{BF7E3BA0-3EAB-26E3-1769-084E23B5AE3A}"/>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1" name="Ink 150">
                <a:extLst>
                  <a:ext uri="{FF2B5EF4-FFF2-40B4-BE49-F238E27FC236}">
                    <a16:creationId xmlns:a16="http://schemas.microsoft.com/office/drawing/2014/main" id="{4B3E95E0-7CDD-091C-D936-A71478D3706F}"/>
                  </a:ext>
                </a:extLst>
              </p14:cNvPr>
              <p14:cNvContentPartPr/>
              <p14:nvPr/>
            </p14:nvContentPartPr>
            <p14:xfrm>
              <a:off x="4790857" y="5040610"/>
              <a:ext cx="360" cy="360"/>
            </p14:xfrm>
          </p:contentPart>
        </mc:Choice>
        <mc:Fallback xmlns="">
          <p:pic>
            <p:nvPicPr>
              <p:cNvPr id="151" name="Ink 150">
                <a:extLst>
                  <a:ext uri="{FF2B5EF4-FFF2-40B4-BE49-F238E27FC236}">
                    <a16:creationId xmlns:a16="http://schemas.microsoft.com/office/drawing/2014/main" id="{4B3E95E0-7CDD-091C-D936-A71478D3706F}"/>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2" name="Ink 151">
                <a:extLst>
                  <a:ext uri="{FF2B5EF4-FFF2-40B4-BE49-F238E27FC236}">
                    <a16:creationId xmlns:a16="http://schemas.microsoft.com/office/drawing/2014/main" id="{EF44BB0B-2722-750F-511F-760E1F6BD549}"/>
                  </a:ext>
                </a:extLst>
              </p14:cNvPr>
              <p14:cNvContentPartPr/>
              <p14:nvPr/>
            </p14:nvContentPartPr>
            <p14:xfrm>
              <a:off x="4790857" y="5040610"/>
              <a:ext cx="360" cy="360"/>
            </p14:xfrm>
          </p:contentPart>
        </mc:Choice>
        <mc:Fallback xmlns="">
          <p:pic>
            <p:nvPicPr>
              <p:cNvPr id="152" name="Ink 151">
                <a:extLst>
                  <a:ext uri="{FF2B5EF4-FFF2-40B4-BE49-F238E27FC236}">
                    <a16:creationId xmlns:a16="http://schemas.microsoft.com/office/drawing/2014/main" id="{EF44BB0B-2722-750F-511F-760E1F6BD549}"/>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3" name="Ink 152">
                <a:extLst>
                  <a:ext uri="{FF2B5EF4-FFF2-40B4-BE49-F238E27FC236}">
                    <a16:creationId xmlns:a16="http://schemas.microsoft.com/office/drawing/2014/main" id="{CFA097C9-9CEF-A544-0562-273A0D2F2265}"/>
                  </a:ext>
                </a:extLst>
              </p14:cNvPr>
              <p14:cNvContentPartPr/>
              <p14:nvPr/>
            </p14:nvContentPartPr>
            <p14:xfrm>
              <a:off x="4790857" y="5040610"/>
              <a:ext cx="360" cy="360"/>
            </p14:xfrm>
          </p:contentPart>
        </mc:Choice>
        <mc:Fallback xmlns="">
          <p:pic>
            <p:nvPicPr>
              <p:cNvPr id="153" name="Ink 152">
                <a:extLst>
                  <a:ext uri="{FF2B5EF4-FFF2-40B4-BE49-F238E27FC236}">
                    <a16:creationId xmlns:a16="http://schemas.microsoft.com/office/drawing/2014/main" id="{CFA097C9-9CEF-A544-0562-273A0D2F2265}"/>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4" name="Ink 153">
                <a:extLst>
                  <a:ext uri="{FF2B5EF4-FFF2-40B4-BE49-F238E27FC236}">
                    <a16:creationId xmlns:a16="http://schemas.microsoft.com/office/drawing/2014/main" id="{DE994E1F-AF4D-465C-D809-C02EA892123D}"/>
                  </a:ext>
                </a:extLst>
              </p14:cNvPr>
              <p14:cNvContentPartPr/>
              <p14:nvPr/>
            </p14:nvContentPartPr>
            <p14:xfrm>
              <a:off x="4790857" y="5040610"/>
              <a:ext cx="360" cy="360"/>
            </p14:xfrm>
          </p:contentPart>
        </mc:Choice>
        <mc:Fallback xmlns="">
          <p:pic>
            <p:nvPicPr>
              <p:cNvPr id="154" name="Ink 153">
                <a:extLst>
                  <a:ext uri="{FF2B5EF4-FFF2-40B4-BE49-F238E27FC236}">
                    <a16:creationId xmlns:a16="http://schemas.microsoft.com/office/drawing/2014/main" id="{DE994E1F-AF4D-465C-D809-C02EA892123D}"/>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5" name="Ink 154">
                <a:extLst>
                  <a:ext uri="{FF2B5EF4-FFF2-40B4-BE49-F238E27FC236}">
                    <a16:creationId xmlns:a16="http://schemas.microsoft.com/office/drawing/2014/main" id="{BCF05D97-1AC1-1925-56FE-CEA3BB5993D5}"/>
                  </a:ext>
                </a:extLst>
              </p14:cNvPr>
              <p14:cNvContentPartPr/>
              <p14:nvPr/>
            </p14:nvContentPartPr>
            <p14:xfrm>
              <a:off x="4790857" y="5040610"/>
              <a:ext cx="360" cy="360"/>
            </p14:xfrm>
          </p:contentPart>
        </mc:Choice>
        <mc:Fallback xmlns="">
          <p:pic>
            <p:nvPicPr>
              <p:cNvPr id="155" name="Ink 154">
                <a:extLst>
                  <a:ext uri="{FF2B5EF4-FFF2-40B4-BE49-F238E27FC236}">
                    <a16:creationId xmlns:a16="http://schemas.microsoft.com/office/drawing/2014/main" id="{BCF05D97-1AC1-1925-56FE-CEA3BB5993D5}"/>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6" name="Ink 155">
                <a:extLst>
                  <a:ext uri="{FF2B5EF4-FFF2-40B4-BE49-F238E27FC236}">
                    <a16:creationId xmlns:a16="http://schemas.microsoft.com/office/drawing/2014/main" id="{97FF8D01-3D68-E2E9-F2B0-4FAB838205EA}"/>
                  </a:ext>
                </a:extLst>
              </p14:cNvPr>
              <p14:cNvContentPartPr/>
              <p14:nvPr/>
            </p14:nvContentPartPr>
            <p14:xfrm>
              <a:off x="4790857" y="5040610"/>
              <a:ext cx="360" cy="360"/>
            </p14:xfrm>
          </p:contentPart>
        </mc:Choice>
        <mc:Fallback xmlns="">
          <p:pic>
            <p:nvPicPr>
              <p:cNvPr id="156" name="Ink 155">
                <a:extLst>
                  <a:ext uri="{FF2B5EF4-FFF2-40B4-BE49-F238E27FC236}">
                    <a16:creationId xmlns:a16="http://schemas.microsoft.com/office/drawing/2014/main" id="{97FF8D01-3D68-E2E9-F2B0-4FAB838205EA}"/>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7" name="Ink 156">
                <a:extLst>
                  <a:ext uri="{FF2B5EF4-FFF2-40B4-BE49-F238E27FC236}">
                    <a16:creationId xmlns:a16="http://schemas.microsoft.com/office/drawing/2014/main" id="{1A24EC26-B806-1F06-4368-A32BF5A0839B}"/>
                  </a:ext>
                </a:extLst>
              </p14:cNvPr>
              <p14:cNvContentPartPr/>
              <p14:nvPr/>
            </p14:nvContentPartPr>
            <p14:xfrm>
              <a:off x="4790857" y="5040610"/>
              <a:ext cx="360" cy="360"/>
            </p14:xfrm>
          </p:contentPart>
        </mc:Choice>
        <mc:Fallback xmlns="">
          <p:pic>
            <p:nvPicPr>
              <p:cNvPr id="157" name="Ink 156">
                <a:extLst>
                  <a:ext uri="{FF2B5EF4-FFF2-40B4-BE49-F238E27FC236}">
                    <a16:creationId xmlns:a16="http://schemas.microsoft.com/office/drawing/2014/main" id="{1A24EC26-B806-1F06-4368-A32BF5A0839B}"/>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8" name="Ink 157">
                <a:extLst>
                  <a:ext uri="{FF2B5EF4-FFF2-40B4-BE49-F238E27FC236}">
                    <a16:creationId xmlns:a16="http://schemas.microsoft.com/office/drawing/2014/main" id="{6A600B50-6F12-C05F-A21F-4CCB50DC700F}"/>
                  </a:ext>
                </a:extLst>
              </p14:cNvPr>
              <p14:cNvContentPartPr/>
              <p14:nvPr/>
            </p14:nvContentPartPr>
            <p14:xfrm>
              <a:off x="4790857" y="5040610"/>
              <a:ext cx="360" cy="360"/>
            </p14:xfrm>
          </p:contentPart>
        </mc:Choice>
        <mc:Fallback xmlns="">
          <p:pic>
            <p:nvPicPr>
              <p:cNvPr id="158" name="Ink 157">
                <a:extLst>
                  <a:ext uri="{FF2B5EF4-FFF2-40B4-BE49-F238E27FC236}">
                    <a16:creationId xmlns:a16="http://schemas.microsoft.com/office/drawing/2014/main" id="{6A600B50-6F12-C05F-A21F-4CCB50DC700F}"/>
                  </a:ext>
                </a:extLst>
              </p:cNvPr>
              <p:cNvPicPr/>
              <p:nvPr/>
            </p:nvPicPr>
            <p:blipFill>
              <a:blip r:embed="rId78"/>
              <a:stretch>
                <a:fillRect/>
              </a:stretch>
            </p:blipFill>
            <p:spPr>
              <a:xfrm>
                <a:off x="4718857" y="48966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9" name="Ink 158">
                <a:extLst>
                  <a:ext uri="{FF2B5EF4-FFF2-40B4-BE49-F238E27FC236}">
                    <a16:creationId xmlns:a16="http://schemas.microsoft.com/office/drawing/2014/main" id="{9E47669A-9EB7-884A-7F36-7E2D3411C9C7}"/>
                  </a:ext>
                </a:extLst>
              </p14:cNvPr>
              <p14:cNvContentPartPr/>
              <p14:nvPr/>
            </p14:nvContentPartPr>
            <p14:xfrm>
              <a:off x="4877617" y="5150770"/>
              <a:ext cx="360" cy="360"/>
            </p14:xfrm>
          </p:contentPart>
        </mc:Choice>
        <mc:Fallback xmlns="">
          <p:pic>
            <p:nvPicPr>
              <p:cNvPr id="159" name="Ink 158">
                <a:extLst>
                  <a:ext uri="{FF2B5EF4-FFF2-40B4-BE49-F238E27FC236}">
                    <a16:creationId xmlns:a16="http://schemas.microsoft.com/office/drawing/2014/main" id="{9E47669A-9EB7-884A-7F36-7E2D3411C9C7}"/>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0" name="Ink 159">
                <a:extLst>
                  <a:ext uri="{FF2B5EF4-FFF2-40B4-BE49-F238E27FC236}">
                    <a16:creationId xmlns:a16="http://schemas.microsoft.com/office/drawing/2014/main" id="{45BD581F-70C1-810B-15F5-350FF48186FF}"/>
                  </a:ext>
                </a:extLst>
              </p14:cNvPr>
              <p14:cNvContentPartPr/>
              <p14:nvPr/>
            </p14:nvContentPartPr>
            <p14:xfrm>
              <a:off x="4877617" y="5150770"/>
              <a:ext cx="360" cy="360"/>
            </p14:xfrm>
          </p:contentPart>
        </mc:Choice>
        <mc:Fallback xmlns="">
          <p:pic>
            <p:nvPicPr>
              <p:cNvPr id="160" name="Ink 159">
                <a:extLst>
                  <a:ext uri="{FF2B5EF4-FFF2-40B4-BE49-F238E27FC236}">
                    <a16:creationId xmlns:a16="http://schemas.microsoft.com/office/drawing/2014/main" id="{45BD581F-70C1-810B-15F5-350FF48186FF}"/>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1" name="Ink 160">
                <a:extLst>
                  <a:ext uri="{FF2B5EF4-FFF2-40B4-BE49-F238E27FC236}">
                    <a16:creationId xmlns:a16="http://schemas.microsoft.com/office/drawing/2014/main" id="{AE73049A-3414-05F2-7D67-47B2DEB24620}"/>
                  </a:ext>
                </a:extLst>
              </p14:cNvPr>
              <p14:cNvContentPartPr/>
              <p14:nvPr/>
            </p14:nvContentPartPr>
            <p14:xfrm>
              <a:off x="4877617" y="5150770"/>
              <a:ext cx="360" cy="360"/>
            </p14:xfrm>
          </p:contentPart>
        </mc:Choice>
        <mc:Fallback xmlns="">
          <p:pic>
            <p:nvPicPr>
              <p:cNvPr id="161" name="Ink 160">
                <a:extLst>
                  <a:ext uri="{FF2B5EF4-FFF2-40B4-BE49-F238E27FC236}">
                    <a16:creationId xmlns:a16="http://schemas.microsoft.com/office/drawing/2014/main" id="{AE73049A-3414-05F2-7D67-47B2DEB24620}"/>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2" name="Ink 161">
                <a:extLst>
                  <a:ext uri="{FF2B5EF4-FFF2-40B4-BE49-F238E27FC236}">
                    <a16:creationId xmlns:a16="http://schemas.microsoft.com/office/drawing/2014/main" id="{3C95D273-214F-836A-B6A8-88C61A42B95C}"/>
                  </a:ext>
                </a:extLst>
              </p14:cNvPr>
              <p14:cNvContentPartPr/>
              <p14:nvPr/>
            </p14:nvContentPartPr>
            <p14:xfrm>
              <a:off x="4877617" y="5150770"/>
              <a:ext cx="360" cy="360"/>
            </p14:xfrm>
          </p:contentPart>
        </mc:Choice>
        <mc:Fallback xmlns="">
          <p:pic>
            <p:nvPicPr>
              <p:cNvPr id="162" name="Ink 161">
                <a:extLst>
                  <a:ext uri="{FF2B5EF4-FFF2-40B4-BE49-F238E27FC236}">
                    <a16:creationId xmlns:a16="http://schemas.microsoft.com/office/drawing/2014/main" id="{3C95D273-214F-836A-B6A8-88C61A42B95C}"/>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3" name="Ink 162">
                <a:extLst>
                  <a:ext uri="{FF2B5EF4-FFF2-40B4-BE49-F238E27FC236}">
                    <a16:creationId xmlns:a16="http://schemas.microsoft.com/office/drawing/2014/main" id="{DF01EEA5-9E06-3277-CE4B-564ABC9601A7}"/>
                  </a:ext>
                </a:extLst>
              </p14:cNvPr>
              <p14:cNvContentPartPr/>
              <p14:nvPr/>
            </p14:nvContentPartPr>
            <p14:xfrm>
              <a:off x="4877617" y="5150770"/>
              <a:ext cx="360" cy="360"/>
            </p14:xfrm>
          </p:contentPart>
        </mc:Choice>
        <mc:Fallback xmlns="">
          <p:pic>
            <p:nvPicPr>
              <p:cNvPr id="163" name="Ink 162">
                <a:extLst>
                  <a:ext uri="{FF2B5EF4-FFF2-40B4-BE49-F238E27FC236}">
                    <a16:creationId xmlns:a16="http://schemas.microsoft.com/office/drawing/2014/main" id="{DF01EEA5-9E06-3277-CE4B-564ABC9601A7}"/>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4" name="Ink 163">
                <a:extLst>
                  <a:ext uri="{FF2B5EF4-FFF2-40B4-BE49-F238E27FC236}">
                    <a16:creationId xmlns:a16="http://schemas.microsoft.com/office/drawing/2014/main" id="{934F5F6C-24FE-8B50-A2EE-037E413A9789}"/>
                  </a:ext>
                </a:extLst>
              </p14:cNvPr>
              <p14:cNvContentPartPr/>
              <p14:nvPr/>
            </p14:nvContentPartPr>
            <p14:xfrm>
              <a:off x="4877617" y="5150770"/>
              <a:ext cx="360" cy="360"/>
            </p14:xfrm>
          </p:contentPart>
        </mc:Choice>
        <mc:Fallback xmlns="">
          <p:pic>
            <p:nvPicPr>
              <p:cNvPr id="164" name="Ink 163">
                <a:extLst>
                  <a:ext uri="{FF2B5EF4-FFF2-40B4-BE49-F238E27FC236}">
                    <a16:creationId xmlns:a16="http://schemas.microsoft.com/office/drawing/2014/main" id="{934F5F6C-24FE-8B50-A2EE-037E413A9789}"/>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5" name="Ink 164">
                <a:extLst>
                  <a:ext uri="{FF2B5EF4-FFF2-40B4-BE49-F238E27FC236}">
                    <a16:creationId xmlns:a16="http://schemas.microsoft.com/office/drawing/2014/main" id="{E54739C1-33BF-EF79-33B0-79A5EF478539}"/>
                  </a:ext>
                </a:extLst>
              </p14:cNvPr>
              <p14:cNvContentPartPr/>
              <p14:nvPr/>
            </p14:nvContentPartPr>
            <p14:xfrm>
              <a:off x="4877617" y="5150770"/>
              <a:ext cx="360" cy="360"/>
            </p14:xfrm>
          </p:contentPart>
        </mc:Choice>
        <mc:Fallback xmlns="">
          <p:pic>
            <p:nvPicPr>
              <p:cNvPr id="165" name="Ink 164">
                <a:extLst>
                  <a:ext uri="{FF2B5EF4-FFF2-40B4-BE49-F238E27FC236}">
                    <a16:creationId xmlns:a16="http://schemas.microsoft.com/office/drawing/2014/main" id="{E54739C1-33BF-EF79-33B0-79A5EF478539}"/>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6" name="Ink 165">
                <a:extLst>
                  <a:ext uri="{FF2B5EF4-FFF2-40B4-BE49-F238E27FC236}">
                    <a16:creationId xmlns:a16="http://schemas.microsoft.com/office/drawing/2014/main" id="{CF801E1D-58D1-9DDE-2125-43217879E922}"/>
                  </a:ext>
                </a:extLst>
              </p14:cNvPr>
              <p14:cNvContentPartPr/>
              <p14:nvPr/>
            </p14:nvContentPartPr>
            <p14:xfrm>
              <a:off x="4877617" y="5150770"/>
              <a:ext cx="360" cy="360"/>
            </p14:xfrm>
          </p:contentPart>
        </mc:Choice>
        <mc:Fallback xmlns="">
          <p:pic>
            <p:nvPicPr>
              <p:cNvPr id="166" name="Ink 165">
                <a:extLst>
                  <a:ext uri="{FF2B5EF4-FFF2-40B4-BE49-F238E27FC236}">
                    <a16:creationId xmlns:a16="http://schemas.microsoft.com/office/drawing/2014/main" id="{CF801E1D-58D1-9DDE-2125-43217879E922}"/>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7" name="Ink 166">
                <a:extLst>
                  <a:ext uri="{FF2B5EF4-FFF2-40B4-BE49-F238E27FC236}">
                    <a16:creationId xmlns:a16="http://schemas.microsoft.com/office/drawing/2014/main" id="{6877C140-F430-69AB-763D-B8864742618A}"/>
                  </a:ext>
                </a:extLst>
              </p14:cNvPr>
              <p14:cNvContentPartPr/>
              <p14:nvPr/>
            </p14:nvContentPartPr>
            <p14:xfrm>
              <a:off x="4877617" y="5150770"/>
              <a:ext cx="360" cy="360"/>
            </p14:xfrm>
          </p:contentPart>
        </mc:Choice>
        <mc:Fallback xmlns="">
          <p:pic>
            <p:nvPicPr>
              <p:cNvPr id="167" name="Ink 166">
                <a:extLst>
                  <a:ext uri="{FF2B5EF4-FFF2-40B4-BE49-F238E27FC236}">
                    <a16:creationId xmlns:a16="http://schemas.microsoft.com/office/drawing/2014/main" id="{6877C140-F430-69AB-763D-B8864742618A}"/>
                  </a:ext>
                </a:extLst>
              </p:cNvPr>
              <p:cNvPicPr/>
              <p:nvPr/>
            </p:nvPicPr>
            <p:blipFill>
              <a:blip r:embed="rId78"/>
              <a:stretch>
                <a:fillRect/>
              </a:stretch>
            </p:blipFill>
            <p:spPr>
              <a:xfrm>
                <a:off x="4805977" y="50067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8" name="Ink 167">
                <a:extLst>
                  <a:ext uri="{FF2B5EF4-FFF2-40B4-BE49-F238E27FC236}">
                    <a16:creationId xmlns:a16="http://schemas.microsoft.com/office/drawing/2014/main" id="{CB64FC4B-A7B4-2AD9-9354-9CD5A65E7986}"/>
                  </a:ext>
                </a:extLst>
              </p14:cNvPr>
              <p14:cNvContentPartPr/>
              <p14:nvPr/>
            </p14:nvContentPartPr>
            <p14:xfrm>
              <a:off x="4957177" y="5157610"/>
              <a:ext cx="360" cy="360"/>
            </p14:xfrm>
          </p:contentPart>
        </mc:Choice>
        <mc:Fallback xmlns="">
          <p:pic>
            <p:nvPicPr>
              <p:cNvPr id="168" name="Ink 167">
                <a:extLst>
                  <a:ext uri="{FF2B5EF4-FFF2-40B4-BE49-F238E27FC236}">
                    <a16:creationId xmlns:a16="http://schemas.microsoft.com/office/drawing/2014/main" id="{CB64FC4B-A7B4-2AD9-9354-9CD5A65E7986}"/>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9" name="Ink 168">
                <a:extLst>
                  <a:ext uri="{FF2B5EF4-FFF2-40B4-BE49-F238E27FC236}">
                    <a16:creationId xmlns:a16="http://schemas.microsoft.com/office/drawing/2014/main" id="{9D169ECE-733D-9DF6-23D4-77211BFF33AF}"/>
                  </a:ext>
                </a:extLst>
              </p14:cNvPr>
              <p14:cNvContentPartPr/>
              <p14:nvPr/>
            </p14:nvContentPartPr>
            <p14:xfrm>
              <a:off x="4957177" y="5157610"/>
              <a:ext cx="360" cy="360"/>
            </p14:xfrm>
          </p:contentPart>
        </mc:Choice>
        <mc:Fallback xmlns="">
          <p:pic>
            <p:nvPicPr>
              <p:cNvPr id="169" name="Ink 168">
                <a:extLst>
                  <a:ext uri="{FF2B5EF4-FFF2-40B4-BE49-F238E27FC236}">
                    <a16:creationId xmlns:a16="http://schemas.microsoft.com/office/drawing/2014/main" id="{9D169ECE-733D-9DF6-23D4-77211BFF33AF}"/>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0" name="Ink 169">
                <a:extLst>
                  <a:ext uri="{FF2B5EF4-FFF2-40B4-BE49-F238E27FC236}">
                    <a16:creationId xmlns:a16="http://schemas.microsoft.com/office/drawing/2014/main" id="{3282DF3C-E793-0966-6526-B2DA030EFD21}"/>
                  </a:ext>
                </a:extLst>
              </p14:cNvPr>
              <p14:cNvContentPartPr/>
              <p14:nvPr/>
            </p14:nvContentPartPr>
            <p14:xfrm>
              <a:off x="4957177" y="5157610"/>
              <a:ext cx="360" cy="360"/>
            </p14:xfrm>
          </p:contentPart>
        </mc:Choice>
        <mc:Fallback xmlns="">
          <p:pic>
            <p:nvPicPr>
              <p:cNvPr id="170" name="Ink 169">
                <a:extLst>
                  <a:ext uri="{FF2B5EF4-FFF2-40B4-BE49-F238E27FC236}">
                    <a16:creationId xmlns:a16="http://schemas.microsoft.com/office/drawing/2014/main" id="{3282DF3C-E793-0966-6526-B2DA030EFD21}"/>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1" name="Ink 170">
                <a:extLst>
                  <a:ext uri="{FF2B5EF4-FFF2-40B4-BE49-F238E27FC236}">
                    <a16:creationId xmlns:a16="http://schemas.microsoft.com/office/drawing/2014/main" id="{E6603A39-F7D7-2315-11C2-0C5563F29313}"/>
                  </a:ext>
                </a:extLst>
              </p14:cNvPr>
              <p14:cNvContentPartPr/>
              <p14:nvPr/>
            </p14:nvContentPartPr>
            <p14:xfrm>
              <a:off x="4957177" y="5157610"/>
              <a:ext cx="360" cy="360"/>
            </p14:xfrm>
          </p:contentPart>
        </mc:Choice>
        <mc:Fallback xmlns="">
          <p:pic>
            <p:nvPicPr>
              <p:cNvPr id="171" name="Ink 170">
                <a:extLst>
                  <a:ext uri="{FF2B5EF4-FFF2-40B4-BE49-F238E27FC236}">
                    <a16:creationId xmlns:a16="http://schemas.microsoft.com/office/drawing/2014/main" id="{E6603A39-F7D7-2315-11C2-0C5563F29313}"/>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2" name="Ink 171">
                <a:extLst>
                  <a:ext uri="{FF2B5EF4-FFF2-40B4-BE49-F238E27FC236}">
                    <a16:creationId xmlns:a16="http://schemas.microsoft.com/office/drawing/2014/main" id="{96400B93-E41A-77F9-8470-68855AFCFC3C}"/>
                  </a:ext>
                </a:extLst>
              </p14:cNvPr>
              <p14:cNvContentPartPr/>
              <p14:nvPr/>
            </p14:nvContentPartPr>
            <p14:xfrm>
              <a:off x="4957177" y="5157610"/>
              <a:ext cx="360" cy="360"/>
            </p14:xfrm>
          </p:contentPart>
        </mc:Choice>
        <mc:Fallback xmlns="">
          <p:pic>
            <p:nvPicPr>
              <p:cNvPr id="172" name="Ink 171">
                <a:extLst>
                  <a:ext uri="{FF2B5EF4-FFF2-40B4-BE49-F238E27FC236}">
                    <a16:creationId xmlns:a16="http://schemas.microsoft.com/office/drawing/2014/main" id="{96400B93-E41A-77F9-8470-68855AFCFC3C}"/>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3" name="Ink 172">
                <a:extLst>
                  <a:ext uri="{FF2B5EF4-FFF2-40B4-BE49-F238E27FC236}">
                    <a16:creationId xmlns:a16="http://schemas.microsoft.com/office/drawing/2014/main" id="{64856192-1C4A-CD4A-0A9C-464E9424B4A8}"/>
                  </a:ext>
                </a:extLst>
              </p14:cNvPr>
              <p14:cNvContentPartPr/>
              <p14:nvPr/>
            </p14:nvContentPartPr>
            <p14:xfrm>
              <a:off x="4957177" y="5157610"/>
              <a:ext cx="360" cy="360"/>
            </p14:xfrm>
          </p:contentPart>
        </mc:Choice>
        <mc:Fallback xmlns="">
          <p:pic>
            <p:nvPicPr>
              <p:cNvPr id="173" name="Ink 172">
                <a:extLst>
                  <a:ext uri="{FF2B5EF4-FFF2-40B4-BE49-F238E27FC236}">
                    <a16:creationId xmlns:a16="http://schemas.microsoft.com/office/drawing/2014/main" id="{64856192-1C4A-CD4A-0A9C-464E9424B4A8}"/>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 name="Ink 173">
                <a:extLst>
                  <a:ext uri="{FF2B5EF4-FFF2-40B4-BE49-F238E27FC236}">
                    <a16:creationId xmlns:a16="http://schemas.microsoft.com/office/drawing/2014/main" id="{327CCB8C-73DD-9128-454B-59649CE06CF8}"/>
                  </a:ext>
                </a:extLst>
              </p14:cNvPr>
              <p14:cNvContentPartPr/>
              <p14:nvPr/>
            </p14:nvContentPartPr>
            <p14:xfrm>
              <a:off x="4957177" y="5157610"/>
              <a:ext cx="360" cy="360"/>
            </p14:xfrm>
          </p:contentPart>
        </mc:Choice>
        <mc:Fallback xmlns="">
          <p:pic>
            <p:nvPicPr>
              <p:cNvPr id="174" name="Ink 173">
                <a:extLst>
                  <a:ext uri="{FF2B5EF4-FFF2-40B4-BE49-F238E27FC236}">
                    <a16:creationId xmlns:a16="http://schemas.microsoft.com/office/drawing/2014/main" id="{327CCB8C-73DD-9128-454B-59649CE06CF8}"/>
                  </a:ext>
                </a:extLst>
              </p:cNvPr>
              <p:cNvPicPr/>
              <p:nvPr/>
            </p:nvPicPr>
            <p:blipFill>
              <a:blip r:embed="rId78"/>
              <a:stretch>
                <a:fillRect/>
              </a:stretch>
            </p:blipFill>
            <p:spPr>
              <a:xfrm>
                <a:off x="4885177" y="50139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5" name="Ink 174">
                <a:extLst>
                  <a:ext uri="{FF2B5EF4-FFF2-40B4-BE49-F238E27FC236}">
                    <a16:creationId xmlns:a16="http://schemas.microsoft.com/office/drawing/2014/main" id="{CC3055FF-B496-0287-19DE-55098866282B}"/>
                  </a:ext>
                </a:extLst>
              </p14:cNvPr>
              <p14:cNvContentPartPr/>
              <p14:nvPr/>
            </p14:nvContentPartPr>
            <p14:xfrm>
              <a:off x="4970137" y="5160490"/>
              <a:ext cx="360" cy="360"/>
            </p14:xfrm>
          </p:contentPart>
        </mc:Choice>
        <mc:Fallback xmlns="">
          <p:pic>
            <p:nvPicPr>
              <p:cNvPr id="175" name="Ink 174">
                <a:extLst>
                  <a:ext uri="{FF2B5EF4-FFF2-40B4-BE49-F238E27FC236}">
                    <a16:creationId xmlns:a16="http://schemas.microsoft.com/office/drawing/2014/main" id="{CC3055FF-B496-0287-19DE-55098866282B}"/>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6" name="Ink 175">
                <a:extLst>
                  <a:ext uri="{FF2B5EF4-FFF2-40B4-BE49-F238E27FC236}">
                    <a16:creationId xmlns:a16="http://schemas.microsoft.com/office/drawing/2014/main" id="{D3E7A8B9-B2FA-217A-7061-112D4A86CAE5}"/>
                  </a:ext>
                </a:extLst>
              </p14:cNvPr>
              <p14:cNvContentPartPr/>
              <p14:nvPr/>
            </p14:nvContentPartPr>
            <p14:xfrm>
              <a:off x="4970137" y="5160490"/>
              <a:ext cx="360" cy="360"/>
            </p14:xfrm>
          </p:contentPart>
        </mc:Choice>
        <mc:Fallback xmlns="">
          <p:pic>
            <p:nvPicPr>
              <p:cNvPr id="176" name="Ink 175">
                <a:extLst>
                  <a:ext uri="{FF2B5EF4-FFF2-40B4-BE49-F238E27FC236}">
                    <a16:creationId xmlns:a16="http://schemas.microsoft.com/office/drawing/2014/main" id="{D3E7A8B9-B2FA-217A-7061-112D4A86CAE5}"/>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7" name="Ink 176">
                <a:extLst>
                  <a:ext uri="{FF2B5EF4-FFF2-40B4-BE49-F238E27FC236}">
                    <a16:creationId xmlns:a16="http://schemas.microsoft.com/office/drawing/2014/main" id="{D13C85B7-C0A4-D549-59E9-ECCF2CBCEDE5}"/>
                  </a:ext>
                </a:extLst>
              </p14:cNvPr>
              <p14:cNvContentPartPr/>
              <p14:nvPr/>
            </p14:nvContentPartPr>
            <p14:xfrm>
              <a:off x="4970137" y="5160490"/>
              <a:ext cx="360" cy="360"/>
            </p14:xfrm>
          </p:contentPart>
        </mc:Choice>
        <mc:Fallback xmlns="">
          <p:pic>
            <p:nvPicPr>
              <p:cNvPr id="177" name="Ink 176">
                <a:extLst>
                  <a:ext uri="{FF2B5EF4-FFF2-40B4-BE49-F238E27FC236}">
                    <a16:creationId xmlns:a16="http://schemas.microsoft.com/office/drawing/2014/main" id="{D13C85B7-C0A4-D549-59E9-ECCF2CBCEDE5}"/>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8" name="Ink 177">
                <a:extLst>
                  <a:ext uri="{FF2B5EF4-FFF2-40B4-BE49-F238E27FC236}">
                    <a16:creationId xmlns:a16="http://schemas.microsoft.com/office/drawing/2014/main" id="{A41DD462-0B55-CFE1-7D4E-EA29E10951C9}"/>
                  </a:ext>
                </a:extLst>
              </p14:cNvPr>
              <p14:cNvContentPartPr/>
              <p14:nvPr/>
            </p14:nvContentPartPr>
            <p14:xfrm>
              <a:off x="4970137" y="5160490"/>
              <a:ext cx="360" cy="360"/>
            </p14:xfrm>
          </p:contentPart>
        </mc:Choice>
        <mc:Fallback xmlns="">
          <p:pic>
            <p:nvPicPr>
              <p:cNvPr id="178" name="Ink 177">
                <a:extLst>
                  <a:ext uri="{FF2B5EF4-FFF2-40B4-BE49-F238E27FC236}">
                    <a16:creationId xmlns:a16="http://schemas.microsoft.com/office/drawing/2014/main" id="{A41DD462-0B55-CFE1-7D4E-EA29E10951C9}"/>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9" name="Ink 178">
                <a:extLst>
                  <a:ext uri="{FF2B5EF4-FFF2-40B4-BE49-F238E27FC236}">
                    <a16:creationId xmlns:a16="http://schemas.microsoft.com/office/drawing/2014/main" id="{546D57F6-65ED-3B94-A5ED-D7D5C5CBAC1A}"/>
                  </a:ext>
                </a:extLst>
              </p14:cNvPr>
              <p14:cNvContentPartPr/>
              <p14:nvPr/>
            </p14:nvContentPartPr>
            <p14:xfrm>
              <a:off x="4970137" y="5160490"/>
              <a:ext cx="360" cy="360"/>
            </p14:xfrm>
          </p:contentPart>
        </mc:Choice>
        <mc:Fallback xmlns="">
          <p:pic>
            <p:nvPicPr>
              <p:cNvPr id="179" name="Ink 178">
                <a:extLst>
                  <a:ext uri="{FF2B5EF4-FFF2-40B4-BE49-F238E27FC236}">
                    <a16:creationId xmlns:a16="http://schemas.microsoft.com/office/drawing/2014/main" id="{546D57F6-65ED-3B94-A5ED-D7D5C5CBAC1A}"/>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80" name="Ink 179">
                <a:extLst>
                  <a:ext uri="{FF2B5EF4-FFF2-40B4-BE49-F238E27FC236}">
                    <a16:creationId xmlns:a16="http://schemas.microsoft.com/office/drawing/2014/main" id="{80D82CC3-B341-F37C-029C-BF9B4222CA1E}"/>
                  </a:ext>
                </a:extLst>
              </p14:cNvPr>
              <p14:cNvContentPartPr/>
              <p14:nvPr/>
            </p14:nvContentPartPr>
            <p14:xfrm>
              <a:off x="4970137" y="5160490"/>
              <a:ext cx="360" cy="360"/>
            </p14:xfrm>
          </p:contentPart>
        </mc:Choice>
        <mc:Fallback xmlns="">
          <p:pic>
            <p:nvPicPr>
              <p:cNvPr id="180" name="Ink 179">
                <a:extLst>
                  <a:ext uri="{FF2B5EF4-FFF2-40B4-BE49-F238E27FC236}">
                    <a16:creationId xmlns:a16="http://schemas.microsoft.com/office/drawing/2014/main" id="{80D82CC3-B341-F37C-029C-BF9B4222CA1E}"/>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81" name="Ink 180">
                <a:extLst>
                  <a:ext uri="{FF2B5EF4-FFF2-40B4-BE49-F238E27FC236}">
                    <a16:creationId xmlns:a16="http://schemas.microsoft.com/office/drawing/2014/main" id="{D7FA4576-E9F0-D19B-5FC2-33904323D9C2}"/>
                  </a:ext>
                </a:extLst>
              </p14:cNvPr>
              <p14:cNvContentPartPr/>
              <p14:nvPr/>
            </p14:nvContentPartPr>
            <p14:xfrm>
              <a:off x="4970137" y="5160490"/>
              <a:ext cx="360" cy="360"/>
            </p14:xfrm>
          </p:contentPart>
        </mc:Choice>
        <mc:Fallback xmlns="">
          <p:pic>
            <p:nvPicPr>
              <p:cNvPr id="181" name="Ink 180">
                <a:extLst>
                  <a:ext uri="{FF2B5EF4-FFF2-40B4-BE49-F238E27FC236}">
                    <a16:creationId xmlns:a16="http://schemas.microsoft.com/office/drawing/2014/main" id="{D7FA4576-E9F0-D19B-5FC2-33904323D9C2}"/>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82" name="Ink 181">
                <a:extLst>
                  <a:ext uri="{FF2B5EF4-FFF2-40B4-BE49-F238E27FC236}">
                    <a16:creationId xmlns:a16="http://schemas.microsoft.com/office/drawing/2014/main" id="{4F37606B-E5EB-6D25-1B0F-C70D3C69511C}"/>
                  </a:ext>
                </a:extLst>
              </p14:cNvPr>
              <p14:cNvContentPartPr/>
              <p14:nvPr/>
            </p14:nvContentPartPr>
            <p14:xfrm>
              <a:off x="4970137" y="5160490"/>
              <a:ext cx="360" cy="360"/>
            </p14:xfrm>
          </p:contentPart>
        </mc:Choice>
        <mc:Fallback xmlns="">
          <p:pic>
            <p:nvPicPr>
              <p:cNvPr id="182" name="Ink 181">
                <a:extLst>
                  <a:ext uri="{FF2B5EF4-FFF2-40B4-BE49-F238E27FC236}">
                    <a16:creationId xmlns:a16="http://schemas.microsoft.com/office/drawing/2014/main" id="{4F37606B-E5EB-6D25-1B0F-C70D3C69511C}"/>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83" name="Ink 182">
                <a:extLst>
                  <a:ext uri="{FF2B5EF4-FFF2-40B4-BE49-F238E27FC236}">
                    <a16:creationId xmlns:a16="http://schemas.microsoft.com/office/drawing/2014/main" id="{223A26C7-2F5B-BFE0-3511-ED64AB37EF0F}"/>
                  </a:ext>
                </a:extLst>
              </p14:cNvPr>
              <p14:cNvContentPartPr/>
              <p14:nvPr/>
            </p14:nvContentPartPr>
            <p14:xfrm>
              <a:off x="4970137" y="5160490"/>
              <a:ext cx="360" cy="360"/>
            </p14:xfrm>
          </p:contentPart>
        </mc:Choice>
        <mc:Fallback xmlns="">
          <p:pic>
            <p:nvPicPr>
              <p:cNvPr id="183" name="Ink 182">
                <a:extLst>
                  <a:ext uri="{FF2B5EF4-FFF2-40B4-BE49-F238E27FC236}">
                    <a16:creationId xmlns:a16="http://schemas.microsoft.com/office/drawing/2014/main" id="{223A26C7-2F5B-BFE0-3511-ED64AB37EF0F}"/>
                  </a:ext>
                </a:extLst>
              </p:cNvPr>
              <p:cNvPicPr/>
              <p:nvPr/>
            </p:nvPicPr>
            <p:blipFill>
              <a:blip r:embed="rId78"/>
              <a:stretch>
                <a:fillRect/>
              </a:stretch>
            </p:blipFill>
            <p:spPr>
              <a:xfrm>
                <a:off x="4898137" y="50168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84" name="Ink 183">
                <a:extLst>
                  <a:ext uri="{FF2B5EF4-FFF2-40B4-BE49-F238E27FC236}">
                    <a16:creationId xmlns:a16="http://schemas.microsoft.com/office/drawing/2014/main" id="{E9D64BE8-00BB-54E4-872D-644F03118FCA}"/>
                  </a:ext>
                </a:extLst>
              </p14:cNvPr>
              <p14:cNvContentPartPr/>
              <p14:nvPr/>
            </p14:nvContentPartPr>
            <p14:xfrm>
              <a:off x="4817497" y="5177410"/>
              <a:ext cx="360" cy="360"/>
            </p14:xfrm>
          </p:contentPart>
        </mc:Choice>
        <mc:Fallback xmlns="">
          <p:pic>
            <p:nvPicPr>
              <p:cNvPr id="184" name="Ink 183">
                <a:extLst>
                  <a:ext uri="{FF2B5EF4-FFF2-40B4-BE49-F238E27FC236}">
                    <a16:creationId xmlns:a16="http://schemas.microsoft.com/office/drawing/2014/main" id="{E9D64BE8-00BB-54E4-872D-644F03118FCA}"/>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85" name="Ink 184">
                <a:extLst>
                  <a:ext uri="{FF2B5EF4-FFF2-40B4-BE49-F238E27FC236}">
                    <a16:creationId xmlns:a16="http://schemas.microsoft.com/office/drawing/2014/main" id="{8E3366C4-AE86-349B-495D-19FC265C8EFD}"/>
                  </a:ext>
                </a:extLst>
              </p14:cNvPr>
              <p14:cNvContentPartPr/>
              <p14:nvPr/>
            </p14:nvContentPartPr>
            <p14:xfrm>
              <a:off x="4817497" y="5177410"/>
              <a:ext cx="360" cy="360"/>
            </p14:xfrm>
          </p:contentPart>
        </mc:Choice>
        <mc:Fallback xmlns="">
          <p:pic>
            <p:nvPicPr>
              <p:cNvPr id="185" name="Ink 184">
                <a:extLst>
                  <a:ext uri="{FF2B5EF4-FFF2-40B4-BE49-F238E27FC236}">
                    <a16:creationId xmlns:a16="http://schemas.microsoft.com/office/drawing/2014/main" id="{8E3366C4-AE86-349B-495D-19FC265C8EFD}"/>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86" name="Ink 185">
                <a:extLst>
                  <a:ext uri="{FF2B5EF4-FFF2-40B4-BE49-F238E27FC236}">
                    <a16:creationId xmlns:a16="http://schemas.microsoft.com/office/drawing/2014/main" id="{12A8A2BC-1098-AE3A-E058-14BEF30538B5}"/>
                  </a:ext>
                </a:extLst>
              </p14:cNvPr>
              <p14:cNvContentPartPr/>
              <p14:nvPr/>
            </p14:nvContentPartPr>
            <p14:xfrm>
              <a:off x="4817497" y="5177410"/>
              <a:ext cx="360" cy="360"/>
            </p14:xfrm>
          </p:contentPart>
        </mc:Choice>
        <mc:Fallback xmlns="">
          <p:pic>
            <p:nvPicPr>
              <p:cNvPr id="186" name="Ink 185">
                <a:extLst>
                  <a:ext uri="{FF2B5EF4-FFF2-40B4-BE49-F238E27FC236}">
                    <a16:creationId xmlns:a16="http://schemas.microsoft.com/office/drawing/2014/main" id="{12A8A2BC-1098-AE3A-E058-14BEF30538B5}"/>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87" name="Ink 186">
                <a:extLst>
                  <a:ext uri="{FF2B5EF4-FFF2-40B4-BE49-F238E27FC236}">
                    <a16:creationId xmlns:a16="http://schemas.microsoft.com/office/drawing/2014/main" id="{20FA8828-09AF-D93E-5EB6-CF80067EE5FC}"/>
                  </a:ext>
                </a:extLst>
              </p14:cNvPr>
              <p14:cNvContentPartPr/>
              <p14:nvPr/>
            </p14:nvContentPartPr>
            <p14:xfrm>
              <a:off x="4817497" y="5177410"/>
              <a:ext cx="360" cy="360"/>
            </p14:xfrm>
          </p:contentPart>
        </mc:Choice>
        <mc:Fallback xmlns="">
          <p:pic>
            <p:nvPicPr>
              <p:cNvPr id="187" name="Ink 186">
                <a:extLst>
                  <a:ext uri="{FF2B5EF4-FFF2-40B4-BE49-F238E27FC236}">
                    <a16:creationId xmlns:a16="http://schemas.microsoft.com/office/drawing/2014/main" id="{20FA8828-09AF-D93E-5EB6-CF80067EE5FC}"/>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88" name="Ink 187">
                <a:extLst>
                  <a:ext uri="{FF2B5EF4-FFF2-40B4-BE49-F238E27FC236}">
                    <a16:creationId xmlns:a16="http://schemas.microsoft.com/office/drawing/2014/main" id="{F87BF2EB-BC6C-749F-E2C3-6CDCE155939F}"/>
                  </a:ext>
                </a:extLst>
              </p14:cNvPr>
              <p14:cNvContentPartPr/>
              <p14:nvPr/>
            </p14:nvContentPartPr>
            <p14:xfrm>
              <a:off x="4817497" y="5177410"/>
              <a:ext cx="360" cy="360"/>
            </p14:xfrm>
          </p:contentPart>
        </mc:Choice>
        <mc:Fallback xmlns="">
          <p:pic>
            <p:nvPicPr>
              <p:cNvPr id="188" name="Ink 187">
                <a:extLst>
                  <a:ext uri="{FF2B5EF4-FFF2-40B4-BE49-F238E27FC236}">
                    <a16:creationId xmlns:a16="http://schemas.microsoft.com/office/drawing/2014/main" id="{F87BF2EB-BC6C-749F-E2C3-6CDCE155939F}"/>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89" name="Ink 188">
                <a:extLst>
                  <a:ext uri="{FF2B5EF4-FFF2-40B4-BE49-F238E27FC236}">
                    <a16:creationId xmlns:a16="http://schemas.microsoft.com/office/drawing/2014/main" id="{A7A39A05-0A54-A841-9FFF-31138B04C3A3}"/>
                  </a:ext>
                </a:extLst>
              </p14:cNvPr>
              <p14:cNvContentPartPr/>
              <p14:nvPr/>
            </p14:nvContentPartPr>
            <p14:xfrm>
              <a:off x="4817497" y="5177410"/>
              <a:ext cx="360" cy="360"/>
            </p14:xfrm>
          </p:contentPart>
        </mc:Choice>
        <mc:Fallback xmlns="">
          <p:pic>
            <p:nvPicPr>
              <p:cNvPr id="189" name="Ink 188">
                <a:extLst>
                  <a:ext uri="{FF2B5EF4-FFF2-40B4-BE49-F238E27FC236}">
                    <a16:creationId xmlns:a16="http://schemas.microsoft.com/office/drawing/2014/main" id="{A7A39A05-0A54-A841-9FFF-31138B04C3A3}"/>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0" name="Ink 189">
                <a:extLst>
                  <a:ext uri="{FF2B5EF4-FFF2-40B4-BE49-F238E27FC236}">
                    <a16:creationId xmlns:a16="http://schemas.microsoft.com/office/drawing/2014/main" id="{FCB75DD7-D2EC-A0B3-2C0E-622E8AABF7D5}"/>
                  </a:ext>
                </a:extLst>
              </p14:cNvPr>
              <p14:cNvContentPartPr/>
              <p14:nvPr/>
            </p14:nvContentPartPr>
            <p14:xfrm>
              <a:off x="4817497" y="5177410"/>
              <a:ext cx="360" cy="360"/>
            </p14:xfrm>
          </p:contentPart>
        </mc:Choice>
        <mc:Fallback xmlns="">
          <p:pic>
            <p:nvPicPr>
              <p:cNvPr id="190" name="Ink 189">
                <a:extLst>
                  <a:ext uri="{FF2B5EF4-FFF2-40B4-BE49-F238E27FC236}">
                    <a16:creationId xmlns:a16="http://schemas.microsoft.com/office/drawing/2014/main" id="{FCB75DD7-D2EC-A0B3-2C0E-622E8AABF7D5}"/>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1" name="Ink 190">
                <a:extLst>
                  <a:ext uri="{FF2B5EF4-FFF2-40B4-BE49-F238E27FC236}">
                    <a16:creationId xmlns:a16="http://schemas.microsoft.com/office/drawing/2014/main" id="{F2BC0530-FD50-8B21-1B80-A9F2A53655BF}"/>
                  </a:ext>
                </a:extLst>
              </p14:cNvPr>
              <p14:cNvContentPartPr/>
              <p14:nvPr/>
            </p14:nvContentPartPr>
            <p14:xfrm>
              <a:off x="4817497" y="5177410"/>
              <a:ext cx="360" cy="360"/>
            </p14:xfrm>
          </p:contentPart>
        </mc:Choice>
        <mc:Fallback xmlns="">
          <p:pic>
            <p:nvPicPr>
              <p:cNvPr id="191" name="Ink 190">
                <a:extLst>
                  <a:ext uri="{FF2B5EF4-FFF2-40B4-BE49-F238E27FC236}">
                    <a16:creationId xmlns:a16="http://schemas.microsoft.com/office/drawing/2014/main" id="{F2BC0530-FD50-8B21-1B80-A9F2A53655BF}"/>
                  </a:ext>
                </a:extLst>
              </p:cNvPr>
              <p:cNvPicPr/>
              <p:nvPr/>
            </p:nvPicPr>
            <p:blipFill>
              <a:blip r:embed="rId78"/>
              <a:stretch>
                <a:fillRect/>
              </a:stretch>
            </p:blipFill>
            <p:spPr>
              <a:xfrm>
                <a:off x="4745857" y="503341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92" name="Ink 191">
                <a:extLst>
                  <a:ext uri="{FF2B5EF4-FFF2-40B4-BE49-F238E27FC236}">
                    <a16:creationId xmlns:a16="http://schemas.microsoft.com/office/drawing/2014/main" id="{0C297C3A-E7F4-0A08-53DF-748A40FD0DF7}"/>
                  </a:ext>
                </a:extLst>
              </p14:cNvPr>
              <p14:cNvContentPartPr/>
              <p14:nvPr/>
            </p14:nvContentPartPr>
            <p14:xfrm>
              <a:off x="4767817" y="5171650"/>
              <a:ext cx="360" cy="360"/>
            </p14:xfrm>
          </p:contentPart>
        </mc:Choice>
        <mc:Fallback xmlns="">
          <p:pic>
            <p:nvPicPr>
              <p:cNvPr id="192" name="Ink 191">
                <a:extLst>
                  <a:ext uri="{FF2B5EF4-FFF2-40B4-BE49-F238E27FC236}">
                    <a16:creationId xmlns:a16="http://schemas.microsoft.com/office/drawing/2014/main" id="{0C297C3A-E7F4-0A08-53DF-748A40FD0DF7}"/>
                  </a:ext>
                </a:extLst>
              </p:cNvPr>
              <p:cNvPicPr/>
              <p:nvPr/>
            </p:nvPicPr>
            <p:blipFill>
              <a:blip r:embed="rId78"/>
              <a:stretch>
                <a:fillRect/>
              </a:stretch>
            </p:blipFill>
            <p:spPr>
              <a:xfrm>
                <a:off x="4695817" y="50276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3" name="Ink 192">
                <a:extLst>
                  <a:ext uri="{FF2B5EF4-FFF2-40B4-BE49-F238E27FC236}">
                    <a16:creationId xmlns:a16="http://schemas.microsoft.com/office/drawing/2014/main" id="{7CB4C4C6-72E3-DDFF-F3A9-9EEACF2EE3F3}"/>
                  </a:ext>
                </a:extLst>
              </p14:cNvPr>
              <p14:cNvContentPartPr/>
              <p14:nvPr/>
            </p14:nvContentPartPr>
            <p14:xfrm>
              <a:off x="4767817" y="5171650"/>
              <a:ext cx="360" cy="360"/>
            </p14:xfrm>
          </p:contentPart>
        </mc:Choice>
        <mc:Fallback xmlns="">
          <p:pic>
            <p:nvPicPr>
              <p:cNvPr id="193" name="Ink 192">
                <a:extLst>
                  <a:ext uri="{FF2B5EF4-FFF2-40B4-BE49-F238E27FC236}">
                    <a16:creationId xmlns:a16="http://schemas.microsoft.com/office/drawing/2014/main" id="{7CB4C4C6-72E3-DDFF-F3A9-9EEACF2EE3F3}"/>
                  </a:ext>
                </a:extLst>
              </p:cNvPr>
              <p:cNvPicPr/>
              <p:nvPr/>
            </p:nvPicPr>
            <p:blipFill>
              <a:blip r:embed="rId78"/>
              <a:stretch>
                <a:fillRect/>
              </a:stretch>
            </p:blipFill>
            <p:spPr>
              <a:xfrm>
                <a:off x="4695817" y="50276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94" name="Ink 193">
                <a:extLst>
                  <a:ext uri="{FF2B5EF4-FFF2-40B4-BE49-F238E27FC236}">
                    <a16:creationId xmlns:a16="http://schemas.microsoft.com/office/drawing/2014/main" id="{0945ECA9-A5ED-2A16-3A99-38A71B061FE7}"/>
                  </a:ext>
                </a:extLst>
              </p14:cNvPr>
              <p14:cNvContentPartPr/>
              <p14:nvPr/>
            </p14:nvContentPartPr>
            <p14:xfrm>
              <a:off x="4767817" y="5171650"/>
              <a:ext cx="360" cy="360"/>
            </p14:xfrm>
          </p:contentPart>
        </mc:Choice>
        <mc:Fallback xmlns="">
          <p:pic>
            <p:nvPicPr>
              <p:cNvPr id="194" name="Ink 193">
                <a:extLst>
                  <a:ext uri="{FF2B5EF4-FFF2-40B4-BE49-F238E27FC236}">
                    <a16:creationId xmlns:a16="http://schemas.microsoft.com/office/drawing/2014/main" id="{0945ECA9-A5ED-2A16-3A99-38A71B061FE7}"/>
                  </a:ext>
                </a:extLst>
              </p:cNvPr>
              <p:cNvPicPr/>
              <p:nvPr/>
            </p:nvPicPr>
            <p:blipFill>
              <a:blip r:embed="rId78"/>
              <a:stretch>
                <a:fillRect/>
              </a:stretch>
            </p:blipFill>
            <p:spPr>
              <a:xfrm>
                <a:off x="4695817" y="50276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5" name="Ink 194">
                <a:extLst>
                  <a:ext uri="{FF2B5EF4-FFF2-40B4-BE49-F238E27FC236}">
                    <a16:creationId xmlns:a16="http://schemas.microsoft.com/office/drawing/2014/main" id="{1157D6FC-26D0-C06C-FA2C-E4DFC5EB4AEB}"/>
                  </a:ext>
                </a:extLst>
              </p14:cNvPr>
              <p14:cNvContentPartPr/>
              <p14:nvPr/>
            </p14:nvContentPartPr>
            <p14:xfrm>
              <a:off x="4767817" y="5171650"/>
              <a:ext cx="360" cy="360"/>
            </p14:xfrm>
          </p:contentPart>
        </mc:Choice>
        <mc:Fallback xmlns="">
          <p:pic>
            <p:nvPicPr>
              <p:cNvPr id="195" name="Ink 194">
                <a:extLst>
                  <a:ext uri="{FF2B5EF4-FFF2-40B4-BE49-F238E27FC236}">
                    <a16:creationId xmlns:a16="http://schemas.microsoft.com/office/drawing/2014/main" id="{1157D6FC-26D0-C06C-FA2C-E4DFC5EB4AEB}"/>
                  </a:ext>
                </a:extLst>
              </p:cNvPr>
              <p:cNvPicPr/>
              <p:nvPr/>
            </p:nvPicPr>
            <p:blipFill>
              <a:blip r:embed="rId78"/>
              <a:stretch>
                <a:fillRect/>
              </a:stretch>
            </p:blipFill>
            <p:spPr>
              <a:xfrm>
                <a:off x="4695817" y="50276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96" name="Ink 195">
                <a:extLst>
                  <a:ext uri="{FF2B5EF4-FFF2-40B4-BE49-F238E27FC236}">
                    <a16:creationId xmlns:a16="http://schemas.microsoft.com/office/drawing/2014/main" id="{7D066F65-FC28-4E6E-9CE8-9A61DC946A94}"/>
                  </a:ext>
                </a:extLst>
              </p14:cNvPr>
              <p14:cNvContentPartPr/>
              <p14:nvPr/>
            </p14:nvContentPartPr>
            <p14:xfrm>
              <a:off x="4767817" y="5171650"/>
              <a:ext cx="360" cy="360"/>
            </p14:xfrm>
          </p:contentPart>
        </mc:Choice>
        <mc:Fallback xmlns="">
          <p:pic>
            <p:nvPicPr>
              <p:cNvPr id="196" name="Ink 195">
                <a:extLst>
                  <a:ext uri="{FF2B5EF4-FFF2-40B4-BE49-F238E27FC236}">
                    <a16:creationId xmlns:a16="http://schemas.microsoft.com/office/drawing/2014/main" id="{7D066F65-FC28-4E6E-9CE8-9A61DC946A94}"/>
                  </a:ext>
                </a:extLst>
              </p:cNvPr>
              <p:cNvPicPr/>
              <p:nvPr/>
            </p:nvPicPr>
            <p:blipFill>
              <a:blip r:embed="rId78"/>
              <a:stretch>
                <a:fillRect/>
              </a:stretch>
            </p:blipFill>
            <p:spPr>
              <a:xfrm>
                <a:off x="4695817" y="50276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7" name="Ink 196">
                <a:extLst>
                  <a:ext uri="{FF2B5EF4-FFF2-40B4-BE49-F238E27FC236}">
                    <a16:creationId xmlns:a16="http://schemas.microsoft.com/office/drawing/2014/main" id="{DE4D38B7-254F-06BE-3606-F1383918EE0A}"/>
                  </a:ext>
                </a:extLst>
              </p14:cNvPr>
              <p14:cNvContentPartPr/>
              <p14:nvPr/>
            </p14:nvContentPartPr>
            <p14:xfrm>
              <a:off x="4767817" y="5171650"/>
              <a:ext cx="360" cy="360"/>
            </p14:xfrm>
          </p:contentPart>
        </mc:Choice>
        <mc:Fallback xmlns="">
          <p:pic>
            <p:nvPicPr>
              <p:cNvPr id="197" name="Ink 196">
                <a:extLst>
                  <a:ext uri="{FF2B5EF4-FFF2-40B4-BE49-F238E27FC236}">
                    <a16:creationId xmlns:a16="http://schemas.microsoft.com/office/drawing/2014/main" id="{DE4D38B7-254F-06BE-3606-F1383918EE0A}"/>
                  </a:ext>
                </a:extLst>
              </p:cNvPr>
              <p:cNvPicPr/>
              <p:nvPr/>
            </p:nvPicPr>
            <p:blipFill>
              <a:blip r:embed="rId78"/>
              <a:stretch>
                <a:fillRect/>
              </a:stretch>
            </p:blipFill>
            <p:spPr>
              <a:xfrm>
                <a:off x="4695817" y="502765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98" name="Ink 197">
                <a:extLst>
                  <a:ext uri="{FF2B5EF4-FFF2-40B4-BE49-F238E27FC236}">
                    <a16:creationId xmlns:a16="http://schemas.microsoft.com/office/drawing/2014/main" id="{BD73485C-8CBD-F3B3-E636-74D4BF364251}"/>
                  </a:ext>
                </a:extLst>
              </p14:cNvPr>
              <p14:cNvContentPartPr/>
              <p14:nvPr/>
            </p14:nvContentPartPr>
            <p14:xfrm>
              <a:off x="4504657" y="5153290"/>
              <a:ext cx="263520" cy="18360"/>
            </p14:xfrm>
          </p:contentPart>
        </mc:Choice>
        <mc:Fallback xmlns="">
          <p:pic>
            <p:nvPicPr>
              <p:cNvPr id="198" name="Ink 197">
                <a:extLst>
                  <a:ext uri="{FF2B5EF4-FFF2-40B4-BE49-F238E27FC236}">
                    <a16:creationId xmlns:a16="http://schemas.microsoft.com/office/drawing/2014/main" id="{BD73485C-8CBD-F3B3-E636-74D4BF364251}"/>
                  </a:ext>
                </a:extLst>
              </p:cNvPr>
              <p:cNvPicPr/>
              <p:nvPr/>
            </p:nvPicPr>
            <p:blipFill>
              <a:blip r:embed="rId203"/>
              <a:stretch>
                <a:fillRect/>
              </a:stretch>
            </p:blipFill>
            <p:spPr>
              <a:xfrm>
                <a:off x="4432657" y="5009650"/>
                <a:ext cx="4071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99" name="Ink 198">
                <a:extLst>
                  <a:ext uri="{FF2B5EF4-FFF2-40B4-BE49-F238E27FC236}">
                    <a16:creationId xmlns:a16="http://schemas.microsoft.com/office/drawing/2014/main" id="{E0716A6A-02D5-918D-07C4-96C1B23ECCAD}"/>
                  </a:ext>
                </a:extLst>
              </p14:cNvPr>
              <p14:cNvContentPartPr/>
              <p14:nvPr/>
            </p14:nvContentPartPr>
            <p14:xfrm>
              <a:off x="4614457" y="5165170"/>
              <a:ext cx="360" cy="360"/>
            </p14:xfrm>
          </p:contentPart>
        </mc:Choice>
        <mc:Fallback xmlns="">
          <p:pic>
            <p:nvPicPr>
              <p:cNvPr id="199" name="Ink 198">
                <a:extLst>
                  <a:ext uri="{FF2B5EF4-FFF2-40B4-BE49-F238E27FC236}">
                    <a16:creationId xmlns:a16="http://schemas.microsoft.com/office/drawing/2014/main" id="{E0716A6A-02D5-918D-07C4-96C1B23ECCAD}"/>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0" name="Ink 199">
                <a:extLst>
                  <a:ext uri="{FF2B5EF4-FFF2-40B4-BE49-F238E27FC236}">
                    <a16:creationId xmlns:a16="http://schemas.microsoft.com/office/drawing/2014/main" id="{37C194D2-47C4-84E1-ECC6-2BCD5ED20F2C}"/>
                  </a:ext>
                </a:extLst>
              </p14:cNvPr>
              <p14:cNvContentPartPr/>
              <p14:nvPr/>
            </p14:nvContentPartPr>
            <p14:xfrm>
              <a:off x="4614457" y="5165170"/>
              <a:ext cx="360" cy="360"/>
            </p14:xfrm>
          </p:contentPart>
        </mc:Choice>
        <mc:Fallback xmlns="">
          <p:pic>
            <p:nvPicPr>
              <p:cNvPr id="200" name="Ink 199">
                <a:extLst>
                  <a:ext uri="{FF2B5EF4-FFF2-40B4-BE49-F238E27FC236}">
                    <a16:creationId xmlns:a16="http://schemas.microsoft.com/office/drawing/2014/main" id="{37C194D2-47C4-84E1-ECC6-2BCD5ED20F2C}"/>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1" name="Ink 200">
                <a:extLst>
                  <a:ext uri="{FF2B5EF4-FFF2-40B4-BE49-F238E27FC236}">
                    <a16:creationId xmlns:a16="http://schemas.microsoft.com/office/drawing/2014/main" id="{AA14F179-DCB2-EA4B-ACB5-91EF0B32E50A}"/>
                  </a:ext>
                </a:extLst>
              </p14:cNvPr>
              <p14:cNvContentPartPr/>
              <p14:nvPr/>
            </p14:nvContentPartPr>
            <p14:xfrm>
              <a:off x="4614457" y="5165170"/>
              <a:ext cx="360" cy="360"/>
            </p14:xfrm>
          </p:contentPart>
        </mc:Choice>
        <mc:Fallback xmlns="">
          <p:pic>
            <p:nvPicPr>
              <p:cNvPr id="201" name="Ink 200">
                <a:extLst>
                  <a:ext uri="{FF2B5EF4-FFF2-40B4-BE49-F238E27FC236}">
                    <a16:creationId xmlns:a16="http://schemas.microsoft.com/office/drawing/2014/main" id="{AA14F179-DCB2-EA4B-ACB5-91EF0B32E50A}"/>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2" name="Ink 201">
                <a:extLst>
                  <a:ext uri="{FF2B5EF4-FFF2-40B4-BE49-F238E27FC236}">
                    <a16:creationId xmlns:a16="http://schemas.microsoft.com/office/drawing/2014/main" id="{483A8B2B-498A-F47C-FA95-13C339300778}"/>
                  </a:ext>
                </a:extLst>
              </p14:cNvPr>
              <p14:cNvContentPartPr/>
              <p14:nvPr/>
            </p14:nvContentPartPr>
            <p14:xfrm>
              <a:off x="4614457" y="5165170"/>
              <a:ext cx="360" cy="360"/>
            </p14:xfrm>
          </p:contentPart>
        </mc:Choice>
        <mc:Fallback xmlns="">
          <p:pic>
            <p:nvPicPr>
              <p:cNvPr id="202" name="Ink 201">
                <a:extLst>
                  <a:ext uri="{FF2B5EF4-FFF2-40B4-BE49-F238E27FC236}">
                    <a16:creationId xmlns:a16="http://schemas.microsoft.com/office/drawing/2014/main" id="{483A8B2B-498A-F47C-FA95-13C339300778}"/>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3" name="Ink 202">
                <a:extLst>
                  <a:ext uri="{FF2B5EF4-FFF2-40B4-BE49-F238E27FC236}">
                    <a16:creationId xmlns:a16="http://schemas.microsoft.com/office/drawing/2014/main" id="{9F8F82A1-040A-199D-57CE-4E827EE671EB}"/>
                  </a:ext>
                </a:extLst>
              </p14:cNvPr>
              <p14:cNvContentPartPr/>
              <p14:nvPr/>
            </p14:nvContentPartPr>
            <p14:xfrm>
              <a:off x="4614457" y="5165170"/>
              <a:ext cx="360" cy="360"/>
            </p14:xfrm>
          </p:contentPart>
        </mc:Choice>
        <mc:Fallback xmlns="">
          <p:pic>
            <p:nvPicPr>
              <p:cNvPr id="203" name="Ink 202">
                <a:extLst>
                  <a:ext uri="{FF2B5EF4-FFF2-40B4-BE49-F238E27FC236}">
                    <a16:creationId xmlns:a16="http://schemas.microsoft.com/office/drawing/2014/main" id="{9F8F82A1-040A-199D-57CE-4E827EE671EB}"/>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04" name="Ink 203">
                <a:extLst>
                  <a:ext uri="{FF2B5EF4-FFF2-40B4-BE49-F238E27FC236}">
                    <a16:creationId xmlns:a16="http://schemas.microsoft.com/office/drawing/2014/main" id="{71965579-DBCE-AE76-C9A5-AC767B07E02D}"/>
                  </a:ext>
                </a:extLst>
              </p14:cNvPr>
              <p14:cNvContentPartPr/>
              <p14:nvPr/>
            </p14:nvContentPartPr>
            <p14:xfrm>
              <a:off x="4614457" y="5165170"/>
              <a:ext cx="360" cy="360"/>
            </p14:xfrm>
          </p:contentPart>
        </mc:Choice>
        <mc:Fallback xmlns="">
          <p:pic>
            <p:nvPicPr>
              <p:cNvPr id="204" name="Ink 203">
                <a:extLst>
                  <a:ext uri="{FF2B5EF4-FFF2-40B4-BE49-F238E27FC236}">
                    <a16:creationId xmlns:a16="http://schemas.microsoft.com/office/drawing/2014/main" id="{71965579-DBCE-AE76-C9A5-AC767B07E02D}"/>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5" name="Ink 204">
                <a:extLst>
                  <a:ext uri="{FF2B5EF4-FFF2-40B4-BE49-F238E27FC236}">
                    <a16:creationId xmlns:a16="http://schemas.microsoft.com/office/drawing/2014/main" id="{8233A74E-22D5-0B00-3885-F16664AECCA6}"/>
                  </a:ext>
                </a:extLst>
              </p14:cNvPr>
              <p14:cNvContentPartPr/>
              <p14:nvPr/>
            </p14:nvContentPartPr>
            <p14:xfrm>
              <a:off x="4614457" y="5165170"/>
              <a:ext cx="360" cy="360"/>
            </p14:xfrm>
          </p:contentPart>
        </mc:Choice>
        <mc:Fallback xmlns="">
          <p:pic>
            <p:nvPicPr>
              <p:cNvPr id="205" name="Ink 204">
                <a:extLst>
                  <a:ext uri="{FF2B5EF4-FFF2-40B4-BE49-F238E27FC236}">
                    <a16:creationId xmlns:a16="http://schemas.microsoft.com/office/drawing/2014/main" id="{8233A74E-22D5-0B00-3885-F16664AECCA6}"/>
                  </a:ext>
                </a:extLst>
              </p:cNvPr>
              <p:cNvPicPr/>
              <p:nvPr/>
            </p:nvPicPr>
            <p:blipFill>
              <a:blip r:embed="rId78"/>
              <a:stretch>
                <a:fillRect/>
              </a:stretch>
            </p:blipFill>
            <p:spPr>
              <a:xfrm>
                <a:off x="454281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06" name="Ink 205">
                <a:extLst>
                  <a:ext uri="{FF2B5EF4-FFF2-40B4-BE49-F238E27FC236}">
                    <a16:creationId xmlns:a16="http://schemas.microsoft.com/office/drawing/2014/main" id="{E575038D-F378-CC5E-9C7C-64EF5037C024}"/>
                  </a:ext>
                </a:extLst>
              </p14:cNvPr>
              <p14:cNvContentPartPr/>
              <p14:nvPr/>
            </p14:nvContentPartPr>
            <p14:xfrm>
              <a:off x="4628497" y="5165170"/>
              <a:ext cx="360" cy="360"/>
            </p14:xfrm>
          </p:contentPart>
        </mc:Choice>
        <mc:Fallback xmlns="">
          <p:pic>
            <p:nvPicPr>
              <p:cNvPr id="206" name="Ink 205">
                <a:extLst>
                  <a:ext uri="{FF2B5EF4-FFF2-40B4-BE49-F238E27FC236}">
                    <a16:creationId xmlns:a16="http://schemas.microsoft.com/office/drawing/2014/main" id="{E575038D-F378-CC5E-9C7C-64EF5037C024}"/>
                  </a:ext>
                </a:extLst>
              </p:cNvPr>
              <p:cNvPicPr/>
              <p:nvPr/>
            </p:nvPicPr>
            <p:blipFill>
              <a:blip r:embed="rId78"/>
              <a:stretch>
                <a:fillRect/>
              </a:stretch>
            </p:blipFill>
            <p:spPr>
              <a:xfrm>
                <a:off x="455649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7" name="Ink 206">
                <a:extLst>
                  <a:ext uri="{FF2B5EF4-FFF2-40B4-BE49-F238E27FC236}">
                    <a16:creationId xmlns:a16="http://schemas.microsoft.com/office/drawing/2014/main" id="{32938D2D-5322-67B7-B2E2-ED270DC5849B}"/>
                  </a:ext>
                </a:extLst>
              </p14:cNvPr>
              <p14:cNvContentPartPr/>
              <p14:nvPr/>
            </p14:nvContentPartPr>
            <p14:xfrm>
              <a:off x="4628497" y="5165170"/>
              <a:ext cx="360" cy="360"/>
            </p14:xfrm>
          </p:contentPart>
        </mc:Choice>
        <mc:Fallback xmlns="">
          <p:pic>
            <p:nvPicPr>
              <p:cNvPr id="207" name="Ink 206">
                <a:extLst>
                  <a:ext uri="{FF2B5EF4-FFF2-40B4-BE49-F238E27FC236}">
                    <a16:creationId xmlns:a16="http://schemas.microsoft.com/office/drawing/2014/main" id="{32938D2D-5322-67B7-B2E2-ED270DC5849B}"/>
                  </a:ext>
                </a:extLst>
              </p:cNvPr>
              <p:cNvPicPr/>
              <p:nvPr/>
            </p:nvPicPr>
            <p:blipFill>
              <a:blip r:embed="rId78"/>
              <a:stretch>
                <a:fillRect/>
              </a:stretch>
            </p:blipFill>
            <p:spPr>
              <a:xfrm>
                <a:off x="455649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8" name="Ink 207">
                <a:extLst>
                  <a:ext uri="{FF2B5EF4-FFF2-40B4-BE49-F238E27FC236}">
                    <a16:creationId xmlns:a16="http://schemas.microsoft.com/office/drawing/2014/main" id="{2AF7B691-887D-5201-3A40-0DB2D0EFA606}"/>
                  </a:ext>
                </a:extLst>
              </p14:cNvPr>
              <p14:cNvContentPartPr/>
              <p14:nvPr/>
            </p14:nvContentPartPr>
            <p14:xfrm>
              <a:off x="4628497" y="5165170"/>
              <a:ext cx="360" cy="360"/>
            </p14:xfrm>
          </p:contentPart>
        </mc:Choice>
        <mc:Fallback xmlns="">
          <p:pic>
            <p:nvPicPr>
              <p:cNvPr id="208" name="Ink 207">
                <a:extLst>
                  <a:ext uri="{FF2B5EF4-FFF2-40B4-BE49-F238E27FC236}">
                    <a16:creationId xmlns:a16="http://schemas.microsoft.com/office/drawing/2014/main" id="{2AF7B691-887D-5201-3A40-0DB2D0EFA606}"/>
                  </a:ext>
                </a:extLst>
              </p:cNvPr>
              <p:cNvPicPr/>
              <p:nvPr/>
            </p:nvPicPr>
            <p:blipFill>
              <a:blip r:embed="rId78"/>
              <a:stretch>
                <a:fillRect/>
              </a:stretch>
            </p:blipFill>
            <p:spPr>
              <a:xfrm>
                <a:off x="455649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09" name="Ink 208">
                <a:extLst>
                  <a:ext uri="{FF2B5EF4-FFF2-40B4-BE49-F238E27FC236}">
                    <a16:creationId xmlns:a16="http://schemas.microsoft.com/office/drawing/2014/main" id="{4FD3D780-DCC9-2834-2671-07205E763BAA}"/>
                  </a:ext>
                </a:extLst>
              </p14:cNvPr>
              <p14:cNvContentPartPr/>
              <p14:nvPr/>
            </p14:nvContentPartPr>
            <p14:xfrm>
              <a:off x="4628497" y="5165170"/>
              <a:ext cx="360" cy="360"/>
            </p14:xfrm>
          </p:contentPart>
        </mc:Choice>
        <mc:Fallback xmlns="">
          <p:pic>
            <p:nvPicPr>
              <p:cNvPr id="209" name="Ink 208">
                <a:extLst>
                  <a:ext uri="{FF2B5EF4-FFF2-40B4-BE49-F238E27FC236}">
                    <a16:creationId xmlns:a16="http://schemas.microsoft.com/office/drawing/2014/main" id="{4FD3D780-DCC9-2834-2671-07205E763BAA}"/>
                  </a:ext>
                </a:extLst>
              </p:cNvPr>
              <p:cNvPicPr/>
              <p:nvPr/>
            </p:nvPicPr>
            <p:blipFill>
              <a:blip r:embed="rId78"/>
              <a:stretch>
                <a:fillRect/>
              </a:stretch>
            </p:blipFill>
            <p:spPr>
              <a:xfrm>
                <a:off x="4556497" y="502117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0" name="Ink 209">
                <a:extLst>
                  <a:ext uri="{FF2B5EF4-FFF2-40B4-BE49-F238E27FC236}">
                    <a16:creationId xmlns:a16="http://schemas.microsoft.com/office/drawing/2014/main" id="{6D95EA05-E77C-A077-7AB4-7D5FD20BB02E}"/>
                  </a:ext>
                </a:extLst>
              </p14:cNvPr>
              <p14:cNvContentPartPr/>
              <p14:nvPr/>
            </p14:nvContentPartPr>
            <p14:xfrm>
              <a:off x="4498177" y="5176330"/>
              <a:ext cx="360" cy="360"/>
            </p14:xfrm>
          </p:contentPart>
        </mc:Choice>
        <mc:Fallback xmlns="">
          <p:pic>
            <p:nvPicPr>
              <p:cNvPr id="210" name="Ink 209">
                <a:extLst>
                  <a:ext uri="{FF2B5EF4-FFF2-40B4-BE49-F238E27FC236}">
                    <a16:creationId xmlns:a16="http://schemas.microsoft.com/office/drawing/2014/main" id="{6D95EA05-E77C-A077-7AB4-7D5FD20BB02E}"/>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1" name="Ink 210">
                <a:extLst>
                  <a:ext uri="{FF2B5EF4-FFF2-40B4-BE49-F238E27FC236}">
                    <a16:creationId xmlns:a16="http://schemas.microsoft.com/office/drawing/2014/main" id="{0A82C2ED-B4DE-C350-0910-F9EEFC7EE45B}"/>
                  </a:ext>
                </a:extLst>
              </p14:cNvPr>
              <p14:cNvContentPartPr/>
              <p14:nvPr/>
            </p14:nvContentPartPr>
            <p14:xfrm>
              <a:off x="4498177" y="5176330"/>
              <a:ext cx="360" cy="360"/>
            </p14:xfrm>
          </p:contentPart>
        </mc:Choice>
        <mc:Fallback xmlns="">
          <p:pic>
            <p:nvPicPr>
              <p:cNvPr id="211" name="Ink 210">
                <a:extLst>
                  <a:ext uri="{FF2B5EF4-FFF2-40B4-BE49-F238E27FC236}">
                    <a16:creationId xmlns:a16="http://schemas.microsoft.com/office/drawing/2014/main" id="{0A82C2ED-B4DE-C350-0910-F9EEFC7EE45B}"/>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2" name="Ink 211">
                <a:extLst>
                  <a:ext uri="{FF2B5EF4-FFF2-40B4-BE49-F238E27FC236}">
                    <a16:creationId xmlns:a16="http://schemas.microsoft.com/office/drawing/2014/main" id="{AEAB92DD-E440-5097-F6D6-986A98CEBEB9}"/>
                  </a:ext>
                </a:extLst>
              </p14:cNvPr>
              <p14:cNvContentPartPr/>
              <p14:nvPr/>
            </p14:nvContentPartPr>
            <p14:xfrm>
              <a:off x="4498177" y="5176330"/>
              <a:ext cx="360" cy="360"/>
            </p14:xfrm>
          </p:contentPart>
        </mc:Choice>
        <mc:Fallback xmlns="">
          <p:pic>
            <p:nvPicPr>
              <p:cNvPr id="212" name="Ink 211">
                <a:extLst>
                  <a:ext uri="{FF2B5EF4-FFF2-40B4-BE49-F238E27FC236}">
                    <a16:creationId xmlns:a16="http://schemas.microsoft.com/office/drawing/2014/main" id="{AEAB92DD-E440-5097-F6D6-986A98CEBEB9}"/>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3" name="Ink 212">
                <a:extLst>
                  <a:ext uri="{FF2B5EF4-FFF2-40B4-BE49-F238E27FC236}">
                    <a16:creationId xmlns:a16="http://schemas.microsoft.com/office/drawing/2014/main" id="{FD7E804A-3395-3EA5-D987-48C3AAF010E0}"/>
                  </a:ext>
                </a:extLst>
              </p14:cNvPr>
              <p14:cNvContentPartPr/>
              <p14:nvPr/>
            </p14:nvContentPartPr>
            <p14:xfrm>
              <a:off x="4498177" y="5176330"/>
              <a:ext cx="360" cy="360"/>
            </p14:xfrm>
          </p:contentPart>
        </mc:Choice>
        <mc:Fallback xmlns="">
          <p:pic>
            <p:nvPicPr>
              <p:cNvPr id="213" name="Ink 212">
                <a:extLst>
                  <a:ext uri="{FF2B5EF4-FFF2-40B4-BE49-F238E27FC236}">
                    <a16:creationId xmlns:a16="http://schemas.microsoft.com/office/drawing/2014/main" id="{FD7E804A-3395-3EA5-D987-48C3AAF010E0}"/>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4" name="Ink 213">
                <a:extLst>
                  <a:ext uri="{FF2B5EF4-FFF2-40B4-BE49-F238E27FC236}">
                    <a16:creationId xmlns:a16="http://schemas.microsoft.com/office/drawing/2014/main" id="{5C2E5257-98E7-70C1-DE0D-B2CB9D13DE56}"/>
                  </a:ext>
                </a:extLst>
              </p14:cNvPr>
              <p14:cNvContentPartPr/>
              <p14:nvPr/>
            </p14:nvContentPartPr>
            <p14:xfrm>
              <a:off x="4498177" y="5176330"/>
              <a:ext cx="360" cy="360"/>
            </p14:xfrm>
          </p:contentPart>
        </mc:Choice>
        <mc:Fallback xmlns="">
          <p:pic>
            <p:nvPicPr>
              <p:cNvPr id="214" name="Ink 213">
                <a:extLst>
                  <a:ext uri="{FF2B5EF4-FFF2-40B4-BE49-F238E27FC236}">
                    <a16:creationId xmlns:a16="http://schemas.microsoft.com/office/drawing/2014/main" id="{5C2E5257-98E7-70C1-DE0D-B2CB9D13DE56}"/>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5" name="Ink 214">
                <a:extLst>
                  <a:ext uri="{FF2B5EF4-FFF2-40B4-BE49-F238E27FC236}">
                    <a16:creationId xmlns:a16="http://schemas.microsoft.com/office/drawing/2014/main" id="{EEBF730D-16C9-85DA-BB8D-ED30CB2FA334}"/>
                  </a:ext>
                </a:extLst>
              </p14:cNvPr>
              <p14:cNvContentPartPr/>
              <p14:nvPr/>
            </p14:nvContentPartPr>
            <p14:xfrm>
              <a:off x="4498177" y="5176330"/>
              <a:ext cx="360" cy="360"/>
            </p14:xfrm>
          </p:contentPart>
        </mc:Choice>
        <mc:Fallback xmlns="">
          <p:pic>
            <p:nvPicPr>
              <p:cNvPr id="215" name="Ink 214">
                <a:extLst>
                  <a:ext uri="{FF2B5EF4-FFF2-40B4-BE49-F238E27FC236}">
                    <a16:creationId xmlns:a16="http://schemas.microsoft.com/office/drawing/2014/main" id="{EEBF730D-16C9-85DA-BB8D-ED30CB2FA334}"/>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6" name="Ink 215">
                <a:extLst>
                  <a:ext uri="{FF2B5EF4-FFF2-40B4-BE49-F238E27FC236}">
                    <a16:creationId xmlns:a16="http://schemas.microsoft.com/office/drawing/2014/main" id="{93ABD06F-DA0C-9A77-53E0-116FF6898067}"/>
                  </a:ext>
                </a:extLst>
              </p14:cNvPr>
              <p14:cNvContentPartPr/>
              <p14:nvPr/>
            </p14:nvContentPartPr>
            <p14:xfrm>
              <a:off x="4498177" y="5176330"/>
              <a:ext cx="360" cy="360"/>
            </p14:xfrm>
          </p:contentPart>
        </mc:Choice>
        <mc:Fallback xmlns="">
          <p:pic>
            <p:nvPicPr>
              <p:cNvPr id="216" name="Ink 215">
                <a:extLst>
                  <a:ext uri="{FF2B5EF4-FFF2-40B4-BE49-F238E27FC236}">
                    <a16:creationId xmlns:a16="http://schemas.microsoft.com/office/drawing/2014/main" id="{93ABD06F-DA0C-9A77-53E0-116FF6898067}"/>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7" name="Ink 216">
                <a:extLst>
                  <a:ext uri="{FF2B5EF4-FFF2-40B4-BE49-F238E27FC236}">
                    <a16:creationId xmlns:a16="http://schemas.microsoft.com/office/drawing/2014/main" id="{5C9EEFC2-DAEB-01BA-19D6-50D5754279E1}"/>
                  </a:ext>
                </a:extLst>
              </p14:cNvPr>
              <p14:cNvContentPartPr/>
              <p14:nvPr/>
            </p14:nvContentPartPr>
            <p14:xfrm>
              <a:off x="4498177" y="5176330"/>
              <a:ext cx="360" cy="360"/>
            </p14:xfrm>
          </p:contentPart>
        </mc:Choice>
        <mc:Fallback xmlns="">
          <p:pic>
            <p:nvPicPr>
              <p:cNvPr id="217" name="Ink 216">
                <a:extLst>
                  <a:ext uri="{FF2B5EF4-FFF2-40B4-BE49-F238E27FC236}">
                    <a16:creationId xmlns:a16="http://schemas.microsoft.com/office/drawing/2014/main" id="{5C9EEFC2-DAEB-01BA-19D6-50D5754279E1}"/>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8" name="Ink 217">
                <a:extLst>
                  <a:ext uri="{FF2B5EF4-FFF2-40B4-BE49-F238E27FC236}">
                    <a16:creationId xmlns:a16="http://schemas.microsoft.com/office/drawing/2014/main" id="{1F4A6967-DD8F-5530-0740-8A5E268A8019}"/>
                  </a:ext>
                </a:extLst>
              </p14:cNvPr>
              <p14:cNvContentPartPr/>
              <p14:nvPr/>
            </p14:nvContentPartPr>
            <p14:xfrm>
              <a:off x="4498177" y="5176330"/>
              <a:ext cx="360" cy="360"/>
            </p14:xfrm>
          </p:contentPart>
        </mc:Choice>
        <mc:Fallback xmlns="">
          <p:pic>
            <p:nvPicPr>
              <p:cNvPr id="218" name="Ink 217">
                <a:extLst>
                  <a:ext uri="{FF2B5EF4-FFF2-40B4-BE49-F238E27FC236}">
                    <a16:creationId xmlns:a16="http://schemas.microsoft.com/office/drawing/2014/main" id="{1F4A6967-DD8F-5530-0740-8A5E268A8019}"/>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9" name="Ink 218">
                <a:extLst>
                  <a:ext uri="{FF2B5EF4-FFF2-40B4-BE49-F238E27FC236}">
                    <a16:creationId xmlns:a16="http://schemas.microsoft.com/office/drawing/2014/main" id="{D004E124-7E42-0595-E218-8DC5299E8AFA}"/>
                  </a:ext>
                </a:extLst>
              </p14:cNvPr>
              <p14:cNvContentPartPr/>
              <p14:nvPr/>
            </p14:nvContentPartPr>
            <p14:xfrm>
              <a:off x="4498177" y="5176330"/>
              <a:ext cx="360" cy="360"/>
            </p14:xfrm>
          </p:contentPart>
        </mc:Choice>
        <mc:Fallback xmlns="">
          <p:pic>
            <p:nvPicPr>
              <p:cNvPr id="219" name="Ink 218">
                <a:extLst>
                  <a:ext uri="{FF2B5EF4-FFF2-40B4-BE49-F238E27FC236}">
                    <a16:creationId xmlns:a16="http://schemas.microsoft.com/office/drawing/2014/main" id="{D004E124-7E42-0595-E218-8DC5299E8AFA}"/>
                  </a:ext>
                </a:extLst>
              </p:cNvPr>
              <p:cNvPicPr/>
              <p:nvPr/>
            </p:nvPicPr>
            <p:blipFill>
              <a:blip r:embed="rId78"/>
              <a:stretch>
                <a:fillRect/>
              </a:stretch>
            </p:blipFill>
            <p:spPr>
              <a:xfrm>
                <a:off x="4426177" y="503233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20" name="Ink 219">
                <a:extLst>
                  <a:ext uri="{FF2B5EF4-FFF2-40B4-BE49-F238E27FC236}">
                    <a16:creationId xmlns:a16="http://schemas.microsoft.com/office/drawing/2014/main" id="{10F62EC9-3236-B2EC-EE16-17F8B377CB84}"/>
                  </a:ext>
                </a:extLst>
              </p14:cNvPr>
              <p14:cNvContentPartPr/>
              <p14:nvPr/>
            </p14:nvContentPartPr>
            <p14:xfrm>
              <a:off x="4498177" y="5176330"/>
              <a:ext cx="360" cy="360"/>
            </p14:xfrm>
          </p:contentPart>
        </mc:Choice>
        <mc:Fallback xmlns="">
          <p:pic>
            <p:nvPicPr>
              <p:cNvPr id="220" name="Ink 219">
                <a:extLst>
                  <a:ext uri="{FF2B5EF4-FFF2-40B4-BE49-F238E27FC236}">
                    <a16:creationId xmlns:a16="http://schemas.microsoft.com/office/drawing/2014/main" id="{10F62EC9-3236-B2EC-EE16-17F8B377CB84}"/>
                  </a:ext>
                </a:extLst>
              </p:cNvPr>
              <p:cNvPicPr/>
              <p:nvPr/>
            </p:nvPicPr>
            <p:blipFill>
              <a:blip r:embed="rId78"/>
              <a:stretch>
                <a:fillRect/>
              </a:stretch>
            </p:blipFill>
            <p:spPr>
              <a:xfrm>
                <a:off x="4426177" y="5032330"/>
                <a:ext cx="144000" cy="288000"/>
              </a:xfrm>
              <a:prstGeom prst="rect">
                <a:avLst/>
              </a:prstGeom>
            </p:spPr>
          </p:pic>
        </mc:Fallback>
      </mc:AlternateContent>
      <p:sp>
        <p:nvSpPr>
          <p:cNvPr id="223" name="Title 1">
            <a:extLst>
              <a:ext uri="{FF2B5EF4-FFF2-40B4-BE49-F238E27FC236}">
                <a16:creationId xmlns:a16="http://schemas.microsoft.com/office/drawing/2014/main" id="{C1BC015D-80A4-1878-6F1D-996701988C24}"/>
              </a:ext>
            </a:extLst>
          </p:cNvPr>
          <p:cNvSpPr>
            <a:spLocks noGrp="1"/>
          </p:cNvSpPr>
          <p:nvPr/>
        </p:nvSpPr>
        <p:spPr>
          <a:xfrm>
            <a:off x="838200" y="1332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Family Policing Context</a:t>
            </a:r>
          </a:p>
        </p:txBody>
      </p:sp>
    </p:spTree>
    <p:extLst>
      <p:ext uri="{BB962C8B-B14F-4D97-AF65-F5344CB8AC3E}">
        <p14:creationId xmlns:p14="http://schemas.microsoft.com/office/powerpoint/2010/main" val="39085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6E724-D389-42A6-3CDB-84E1B3DFB19C}"/>
              </a:ext>
            </a:extLst>
          </p:cNvPr>
          <p:cNvSpPr txBox="1"/>
          <p:nvPr/>
        </p:nvSpPr>
        <p:spPr>
          <a:xfrm>
            <a:off x="1484905" y="6253923"/>
            <a:ext cx="7137070" cy="246221"/>
          </a:xfrm>
          <a:prstGeom prst="rect">
            <a:avLst/>
          </a:prstGeom>
          <a:noFill/>
        </p:spPr>
        <p:txBody>
          <a:bodyPr wrap="square" rtlCol="0">
            <a:spAutoFit/>
          </a:bodyPr>
          <a:lstStyle/>
          <a:p>
            <a:pPr algn="r"/>
            <a:r>
              <a:rPr lang="en-US" sz="1000" dirty="0"/>
              <a:t>Lisa </a:t>
            </a:r>
            <a:r>
              <a:rPr lang="en-US" sz="1000" dirty="0" err="1"/>
              <a:t>Sangol</a:t>
            </a:r>
            <a:r>
              <a:rPr lang="en-US" sz="1000" dirty="0"/>
              <a:t>, Movement for Family Power. 2020.</a:t>
            </a:r>
          </a:p>
        </p:txBody>
      </p:sp>
      <p:pic>
        <p:nvPicPr>
          <p:cNvPr id="4" name="Picture 3">
            <a:extLst>
              <a:ext uri="{FF2B5EF4-FFF2-40B4-BE49-F238E27FC236}">
                <a16:creationId xmlns:a16="http://schemas.microsoft.com/office/drawing/2014/main" id="{1A4DD841-F457-51D6-8545-D596AF5F6D64}"/>
              </a:ext>
            </a:extLst>
          </p:cNvPr>
          <p:cNvPicPr>
            <a:picLocks noChangeAspect="1"/>
          </p:cNvPicPr>
          <p:nvPr/>
        </p:nvPicPr>
        <p:blipFill>
          <a:blip r:embed="rId3"/>
          <a:stretch>
            <a:fillRect/>
          </a:stretch>
        </p:blipFill>
        <p:spPr>
          <a:xfrm>
            <a:off x="7101004" y="615305"/>
            <a:ext cx="3911215" cy="5064826"/>
          </a:xfrm>
          <a:prstGeom prst="rect">
            <a:avLst/>
          </a:prstGeom>
        </p:spPr>
      </p:pic>
      <p:pic>
        <p:nvPicPr>
          <p:cNvPr id="10" name="Picture 9">
            <a:extLst>
              <a:ext uri="{FF2B5EF4-FFF2-40B4-BE49-F238E27FC236}">
                <a16:creationId xmlns:a16="http://schemas.microsoft.com/office/drawing/2014/main" id="{9CFF9E17-3842-7ACE-2D00-091982E0EDF5}"/>
              </a:ext>
            </a:extLst>
          </p:cNvPr>
          <p:cNvPicPr>
            <a:picLocks noChangeAspect="1"/>
          </p:cNvPicPr>
          <p:nvPr/>
        </p:nvPicPr>
        <p:blipFill>
          <a:blip r:embed="rId4"/>
          <a:stretch>
            <a:fillRect/>
          </a:stretch>
        </p:blipFill>
        <p:spPr>
          <a:xfrm>
            <a:off x="1187188" y="615305"/>
            <a:ext cx="4362450" cy="5226991"/>
          </a:xfrm>
          <a:prstGeom prst="rect">
            <a:avLst/>
          </a:prstGeom>
        </p:spPr>
      </p:pic>
    </p:spTree>
    <p:extLst>
      <p:ext uri="{BB962C8B-B14F-4D97-AF65-F5344CB8AC3E}">
        <p14:creationId xmlns:p14="http://schemas.microsoft.com/office/powerpoint/2010/main" val="269733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Case</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838200" y="1983581"/>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000" dirty="0"/>
              <a:t>Presented to the hospital In active labor, requiring emergent Caesarian section; also noted to be in opioid withdrawal </a:t>
            </a:r>
          </a:p>
          <a:p>
            <a:pPr>
              <a:spcAft>
                <a:spcPts val="600"/>
              </a:spcAft>
            </a:pPr>
            <a:r>
              <a:rPr lang="en-US" sz="3000" dirty="0" err="1"/>
              <a:t>Hx</a:t>
            </a:r>
            <a:r>
              <a:rPr lang="en-US" sz="3000" dirty="0"/>
              <a:t> of intranasal heroin/fentanyl use for 1 year triggered by loss of housing </a:t>
            </a:r>
          </a:p>
          <a:p>
            <a:pPr>
              <a:spcAft>
                <a:spcPts val="600"/>
              </a:spcAft>
            </a:pPr>
            <a:r>
              <a:rPr lang="en-US" sz="3000" dirty="0"/>
              <a:t>Noted success when given non-prescribed buprenorphine</a:t>
            </a:r>
          </a:p>
          <a:p>
            <a:pPr>
              <a:spcAft>
                <a:spcPts val="600"/>
              </a:spcAft>
            </a:pPr>
            <a:r>
              <a:rPr lang="en-US" sz="3000" dirty="0"/>
              <a:t>Attempted to access care at an outpatient clinic, but was denied appointment due to lapse of Medicaid </a:t>
            </a:r>
            <a:endParaRPr lang="en-US" dirty="0"/>
          </a:p>
          <a:p>
            <a:pPr marL="0" indent="0">
              <a:buNone/>
            </a:pPr>
            <a:br>
              <a:rPr lang="en-US" dirty="0"/>
            </a:br>
            <a:endParaRPr lang="en-US" dirty="0"/>
          </a:p>
        </p:txBody>
      </p:sp>
    </p:spTree>
    <p:extLst>
      <p:ext uri="{BB962C8B-B14F-4D97-AF65-F5344CB8AC3E}">
        <p14:creationId xmlns:p14="http://schemas.microsoft.com/office/powerpoint/2010/main" val="254420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Case</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757990" y="2063791"/>
            <a:ext cx="5816981" cy="435133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700" dirty="0"/>
              <a:t>Addiction Consult Service (ACS) consulted overnight </a:t>
            </a:r>
          </a:p>
          <a:p>
            <a:r>
              <a:rPr lang="en-US" sz="4700" dirty="0"/>
              <a:t>Withdrawal treated with methadone</a:t>
            </a:r>
          </a:p>
          <a:p>
            <a:pPr>
              <a:lnSpc>
                <a:spcPct val="120000"/>
              </a:lnSpc>
            </a:pPr>
            <a:r>
              <a:rPr lang="en-US" sz="4700" dirty="0"/>
              <a:t>Low dose transition to </a:t>
            </a:r>
            <a:r>
              <a:rPr lang="en-US" sz="4700" dirty="0" err="1"/>
              <a:t>bupe</a:t>
            </a:r>
            <a:r>
              <a:rPr lang="en-US" sz="4700" dirty="0"/>
              <a:t> with plan to transition to long acting injectable (LAI) </a:t>
            </a:r>
          </a:p>
          <a:p>
            <a:pPr>
              <a:lnSpc>
                <a:spcPct val="120000"/>
              </a:lnSpc>
            </a:pPr>
            <a:r>
              <a:rPr lang="en-US" sz="4700" dirty="0"/>
              <a:t>Initial evaluation by ACS included obtaining permission to advocate </a:t>
            </a:r>
          </a:p>
          <a:p>
            <a:endParaRPr lang="en-US" sz="3000" dirty="0"/>
          </a:p>
          <a:p>
            <a:endParaRPr lang="en-US" sz="3000" dirty="0"/>
          </a:p>
          <a:p>
            <a:endParaRPr lang="en-US" dirty="0"/>
          </a:p>
          <a:p>
            <a:pPr marL="0" indent="0">
              <a:buNone/>
            </a:pPr>
            <a:br>
              <a:rPr lang="en-US" dirty="0"/>
            </a:br>
            <a:endParaRPr lang="en-US" dirty="0"/>
          </a:p>
        </p:txBody>
      </p:sp>
      <p:graphicFrame>
        <p:nvGraphicFramePr>
          <p:cNvPr id="3" name="Table 2">
            <a:extLst>
              <a:ext uri="{FF2B5EF4-FFF2-40B4-BE49-F238E27FC236}">
                <a16:creationId xmlns:a16="http://schemas.microsoft.com/office/drawing/2014/main" id="{78C5F9A0-6D77-4074-7C6E-2B8714D3500D}"/>
              </a:ext>
            </a:extLst>
          </p:cNvPr>
          <p:cNvGraphicFramePr>
            <a:graphicFrameLocks noGrp="1"/>
          </p:cNvGraphicFramePr>
          <p:nvPr>
            <p:extLst>
              <p:ext uri="{D42A27DB-BD31-4B8C-83A1-F6EECF244321}">
                <p14:modId xmlns:p14="http://schemas.microsoft.com/office/powerpoint/2010/main" val="2666750534"/>
              </p:ext>
            </p:extLst>
          </p:nvPr>
        </p:nvGraphicFramePr>
        <p:xfrm>
          <a:off x="6123494" y="1617811"/>
          <a:ext cx="5816982" cy="3157195"/>
        </p:xfrm>
        <a:graphic>
          <a:graphicData uri="http://schemas.openxmlformats.org/drawingml/2006/table">
            <a:tbl>
              <a:tblPr>
                <a:tableStyleId>{5C22544A-7EE6-4342-B048-85BDC9FD1C3A}</a:tableStyleId>
              </a:tblPr>
              <a:tblGrid>
                <a:gridCol w="940803">
                  <a:extLst>
                    <a:ext uri="{9D8B030D-6E8A-4147-A177-3AD203B41FA5}">
                      <a16:colId xmlns:a16="http://schemas.microsoft.com/office/drawing/2014/main" val="1885088665"/>
                    </a:ext>
                  </a:extLst>
                </a:gridCol>
                <a:gridCol w="2435519">
                  <a:extLst>
                    <a:ext uri="{9D8B030D-6E8A-4147-A177-3AD203B41FA5}">
                      <a16:colId xmlns:a16="http://schemas.microsoft.com/office/drawing/2014/main" val="1671533494"/>
                    </a:ext>
                  </a:extLst>
                </a:gridCol>
                <a:gridCol w="2440660">
                  <a:extLst>
                    <a:ext uri="{9D8B030D-6E8A-4147-A177-3AD203B41FA5}">
                      <a16:colId xmlns:a16="http://schemas.microsoft.com/office/drawing/2014/main" val="2285887528"/>
                    </a:ext>
                  </a:extLst>
                </a:gridCol>
              </a:tblGrid>
              <a:tr h="596875">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Day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endParaRPr lang="en-US" sz="1400" kern="100" dirty="0">
                        <a:effectLst/>
                      </a:endParaRPr>
                    </a:p>
                    <a:p>
                      <a:pPr marL="0" marR="0" algn="ctr">
                        <a:spcBef>
                          <a:spcPts val="0"/>
                        </a:spcBef>
                        <a:spcAft>
                          <a:spcPts val="0"/>
                        </a:spcAft>
                      </a:pPr>
                      <a:r>
                        <a:rPr lang="en-US" sz="1400" kern="0" dirty="0">
                          <a:effectLst/>
                        </a:rPr>
                        <a:t>Full opioid agonist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Buprenorphine dose</a:t>
                      </a:r>
                      <a:endParaRPr lang="en-US" sz="1400" kern="100" dirty="0">
                        <a:effectLst/>
                      </a:endParaRPr>
                    </a:p>
                  </a:txBody>
                  <a:tcPr marL="9525" marR="9525" marT="0" marB="0"/>
                </a:tc>
                <a:extLst>
                  <a:ext uri="{0D108BD9-81ED-4DB2-BD59-A6C34878D82A}">
                    <a16:rowId xmlns:a16="http://schemas.microsoft.com/office/drawing/2014/main" val="2755041796"/>
                  </a:ext>
                </a:extLst>
              </a:tr>
              <a:tr h="570923">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Methadone 40mg + PRN oxycodone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225mcg q6h </a:t>
                      </a:r>
                      <a:r>
                        <a:rPr lang="en-US" sz="1400" kern="0" dirty="0" err="1">
                          <a:effectLst/>
                        </a:rPr>
                        <a:t>Belbuca</a:t>
                      </a:r>
                      <a:r>
                        <a:rPr lang="en-US" sz="1400" kern="0" dirty="0">
                          <a:effectLst/>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763207717"/>
                  </a:ext>
                </a:extLst>
              </a:tr>
              <a:tr h="570923">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2</a:t>
                      </a:r>
                      <a:endParaRPr lang="en-US" sz="1400" kern="100" dirty="0">
                        <a:effectLst/>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Methadone 40mg + PRN oxycodone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450mcg q6h </a:t>
                      </a:r>
                      <a:r>
                        <a:rPr lang="en-US" sz="1400" kern="0" dirty="0" err="1">
                          <a:effectLst/>
                        </a:rPr>
                        <a:t>Belbuca</a:t>
                      </a:r>
                      <a:r>
                        <a:rPr lang="en-US" sz="1400" kern="0" dirty="0">
                          <a:effectLst/>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378941210"/>
                  </a:ext>
                </a:extLst>
              </a:tr>
              <a:tr h="638373">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3</a:t>
                      </a:r>
                      <a:endParaRPr lang="en-US" sz="1400" kern="100" dirty="0">
                        <a:effectLst/>
                      </a:endParaRPr>
                    </a:p>
                    <a:p>
                      <a:pPr marL="0" marR="0">
                        <a:spcBef>
                          <a:spcPts val="0"/>
                        </a:spcBef>
                        <a:spcAft>
                          <a:spcPts val="0"/>
                        </a:spcAft>
                      </a:pPr>
                      <a:endParaRPr lang="en-US" sz="1400" kern="100" dirty="0">
                        <a:effectLst/>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Methadone 40mg + PRN oxycodone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2mg q6h Suboxone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4036043438"/>
                  </a:ext>
                </a:extLst>
              </a:tr>
              <a:tr h="570923">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4</a:t>
                      </a:r>
                      <a:endParaRPr lang="en-US" sz="1400" kern="100" dirty="0">
                        <a:effectLst/>
                      </a:endParaRPr>
                    </a:p>
                  </a:txBody>
                  <a:tcPr marL="9525" marR="9525" marT="0" marB="0"/>
                </a:tc>
                <a:tc>
                  <a:txBody>
                    <a:bodyPr/>
                    <a:lstStyle/>
                    <a:p>
                      <a:pPr marL="0" marR="0" algn="ctr">
                        <a:spcBef>
                          <a:spcPts val="0"/>
                        </a:spcBef>
                        <a:spcAft>
                          <a:spcPts val="0"/>
                        </a:spcAft>
                      </a:pPr>
                      <a:endParaRPr lang="en-US" sz="1400" kern="0" dirty="0">
                        <a:effectLst/>
                      </a:endParaRPr>
                    </a:p>
                    <a:p>
                      <a:pPr marL="0" marR="0" algn="ctr">
                        <a:spcBef>
                          <a:spcPts val="0"/>
                        </a:spcBef>
                        <a:spcAft>
                          <a:spcPts val="0"/>
                        </a:spcAft>
                      </a:pPr>
                      <a:r>
                        <a:rPr lang="en-US" sz="1400" kern="0" dirty="0">
                          <a:effectLst/>
                        </a:rPr>
                        <a:t>STOP</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tc>
                  <a:txBody>
                    <a:bodyPr/>
                    <a:lstStyle/>
                    <a:p>
                      <a:pPr marL="0" marR="0" algn="ctr">
                        <a:spcBef>
                          <a:spcPts val="0"/>
                        </a:spcBef>
                        <a:spcAft>
                          <a:spcPts val="0"/>
                        </a:spcAft>
                      </a:pPr>
                      <a:r>
                        <a:rPr lang="en-US" sz="1400" kern="0" dirty="0">
                          <a:effectLst/>
                        </a:rPr>
                        <a:t> </a:t>
                      </a:r>
                    </a:p>
                    <a:p>
                      <a:pPr marL="0" marR="0" algn="ctr">
                        <a:spcBef>
                          <a:spcPts val="0"/>
                        </a:spcBef>
                        <a:spcAft>
                          <a:spcPts val="0"/>
                        </a:spcAft>
                      </a:pPr>
                      <a:r>
                        <a:rPr lang="en-US" sz="1400" kern="0" dirty="0">
                          <a:effectLst/>
                        </a:rPr>
                        <a:t>Previous day Suboxone +2-4mg q4h PRN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2036672159"/>
                  </a:ext>
                </a:extLst>
              </a:tr>
            </a:tbl>
          </a:graphicData>
        </a:graphic>
      </p:graphicFrame>
      <p:sp>
        <p:nvSpPr>
          <p:cNvPr id="5" name="TextBox 4">
            <a:extLst>
              <a:ext uri="{FF2B5EF4-FFF2-40B4-BE49-F238E27FC236}">
                <a16:creationId xmlns:a16="http://schemas.microsoft.com/office/drawing/2014/main" id="{E1C9406B-97E0-622A-915C-4B34BC026D09}"/>
              </a:ext>
            </a:extLst>
          </p:cNvPr>
          <p:cNvSpPr txBox="1"/>
          <p:nvPr/>
        </p:nvSpPr>
        <p:spPr>
          <a:xfrm>
            <a:off x="6123494" y="4723615"/>
            <a:ext cx="2646948" cy="230832"/>
          </a:xfrm>
          <a:prstGeom prst="rect">
            <a:avLst/>
          </a:prstGeom>
          <a:noFill/>
        </p:spPr>
        <p:txBody>
          <a:bodyPr wrap="square" rtlCol="0">
            <a:spAutoFit/>
          </a:bodyPr>
          <a:lstStyle/>
          <a:p>
            <a:r>
              <a:rPr lang="en-US" sz="900" i="1" dirty="0"/>
              <a:t>Low dose </a:t>
            </a:r>
            <a:r>
              <a:rPr lang="en-US" sz="900" i="1" dirty="0" err="1"/>
              <a:t>Bupe</a:t>
            </a:r>
            <a:r>
              <a:rPr lang="en-US" sz="900" i="1" dirty="0"/>
              <a:t> initiation - Sample protocol </a:t>
            </a:r>
          </a:p>
        </p:txBody>
      </p:sp>
    </p:spTree>
    <p:extLst>
      <p:ext uri="{BB962C8B-B14F-4D97-AF65-F5344CB8AC3E}">
        <p14:creationId xmlns:p14="http://schemas.microsoft.com/office/powerpoint/2010/main" val="341832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A277-8981-5607-8D10-EE8D99652AC2}"/>
              </a:ext>
            </a:extLst>
          </p:cNvPr>
          <p:cNvSpPr>
            <a:spLocks noGrp="1"/>
          </p:cNvSpPr>
          <p:nvPr/>
        </p:nvSpPr>
        <p:spPr>
          <a:xfrm>
            <a:off x="838200" y="5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Case</a:t>
            </a:r>
          </a:p>
        </p:txBody>
      </p:sp>
      <p:sp>
        <p:nvSpPr>
          <p:cNvPr id="4" name="Content Placeholder 2">
            <a:extLst>
              <a:ext uri="{FF2B5EF4-FFF2-40B4-BE49-F238E27FC236}">
                <a16:creationId xmlns:a16="http://schemas.microsoft.com/office/drawing/2014/main" id="{11ED6F76-0549-C242-C983-5379E7893A94}"/>
              </a:ext>
            </a:extLst>
          </p:cNvPr>
          <p:cNvSpPr>
            <a:spLocks noGrp="1"/>
          </p:cNvSpPr>
          <p:nvPr/>
        </p:nvSpPr>
        <p:spPr>
          <a:xfrm>
            <a:off x="573506" y="1744287"/>
            <a:ext cx="11417968" cy="4351338"/>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3000" dirty="0"/>
              <a:t> </a:t>
            </a:r>
            <a:endParaRPr lang="en-US" sz="4700" dirty="0"/>
          </a:p>
          <a:p>
            <a:pPr>
              <a:spcAft>
                <a:spcPts val="600"/>
              </a:spcAft>
            </a:pPr>
            <a:r>
              <a:rPr lang="en-US" sz="8000" dirty="0"/>
              <a:t>ACS noted concerns about urine drug screen consent being inadequately informed</a:t>
            </a:r>
          </a:p>
          <a:p>
            <a:pPr>
              <a:spcAft>
                <a:spcPts val="600"/>
              </a:spcAft>
            </a:pPr>
            <a:r>
              <a:rPr lang="en-US" sz="8000" dirty="0"/>
              <a:t>Provided Bronx Defender’s contact and encouraged outreach by patient. </a:t>
            </a:r>
          </a:p>
          <a:p>
            <a:pPr>
              <a:spcAft>
                <a:spcPts val="600"/>
              </a:spcAft>
            </a:pPr>
            <a:r>
              <a:rPr lang="en-US" sz="8000" dirty="0"/>
              <a:t>Communicated with pediatrics team about consent concerns</a:t>
            </a:r>
          </a:p>
          <a:p>
            <a:pPr>
              <a:lnSpc>
                <a:spcPct val="120000"/>
              </a:lnSpc>
              <a:spcAft>
                <a:spcPts val="600"/>
              </a:spcAft>
            </a:pPr>
            <a:r>
              <a:rPr lang="en-US" sz="8000" dirty="0"/>
              <a:t>Participated in care conference for Plan of Safe Care (POSC) and noted willingness of patient to start buprenorphine and to be engaged in wraparound care for OUD</a:t>
            </a:r>
          </a:p>
          <a:p>
            <a:endParaRPr lang="en-US" sz="3000" dirty="0"/>
          </a:p>
          <a:p>
            <a:endParaRPr lang="en-US" sz="3000" dirty="0"/>
          </a:p>
          <a:p>
            <a:endParaRPr lang="en-US" sz="3000" dirty="0"/>
          </a:p>
          <a:p>
            <a:endParaRPr lang="en-US" dirty="0"/>
          </a:p>
          <a:p>
            <a:pPr marL="0" indent="0">
              <a:buNone/>
            </a:pPr>
            <a:br>
              <a:rPr lang="en-US" dirty="0"/>
            </a:br>
            <a:endParaRPr lang="en-US" dirty="0"/>
          </a:p>
        </p:txBody>
      </p:sp>
    </p:spTree>
    <p:extLst>
      <p:ext uri="{BB962C8B-B14F-4D97-AF65-F5344CB8AC3E}">
        <p14:creationId xmlns:p14="http://schemas.microsoft.com/office/powerpoint/2010/main" val="386236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9814</TotalTime>
  <Words>1098</Words>
  <Application>Microsoft Macintosh PowerPoint</Application>
  <PresentationFormat>Widescreen</PresentationFormat>
  <Paragraphs>195</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BlinkMacSystemFont</vt:lpstr>
      <vt:lpstr>Calibri</vt:lpstr>
      <vt:lpstr>Calibri Light</vt:lpstr>
      <vt:lpstr>Times New Roman</vt:lpstr>
      <vt:lpstr>Office Theme</vt:lpstr>
      <vt:lpstr>Buprenorphine Induction As a Support for Families with Child Protective Services (CPS) Involvement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Supports</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Buprenorphine Induction As a Support for Families with Child Protective Services (CPS) Involvement</dc:title>
  <dc:creator>Matthew Holm</dc:creator>
  <cp:lastModifiedBy>Matthew Holm</cp:lastModifiedBy>
  <cp:revision>13</cp:revision>
  <dcterms:created xsi:type="dcterms:W3CDTF">2024-11-03T20:14:05Z</dcterms:created>
  <dcterms:modified xsi:type="dcterms:W3CDTF">2024-11-14T05:29:49Z</dcterms:modified>
</cp:coreProperties>
</file>