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81" r:id="rId2"/>
    <p:sldMasterId id="2147483720" r:id="rId3"/>
  </p:sldMasterIdLst>
  <p:notesMasterIdLst>
    <p:notesMasterId r:id="rId26"/>
  </p:notesMasterIdLst>
  <p:sldIdLst>
    <p:sldId id="990" r:id="rId4"/>
    <p:sldId id="2444" r:id="rId5"/>
    <p:sldId id="2594" r:id="rId6"/>
    <p:sldId id="2611" r:id="rId7"/>
    <p:sldId id="2577" r:id="rId8"/>
    <p:sldId id="2585" r:id="rId9"/>
    <p:sldId id="2607" r:id="rId10"/>
    <p:sldId id="2596" r:id="rId11"/>
    <p:sldId id="2609" r:id="rId12"/>
    <p:sldId id="2619" r:id="rId13"/>
    <p:sldId id="2617" r:id="rId14"/>
    <p:sldId id="2618" r:id="rId15"/>
    <p:sldId id="2608" r:id="rId16"/>
    <p:sldId id="2616" r:id="rId17"/>
    <p:sldId id="2605" r:id="rId18"/>
    <p:sldId id="2620" r:id="rId19"/>
    <p:sldId id="2579" r:id="rId20"/>
    <p:sldId id="933" r:id="rId21"/>
    <p:sldId id="2591" r:id="rId22"/>
    <p:sldId id="2595" r:id="rId23"/>
    <p:sldId id="2606" r:id="rId24"/>
    <p:sldId id="2621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7719A9-E543-2513-68B4-E9F0C2BD3A1F}" name="Jeanmarie Perrone" initials="JP" userId="284c7f9e289fa097" providerId="Windows Live"/>
  <p188:author id="{42A775CA-F8F6-7CDA-42F5-462168BFA1A5}" name="Kilaru, Austin" initials="AK" userId="S::akilaru@pennmedicine.upenn.edu::aef6d56e-de60-49d7-84d4-0319d831aa8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itsky, Tanya" initials="UT" lastIdx="3" clrIdx="0">
    <p:extLst>
      <p:ext uri="{19B8F6BF-5375-455C-9EA6-DF929625EA0E}">
        <p15:presenceInfo xmlns:p15="http://schemas.microsoft.com/office/powerpoint/2012/main" userId="S-1-5-21-1757981266-1417001333-60340875-1382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00010"/>
    <a:srgbClr val="0F4700"/>
    <a:srgbClr val="0B246D"/>
    <a:srgbClr val="770065"/>
    <a:srgbClr val="176000"/>
    <a:srgbClr val="35A1CE"/>
    <a:srgbClr val="007CBA"/>
    <a:srgbClr val="EEECE2"/>
    <a:srgbClr val="FCDD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30" autoAdjust="0"/>
    <p:restoredTop sz="68826"/>
  </p:normalViewPr>
  <p:slideViewPr>
    <p:cSldViewPr snapToGrid="0" snapToObjects="1">
      <p:cViewPr varScale="1">
        <p:scale>
          <a:sx n="79" d="100"/>
          <a:sy n="79" d="100"/>
        </p:scale>
        <p:origin x="2064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5" d="100"/>
        <a:sy n="15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4898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04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6971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5377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1888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26/375 = 6.9%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9536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7045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Methadone, buprenorphine, naloxone, Other opioids: also not significant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7265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Methadone, buprenorphine, naloxone, Other opioids: also not significant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1031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2678846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g9b0aa8567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3" name="Google Shape;883;g9b0aa8567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2313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2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128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g9b0aa8567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3" name="Google Shape;883;g9b0aa8567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6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45293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Methadone, buprenorphine, naloxone, Other opioids: also not significant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855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31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340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Historical ICD-10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6548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&gt;</a:t>
            </a:r>
            <a:r>
              <a:rPr lang="en-US" dirty="0"/>
              <a:t>5 matches prior work</a:t>
            </a:r>
            <a:r>
              <a:rPr lang="en-US" baseline="30000" dirty="0"/>
              <a:t>1</a:t>
            </a:r>
            <a:r>
              <a:rPr lang="en-US" dirty="0"/>
              <a:t>; </a:t>
            </a:r>
            <a:r>
              <a:rPr lang="en-US" u="sng" dirty="0"/>
              <a:t>&gt;</a:t>
            </a:r>
            <a:r>
              <a:rPr lang="en-US" dirty="0"/>
              <a:t>6 is clinically meaningful</a:t>
            </a:r>
            <a:r>
              <a:rPr lang="en-US" baseline="30000" dirty="0"/>
              <a:t>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0433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Lots of fear of PW in Philadelphia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things go well, less likely to have COWS documented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things go really poorly (</a:t>
            </a:r>
            <a:r>
              <a:rPr lang="en-US" dirty="0" err="1"/>
              <a:t>eg.</a:t>
            </a:r>
            <a:r>
              <a:rPr lang="en-US" dirty="0"/>
              <a:t>, ”AMA”), also less likely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480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venir Book" panose="02000503020000020003" pitchFamily="2" charset="0"/>
              </a:rPr>
              <a:t>375: Mean age 39.9, 38% female, 1.6% PDD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149: </a:t>
            </a:r>
            <a:r>
              <a:rPr lang="en-US" sz="1100" dirty="0">
                <a:latin typeface="Avenir Book" panose="02000503020000020003" pitchFamily="2" charset="0"/>
              </a:rPr>
              <a:t>Mean age 41.8, 46% female, 2.7% PDD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38% F11 ED diagnosis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26/375 = 6.9%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6038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g9aea31311b_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3" name="Google Shape;673;g9aea31311b_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790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emf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8571"/>
            <a:ext cx="8520600" cy="477054"/>
          </a:xfrm>
          <a:noFill/>
          <a:ln>
            <a:noFill/>
          </a:ln>
        </p:spPr>
        <p:txBody>
          <a:bodyPr lIns="0" tIns="0" rIns="1828800" bIns="45720" anchor="b" anchorCtr="0">
            <a:noAutofit/>
          </a:bodyPr>
          <a:lstStyle>
            <a:lvl1pPr>
              <a:defRPr lang="en-US">
                <a:latin typeface="Avenir Book" panose="02000503020000020003" pitchFamily="2" charset="0"/>
              </a:defRPr>
            </a:lvl1pPr>
          </a:lstStyle>
          <a:p>
            <a:pPr lvl="0">
              <a:buClr>
                <a:schemeClr val="dk1"/>
              </a:buClr>
              <a:buSzPct val="100000"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859536"/>
            <a:ext cx="8520600" cy="35661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000">
                <a:solidFill>
                  <a:schemeClr val="tx1"/>
                </a:solidFill>
                <a:latin typeface="Avenir Book" panose="02000503020000020003" pitchFamily="2" charset="0"/>
              </a:defRPr>
            </a:lvl1pPr>
            <a:lvl2pPr>
              <a:defRPr sz="2000">
                <a:solidFill>
                  <a:schemeClr val="tx1"/>
                </a:solidFill>
                <a:latin typeface="Avenir Book" panose="02000503020000020003" pitchFamily="2" charset="0"/>
              </a:defRPr>
            </a:lvl2pPr>
            <a:lvl3pPr>
              <a:defRPr sz="2000">
                <a:solidFill>
                  <a:schemeClr val="tx1"/>
                </a:solidFill>
                <a:latin typeface="Avenir Book" panose="02000503020000020003" pitchFamily="2" charset="0"/>
              </a:defRPr>
            </a:lvl3pPr>
            <a:lvl4pPr>
              <a:defRPr sz="2000">
                <a:solidFill>
                  <a:schemeClr val="tx1"/>
                </a:solidFill>
                <a:latin typeface="Avenir Book" panose="02000503020000020003" pitchFamily="2" charset="0"/>
              </a:defRPr>
            </a:lvl4pPr>
            <a:lvl5pPr>
              <a:defRPr sz="2000">
                <a:solidFill>
                  <a:schemeClr val="tx1"/>
                </a:solidFill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365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CBCAA7-57E3-48DB-8E1A-B2FE04FDC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1196" y="857251"/>
            <a:ext cx="1971675" cy="3581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8D2FDE-23B1-485A-981B-117A3A589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8861" y="857251"/>
            <a:ext cx="5800725" cy="3581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hape 8">
            <a:extLst>
              <a:ext uri="{FF2B5EF4-FFF2-40B4-BE49-F238E27FC236}">
                <a16:creationId xmlns:a16="http://schemas.microsoft.com/office/drawing/2014/main" id="{0D240CBA-8D91-4AA4-9DD8-364AF0C2FB9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071360" y="4665334"/>
            <a:ext cx="419099" cy="336872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lvl1pPr algn="ctr">
              <a:defRPr lang="en-US" sz="1000" b="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3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title" preserve="1" userDrawn="1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EBCC2-E6E1-4BE0-A0C2-558E0EA56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1">
              <a:alpha val="8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algn="ctr"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defTabSz="685800" eaLnBrk="1" latinLnBrk="0" hangingPunct="1">
              <a:spcBef>
                <a:spcPts val="0"/>
              </a:spcBef>
              <a:buNone/>
            </a:pPr>
            <a:endParaRPr lang="en-US"/>
          </a:p>
        </p:txBody>
      </p:sp>
      <p:sp>
        <p:nvSpPr>
          <p:cNvPr id="17" name="Shape 1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5020500" y="2251075"/>
            <a:ext cx="3675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5020500" y="3602050"/>
            <a:ext cx="3675000" cy="57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400"/>
              <a:buNone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400"/>
              <a:buNone/>
              <a:defRPr sz="1400">
                <a:solidFill>
                  <a:srgbClr val="FFA8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400"/>
              <a:buNone/>
              <a:defRPr sz="1400">
                <a:solidFill>
                  <a:srgbClr val="FFA8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400"/>
              <a:buNone/>
              <a:defRPr sz="1400">
                <a:solidFill>
                  <a:srgbClr val="FFA8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400"/>
              <a:buNone/>
              <a:defRPr sz="1400">
                <a:solidFill>
                  <a:srgbClr val="FFA8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400"/>
              <a:buNone/>
              <a:defRPr sz="1400">
                <a:solidFill>
                  <a:srgbClr val="FFA8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400"/>
              <a:buNone/>
              <a:defRPr sz="1400">
                <a:solidFill>
                  <a:srgbClr val="FFA8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400"/>
              <a:buNone/>
              <a:defRPr sz="1400">
                <a:solidFill>
                  <a:srgbClr val="FFA8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400"/>
              <a:buNone/>
              <a:defRPr sz="1400">
                <a:solidFill>
                  <a:srgbClr val="FFA800"/>
                </a:solidFill>
              </a:defRPr>
            </a:lvl9pPr>
          </a:lstStyle>
          <a:p>
            <a:endParaRPr dirty="0"/>
          </a:p>
        </p:txBody>
      </p:sp>
      <p:cxnSp>
        <p:nvCxnSpPr>
          <p:cNvPr id="22" name="Shape 22"/>
          <p:cNvCxnSpPr/>
          <p:nvPr/>
        </p:nvCxnSpPr>
        <p:spPr>
          <a:xfrm>
            <a:off x="5136765" y="3486150"/>
            <a:ext cx="452400" cy="0"/>
          </a:xfrm>
          <a:prstGeom prst="straightConnector1">
            <a:avLst/>
          </a:prstGeom>
          <a:gradFill>
            <a:gsLst>
              <a:gs pos="0">
                <a:srgbClr val="FAC60E"/>
              </a:gs>
              <a:gs pos="100000">
                <a:srgbClr val="D47F07"/>
              </a:gs>
            </a:gsLst>
            <a:lin ang="3600000" scaled="0"/>
          </a:gradFill>
          <a:ln w="3175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77022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Half_Page_Tex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317500" y="88702"/>
            <a:ext cx="3743325" cy="92333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91440" rIns="0" bIns="91440" rtlCol="0" anchor="b" anchorCtr="0">
            <a:sp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789488" y="857250"/>
            <a:ext cx="4037012" cy="3581400"/>
          </a:xfrm>
          <a:prstGeom prst="rect">
            <a:avLst/>
          </a:prstGeom>
        </p:spPr>
        <p:txBody>
          <a:bodyPr lIns="0" rIns="0"/>
          <a:lstStyle>
            <a:lvl1pPr marL="114297" indent="-114297">
              <a:lnSpc>
                <a:spcPct val="100000"/>
              </a:lnSpc>
              <a:buClr>
                <a:schemeClr val="tx1"/>
              </a:buClr>
              <a:buSzPct val="60000"/>
              <a:defRPr sz="2000"/>
            </a:lvl1pPr>
            <a:lvl2pPr marL="228594" indent="-114297">
              <a:lnSpc>
                <a:spcPct val="100000"/>
              </a:lnSpc>
              <a:buClr>
                <a:schemeClr val="tx1"/>
              </a:buClr>
              <a:buSzPct val="60000"/>
              <a:defRPr sz="2000"/>
            </a:lvl2pPr>
            <a:lvl3pPr marL="342892" indent="-114297">
              <a:lnSpc>
                <a:spcPct val="100000"/>
              </a:lnSpc>
              <a:buClr>
                <a:schemeClr val="tx1"/>
              </a:buClr>
              <a:buSzPct val="60000"/>
              <a:defRPr sz="1800"/>
            </a:lvl3pPr>
            <a:lvl4pPr marL="457189" indent="-123822">
              <a:lnSpc>
                <a:spcPct val="100000"/>
              </a:lnSpc>
              <a:buClr>
                <a:schemeClr val="tx1"/>
              </a:buClr>
              <a:buSzPct val="60000"/>
              <a:defRPr sz="1600"/>
            </a:lvl4pPr>
            <a:lvl5pPr marL="574661" indent="-117472">
              <a:lnSpc>
                <a:spcPct val="100000"/>
              </a:lnSpc>
              <a:buClr>
                <a:schemeClr val="tx1"/>
              </a:buClr>
              <a:buSzPct val="60000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17500" y="1411239"/>
            <a:ext cx="3743325" cy="2931208"/>
          </a:xfrm>
          <a:prstGeom prst="rect">
            <a:avLst/>
          </a:prstGeom>
        </p:spPr>
        <p:txBody>
          <a:bodyPr>
            <a:normAutofit/>
          </a:bodyPr>
          <a:lstStyle>
            <a:lvl1pPr marL="114297" indent="-114297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60000"/>
              <a:defRPr lang="en-US" sz="1600" kern="1200" dirty="0" smtClean="0">
                <a:solidFill>
                  <a:schemeClr val="bg1"/>
                </a:solidFill>
                <a:latin typeface="+mn-lt"/>
                <a:ea typeface="ＭＳ Ｐゴシック" charset="0"/>
                <a:cs typeface="CiscoSans"/>
              </a:defRPr>
            </a:lvl1pPr>
            <a:lvl2pPr marL="228594" indent="-114297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60000"/>
              <a:defRPr sz="1600">
                <a:solidFill>
                  <a:schemeClr val="bg1"/>
                </a:solidFill>
              </a:defRPr>
            </a:lvl2pPr>
            <a:lvl3pPr marL="342892" indent="-114297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60000"/>
              <a:defRPr sz="1400">
                <a:solidFill>
                  <a:schemeClr val="bg1"/>
                </a:solidFill>
              </a:defRPr>
            </a:lvl3pPr>
            <a:lvl4pPr marL="457189" indent="-123822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60000"/>
              <a:defRPr sz="1200">
                <a:solidFill>
                  <a:schemeClr val="bg1"/>
                </a:solidFill>
              </a:defRPr>
            </a:lvl4pPr>
            <a:lvl5pPr marL="574661" indent="-117472">
              <a:lnSpc>
                <a:spcPct val="110000"/>
              </a:lnSpc>
              <a:spcBef>
                <a:spcPts val="900"/>
              </a:spcBef>
              <a:spcAft>
                <a:spcPts val="900"/>
              </a:spcAft>
              <a:buClr>
                <a:schemeClr val="tx2"/>
              </a:buClr>
              <a:buSzPct val="60000"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hape 22">
            <a:extLst>
              <a:ext uri="{FF2B5EF4-FFF2-40B4-BE49-F238E27FC236}">
                <a16:creationId xmlns:a16="http://schemas.microsoft.com/office/drawing/2014/main" id="{7F8022A8-7BF1-4143-B75E-FA907B0BEA59}"/>
              </a:ext>
            </a:extLst>
          </p:cNvPr>
          <p:cNvCxnSpPr>
            <a:cxnSpLocks/>
          </p:cNvCxnSpPr>
          <p:nvPr userDrawn="1"/>
        </p:nvCxnSpPr>
        <p:spPr>
          <a:xfrm>
            <a:off x="317500" y="1126331"/>
            <a:ext cx="1265973" cy="0"/>
          </a:xfrm>
          <a:prstGeom prst="straightConnector1">
            <a:avLst/>
          </a:prstGeom>
          <a:gradFill>
            <a:gsLst>
              <a:gs pos="0">
                <a:srgbClr val="FAC60E"/>
              </a:gs>
              <a:gs pos="100000">
                <a:srgbClr val="D47F07"/>
              </a:gs>
            </a:gsLst>
            <a:lin ang="3600000" scaled="0"/>
          </a:gradFill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Shape 8">
            <a:extLst>
              <a:ext uri="{FF2B5EF4-FFF2-40B4-BE49-F238E27FC236}">
                <a16:creationId xmlns:a16="http://schemas.microsoft.com/office/drawing/2014/main" id="{C7826BC7-3D86-43C0-9308-B2F13055E40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071360" y="4665334"/>
            <a:ext cx="419099" cy="336872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lvl1pPr algn="ctr">
              <a:defRPr lang="en-US" sz="1000" b="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EBEB0D-D94E-4005-AD54-D518B2BB8F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3304" y="4541520"/>
            <a:ext cx="1865599" cy="58450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65E4A3-A64A-41A3-8EBE-798C64E96E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2153" y="122662"/>
            <a:ext cx="1733555" cy="47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78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267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Half - Text right" preserve="1" userDrawn="1">
  <p:cSld name="Half -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6D34772-FEBA-449C-BCC1-D2415F0CE7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743200" cy="5143500"/>
          </a:xfrm>
          <a:prstGeom prst="rect">
            <a:avLst/>
          </a:prstGeom>
          <a:solidFill>
            <a:schemeClr val="accent1">
              <a:alpha val="858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algn="ctr"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defTabSz="685800" eaLnBrk="1" latinLnBrk="0" hangingPunct="1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079700" y="342900"/>
            <a:ext cx="5759200" cy="347182"/>
          </a:xfrm>
          <a:prstGeom prst="rect">
            <a:avLst/>
          </a:prstGeom>
        </p:spPr>
        <p:txBody>
          <a:bodyPr spcFirstLastPara="1" wrap="square" lIns="0" tIns="0" rIns="0" bIns="9144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2100" cap="all" baseline="0"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079700" y="985837"/>
            <a:ext cx="5759200" cy="3469625"/>
          </a:xfrm>
          <a:prstGeom prst="rect">
            <a:avLst/>
          </a:prstGeom>
        </p:spPr>
        <p:txBody>
          <a:bodyPr spcFirstLastPara="1" wrap="square" lIns="0" tIns="0" rIns="0" bIns="0" anchor="t" anchorCtr="0"/>
          <a:lstStyle>
            <a:lvl1pPr marL="0" lvl="0" indent="0">
              <a:spcBef>
                <a:spcPts val="600"/>
              </a:spcBef>
              <a:spcAft>
                <a:spcPts val="0"/>
              </a:spcAft>
              <a:buClr>
                <a:srgbClr val="FFC200"/>
              </a:buClr>
              <a:buSzPts val="1800"/>
              <a:buNone/>
              <a:defRPr>
                <a:latin typeface="+mj-lt"/>
              </a:defRPr>
            </a:lvl1pPr>
            <a:lvl2pPr marL="914378" lvl="1" indent="-342892">
              <a:spcBef>
                <a:spcPts val="0"/>
              </a:spcBef>
              <a:spcAft>
                <a:spcPts val="0"/>
              </a:spcAft>
              <a:buClr>
                <a:srgbClr val="FFC200"/>
              </a:buClr>
              <a:buSzPts val="1800"/>
              <a:buChar char="▪"/>
              <a:defRPr/>
            </a:lvl2pPr>
            <a:lvl3pPr marL="1371566" lvl="2" indent="-342892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3pPr>
            <a:lvl4pPr marL="1828754" lvl="3" indent="-342892"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4pPr>
            <a:lvl5pPr marL="2285943" lvl="4" indent="-342892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5pPr>
            <a:lvl6pPr marL="2743132" lvl="5" indent="-342892"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6pPr>
            <a:lvl7pPr marL="3200320" lvl="6" indent="-342892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7pPr>
            <a:lvl8pPr marL="3657509" lvl="7" indent="-342892"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8pPr>
            <a:lvl9pPr marL="4114697" lvl="8" indent="-342892"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9pPr>
          </a:lstStyle>
          <a:p>
            <a:endParaRPr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6332E0-7B0F-428D-A6B9-A72C6F5E86C5}"/>
              </a:ext>
            </a:extLst>
          </p:cNvPr>
          <p:cNvSpPr/>
          <p:nvPr userDrawn="1"/>
        </p:nvSpPr>
        <p:spPr>
          <a:xfrm>
            <a:off x="3080657" y="813898"/>
            <a:ext cx="5760720" cy="3429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050"/>
          </a:p>
        </p:txBody>
      </p:sp>
      <p:sp>
        <p:nvSpPr>
          <p:cNvPr id="8" name="Shape 8">
            <a:extLst>
              <a:ext uri="{FF2B5EF4-FFF2-40B4-BE49-F238E27FC236}">
                <a16:creationId xmlns:a16="http://schemas.microsoft.com/office/drawing/2014/main" id="{0CBE18F7-F6D1-44C0-8048-91C2BEDE9BD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071360" y="4665334"/>
            <a:ext cx="419099" cy="336872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lvl1pPr algn="ctr">
              <a:defRPr lang="en-US" sz="1000" b="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D81691E-8BE4-41A2-89FB-ACCE6BE092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3304" y="4541520"/>
            <a:ext cx="1865599" cy="5845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FDF40B9-E987-4EC7-8172-90357371CA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2153" y="122662"/>
            <a:ext cx="1733555" cy="47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73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Half_Page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863598" y="2044926"/>
            <a:ext cx="2690022" cy="132511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ctr" defTabSz="684196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24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C97747-D774-4118-A9BC-AE56CFB714F1}"/>
              </a:ext>
            </a:extLst>
          </p:cNvPr>
          <p:cNvSpPr/>
          <p:nvPr userDrawn="1"/>
        </p:nvSpPr>
        <p:spPr>
          <a:xfrm>
            <a:off x="600075" y="1243012"/>
            <a:ext cx="3217069" cy="292893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Shape 8">
            <a:extLst>
              <a:ext uri="{FF2B5EF4-FFF2-40B4-BE49-F238E27FC236}">
                <a16:creationId xmlns:a16="http://schemas.microsoft.com/office/drawing/2014/main" id="{32459710-A554-47F4-9BD0-CE75B5675DD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071360" y="4665334"/>
            <a:ext cx="419099" cy="336872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lvl1pPr algn="ctr">
              <a:defRPr lang="en-US" sz="1000" b="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1F48404-4DD1-45C0-AA51-BD63291B5D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3304" y="4541520"/>
            <a:ext cx="1865599" cy="5845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2267725-6172-43B2-AE3B-99A56C759F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2153" y="122662"/>
            <a:ext cx="1733555" cy="47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76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 descr="Celestia-R1---OverlayTitleHD.png">
            <a:extLst>
              <a:ext uri="{FF2B5EF4-FFF2-40B4-BE49-F238E27FC236}">
                <a16:creationId xmlns:a16="http://schemas.microsoft.com/office/drawing/2014/main" id="{BAA1DF13-F84A-4B21-B439-0FD2CA3778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0" y="1339"/>
            <a:ext cx="9141619" cy="5142161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532FBA-2E1E-4417-BA63-2A3B43749699}"/>
              </a:ext>
            </a:extLst>
          </p:cNvPr>
          <p:cNvSpPr txBox="1"/>
          <p:nvPr userDrawn="1"/>
        </p:nvSpPr>
        <p:spPr>
          <a:xfrm>
            <a:off x="2518229" y="2187030"/>
            <a:ext cx="4107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+mj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98973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ong text">
  <p:cSld name="Title and long 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1"/>
          <p:cNvSpPr txBox="1">
            <a:spLocks noGrp="1"/>
          </p:cNvSpPr>
          <p:nvPr>
            <p:ph type="subTitle" idx="1"/>
          </p:nvPr>
        </p:nvSpPr>
        <p:spPr>
          <a:xfrm>
            <a:off x="625650" y="1048041"/>
            <a:ext cx="7689900" cy="3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>
                <a:latin typeface="Gill Sans MT" panose="020B0502020104020203" pitchFamily="34" charset="77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46" name="Google Shape;246;p21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39194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0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26658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771BA-DEC6-F3CD-0966-439080AF1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354" y="540000"/>
            <a:ext cx="8065293" cy="4212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4B0AC-EFAA-1FCE-1F40-2E60B6B67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F7FC-2311-4E03-AAFE-2DADE0839E10}" type="datetime4">
              <a:rPr lang="en-US" noProof="0"/>
              <a:t>November 4, 2023</a:t>
            </a:fld>
            <a:endParaRPr lang="en-US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6BC50-3655-09A2-54D0-991FCCB4D1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EA8E7-5F55-4A60-8EF9-470692FC5635}" type="slidenum">
              <a:rPr lang="en-US" noProof="0"/>
              <a:pPr/>
              <a:t>‹#›</a:t>
            </a:fld>
            <a:endParaRPr lang="en-US" noProof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98E7446D-1AC7-A43F-ADC3-99ABFBDE93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959414"/>
            <a:ext cx="8064000" cy="26026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225"/>
              </a:spcAft>
              <a:buFont typeface="Arial" panose="020B0604020202020204" pitchFamily="34" charset="0"/>
              <a:buNone/>
              <a:defRPr sz="1350" b="1" cap="all" spc="15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900"/>
              </a:spcBef>
              <a:spcAft>
                <a:spcPts val="225"/>
              </a:spcAft>
              <a:buNone/>
              <a:defRPr sz="1350" b="1" cap="all">
                <a:solidFill>
                  <a:schemeClr val="accent2"/>
                </a:solidFill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900"/>
              </a:spcBef>
              <a:spcAft>
                <a:spcPts val="225"/>
              </a:spcAft>
              <a:buNone/>
              <a:defRPr sz="1350" b="1" cap="all">
                <a:solidFill>
                  <a:schemeClr val="accent2"/>
                </a:solidFill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900"/>
              </a:spcBef>
              <a:spcAft>
                <a:spcPts val="225"/>
              </a:spcAft>
              <a:buNone/>
              <a:defRPr sz="1350" b="1" cap="all">
                <a:solidFill>
                  <a:schemeClr val="accent2"/>
                </a:solidFill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900"/>
              </a:spcBef>
              <a:spcAft>
                <a:spcPts val="225"/>
              </a:spcAft>
              <a:buFont typeface="Arial" panose="020B0604020202020204" pitchFamily="34" charset="0"/>
              <a:buNone/>
              <a:defRPr sz="1350" b="1" cap="all">
                <a:solidFill>
                  <a:schemeClr val="accent2"/>
                </a:solidFill>
                <a:latin typeface="+mj-lt"/>
              </a:defRPr>
            </a:lvl5pPr>
            <a:lvl6pPr marL="0" indent="0">
              <a:lnSpc>
                <a:spcPct val="100000"/>
              </a:lnSpc>
              <a:spcBef>
                <a:spcPts val="900"/>
              </a:spcBef>
              <a:spcAft>
                <a:spcPts val="225"/>
              </a:spcAft>
              <a:buFont typeface="Arial" panose="020B0604020202020204" pitchFamily="34" charset="0"/>
              <a:buNone/>
              <a:defRPr sz="1350" b="1" cap="all">
                <a:solidFill>
                  <a:schemeClr val="accent2"/>
                </a:solidFill>
                <a:latin typeface="+mj-lt"/>
              </a:defRPr>
            </a:lvl6pPr>
            <a:lvl7pPr marL="0" indent="0">
              <a:lnSpc>
                <a:spcPct val="100000"/>
              </a:lnSpc>
              <a:spcBef>
                <a:spcPts val="900"/>
              </a:spcBef>
              <a:spcAft>
                <a:spcPts val="225"/>
              </a:spcAft>
              <a:buFont typeface="Arial" panose="020B0604020202020204" pitchFamily="34" charset="0"/>
              <a:buNone/>
              <a:defRPr sz="1350" b="1" cap="all">
                <a:solidFill>
                  <a:schemeClr val="accent2"/>
                </a:solidFill>
                <a:latin typeface="+mj-lt"/>
              </a:defRPr>
            </a:lvl7pPr>
            <a:lvl8pPr marL="0" indent="0">
              <a:lnSpc>
                <a:spcPct val="100000"/>
              </a:lnSpc>
              <a:spcBef>
                <a:spcPts val="900"/>
              </a:spcBef>
              <a:spcAft>
                <a:spcPts val="225"/>
              </a:spcAft>
              <a:buFont typeface="Arial" panose="020B0604020202020204" pitchFamily="34" charset="0"/>
              <a:buNone/>
              <a:defRPr sz="1350" b="1" cap="all">
                <a:solidFill>
                  <a:schemeClr val="accent2"/>
                </a:solidFill>
                <a:latin typeface="+mj-lt"/>
              </a:defRPr>
            </a:lvl8pPr>
            <a:lvl9pPr marL="0" indent="0">
              <a:lnSpc>
                <a:spcPct val="100000"/>
              </a:lnSpc>
              <a:spcBef>
                <a:spcPts val="900"/>
              </a:spcBef>
              <a:spcAft>
                <a:spcPts val="225"/>
              </a:spcAft>
              <a:buFont typeface="Arial" panose="020B0604020202020204" pitchFamily="34" charset="0"/>
              <a:buNone/>
              <a:defRPr sz="1350" b="1" cap="all">
                <a:solidFill>
                  <a:schemeClr val="accent2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6" name="Guides" hidden="1">
            <a:extLst>
              <a:ext uri="{FF2B5EF4-FFF2-40B4-BE49-F238E27FC236}">
                <a16:creationId xmlns:a16="http://schemas.microsoft.com/office/drawing/2014/main" id="{C47EC7B5-5579-B015-84D6-CEA96A4D5E9C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476250" cy="190500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5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75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0" userDrawn="1">
          <p15:clr>
            <a:srgbClr val="8F8F8F"/>
          </p15:clr>
        </p15:guide>
        <p15:guide id="2" orient="horz" pos="769" userDrawn="1">
          <p15:clr>
            <a:srgbClr val="8F8F8F"/>
          </p15:clr>
        </p15:guide>
        <p15:guide id="3" orient="horz" pos="872" userDrawn="1">
          <p15:clr>
            <a:srgbClr val="FF96FF"/>
          </p15:clr>
        </p15:guide>
        <p15:guide id="4" orient="horz" pos="2900" userDrawn="1">
          <p15:clr>
            <a:srgbClr val="FF96FF"/>
          </p15:clr>
        </p15:guide>
        <p15:guide id="5" pos="340" userDrawn="1">
          <p15:clr>
            <a:srgbClr val="FF96FF"/>
          </p15:clr>
        </p15:guide>
        <p15:guide id="6" pos="608" userDrawn="1">
          <p15:clr>
            <a:srgbClr val="FF96FF"/>
          </p15:clr>
        </p15:guide>
        <p15:guide id="7" pos="777" userDrawn="1">
          <p15:clr>
            <a:srgbClr val="FF96FF"/>
          </p15:clr>
        </p15:guide>
        <p15:guide id="8" pos="1045" userDrawn="1">
          <p15:clr>
            <a:srgbClr val="FF96FF"/>
          </p15:clr>
        </p15:guide>
        <p15:guide id="9" pos="1215" userDrawn="1">
          <p15:clr>
            <a:srgbClr val="FF96FF"/>
          </p15:clr>
        </p15:guide>
        <p15:guide id="10" pos="1482" userDrawn="1">
          <p15:clr>
            <a:srgbClr val="FF96FF"/>
          </p15:clr>
        </p15:guide>
        <p15:guide id="11" pos="1652" userDrawn="1">
          <p15:clr>
            <a:srgbClr val="FF96FF"/>
          </p15:clr>
        </p15:guide>
        <p15:guide id="12" pos="1920" userDrawn="1">
          <p15:clr>
            <a:srgbClr val="FF96FF"/>
          </p15:clr>
        </p15:guide>
        <p15:guide id="13" pos="2090" userDrawn="1">
          <p15:clr>
            <a:srgbClr val="FF96FF"/>
          </p15:clr>
        </p15:guide>
        <p15:guide id="14" pos="2357" userDrawn="1">
          <p15:clr>
            <a:srgbClr val="FF96FF"/>
          </p15:clr>
        </p15:guide>
        <p15:guide id="15" pos="2528" userDrawn="1">
          <p15:clr>
            <a:srgbClr val="FF96FF"/>
          </p15:clr>
        </p15:guide>
        <p15:guide id="16" pos="2795" userDrawn="1">
          <p15:clr>
            <a:srgbClr val="FF96FF"/>
          </p15:clr>
        </p15:guide>
        <p15:guide id="17" pos="2965" userDrawn="1">
          <p15:clr>
            <a:srgbClr val="FF96FF"/>
          </p15:clr>
        </p15:guide>
        <p15:guide id="18" pos="3232" userDrawn="1">
          <p15:clr>
            <a:srgbClr val="FF96FF"/>
          </p15:clr>
        </p15:guide>
        <p15:guide id="19" pos="3402" userDrawn="1">
          <p15:clr>
            <a:srgbClr val="FF96FF"/>
          </p15:clr>
        </p15:guide>
        <p15:guide id="20" pos="3670" userDrawn="1">
          <p15:clr>
            <a:srgbClr val="FF96FF"/>
          </p15:clr>
        </p15:guide>
        <p15:guide id="21" pos="3840" userDrawn="1">
          <p15:clr>
            <a:srgbClr val="FF96FF"/>
          </p15:clr>
        </p15:guide>
        <p15:guide id="22" pos="4107" userDrawn="1">
          <p15:clr>
            <a:srgbClr val="FF96FF"/>
          </p15:clr>
        </p15:guide>
        <p15:guide id="23" pos="4277" userDrawn="1">
          <p15:clr>
            <a:srgbClr val="FF96FF"/>
          </p15:clr>
        </p15:guide>
        <p15:guide id="24" pos="4544" userDrawn="1">
          <p15:clr>
            <a:srgbClr val="FF96FF"/>
          </p15:clr>
        </p15:guide>
        <p15:guide id="25" pos="4715" userDrawn="1">
          <p15:clr>
            <a:srgbClr val="FF96FF"/>
          </p15:clr>
        </p15:guide>
        <p15:guide id="26" pos="4982" userDrawn="1">
          <p15:clr>
            <a:srgbClr val="FF96FF"/>
          </p15:clr>
        </p15:guide>
        <p15:guide id="27" pos="5152" userDrawn="1">
          <p15:clr>
            <a:srgbClr val="FF96FF"/>
          </p15:clr>
        </p15:guide>
        <p15:guide id="28" pos="5420" userDrawn="1">
          <p15:clr>
            <a:srgbClr val="FF96FF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98F4-2175-0348-A4A0-E18192CF8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FFD2C-D032-134E-9FF3-2CFC448D9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66199-59C1-D748-9F83-01BA0748B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3630A-97B6-BE46-B53F-ACB86C77A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D191C-5514-A54E-B00E-BA6072F2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7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248571"/>
            <a:ext cx="8520600" cy="477054"/>
          </a:xfrm>
          <a:prstGeom prst="rect">
            <a:avLst/>
          </a:prstGeom>
          <a:noFill/>
          <a:ln>
            <a:noFill/>
          </a:ln>
        </p:spPr>
        <p:txBody>
          <a:bodyPr lIns="0" tIns="0" rIns="1828800" bIns="45720" anchor="b" anchorCtr="0">
            <a:noAutofit/>
          </a:bodyPr>
          <a:lstStyle>
            <a:lvl1pPr>
              <a:defRPr dirty="0">
                <a:latin typeface="Avenir Book" panose="02000503020000020003" pitchFamily="2" charset="0"/>
              </a:defRPr>
            </a:lvl1pPr>
          </a:lstStyle>
          <a:p>
            <a:pPr lvl="0">
              <a:buClr>
                <a:schemeClr val="dk1"/>
              </a:buClr>
              <a:buSzPct val="100000"/>
            </a:pP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3D21F-1D9D-ECE6-B618-157E1BCC8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859536"/>
            <a:ext cx="8520600" cy="35661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000">
                <a:solidFill>
                  <a:schemeClr val="tx1"/>
                </a:solidFill>
                <a:latin typeface="Avenir Book" panose="02000503020000020003" pitchFamily="2" charset="0"/>
              </a:defRPr>
            </a:lvl1pPr>
            <a:lvl2pPr>
              <a:defRPr sz="2000">
                <a:solidFill>
                  <a:schemeClr val="tx1"/>
                </a:solidFill>
                <a:latin typeface="Avenir Book" panose="02000503020000020003" pitchFamily="2" charset="0"/>
              </a:defRPr>
            </a:lvl2pPr>
            <a:lvl3pPr>
              <a:defRPr sz="2000">
                <a:solidFill>
                  <a:schemeClr val="tx1"/>
                </a:solidFill>
                <a:latin typeface="Avenir Book" panose="02000503020000020003" pitchFamily="2" charset="0"/>
              </a:defRPr>
            </a:lvl3pPr>
            <a:lvl4pPr>
              <a:defRPr sz="2000">
                <a:solidFill>
                  <a:schemeClr val="tx1"/>
                </a:solidFill>
                <a:latin typeface="Avenir Book" panose="02000503020000020003" pitchFamily="2" charset="0"/>
              </a:defRPr>
            </a:lvl4pPr>
            <a:lvl5pPr>
              <a:defRPr sz="2000">
                <a:solidFill>
                  <a:schemeClr val="tx1"/>
                </a:solidFill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7FD8-C4E2-CE43-9D7B-C598083A4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7B33-BBBC-6D47-9465-A90E05B19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B466E-F8EB-C942-8D10-2848FDFFC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1398C-9B23-504D-964F-26AF8966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3455D-9CC0-844C-9815-D510CCEE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69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9A58-7C34-9746-9FB9-1AA42B230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F46AA-80F9-A54F-A109-A1D871F82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9B24D-85A6-7842-9700-012EE2C6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AD257-1E72-8043-9ECD-2D98430B3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209EC-E07A-0E4E-8BA4-D87397AE6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68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4AC4-7E10-204A-B369-5558F603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E0C1D-DA14-8344-B904-A221E5FAC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78606-89CA-C240-BC09-77140235E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F8251-72EE-5646-A16F-339506F9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320E3-D6E2-8547-A9B2-C2779FE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460C9-8A0F-EF40-B943-3031F6EAE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29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524DD-5534-A741-8F3F-6BD5A6298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7035D-E52D-2947-9653-97EE72548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9C24-07F1-5D48-873D-3F4C0A1F3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73147-1A36-1A42-A115-CC2A0BEB0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7B300D-19D6-B547-8B70-CC09C74B3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7A9744-1BE3-BB40-97A1-E1E72238B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A969A-A8C1-8346-875B-914CCA63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37DB4-FA36-EC44-9B33-E76FF3ABB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72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1164-98E4-C64D-BA12-6CA021C77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AE81C-15C8-E744-ACF8-03C9FD28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A86EA-6835-664E-BACF-97C447854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E7224-B48C-4B4C-A4DC-F5D511FE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8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442BA0-5E6C-6043-A456-D54FA5A4A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606A6E-CF88-5F47-A6BB-E80A18E3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ACF9F-B9BB-DF49-84C0-4B7D2061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67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701F-1877-9842-9EBE-EF98278F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FC45A-C011-1940-933C-36463E6AE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C04A7-A493-584F-8F7E-75F0AB3F6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E5E05-3682-F049-A9BB-A2004826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C8E14-46B4-8947-A8E4-AF5C2CD1D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14050-CCE4-9747-A43F-632E934C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696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BF02D-FC4F-174B-95D2-5C8DA033A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69FAF-4208-4749-B7A5-F9F786E66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D9107-DC7B-2E4C-980C-993DF8EC2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3FD36-98F7-844D-8408-4BD6313F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F55D4-80BF-1643-9164-84D82964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B112-E953-A946-BDE6-3DEBE840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41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F7C26-4FFE-F94B-957D-6F4B10232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2BADC-F299-5A40-B0B5-277EAECF9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238F0-D09F-974B-AB1A-EC03B4FF4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FD30F-5AD6-3D41-8886-A4D6F3A5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D9484-C342-B242-878C-DC29782D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684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A1942C-8A97-E54B-B9C8-287C4389C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B54E7-C66C-2341-991B-30CB86D6E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03FE8-FD70-B045-9068-D21D333F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55132-BB59-6046-9453-3955CA2D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24DC2-36E2-524D-851B-11BF8EA4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1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8571"/>
            <a:ext cx="8520600" cy="477054"/>
          </a:xfrm>
          <a:noFill/>
          <a:ln>
            <a:noFill/>
          </a:ln>
        </p:spPr>
        <p:txBody>
          <a:bodyPr lIns="0" tIns="0" rIns="1828800" bIns="45720" anchor="b" anchorCtr="0">
            <a:noAutofit/>
          </a:bodyPr>
          <a:lstStyle>
            <a:lvl1pPr>
              <a:defRPr lang="en-US"/>
            </a:lvl1pPr>
          </a:lstStyle>
          <a:p>
            <a:pPr lvl="0">
              <a:buClr>
                <a:schemeClr val="dk1"/>
              </a:buClr>
              <a:buSzPct val="100000"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859537"/>
            <a:ext cx="4023360" cy="35661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350">
                <a:solidFill>
                  <a:srgbClr val="5A5A5A"/>
                </a:solidFill>
              </a:defRPr>
            </a:lvl1pPr>
            <a:lvl2pPr>
              <a:defRPr sz="1350">
                <a:solidFill>
                  <a:srgbClr val="5A5A5A"/>
                </a:solidFill>
              </a:defRPr>
            </a:lvl2pPr>
            <a:lvl3pPr>
              <a:defRPr sz="1350">
                <a:solidFill>
                  <a:srgbClr val="5A5A5A"/>
                </a:solidFill>
              </a:defRPr>
            </a:lvl3pPr>
            <a:lvl4pPr>
              <a:defRPr sz="1350">
                <a:solidFill>
                  <a:srgbClr val="5A5A5A"/>
                </a:solidFill>
              </a:defRPr>
            </a:lvl4pPr>
            <a:lvl5pPr>
              <a:defRPr sz="1350"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8D3FD8-1DCE-4F03-9378-BAE2C0908E5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08940" y="859537"/>
            <a:ext cx="4023360" cy="35661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350">
                <a:solidFill>
                  <a:srgbClr val="5A5A5A"/>
                </a:solidFill>
              </a:defRPr>
            </a:lvl1pPr>
            <a:lvl2pPr>
              <a:defRPr sz="1350">
                <a:solidFill>
                  <a:srgbClr val="5A5A5A"/>
                </a:solidFill>
              </a:defRPr>
            </a:lvl2pPr>
            <a:lvl3pPr>
              <a:defRPr sz="1350">
                <a:solidFill>
                  <a:srgbClr val="5A5A5A"/>
                </a:solidFill>
              </a:defRPr>
            </a:lvl3pPr>
            <a:lvl4pPr>
              <a:defRPr sz="1350">
                <a:solidFill>
                  <a:srgbClr val="5A5A5A"/>
                </a:solidFill>
              </a:defRPr>
            </a:lvl4pPr>
            <a:lvl5pPr>
              <a:defRPr sz="1350"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hape 8">
            <a:extLst>
              <a:ext uri="{FF2B5EF4-FFF2-40B4-BE49-F238E27FC236}">
                <a16:creationId xmlns:a16="http://schemas.microsoft.com/office/drawing/2014/main" id="{6AC0CF26-4A80-4B98-B902-D6D769E29CD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071360" y="4665334"/>
            <a:ext cx="419099" cy="336872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lvl1pPr algn="ctr">
              <a:defRPr lang="en-US" sz="1000" b="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00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900" cy="5146200"/>
          </a:xfrm>
        </p:spPr>
        <p:txBody>
          <a:bodyPr lIns="6336000" tIns="0" rIns="0" anchor="ctr" anchorCtr="0"/>
          <a:lstStyle>
            <a:lvl1pPr marL="0" indent="0" algn="l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Color on picture Placeholder 18">
            <a:extLst>
              <a:ext uri="{FF2B5EF4-FFF2-40B4-BE49-F238E27FC236}">
                <a16:creationId xmlns:a16="http://schemas.microsoft.com/office/drawing/2014/main" id="{3BF98882-A207-49A5-A10B-32509C276FE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0"/>
            <a:ext cx="4572000" cy="5146200"/>
          </a:xfrm>
          <a:gradFill>
            <a:gsLst>
              <a:gs pos="30000">
                <a:schemeClr val="bg1"/>
              </a:gs>
              <a:gs pos="100000">
                <a:schemeClr val="bg1">
                  <a:alpha val="72000"/>
                </a:schemeClr>
              </a:gs>
            </a:gsLst>
            <a:lin ang="2700000" scaled="1"/>
          </a:gradFill>
          <a:ln>
            <a:solidFill>
              <a:srgbClr val="D8E7F3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600">
                <a:noFill/>
              </a:defRPr>
            </a:lvl1pPr>
            <a:lvl2pPr marL="102600" indent="0">
              <a:buNone/>
              <a:defRPr sz="600">
                <a:noFill/>
              </a:defRPr>
            </a:lvl2pPr>
            <a:lvl3pPr marL="205200" indent="0">
              <a:buNone/>
              <a:defRPr sz="600">
                <a:noFill/>
              </a:defRPr>
            </a:lvl3pPr>
            <a:lvl4pPr>
              <a:buNone/>
              <a:defRPr sz="600">
                <a:noFill/>
              </a:defRPr>
            </a:lvl4pPr>
            <a:lvl5pPr>
              <a:buNone/>
              <a:defRPr sz="60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1626701"/>
            <a:ext cx="3895726" cy="177252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3"/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911859"/>
            <a:ext cx="3895726" cy="2031491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300"/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5" name="Name Placeholder 4">
            <a:extLst>
              <a:ext uri="{FF2B5EF4-FFF2-40B4-BE49-F238E27FC236}">
                <a16:creationId xmlns:a16="http://schemas.microsoft.com/office/drawing/2014/main" id="{0DEBAA78-247D-43D1-9468-6B42F1A7A7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4228508"/>
            <a:ext cx="3898650" cy="135000"/>
          </a:xfrm>
        </p:spPr>
        <p:txBody>
          <a:bodyPr anchor="b" anchorCtr="0"/>
          <a:lstStyle>
            <a:lvl1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1pPr>
            <a:lvl2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2pPr>
            <a:lvl3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3pPr>
            <a:lvl4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4pPr>
            <a:lvl5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A7C73A34-E9C4-4B78-943D-A76709242B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4368368"/>
            <a:ext cx="3898650" cy="135000"/>
          </a:xfrm>
        </p:spPr>
        <p:txBody>
          <a:bodyPr/>
          <a:lstStyle>
            <a:lvl1pPr marL="0" indent="0">
              <a:buNone/>
              <a:defRPr sz="750" b="0">
                <a:latin typeface="+mj-lt"/>
              </a:defRPr>
            </a:lvl1pPr>
            <a:lvl2pPr marL="0" indent="0">
              <a:buNone/>
              <a:defRPr sz="750" b="0">
                <a:latin typeface="+mj-lt"/>
              </a:defRPr>
            </a:lvl2pPr>
            <a:lvl3pPr marL="0" indent="0">
              <a:buNone/>
              <a:defRPr sz="750" b="0">
                <a:latin typeface="+mj-lt"/>
              </a:defRPr>
            </a:lvl3pPr>
            <a:lvl4pPr marL="0" indent="0">
              <a:buNone/>
              <a:defRPr sz="750" b="0">
                <a:latin typeface="+mj-lt"/>
              </a:defRPr>
            </a:lvl4pPr>
            <a:lvl5pPr marL="0" indent="0">
              <a:buNone/>
              <a:defRPr sz="750" b="0">
                <a:latin typeface="+mj-lt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F3EC92B-9B31-4374-9D96-FD5435D5528F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40000" y="4506158"/>
            <a:ext cx="3898650" cy="135000"/>
          </a:xfrm>
        </p:spPr>
        <p:txBody>
          <a:bodyPr anchor="t" anchorCtr="0"/>
          <a:lstStyle>
            <a:lvl1pPr>
              <a:defRPr sz="750"/>
            </a:lvl1pPr>
          </a:lstStyle>
          <a:p>
            <a:fld id="{29118B97-4803-9F45-9BFB-72CD5ABBF9CA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7" name="Slide Number Placeholder 16" hidden="1">
            <a:extLst>
              <a:ext uri="{FF2B5EF4-FFF2-40B4-BE49-F238E27FC236}">
                <a16:creationId xmlns:a16="http://schemas.microsoft.com/office/drawing/2014/main" id="{E4441515-1B99-4C7A-89E4-F77E368766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22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Line top Placeholder 20">
            <a:extLst>
              <a:ext uri="{FF2B5EF4-FFF2-40B4-BE49-F238E27FC236}">
                <a16:creationId xmlns:a16="http://schemas.microsoft.com/office/drawing/2014/main" id="{FC775527-F2F6-4719-98BF-D44E08A3295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0" name="Logo TP 19">
            <a:extLst>
              <a:ext uri="{FF2B5EF4-FFF2-40B4-BE49-F238E27FC236}">
                <a16:creationId xmlns:a16="http://schemas.microsoft.com/office/drawing/2014/main" id="{A7F36327-189B-4D14-88B6-BC7B8C05630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6782" y="532015"/>
            <a:ext cx="1687116" cy="221456"/>
          </a:xfrm>
          <a:custGeom>
            <a:avLst/>
            <a:gdLst>
              <a:gd name="connsiteX0" fmla="*/ 18836270 w 19498138"/>
              <a:gd name="connsiteY0" fmla="*/ 1138058 h 2559388"/>
              <a:gd name="connsiteX1" fmla="*/ 18444052 w 19498138"/>
              <a:gd name="connsiteY1" fmla="*/ 1580360 h 2559388"/>
              <a:gd name="connsiteX2" fmla="*/ 19208878 w 19498138"/>
              <a:gd name="connsiteY2" fmla="*/ 1580360 h 2559388"/>
              <a:gd name="connsiteX3" fmla="*/ 18836270 w 19498138"/>
              <a:gd name="connsiteY3" fmla="*/ 1138058 h 2559388"/>
              <a:gd name="connsiteX4" fmla="*/ 12173467 w 19498138"/>
              <a:gd name="connsiteY4" fmla="*/ 1138058 h 2559388"/>
              <a:gd name="connsiteX5" fmla="*/ 11742027 w 19498138"/>
              <a:gd name="connsiteY5" fmla="*/ 1719511 h 2559388"/>
              <a:gd name="connsiteX6" fmla="*/ 12359770 w 19498138"/>
              <a:gd name="connsiteY6" fmla="*/ 2455025 h 2559388"/>
              <a:gd name="connsiteX7" fmla="*/ 12580393 w 19498138"/>
              <a:gd name="connsiteY7" fmla="*/ 2236359 h 2559388"/>
              <a:gd name="connsiteX8" fmla="*/ 12580393 w 19498138"/>
              <a:gd name="connsiteY8" fmla="*/ 1381573 h 2559388"/>
              <a:gd name="connsiteX9" fmla="*/ 12173467 w 19498138"/>
              <a:gd name="connsiteY9" fmla="*/ 1138058 h 2559388"/>
              <a:gd name="connsiteX10" fmla="*/ 10584984 w 19498138"/>
              <a:gd name="connsiteY10" fmla="*/ 1138058 h 2559388"/>
              <a:gd name="connsiteX11" fmla="*/ 10197668 w 19498138"/>
              <a:gd name="connsiteY11" fmla="*/ 1580360 h 2559388"/>
              <a:gd name="connsiteX12" fmla="*/ 10962493 w 19498138"/>
              <a:gd name="connsiteY12" fmla="*/ 1580360 h 2559388"/>
              <a:gd name="connsiteX13" fmla="*/ 10584984 w 19498138"/>
              <a:gd name="connsiteY13" fmla="*/ 1138058 h 2559388"/>
              <a:gd name="connsiteX14" fmla="*/ 2328795 w 19498138"/>
              <a:gd name="connsiteY14" fmla="*/ 1138058 h 2559388"/>
              <a:gd name="connsiteX15" fmla="*/ 1941479 w 19498138"/>
              <a:gd name="connsiteY15" fmla="*/ 1580360 h 2559388"/>
              <a:gd name="connsiteX16" fmla="*/ 2706305 w 19498138"/>
              <a:gd name="connsiteY16" fmla="*/ 1580360 h 2559388"/>
              <a:gd name="connsiteX17" fmla="*/ 2328795 w 19498138"/>
              <a:gd name="connsiteY17" fmla="*/ 1138058 h 2559388"/>
              <a:gd name="connsiteX18" fmla="*/ 18870590 w 19498138"/>
              <a:gd name="connsiteY18" fmla="*/ 1053573 h 2559388"/>
              <a:gd name="connsiteX19" fmla="*/ 19478528 w 19498138"/>
              <a:gd name="connsiteY19" fmla="*/ 1649936 h 2559388"/>
              <a:gd name="connsiteX20" fmla="*/ 18444052 w 19498138"/>
              <a:gd name="connsiteY20" fmla="*/ 1649936 h 2559388"/>
              <a:gd name="connsiteX21" fmla="*/ 19002962 w 19498138"/>
              <a:gd name="connsiteY21" fmla="*/ 2450055 h 2559388"/>
              <a:gd name="connsiteX22" fmla="*/ 19498138 w 19498138"/>
              <a:gd name="connsiteY22" fmla="*/ 2151874 h 2559388"/>
              <a:gd name="connsiteX23" fmla="*/ 19498138 w 19498138"/>
              <a:gd name="connsiteY23" fmla="*/ 2256237 h 2559388"/>
              <a:gd name="connsiteX24" fmla="*/ 18919616 w 19498138"/>
              <a:gd name="connsiteY24" fmla="*/ 2559388 h 2559388"/>
              <a:gd name="connsiteX25" fmla="*/ 18164596 w 19498138"/>
              <a:gd name="connsiteY25" fmla="*/ 1823875 h 2559388"/>
              <a:gd name="connsiteX26" fmla="*/ 18870590 w 19498138"/>
              <a:gd name="connsiteY26" fmla="*/ 1053573 h 2559388"/>
              <a:gd name="connsiteX27" fmla="*/ 16796736 w 19498138"/>
              <a:gd name="connsiteY27" fmla="*/ 1053573 h 2559388"/>
              <a:gd name="connsiteX28" fmla="*/ 16860472 w 19498138"/>
              <a:gd name="connsiteY28" fmla="*/ 1053573 h 2559388"/>
              <a:gd name="connsiteX29" fmla="*/ 16860472 w 19498138"/>
              <a:gd name="connsiteY29" fmla="*/ 1341815 h 2559388"/>
              <a:gd name="connsiteX30" fmla="*/ 17370356 w 19498138"/>
              <a:gd name="connsiteY30" fmla="*/ 1053573 h 2559388"/>
              <a:gd name="connsiteX31" fmla="*/ 17845920 w 19498138"/>
              <a:gd name="connsiteY31" fmla="*/ 1565451 h 2559388"/>
              <a:gd name="connsiteX32" fmla="*/ 17845920 w 19498138"/>
              <a:gd name="connsiteY32" fmla="*/ 2206540 h 2559388"/>
              <a:gd name="connsiteX33" fmla="*/ 18081250 w 19498138"/>
              <a:gd name="connsiteY33" fmla="*/ 2450055 h 2559388"/>
              <a:gd name="connsiteX34" fmla="*/ 18081250 w 19498138"/>
              <a:gd name="connsiteY34" fmla="*/ 2519631 h 2559388"/>
              <a:gd name="connsiteX35" fmla="*/ 17336036 w 19498138"/>
              <a:gd name="connsiteY35" fmla="*/ 2519631 h 2559388"/>
              <a:gd name="connsiteX36" fmla="*/ 17336036 w 19498138"/>
              <a:gd name="connsiteY36" fmla="*/ 2450055 h 2559388"/>
              <a:gd name="connsiteX37" fmla="*/ 17576270 w 19498138"/>
              <a:gd name="connsiteY37" fmla="*/ 2271146 h 2559388"/>
              <a:gd name="connsiteX38" fmla="*/ 17576270 w 19498138"/>
              <a:gd name="connsiteY38" fmla="*/ 1530663 h 2559388"/>
              <a:gd name="connsiteX39" fmla="*/ 17262496 w 19498138"/>
              <a:gd name="connsiteY39" fmla="*/ 1202664 h 2559388"/>
              <a:gd name="connsiteX40" fmla="*/ 16860472 w 19498138"/>
              <a:gd name="connsiteY40" fmla="*/ 1480966 h 2559388"/>
              <a:gd name="connsiteX41" fmla="*/ 16860472 w 19498138"/>
              <a:gd name="connsiteY41" fmla="*/ 2176722 h 2559388"/>
              <a:gd name="connsiteX42" fmla="*/ 17100706 w 19498138"/>
              <a:gd name="connsiteY42" fmla="*/ 2450055 h 2559388"/>
              <a:gd name="connsiteX43" fmla="*/ 17100706 w 19498138"/>
              <a:gd name="connsiteY43" fmla="*/ 2519631 h 2559388"/>
              <a:gd name="connsiteX44" fmla="*/ 16360394 w 19498138"/>
              <a:gd name="connsiteY44" fmla="*/ 2519631 h 2559388"/>
              <a:gd name="connsiteX45" fmla="*/ 16360394 w 19498138"/>
              <a:gd name="connsiteY45" fmla="*/ 2450055 h 2559388"/>
              <a:gd name="connsiteX46" fmla="*/ 16595724 w 19498138"/>
              <a:gd name="connsiteY46" fmla="*/ 2176722 h 2559388"/>
              <a:gd name="connsiteX47" fmla="*/ 16595724 w 19498138"/>
              <a:gd name="connsiteY47" fmla="*/ 1376603 h 2559388"/>
              <a:gd name="connsiteX48" fmla="*/ 16360394 w 19498138"/>
              <a:gd name="connsiteY48" fmla="*/ 1167876 h 2559388"/>
              <a:gd name="connsiteX49" fmla="*/ 16360394 w 19498138"/>
              <a:gd name="connsiteY49" fmla="*/ 1098301 h 2559388"/>
              <a:gd name="connsiteX50" fmla="*/ 15973080 w 19498138"/>
              <a:gd name="connsiteY50" fmla="*/ 1053573 h 2559388"/>
              <a:gd name="connsiteX51" fmla="*/ 16041716 w 19498138"/>
              <a:gd name="connsiteY51" fmla="*/ 1053573 h 2559388"/>
              <a:gd name="connsiteX52" fmla="*/ 16041716 w 19498138"/>
              <a:gd name="connsiteY52" fmla="*/ 2251268 h 2559388"/>
              <a:gd name="connsiteX53" fmla="*/ 16277048 w 19498138"/>
              <a:gd name="connsiteY53" fmla="*/ 2450055 h 2559388"/>
              <a:gd name="connsiteX54" fmla="*/ 16277048 w 19498138"/>
              <a:gd name="connsiteY54" fmla="*/ 2519631 h 2559388"/>
              <a:gd name="connsiteX55" fmla="*/ 15507320 w 19498138"/>
              <a:gd name="connsiteY55" fmla="*/ 2519631 h 2559388"/>
              <a:gd name="connsiteX56" fmla="*/ 15507320 w 19498138"/>
              <a:gd name="connsiteY56" fmla="*/ 2450055 h 2559388"/>
              <a:gd name="connsiteX57" fmla="*/ 15772068 w 19498138"/>
              <a:gd name="connsiteY57" fmla="*/ 2251268 h 2559388"/>
              <a:gd name="connsiteX58" fmla="*/ 15772068 w 19498138"/>
              <a:gd name="connsiteY58" fmla="*/ 1381573 h 2559388"/>
              <a:gd name="connsiteX59" fmla="*/ 15507320 w 19498138"/>
              <a:gd name="connsiteY59" fmla="*/ 1167876 h 2559388"/>
              <a:gd name="connsiteX60" fmla="*/ 15507320 w 19498138"/>
              <a:gd name="connsiteY60" fmla="*/ 1098301 h 2559388"/>
              <a:gd name="connsiteX61" fmla="*/ 14811133 w 19498138"/>
              <a:gd name="connsiteY61" fmla="*/ 1053573 h 2559388"/>
              <a:gd name="connsiteX62" fmla="*/ 15208253 w 19498138"/>
              <a:gd name="connsiteY62" fmla="*/ 1138058 h 2559388"/>
              <a:gd name="connsiteX63" fmla="*/ 15301405 w 19498138"/>
              <a:gd name="connsiteY63" fmla="*/ 1053573 h 2559388"/>
              <a:gd name="connsiteX64" fmla="*/ 15370043 w 19498138"/>
              <a:gd name="connsiteY64" fmla="*/ 1053573 h 2559388"/>
              <a:gd name="connsiteX65" fmla="*/ 15370043 w 19498138"/>
              <a:gd name="connsiteY65" fmla="*/ 1555512 h 2559388"/>
              <a:gd name="connsiteX66" fmla="*/ 15301405 w 19498138"/>
              <a:gd name="connsiteY66" fmla="*/ 1555512 h 2559388"/>
              <a:gd name="connsiteX67" fmla="*/ 14830744 w 19498138"/>
              <a:gd name="connsiteY67" fmla="*/ 1138058 h 2559388"/>
              <a:gd name="connsiteX68" fmla="*/ 14360082 w 19498138"/>
              <a:gd name="connsiteY68" fmla="*/ 1724481 h 2559388"/>
              <a:gd name="connsiteX69" fmla="*/ 14884674 w 19498138"/>
              <a:gd name="connsiteY69" fmla="*/ 2440116 h 2559388"/>
              <a:gd name="connsiteX70" fmla="*/ 15409265 w 19498138"/>
              <a:gd name="connsiteY70" fmla="*/ 2141935 h 2559388"/>
              <a:gd name="connsiteX71" fmla="*/ 15409265 w 19498138"/>
              <a:gd name="connsiteY71" fmla="*/ 2246298 h 2559388"/>
              <a:gd name="connsiteX72" fmla="*/ 14791522 w 19498138"/>
              <a:gd name="connsiteY72" fmla="*/ 2559388 h 2559388"/>
              <a:gd name="connsiteX73" fmla="*/ 14085529 w 19498138"/>
              <a:gd name="connsiteY73" fmla="*/ 1843753 h 2559388"/>
              <a:gd name="connsiteX74" fmla="*/ 14811133 w 19498138"/>
              <a:gd name="connsiteY74" fmla="*/ 1053573 h 2559388"/>
              <a:gd name="connsiteX75" fmla="*/ 13678603 w 19498138"/>
              <a:gd name="connsiteY75" fmla="*/ 1053573 h 2559388"/>
              <a:gd name="connsiteX76" fmla="*/ 13747241 w 19498138"/>
              <a:gd name="connsiteY76" fmla="*/ 1053573 h 2559388"/>
              <a:gd name="connsiteX77" fmla="*/ 13747241 w 19498138"/>
              <a:gd name="connsiteY77" fmla="*/ 2251268 h 2559388"/>
              <a:gd name="connsiteX78" fmla="*/ 13982572 w 19498138"/>
              <a:gd name="connsiteY78" fmla="*/ 2450055 h 2559388"/>
              <a:gd name="connsiteX79" fmla="*/ 13982572 w 19498138"/>
              <a:gd name="connsiteY79" fmla="*/ 2519631 h 2559388"/>
              <a:gd name="connsiteX80" fmla="*/ 13212844 w 19498138"/>
              <a:gd name="connsiteY80" fmla="*/ 2519631 h 2559388"/>
              <a:gd name="connsiteX81" fmla="*/ 13212844 w 19498138"/>
              <a:gd name="connsiteY81" fmla="*/ 2450055 h 2559388"/>
              <a:gd name="connsiteX82" fmla="*/ 13477591 w 19498138"/>
              <a:gd name="connsiteY82" fmla="*/ 2251268 h 2559388"/>
              <a:gd name="connsiteX83" fmla="*/ 13477591 w 19498138"/>
              <a:gd name="connsiteY83" fmla="*/ 1381573 h 2559388"/>
              <a:gd name="connsiteX84" fmla="*/ 13212844 w 19498138"/>
              <a:gd name="connsiteY84" fmla="*/ 1167876 h 2559388"/>
              <a:gd name="connsiteX85" fmla="*/ 13212844 w 19498138"/>
              <a:gd name="connsiteY85" fmla="*/ 1098301 h 2559388"/>
              <a:gd name="connsiteX86" fmla="*/ 10624205 w 19498138"/>
              <a:gd name="connsiteY86" fmla="*/ 1053573 h 2559388"/>
              <a:gd name="connsiteX87" fmla="*/ 11227241 w 19498138"/>
              <a:gd name="connsiteY87" fmla="*/ 1649936 h 2559388"/>
              <a:gd name="connsiteX88" fmla="*/ 10197668 w 19498138"/>
              <a:gd name="connsiteY88" fmla="*/ 1649936 h 2559388"/>
              <a:gd name="connsiteX89" fmla="*/ 10756579 w 19498138"/>
              <a:gd name="connsiteY89" fmla="*/ 2450055 h 2559388"/>
              <a:gd name="connsiteX90" fmla="*/ 11251754 w 19498138"/>
              <a:gd name="connsiteY90" fmla="*/ 2151874 h 2559388"/>
              <a:gd name="connsiteX91" fmla="*/ 11251754 w 19498138"/>
              <a:gd name="connsiteY91" fmla="*/ 2256237 h 2559388"/>
              <a:gd name="connsiteX92" fmla="*/ 10673233 w 19498138"/>
              <a:gd name="connsiteY92" fmla="*/ 2559388 h 2559388"/>
              <a:gd name="connsiteX93" fmla="*/ 9918213 w 19498138"/>
              <a:gd name="connsiteY93" fmla="*/ 1823875 h 2559388"/>
              <a:gd name="connsiteX94" fmla="*/ 10624205 w 19498138"/>
              <a:gd name="connsiteY94" fmla="*/ 1053573 h 2559388"/>
              <a:gd name="connsiteX95" fmla="*/ 5294943 w 19498138"/>
              <a:gd name="connsiteY95" fmla="*/ 1053573 h 2559388"/>
              <a:gd name="connsiteX96" fmla="*/ 5358679 w 19498138"/>
              <a:gd name="connsiteY96" fmla="*/ 1053573 h 2559388"/>
              <a:gd name="connsiteX97" fmla="*/ 5358679 w 19498138"/>
              <a:gd name="connsiteY97" fmla="*/ 1341815 h 2559388"/>
              <a:gd name="connsiteX98" fmla="*/ 5868562 w 19498138"/>
              <a:gd name="connsiteY98" fmla="*/ 1053573 h 2559388"/>
              <a:gd name="connsiteX99" fmla="*/ 6344127 w 19498138"/>
              <a:gd name="connsiteY99" fmla="*/ 1565451 h 2559388"/>
              <a:gd name="connsiteX100" fmla="*/ 6344127 w 19498138"/>
              <a:gd name="connsiteY100" fmla="*/ 2206540 h 2559388"/>
              <a:gd name="connsiteX101" fmla="*/ 6579458 w 19498138"/>
              <a:gd name="connsiteY101" fmla="*/ 2450055 h 2559388"/>
              <a:gd name="connsiteX102" fmla="*/ 6579458 w 19498138"/>
              <a:gd name="connsiteY102" fmla="*/ 2519631 h 2559388"/>
              <a:gd name="connsiteX103" fmla="*/ 5834244 w 19498138"/>
              <a:gd name="connsiteY103" fmla="*/ 2519631 h 2559388"/>
              <a:gd name="connsiteX104" fmla="*/ 5834244 w 19498138"/>
              <a:gd name="connsiteY104" fmla="*/ 2450055 h 2559388"/>
              <a:gd name="connsiteX105" fmla="*/ 6074477 w 19498138"/>
              <a:gd name="connsiteY105" fmla="*/ 2271146 h 2559388"/>
              <a:gd name="connsiteX106" fmla="*/ 6074477 w 19498138"/>
              <a:gd name="connsiteY106" fmla="*/ 1530663 h 2559388"/>
              <a:gd name="connsiteX107" fmla="*/ 5760703 w 19498138"/>
              <a:gd name="connsiteY107" fmla="*/ 1202664 h 2559388"/>
              <a:gd name="connsiteX108" fmla="*/ 5358679 w 19498138"/>
              <a:gd name="connsiteY108" fmla="*/ 1480966 h 2559388"/>
              <a:gd name="connsiteX109" fmla="*/ 5358679 w 19498138"/>
              <a:gd name="connsiteY109" fmla="*/ 2176722 h 2559388"/>
              <a:gd name="connsiteX110" fmla="*/ 5598912 w 19498138"/>
              <a:gd name="connsiteY110" fmla="*/ 2450055 h 2559388"/>
              <a:gd name="connsiteX111" fmla="*/ 5598912 w 19498138"/>
              <a:gd name="connsiteY111" fmla="*/ 2519631 h 2559388"/>
              <a:gd name="connsiteX112" fmla="*/ 4858601 w 19498138"/>
              <a:gd name="connsiteY112" fmla="*/ 2519631 h 2559388"/>
              <a:gd name="connsiteX113" fmla="*/ 4858601 w 19498138"/>
              <a:gd name="connsiteY113" fmla="*/ 2450055 h 2559388"/>
              <a:gd name="connsiteX114" fmla="*/ 5093932 w 19498138"/>
              <a:gd name="connsiteY114" fmla="*/ 2176722 h 2559388"/>
              <a:gd name="connsiteX115" fmla="*/ 5093932 w 19498138"/>
              <a:gd name="connsiteY115" fmla="*/ 1376603 h 2559388"/>
              <a:gd name="connsiteX116" fmla="*/ 4858601 w 19498138"/>
              <a:gd name="connsiteY116" fmla="*/ 1167876 h 2559388"/>
              <a:gd name="connsiteX117" fmla="*/ 4858601 w 19498138"/>
              <a:gd name="connsiteY117" fmla="*/ 1098301 h 2559388"/>
              <a:gd name="connsiteX118" fmla="*/ 3510352 w 19498138"/>
              <a:gd name="connsiteY118" fmla="*/ 1053573 h 2559388"/>
              <a:gd name="connsiteX119" fmla="*/ 3578990 w 19498138"/>
              <a:gd name="connsiteY119" fmla="*/ 1053573 h 2559388"/>
              <a:gd name="connsiteX120" fmla="*/ 3578990 w 19498138"/>
              <a:gd name="connsiteY120" fmla="*/ 1341815 h 2559388"/>
              <a:gd name="connsiteX121" fmla="*/ 4083971 w 19498138"/>
              <a:gd name="connsiteY121" fmla="*/ 1053573 h 2559388"/>
              <a:gd name="connsiteX122" fmla="*/ 4559535 w 19498138"/>
              <a:gd name="connsiteY122" fmla="*/ 1565451 h 2559388"/>
              <a:gd name="connsiteX123" fmla="*/ 4559535 w 19498138"/>
              <a:gd name="connsiteY123" fmla="*/ 2206540 h 2559388"/>
              <a:gd name="connsiteX124" fmla="*/ 4794865 w 19498138"/>
              <a:gd name="connsiteY124" fmla="*/ 2450055 h 2559388"/>
              <a:gd name="connsiteX125" fmla="*/ 4794865 w 19498138"/>
              <a:gd name="connsiteY125" fmla="*/ 2519631 h 2559388"/>
              <a:gd name="connsiteX126" fmla="*/ 4049651 w 19498138"/>
              <a:gd name="connsiteY126" fmla="*/ 2519631 h 2559388"/>
              <a:gd name="connsiteX127" fmla="*/ 4049651 w 19498138"/>
              <a:gd name="connsiteY127" fmla="*/ 2450055 h 2559388"/>
              <a:gd name="connsiteX128" fmla="*/ 4289885 w 19498138"/>
              <a:gd name="connsiteY128" fmla="*/ 2271146 h 2559388"/>
              <a:gd name="connsiteX129" fmla="*/ 4289885 w 19498138"/>
              <a:gd name="connsiteY129" fmla="*/ 1530663 h 2559388"/>
              <a:gd name="connsiteX130" fmla="*/ 3976110 w 19498138"/>
              <a:gd name="connsiteY130" fmla="*/ 1202664 h 2559388"/>
              <a:gd name="connsiteX131" fmla="*/ 3578990 w 19498138"/>
              <a:gd name="connsiteY131" fmla="*/ 1480966 h 2559388"/>
              <a:gd name="connsiteX132" fmla="*/ 3578990 w 19498138"/>
              <a:gd name="connsiteY132" fmla="*/ 2176722 h 2559388"/>
              <a:gd name="connsiteX133" fmla="*/ 3814321 w 19498138"/>
              <a:gd name="connsiteY133" fmla="*/ 2450055 h 2559388"/>
              <a:gd name="connsiteX134" fmla="*/ 3814321 w 19498138"/>
              <a:gd name="connsiteY134" fmla="*/ 2519631 h 2559388"/>
              <a:gd name="connsiteX135" fmla="*/ 3074010 w 19498138"/>
              <a:gd name="connsiteY135" fmla="*/ 2519631 h 2559388"/>
              <a:gd name="connsiteX136" fmla="*/ 3074010 w 19498138"/>
              <a:gd name="connsiteY136" fmla="*/ 2450055 h 2559388"/>
              <a:gd name="connsiteX137" fmla="*/ 3309340 w 19498138"/>
              <a:gd name="connsiteY137" fmla="*/ 2176722 h 2559388"/>
              <a:gd name="connsiteX138" fmla="*/ 3309340 w 19498138"/>
              <a:gd name="connsiteY138" fmla="*/ 1376603 h 2559388"/>
              <a:gd name="connsiteX139" fmla="*/ 3074010 w 19498138"/>
              <a:gd name="connsiteY139" fmla="*/ 1167876 h 2559388"/>
              <a:gd name="connsiteX140" fmla="*/ 3074010 w 19498138"/>
              <a:gd name="connsiteY140" fmla="*/ 1098301 h 2559388"/>
              <a:gd name="connsiteX141" fmla="*/ 2368017 w 19498138"/>
              <a:gd name="connsiteY141" fmla="*/ 1053573 h 2559388"/>
              <a:gd name="connsiteX142" fmla="*/ 2971052 w 19498138"/>
              <a:gd name="connsiteY142" fmla="*/ 1649936 h 2559388"/>
              <a:gd name="connsiteX143" fmla="*/ 1941479 w 19498138"/>
              <a:gd name="connsiteY143" fmla="*/ 1649936 h 2559388"/>
              <a:gd name="connsiteX144" fmla="*/ 2500390 w 19498138"/>
              <a:gd name="connsiteY144" fmla="*/ 2450055 h 2559388"/>
              <a:gd name="connsiteX145" fmla="*/ 2995566 w 19498138"/>
              <a:gd name="connsiteY145" fmla="*/ 2151874 h 2559388"/>
              <a:gd name="connsiteX146" fmla="*/ 2995566 w 19498138"/>
              <a:gd name="connsiteY146" fmla="*/ 2256237 h 2559388"/>
              <a:gd name="connsiteX147" fmla="*/ 2417044 w 19498138"/>
              <a:gd name="connsiteY147" fmla="*/ 2559388 h 2559388"/>
              <a:gd name="connsiteX148" fmla="*/ 1662024 w 19498138"/>
              <a:gd name="connsiteY148" fmla="*/ 1823875 h 2559388"/>
              <a:gd name="connsiteX149" fmla="*/ 2368017 w 19498138"/>
              <a:gd name="connsiteY149" fmla="*/ 1053573 h 2559388"/>
              <a:gd name="connsiteX150" fmla="*/ 15909344 w 19498138"/>
              <a:gd name="connsiteY150" fmla="*/ 323030 h 2559388"/>
              <a:gd name="connsiteX151" fmla="*/ 16080940 w 19498138"/>
              <a:gd name="connsiteY151" fmla="*/ 491999 h 2559388"/>
              <a:gd name="connsiteX152" fmla="*/ 15909344 w 19498138"/>
              <a:gd name="connsiteY152" fmla="*/ 670908 h 2559388"/>
              <a:gd name="connsiteX153" fmla="*/ 15737748 w 19498138"/>
              <a:gd name="connsiteY153" fmla="*/ 491999 h 2559388"/>
              <a:gd name="connsiteX154" fmla="*/ 15909344 w 19498138"/>
              <a:gd name="connsiteY154" fmla="*/ 323030 h 2559388"/>
              <a:gd name="connsiteX155" fmla="*/ 13619771 w 19498138"/>
              <a:gd name="connsiteY155" fmla="*/ 323030 h 2559388"/>
              <a:gd name="connsiteX156" fmla="*/ 13786463 w 19498138"/>
              <a:gd name="connsiteY156" fmla="*/ 491999 h 2559388"/>
              <a:gd name="connsiteX157" fmla="*/ 13619771 w 19498138"/>
              <a:gd name="connsiteY157" fmla="*/ 670908 h 2559388"/>
              <a:gd name="connsiteX158" fmla="*/ 13443272 w 19498138"/>
              <a:gd name="connsiteY158" fmla="*/ 491999 h 2559388"/>
              <a:gd name="connsiteX159" fmla="*/ 13619771 w 19498138"/>
              <a:gd name="connsiteY159" fmla="*/ 323030 h 2559388"/>
              <a:gd name="connsiteX160" fmla="*/ 558911 w 19498138"/>
              <a:gd name="connsiteY160" fmla="*/ 303151 h 2559388"/>
              <a:gd name="connsiteX161" fmla="*/ 558911 w 19498138"/>
              <a:gd name="connsiteY161" fmla="*/ 1336845 h 2559388"/>
              <a:gd name="connsiteX162" fmla="*/ 843269 w 19498138"/>
              <a:gd name="connsiteY162" fmla="*/ 1376603 h 2559388"/>
              <a:gd name="connsiteX163" fmla="*/ 1392375 w 19498138"/>
              <a:gd name="connsiteY163" fmla="*/ 879634 h 2559388"/>
              <a:gd name="connsiteX164" fmla="*/ 843269 w 19498138"/>
              <a:gd name="connsiteY164" fmla="*/ 303151 h 2559388"/>
              <a:gd name="connsiteX165" fmla="*/ 7123660 w 19498138"/>
              <a:gd name="connsiteY165" fmla="*/ 218666 h 2559388"/>
              <a:gd name="connsiteX166" fmla="*/ 7697278 w 19498138"/>
              <a:gd name="connsiteY166" fmla="*/ 218666 h 2559388"/>
              <a:gd name="connsiteX167" fmla="*/ 8422882 w 19498138"/>
              <a:gd name="connsiteY167" fmla="*/ 2027632 h 2559388"/>
              <a:gd name="connsiteX168" fmla="*/ 9158291 w 19498138"/>
              <a:gd name="connsiteY168" fmla="*/ 218666 h 2559388"/>
              <a:gd name="connsiteX169" fmla="*/ 9692688 w 19498138"/>
              <a:gd name="connsiteY169" fmla="*/ 218666 h 2559388"/>
              <a:gd name="connsiteX170" fmla="*/ 9692688 w 19498138"/>
              <a:gd name="connsiteY170" fmla="*/ 283272 h 2559388"/>
              <a:gd name="connsiteX171" fmla="*/ 9437746 w 19498138"/>
              <a:gd name="connsiteY171" fmla="*/ 641090 h 2559388"/>
              <a:gd name="connsiteX172" fmla="*/ 9555411 w 19498138"/>
              <a:gd name="connsiteY172" fmla="*/ 2057450 h 2559388"/>
              <a:gd name="connsiteX173" fmla="*/ 9834867 w 19498138"/>
              <a:gd name="connsiteY173" fmla="*/ 2450055 h 2559388"/>
              <a:gd name="connsiteX174" fmla="*/ 9834867 w 19498138"/>
              <a:gd name="connsiteY174" fmla="*/ 2519631 h 2559388"/>
              <a:gd name="connsiteX175" fmla="*/ 9021014 w 19498138"/>
              <a:gd name="connsiteY175" fmla="*/ 2519631 h 2559388"/>
              <a:gd name="connsiteX176" fmla="*/ 9021014 w 19498138"/>
              <a:gd name="connsiteY176" fmla="*/ 2450055 h 2559388"/>
              <a:gd name="connsiteX177" fmla="*/ 9251442 w 19498138"/>
              <a:gd name="connsiteY177" fmla="*/ 2102177 h 2559388"/>
              <a:gd name="connsiteX178" fmla="*/ 9143582 w 19498138"/>
              <a:gd name="connsiteY178" fmla="*/ 616241 h 2559388"/>
              <a:gd name="connsiteX179" fmla="*/ 9133777 w 19498138"/>
              <a:gd name="connsiteY179" fmla="*/ 616241 h 2559388"/>
              <a:gd name="connsiteX180" fmla="*/ 8359146 w 19498138"/>
              <a:gd name="connsiteY180" fmla="*/ 2519631 h 2559388"/>
              <a:gd name="connsiteX181" fmla="*/ 8300314 w 19498138"/>
              <a:gd name="connsiteY181" fmla="*/ 2519631 h 2559388"/>
              <a:gd name="connsiteX182" fmla="*/ 7535488 w 19498138"/>
              <a:gd name="connsiteY182" fmla="*/ 616241 h 2559388"/>
              <a:gd name="connsiteX183" fmla="*/ 7530586 w 19498138"/>
              <a:gd name="connsiteY183" fmla="*/ 616241 h 2559388"/>
              <a:gd name="connsiteX184" fmla="*/ 7403115 w 19498138"/>
              <a:gd name="connsiteY184" fmla="*/ 2037571 h 2559388"/>
              <a:gd name="connsiteX185" fmla="*/ 7697278 w 19498138"/>
              <a:gd name="connsiteY185" fmla="*/ 2450055 h 2559388"/>
              <a:gd name="connsiteX186" fmla="*/ 7697278 w 19498138"/>
              <a:gd name="connsiteY186" fmla="*/ 2519631 h 2559388"/>
              <a:gd name="connsiteX187" fmla="*/ 6991287 w 19498138"/>
              <a:gd name="connsiteY187" fmla="*/ 2519631 h 2559388"/>
              <a:gd name="connsiteX188" fmla="*/ 6991287 w 19498138"/>
              <a:gd name="connsiteY188" fmla="*/ 2450055 h 2559388"/>
              <a:gd name="connsiteX189" fmla="*/ 7280547 w 19498138"/>
              <a:gd name="connsiteY189" fmla="*/ 2027632 h 2559388"/>
              <a:gd name="connsiteX190" fmla="*/ 7417823 w 19498138"/>
              <a:gd name="connsiteY190" fmla="*/ 447272 h 2559388"/>
              <a:gd name="connsiteX191" fmla="*/ 7123660 w 19498138"/>
              <a:gd name="connsiteY191" fmla="*/ 283272 h 2559388"/>
              <a:gd name="connsiteX192" fmla="*/ 0 w 19498138"/>
              <a:gd name="connsiteY192" fmla="*/ 218666 h 2559388"/>
              <a:gd name="connsiteX193" fmla="*/ 828561 w 19498138"/>
              <a:gd name="connsiteY193" fmla="*/ 218666 h 2559388"/>
              <a:gd name="connsiteX194" fmla="*/ 1711051 w 19498138"/>
              <a:gd name="connsiteY194" fmla="*/ 869695 h 2559388"/>
              <a:gd name="connsiteX195" fmla="*/ 907005 w 19498138"/>
              <a:gd name="connsiteY195" fmla="*/ 1466057 h 2559388"/>
              <a:gd name="connsiteX196" fmla="*/ 558911 w 19498138"/>
              <a:gd name="connsiteY196" fmla="*/ 1441209 h 2559388"/>
              <a:gd name="connsiteX197" fmla="*/ 558911 w 19498138"/>
              <a:gd name="connsiteY197" fmla="*/ 2082298 h 2559388"/>
              <a:gd name="connsiteX198" fmla="*/ 818755 w 19498138"/>
              <a:gd name="connsiteY198" fmla="*/ 2450055 h 2559388"/>
              <a:gd name="connsiteX199" fmla="*/ 818755 w 19498138"/>
              <a:gd name="connsiteY199" fmla="*/ 2519631 h 2559388"/>
              <a:gd name="connsiteX200" fmla="*/ 0 w 19498138"/>
              <a:gd name="connsiteY200" fmla="*/ 2519631 h 2559388"/>
              <a:gd name="connsiteX201" fmla="*/ 0 w 19498138"/>
              <a:gd name="connsiteY201" fmla="*/ 2450055 h 2559388"/>
              <a:gd name="connsiteX202" fmla="*/ 259845 w 19498138"/>
              <a:gd name="connsiteY202" fmla="*/ 2092238 h 2559388"/>
              <a:gd name="connsiteX203" fmla="*/ 259845 w 19498138"/>
              <a:gd name="connsiteY203" fmla="*/ 651029 h 2559388"/>
              <a:gd name="connsiteX204" fmla="*/ 0 w 19498138"/>
              <a:gd name="connsiteY204" fmla="*/ 283272 h 2559388"/>
              <a:gd name="connsiteX205" fmla="*/ 12781405 w 19498138"/>
              <a:gd name="connsiteY205" fmla="*/ 0 h 2559388"/>
              <a:gd name="connsiteX206" fmla="*/ 12850043 w 19498138"/>
              <a:gd name="connsiteY206" fmla="*/ 0 h 2559388"/>
              <a:gd name="connsiteX207" fmla="*/ 12850043 w 19498138"/>
              <a:gd name="connsiteY207" fmla="*/ 2241328 h 2559388"/>
              <a:gd name="connsiteX208" fmla="*/ 13085373 w 19498138"/>
              <a:gd name="connsiteY208" fmla="*/ 2450055 h 2559388"/>
              <a:gd name="connsiteX209" fmla="*/ 13085373 w 19498138"/>
              <a:gd name="connsiteY209" fmla="*/ 2519631 h 2559388"/>
              <a:gd name="connsiteX210" fmla="*/ 12266618 w 19498138"/>
              <a:gd name="connsiteY210" fmla="*/ 2519631 h 2559388"/>
              <a:gd name="connsiteX211" fmla="*/ 11452766 w 19498138"/>
              <a:gd name="connsiteY211" fmla="*/ 1779148 h 2559388"/>
              <a:gd name="connsiteX212" fmla="*/ 12109731 w 19498138"/>
              <a:gd name="connsiteY212" fmla="*/ 1053573 h 2559388"/>
              <a:gd name="connsiteX213" fmla="*/ 12580393 w 19498138"/>
              <a:gd name="connsiteY213" fmla="*/ 1227512 h 2559388"/>
              <a:gd name="connsiteX214" fmla="*/ 12580393 w 19498138"/>
              <a:gd name="connsiteY214" fmla="*/ 357817 h 2559388"/>
              <a:gd name="connsiteX215" fmla="*/ 12394089 w 19498138"/>
              <a:gd name="connsiteY215" fmla="*/ 114303 h 2559388"/>
              <a:gd name="connsiteX216" fmla="*/ 12315646 w 19498138"/>
              <a:gd name="connsiteY216" fmla="*/ 114303 h 2559388"/>
              <a:gd name="connsiteX217" fmla="*/ 12315646 w 19498138"/>
              <a:gd name="connsiteY217" fmla="*/ 44727 h 255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9498138" h="2559388">
                <a:moveTo>
                  <a:pt x="18836270" y="1138058"/>
                </a:moveTo>
                <a:cubicBezTo>
                  <a:pt x="18600940" y="1138058"/>
                  <a:pt x="18463662" y="1316967"/>
                  <a:pt x="18444052" y="1580360"/>
                </a:cubicBezTo>
                <a:lnTo>
                  <a:pt x="19208878" y="1580360"/>
                </a:lnTo>
                <a:cubicBezTo>
                  <a:pt x="19223586" y="1267270"/>
                  <a:pt x="19012768" y="1138058"/>
                  <a:pt x="18836270" y="1138058"/>
                </a:cubicBezTo>
                <a:close/>
                <a:moveTo>
                  <a:pt x="12173467" y="1138058"/>
                </a:moveTo>
                <a:cubicBezTo>
                  <a:pt x="11918525" y="1138058"/>
                  <a:pt x="11742027" y="1371633"/>
                  <a:pt x="11742027" y="1719511"/>
                </a:cubicBezTo>
                <a:cubicBezTo>
                  <a:pt x="11742027" y="2057450"/>
                  <a:pt x="11898914" y="2455025"/>
                  <a:pt x="12359770" y="2455025"/>
                </a:cubicBezTo>
                <a:cubicBezTo>
                  <a:pt x="12516657" y="2455025"/>
                  <a:pt x="12580393" y="2390419"/>
                  <a:pt x="12580393" y="2236359"/>
                </a:cubicBezTo>
                <a:lnTo>
                  <a:pt x="12580393" y="1381573"/>
                </a:lnTo>
                <a:cubicBezTo>
                  <a:pt x="12467630" y="1227512"/>
                  <a:pt x="12315646" y="1138058"/>
                  <a:pt x="12173467" y="1138058"/>
                </a:cubicBezTo>
                <a:close/>
                <a:moveTo>
                  <a:pt x="10584984" y="1138058"/>
                </a:moveTo>
                <a:cubicBezTo>
                  <a:pt x="10354556" y="1138058"/>
                  <a:pt x="10212377" y="1316967"/>
                  <a:pt x="10197668" y="1580360"/>
                </a:cubicBezTo>
                <a:lnTo>
                  <a:pt x="10962493" y="1580360"/>
                </a:lnTo>
                <a:cubicBezTo>
                  <a:pt x="10977202" y="1267270"/>
                  <a:pt x="10766384" y="1138058"/>
                  <a:pt x="10584984" y="1138058"/>
                </a:cubicBezTo>
                <a:close/>
                <a:moveTo>
                  <a:pt x="2328795" y="1138058"/>
                </a:moveTo>
                <a:cubicBezTo>
                  <a:pt x="2098367" y="1138058"/>
                  <a:pt x="1956188" y="1316967"/>
                  <a:pt x="1941479" y="1580360"/>
                </a:cubicBezTo>
                <a:lnTo>
                  <a:pt x="2706305" y="1580360"/>
                </a:lnTo>
                <a:cubicBezTo>
                  <a:pt x="2721013" y="1267270"/>
                  <a:pt x="2510196" y="1138058"/>
                  <a:pt x="2328795" y="1138058"/>
                </a:cubicBezTo>
                <a:close/>
                <a:moveTo>
                  <a:pt x="18870590" y="1053573"/>
                </a:moveTo>
                <a:cubicBezTo>
                  <a:pt x="19194170" y="1053573"/>
                  <a:pt x="19498138" y="1321936"/>
                  <a:pt x="19478528" y="1649936"/>
                </a:cubicBezTo>
                <a:lnTo>
                  <a:pt x="18444052" y="1649936"/>
                </a:lnTo>
                <a:cubicBezTo>
                  <a:pt x="18439150" y="2291025"/>
                  <a:pt x="18816660" y="2450055"/>
                  <a:pt x="19002962" y="2450055"/>
                </a:cubicBezTo>
                <a:cubicBezTo>
                  <a:pt x="19199072" y="2450055"/>
                  <a:pt x="19297126" y="2380479"/>
                  <a:pt x="19498138" y="2151874"/>
                </a:cubicBezTo>
                <a:lnTo>
                  <a:pt x="19498138" y="2256237"/>
                </a:lnTo>
                <a:cubicBezTo>
                  <a:pt x="19331446" y="2474903"/>
                  <a:pt x="19164752" y="2559388"/>
                  <a:pt x="18919616" y="2559388"/>
                </a:cubicBezTo>
                <a:cubicBezTo>
                  <a:pt x="18483274" y="2559388"/>
                  <a:pt x="18164596" y="2251268"/>
                  <a:pt x="18164596" y="1823875"/>
                </a:cubicBezTo>
                <a:cubicBezTo>
                  <a:pt x="18164596" y="1391512"/>
                  <a:pt x="18473468" y="1053573"/>
                  <a:pt x="18870590" y="1053573"/>
                </a:cubicBezTo>
                <a:close/>
                <a:moveTo>
                  <a:pt x="16796736" y="1053573"/>
                </a:moveTo>
                <a:lnTo>
                  <a:pt x="16860472" y="1053573"/>
                </a:lnTo>
                <a:lnTo>
                  <a:pt x="16860472" y="1341815"/>
                </a:lnTo>
                <a:cubicBezTo>
                  <a:pt x="17027164" y="1147997"/>
                  <a:pt x="17193858" y="1053573"/>
                  <a:pt x="17370356" y="1053573"/>
                </a:cubicBezTo>
                <a:cubicBezTo>
                  <a:pt x="17605686" y="1053573"/>
                  <a:pt x="17845920" y="1222543"/>
                  <a:pt x="17845920" y="1565451"/>
                </a:cubicBezTo>
                <a:lnTo>
                  <a:pt x="17845920" y="2206540"/>
                </a:lnTo>
                <a:cubicBezTo>
                  <a:pt x="17845920" y="2395389"/>
                  <a:pt x="17885142" y="2450055"/>
                  <a:pt x="18081250" y="2450055"/>
                </a:cubicBezTo>
                <a:lnTo>
                  <a:pt x="18081250" y="2519631"/>
                </a:lnTo>
                <a:lnTo>
                  <a:pt x="17336036" y="2519631"/>
                </a:lnTo>
                <a:lnTo>
                  <a:pt x="17336036" y="2450055"/>
                </a:lnTo>
                <a:cubicBezTo>
                  <a:pt x="17522340" y="2450055"/>
                  <a:pt x="17576270" y="2405328"/>
                  <a:pt x="17576270" y="2271146"/>
                </a:cubicBezTo>
                <a:lnTo>
                  <a:pt x="17576270" y="1530663"/>
                </a:lnTo>
                <a:cubicBezTo>
                  <a:pt x="17576270" y="1302058"/>
                  <a:pt x="17414480" y="1202664"/>
                  <a:pt x="17262496" y="1202664"/>
                </a:cubicBezTo>
                <a:cubicBezTo>
                  <a:pt x="17125220" y="1202664"/>
                  <a:pt x="17002650" y="1292118"/>
                  <a:pt x="16860472" y="1480966"/>
                </a:cubicBezTo>
                <a:lnTo>
                  <a:pt x="16860472" y="2176722"/>
                </a:lnTo>
                <a:cubicBezTo>
                  <a:pt x="16860472" y="2395389"/>
                  <a:pt x="16889888" y="2450055"/>
                  <a:pt x="17100706" y="2450055"/>
                </a:cubicBezTo>
                <a:lnTo>
                  <a:pt x="17100706" y="2519631"/>
                </a:lnTo>
                <a:lnTo>
                  <a:pt x="16360394" y="2519631"/>
                </a:lnTo>
                <a:lnTo>
                  <a:pt x="16360394" y="2450055"/>
                </a:lnTo>
                <a:cubicBezTo>
                  <a:pt x="16546696" y="2450055"/>
                  <a:pt x="16595724" y="2435146"/>
                  <a:pt x="16595724" y="2176722"/>
                </a:cubicBezTo>
                <a:lnTo>
                  <a:pt x="16595724" y="1376603"/>
                </a:lnTo>
                <a:cubicBezTo>
                  <a:pt x="16595724" y="1202664"/>
                  <a:pt x="16551600" y="1167876"/>
                  <a:pt x="16360394" y="1167876"/>
                </a:cubicBezTo>
                <a:lnTo>
                  <a:pt x="16360394" y="1098301"/>
                </a:lnTo>
                <a:close/>
                <a:moveTo>
                  <a:pt x="15973080" y="1053573"/>
                </a:moveTo>
                <a:lnTo>
                  <a:pt x="16041716" y="1053573"/>
                </a:lnTo>
                <a:lnTo>
                  <a:pt x="16041716" y="2251268"/>
                </a:lnTo>
                <a:cubicBezTo>
                  <a:pt x="16041716" y="2395389"/>
                  <a:pt x="16076036" y="2450055"/>
                  <a:pt x="16277048" y="2450055"/>
                </a:cubicBezTo>
                <a:lnTo>
                  <a:pt x="16277048" y="2519631"/>
                </a:lnTo>
                <a:lnTo>
                  <a:pt x="15507320" y="2519631"/>
                </a:lnTo>
                <a:lnTo>
                  <a:pt x="15507320" y="2450055"/>
                </a:lnTo>
                <a:cubicBezTo>
                  <a:pt x="15723040" y="2450055"/>
                  <a:pt x="15772068" y="2420237"/>
                  <a:pt x="15772068" y="2251268"/>
                </a:cubicBezTo>
                <a:lnTo>
                  <a:pt x="15772068" y="1381573"/>
                </a:lnTo>
                <a:cubicBezTo>
                  <a:pt x="15772068" y="1182785"/>
                  <a:pt x="15713234" y="1167876"/>
                  <a:pt x="15507320" y="1167876"/>
                </a:cubicBezTo>
                <a:lnTo>
                  <a:pt x="15507320" y="1098301"/>
                </a:lnTo>
                <a:close/>
                <a:moveTo>
                  <a:pt x="14811133" y="1053573"/>
                </a:moveTo>
                <a:cubicBezTo>
                  <a:pt x="15021950" y="1053573"/>
                  <a:pt x="15134713" y="1138058"/>
                  <a:pt x="15208253" y="1138058"/>
                </a:cubicBezTo>
                <a:cubicBezTo>
                  <a:pt x="15242573" y="1138058"/>
                  <a:pt x="15276892" y="1108240"/>
                  <a:pt x="15301405" y="1053573"/>
                </a:cubicBezTo>
                <a:lnTo>
                  <a:pt x="15370043" y="1053573"/>
                </a:lnTo>
                <a:lnTo>
                  <a:pt x="15370043" y="1555512"/>
                </a:lnTo>
                <a:lnTo>
                  <a:pt x="15301405" y="1555512"/>
                </a:lnTo>
                <a:cubicBezTo>
                  <a:pt x="15242573" y="1302058"/>
                  <a:pt x="15066074" y="1138058"/>
                  <a:pt x="14830744" y="1138058"/>
                </a:cubicBezTo>
                <a:cubicBezTo>
                  <a:pt x="14551288" y="1138058"/>
                  <a:pt x="14360082" y="1376603"/>
                  <a:pt x="14360082" y="1724481"/>
                </a:cubicBezTo>
                <a:cubicBezTo>
                  <a:pt x="14360082" y="2117086"/>
                  <a:pt x="14600316" y="2440116"/>
                  <a:pt x="14884674" y="2440116"/>
                </a:cubicBezTo>
                <a:cubicBezTo>
                  <a:pt x="15056269" y="2440116"/>
                  <a:pt x="15262183" y="2350661"/>
                  <a:pt x="15409265" y="2141935"/>
                </a:cubicBezTo>
                <a:lnTo>
                  <a:pt x="15409265" y="2246298"/>
                </a:lnTo>
                <a:cubicBezTo>
                  <a:pt x="15257281" y="2455025"/>
                  <a:pt x="15046464" y="2559388"/>
                  <a:pt x="14791522" y="2559388"/>
                </a:cubicBezTo>
                <a:cubicBezTo>
                  <a:pt x="14374790" y="2559388"/>
                  <a:pt x="14085529" y="2266177"/>
                  <a:pt x="14085529" y="1843753"/>
                </a:cubicBezTo>
                <a:cubicBezTo>
                  <a:pt x="14085529" y="1406421"/>
                  <a:pt x="14409109" y="1053573"/>
                  <a:pt x="14811133" y="1053573"/>
                </a:cubicBezTo>
                <a:close/>
                <a:moveTo>
                  <a:pt x="13678603" y="1053573"/>
                </a:moveTo>
                <a:lnTo>
                  <a:pt x="13747241" y="1053573"/>
                </a:lnTo>
                <a:lnTo>
                  <a:pt x="13747241" y="2251268"/>
                </a:lnTo>
                <a:cubicBezTo>
                  <a:pt x="13747241" y="2395389"/>
                  <a:pt x="13781560" y="2450055"/>
                  <a:pt x="13982572" y="2450055"/>
                </a:cubicBezTo>
                <a:lnTo>
                  <a:pt x="13982572" y="2519631"/>
                </a:lnTo>
                <a:lnTo>
                  <a:pt x="13212844" y="2519631"/>
                </a:lnTo>
                <a:lnTo>
                  <a:pt x="13212844" y="2450055"/>
                </a:lnTo>
                <a:cubicBezTo>
                  <a:pt x="13428564" y="2450055"/>
                  <a:pt x="13477591" y="2420237"/>
                  <a:pt x="13477591" y="2251268"/>
                </a:cubicBezTo>
                <a:lnTo>
                  <a:pt x="13477591" y="1381573"/>
                </a:lnTo>
                <a:cubicBezTo>
                  <a:pt x="13477591" y="1182785"/>
                  <a:pt x="13418759" y="1167876"/>
                  <a:pt x="13212844" y="1167876"/>
                </a:cubicBezTo>
                <a:lnTo>
                  <a:pt x="13212844" y="1098301"/>
                </a:lnTo>
                <a:close/>
                <a:moveTo>
                  <a:pt x="10624205" y="1053573"/>
                </a:moveTo>
                <a:cubicBezTo>
                  <a:pt x="10947785" y="1053573"/>
                  <a:pt x="11246852" y="1321936"/>
                  <a:pt x="11227241" y="1649936"/>
                </a:cubicBezTo>
                <a:lnTo>
                  <a:pt x="10197668" y="1649936"/>
                </a:lnTo>
                <a:cubicBezTo>
                  <a:pt x="10192766" y="2291025"/>
                  <a:pt x="10565373" y="2450055"/>
                  <a:pt x="10756579" y="2450055"/>
                </a:cubicBezTo>
                <a:cubicBezTo>
                  <a:pt x="10952688" y="2450055"/>
                  <a:pt x="11050743" y="2380479"/>
                  <a:pt x="11251754" y="2151874"/>
                </a:cubicBezTo>
                <a:lnTo>
                  <a:pt x="11251754" y="2256237"/>
                </a:lnTo>
                <a:cubicBezTo>
                  <a:pt x="11080159" y="2474903"/>
                  <a:pt x="10918369" y="2559388"/>
                  <a:pt x="10673233" y="2559388"/>
                </a:cubicBezTo>
                <a:cubicBezTo>
                  <a:pt x="10236890" y="2559388"/>
                  <a:pt x="9918213" y="2251268"/>
                  <a:pt x="9918213" y="1823875"/>
                </a:cubicBezTo>
                <a:cubicBezTo>
                  <a:pt x="9918213" y="1391512"/>
                  <a:pt x="10227085" y="1053573"/>
                  <a:pt x="10624205" y="1053573"/>
                </a:cubicBezTo>
                <a:close/>
                <a:moveTo>
                  <a:pt x="5294943" y="1053573"/>
                </a:moveTo>
                <a:lnTo>
                  <a:pt x="5358679" y="1053573"/>
                </a:lnTo>
                <a:lnTo>
                  <a:pt x="5358679" y="1341815"/>
                </a:lnTo>
                <a:cubicBezTo>
                  <a:pt x="5525372" y="1147997"/>
                  <a:pt x="5692065" y="1053573"/>
                  <a:pt x="5868562" y="1053573"/>
                </a:cubicBezTo>
                <a:cubicBezTo>
                  <a:pt x="6103894" y="1053573"/>
                  <a:pt x="6344127" y="1222543"/>
                  <a:pt x="6344127" y="1565451"/>
                </a:cubicBezTo>
                <a:lnTo>
                  <a:pt x="6344127" y="2206540"/>
                </a:lnTo>
                <a:cubicBezTo>
                  <a:pt x="6344127" y="2395389"/>
                  <a:pt x="6383348" y="2450055"/>
                  <a:pt x="6579458" y="2450055"/>
                </a:cubicBezTo>
                <a:lnTo>
                  <a:pt x="6579458" y="2519631"/>
                </a:lnTo>
                <a:lnTo>
                  <a:pt x="5834244" y="2519631"/>
                </a:lnTo>
                <a:lnTo>
                  <a:pt x="5834244" y="2450055"/>
                </a:lnTo>
                <a:cubicBezTo>
                  <a:pt x="6020547" y="2450055"/>
                  <a:pt x="6074477" y="2405328"/>
                  <a:pt x="6074477" y="2271146"/>
                </a:cubicBezTo>
                <a:lnTo>
                  <a:pt x="6074477" y="1530663"/>
                </a:lnTo>
                <a:cubicBezTo>
                  <a:pt x="6074477" y="1302058"/>
                  <a:pt x="5912687" y="1202664"/>
                  <a:pt x="5760703" y="1202664"/>
                </a:cubicBezTo>
                <a:cubicBezTo>
                  <a:pt x="5623427" y="1202664"/>
                  <a:pt x="5500858" y="1292118"/>
                  <a:pt x="5358679" y="1480966"/>
                </a:cubicBezTo>
                <a:lnTo>
                  <a:pt x="5358679" y="2176722"/>
                </a:lnTo>
                <a:cubicBezTo>
                  <a:pt x="5358679" y="2395389"/>
                  <a:pt x="5388096" y="2450055"/>
                  <a:pt x="5598912" y="2450055"/>
                </a:cubicBezTo>
                <a:lnTo>
                  <a:pt x="5598912" y="2519631"/>
                </a:lnTo>
                <a:lnTo>
                  <a:pt x="4858601" y="2519631"/>
                </a:lnTo>
                <a:lnTo>
                  <a:pt x="4858601" y="2450055"/>
                </a:lnTo>
                <a:cubicBezTo>
                  <a:pt x="5044905" y="2450055"/>
                  <a:pt x="5093932" y="2435146"/>
                  <a:pt x="5093932" y="2176722"/>
                </a:cubicBezTo>
                <a:lnTo>
                  <a:pt x="5093932" y="1376603"/>
                </a:lnTo>
                <a:cubicBezTo>
                  <a:pt x="5093932" y="1202664"/>
                  <a:pt x="5049808" y="1167876"/>
                  <a:pt x="4858601" y="1167876"/>
                </a:cubicBezTo>
                <a:lnTo>
                  <a:pt x="4858601" y="1098301"/>
                </a:lnTo>
                <a:close/>
                <a:moveTo>
                  <a:pt x="3510352" y="1053573"/>
                </a:moveTo>
                <a:lnTo>
                  <a:pt x="3578990" y="1053573"/>
                </a:lnTo>
                <a:lnTo>
                  <a:pt x="3578990" y="1341815"/>
                </a:lnTo>
                <a:cubicBezTo>
                  <a:pt x="3740780" y="1147997"/>
                  <a:pt x="3907472" y="1053573"/>
                  <a:pt x="4083971" y="1053573"/>
                </a:cubicBezTo>
                <a:cubicBezTo>
                  <a:pt x="4319302" y="1053573"/>
                  <a:pt x="4559535" y="1222543"/>
                  <a:pt x="4559535" y="1565451"/>
                </a:cubicBezTo>
                <a:lnTo>
                  <a:pt x="4559535" y="2206540"/>
                </a:lnTo>
                <a:cubicBezTo>
                  <a:pt x="4559535" y="2395389"/>
                  <a:pt x="4598757" y="2450055"/>
                  <a:pt x="4794865" y="2450055"/>
                </a:cubicBezTo>
                <a:lnTo>
                  <a:pt x="4794865" y="2519631"/>
                </a:lnTo>
                <a:lnTo>
                  <a:pt x="4049651" y="2519631"/>
                </a:lnTo>
                <a:lnTo>
                  <a:pt x="4049651" y="2450055"/>
                </a:lnTo>
                <a:cubicBezTo>
                  <a:pt x="4235955" y="2450055"/>
                  <a:pt x="4289885" y="2405328"/>
                  <a:pt x="4289885" y="2271146"/>
                </a:cubicBezTo>
                <a:lnTo>
                  <a:pt x="4289885" y="1530663"/>
                </a:lnTo>
                <a:cubicBezTo>
                  <a:pt x="4289885" y="1302058"/>
                  <a:pt x="4128095" y="1202664"/>
                  <a:pt x="3976110" y="1202664"/>
                </a:cubicBezTo>
                <a:cubicBezTo>
                  <a:pt x="3838834" y="1202664"/>
                  <a:pt x="3716267" y="1292118"/>
                  <a:pt x="3578990" y="1480966"/>
                </a:cubicBezTo>
                <a:lnTo>
                  <a:pt x="3578990" y="2176722"/>
                </a:lnTo>
                <a:cubicBezTo>
                  <a:pt x="3578990" y="2395389"/>
                  <a:pt x="3603504" y="2450055"/>
                  <a:pt x="3814321" y="2450055"/>
                </a:cubicBezTo>
                <a:lnTo>
                  <a:pt x="3814321" y="2519631"/>
                </a:lnTo>
                <a:lnTo>
                  <a:pt x="3074010" y="2519631"/>
                </a:lnTo>
                <a:lnTo>
                  <a:pt x="3074010" y="2450055"/>
                </a:lnTo>
                <a:cubicBezTo>
                  <a:pt x="3260312" y="2450055"/>
                  <a:pt x="3309340" y="2435146"/>
                  <a:pt x="3309340" y="2176722"/>
                </a:cubicBezTo>
                <a:lnTo>
                  <a:pt x="3309340" y="1376603"/>
                </a:lnTo>
                <a:cubicBezTo>
                  <a:pt x="3309340" y="1202664"/>
                  <a:pt x="3265215" y="1167876"/>
                  <a:pt x="3074010" y="1167876"/>
                </a:cubicBezTo>
                <a:lnTo>
                  <a:pt x="3074010" y="1098301"/>
                </a:lnTo>
                <a:close/>
                <a:moveTo>
                  <a:pt x="2368017" y="1053573"/>
                </a:moveTo>
                <a:cubicBezTo>
                  <a:pt x="2691596" y="1053573"/>
                  <a:pt x="2990662" y="1321936"/>
                  <a:pt x="2971052" y="1649936"/>
                </a:cubicBezTo>
                <a:lnTo>
                  <a:pt x="1941479" y="1649936"/>
                </a:lnTo>
                <a:cubicBezTo>
                  <a:pt x="1936577" y="2291025"/>
                  <a:pt x="2309184" y="2450055"/>
                  <a:pt x="2500390" y="2450055"/>
                </a:cubicBezTo>
                <a:cubicBezTo>
                  <a:pt x="2696499" y="2450055"/>
                  <a:pt x="2794554" y="2380479"/>
                  <a:pt x="2995566" y="2151874"/>
                </a:cubicBezTo>
                <a:lnTo>
                  <a:pt x="2995566" y="2256237"/>
                </a:lnTo>
                <a:cubicBezTo>
                  <a:pt x="2823970" y="2474903"/>
                  <a:pt x="2662180" y="2559388"/>
                  <a:pt x="2417044" y="2559388"/>
                </a:cubicBezTo>
                <a:cubicBezTo>
                  <a:pt x="1975799" y="2559388"/>
                  <a:pt x="1662024" y="2251268"/>
                  <a:pt x="1662024" y="1823875"/>
                </a:cubicBezTo>
                <a:cubicBezTo>
                  <a:pt x="1662024" y="1391512"/>
                  <a:pt x="1970896" y="1053573"/>
                  <a:pt x="2368017" y="1053573"/>
                </a:cubicBezTo>
                <a:close/>
                <a:moveTo>
                  <a:pt x="15909344" y="323030"/>
                </a:moveTo>
                <a:cubicBezTo>
                  <a:pt x="16007398" y="323030"/>
                  <a:pt x="16080940" y="397575"/>
                  <a:pt x="16080940" y="491999"/>
                </a:cubicBezTo>
                <a:cubicBezTo>
                  <a:pt x="16080940" y="591393"/>
                  <a:pt x="16007398" y="670908"/>
                  <a:pt x="15909344" y="670908"/>
                </a:cubicBezTo>
                <a:cubicBezTo>
                  <a:pt x="15816192" y="670908"/>
                  <a:pt x="15737748" y="591393"/>
                  <a:pt x="15737748" y="491999"/>
                </a:cubicBezTo>
                <a:cubicBezTo>
                  <a:pt x="15737748" y="397575"/>
                  <a:pt x="15816192" y="323030"/>
                  <a:pt x="15909344" y="323030"/>
                </a:cubicBezTo>
                <a:close/>
                <a:moveTo>
                  <a:pt x="13619771" y="323030"/>
                </a:moveTo>
                <a:cubicBezTo>
                  <a:pt x="13712922" y="323030"/>
                  <a:pt x="13786463" y="397575"/>
                  <a:pt x="13786463" y="491999"/>
                </a:cubicBezTo>
                <a:cubicBezTo>
                  <a:pt x="13786463" y="591393"/>
                  <a:pt x="13712922" y="670908"/>
                  <a:pt x="13619771" y="670908"/>
                </a:cubicBezTo>
                <a:cubicBezTo>
                  <a:pt x="13521716" y="670908"/>
                  <a:pt x="13443272" y="591393"/>
                  <a:pt x="13443272" y="491999"/>
                </a:cubicBezTo>
                <a:cubicBezTo>
                  <a:pt x="13443272" y="397575"/>
                  <a:pt x="13521716" y="323030"/>
                  <a:pt x="13619771" y="323030"/>
                </a:cubicBezTo>
                <a:close/>
                <a:moveTo>
                  <a:pt x="558911" y="303151"/>
                </a:moveTo>
                <a:lnTo>
                  <a:pt x="558911" y="1336845"/>
                </a:lnTo>
                <a:cubicBezTo>
                  <a:pt x="661868" y="1371633"/>
                  <a:pt x="720701" y="1376603"/>
                  <a:pt x="843269" y="1376603"/>
                </a:cubicBezTo>
                <a:cubicBezTo>
                  <a:pt x="1176655" y="1376603"/>
                  <a:pt x="1392375" y="1192725"/>
                  <a:pt x="1392375" y="879634"/>
                </a:cubicBezTo>
                <a:cubicBezTo>
                  <a:pt x="1392375" y="636120"/>
                  <a:pt x="1260001" y="303151"/>
                  <a:pt x="843269" y="303151"/>
                </a:cubicBezTo>
                <a:close/>
                <a:moveTo>
                  <a:pt x="7123660" y="218666"/>
                </a:moveTo>
                <a:lnTo>
                  <a:pt x="7697278" y="218666"/>
                </a:lnTo>
                <a:lnTo>
                  <a:pt x="8422882" y="2027632"/>
                </a:lnTo>
                <a:lnTo>
                  <a:pt x="9158291" y="218666"/>
                </a:lnTo>
                <a:lnTo>
                  <a:pt x="9692688" y="218666"/>
                </a:lnTo>
                <a:lnTo>
                  <a:pt x="9692688" y="283272"/>
                </a:lnTo>
                <a:cubicBezTo>
                  <a:pt x="9496579" y="288242"/>
                  <a:pt x="9423038" y="427393"/>
                  <a:pt x="9437746" y="641090"/>
                </a:cubicBezTo>
                <a:lnTo>
                  <a:pt x="9555411" y="2057450"/>
                </a:lnTo>
                <a:cubicBezTo>
                  <a:pt x="9579925" y="2340722"/>
                  <a:pt x="9624050" y="2430176"/>
                  <a:pt x="9834867" y="2450055"/>
                </a:cubicBezTo>
                <a:lnTo>
                  <a:pt x="9834867" y="2519631"/>
                </a:lnTo>
                <a:lnTo>
                  <a:pt x="9021014" y="2519631"/>
                </a:lnTo>
                <a:lnTo>
                  <a:pt x="9021014" y="2450055"/>
                </a:lnTo>
                <a:cubicBezTo>
                  <a:pt x="9207318" y="2415267"/>
                  <a:pt x="9266151" y="2330783"/>
                  <a:pt x="9251442" y="2102177"/>
                </a:cubicBezTo>
                <a:lnTo>
                  <a:pt x="9143582" y="616241"/>
                </a:lnTo>
                <a:lnTo>
                  <a:pt x="9133777" y="616241"/>
                </a:lnTo>
                <a:lnTo>
                  <a:pt x="8359146" y="2519631"/>
                </a:lnTo>
                <a:lnTo>
                  <a:pt x="8300314" y="2519631"/>
                </a:lnTo>
                <a:lnTo>
                  <a:pt x="7535488" y="616241"/>
                </a:lnTo>
                <a:lnTo>
                  <a:pt x="7530586" y="616241"/>
                </a:lnTo>
                <a:lnTo>
                  <a:pt x="7403115" y="2037571"/>
                </a:lnTo>
                <a:cubicBezTo>
                  <a:pt x="7383504" y="2266177"/>
                  <a:pt x="7466850" y="2405328"/>
                  <a:pt x="7697278" y="2450055"/>
                </a:cubicBezTo>
                <a:lnTo>
                  <a:pt x="7697278" y="2519631"/>
                </a:lnTo>
                <a:lnTo>
                  <a:pt x="6991287" y="2519631"/>
                </a:lnTo>
                <a:lnTo>
                  <a:pt x="6991287" y="2450055"/>
                </a:lnTo>
                <a:cubicBezTo>
                  <a:pt x="7221714" y="2415267"/>
                  <a:pt x="7256034" y="2281086"/>
                  <a:pt x="7280547" y="2027632"/>
                </a:cubicBezTo>
                <a:lnTo>
                  <a:pt x="7417823" y="447272"/>
                </a:lnTo>
                <a:cubicBezTo>
                  <a:pt x="7329574" y="347878"/>
                  <a:pt x="7251130" y="303151"/>
                  <a:pt x="7123660" y="283272"/>
                </a:cubicBezTo>
                <a:close/>
                <a:moveTo>
                  <a:pt x="0" y="218666"/>
                </a:moveTo>
                <a:lnTo>
                  <a:pt x="828561" y="218666"/>
                </a:lnTo>
                <a:cubicBezTo>
                  <a:pt x="1456110" y="218666"/>
                  <a:pt x="1711051" y="551635"/>
                  <a:pt x="1711051" y="869695"/>
                </a:cubicBezTo>
                <a:cubicBezTo>
                  <a:pt x="1711051" y="1252361"/>
                  <a:pt x="1421791" y="1466057"/>
                  <a:pt x="907005" y="1466057"/>
                </a:cubicBezTo>
                <a:cubicBezTo>
                  <a:pt x="808950" y="1466057"/>
                  <a:pt x="725604" y="1461088"/>
                  <a:pt x="558911" y="1441209"/>
                </a:cubicBezTo>
                <a:lnTo>
                  <a:pt x="558911" y="2082298"/>
                </a:lnTo>
                <a:cubicBezTo>
                  <a:pt x="558911" y="2370540"/>
                  <a:pt x="627549" y="2450055"/>
                  <a:pt x="818755" y="2450055"/>
                </a:cubicBezTo>
                <a:lnTo>
                  <a:pt x="818755" y="2519631"/>
                </a:lnTo>
                <a:lnTo>
                  <a:pt x="0" y="2519631"/>
                </a:lnTo>
                <a:lnTo>
                  <a:pt x="0" y="2450055"/>
                </a:lnTo>
                <a:cubicBezTo>
                  <a:pt x="161790" y="2450055"/>
                  <a:pt x="259845" y="2395389"/>
                  <a:pt x="259845" y="2092238"/>
                </a:cubicBezTo>
                <a:lnTo>
                  <a:pt x="259845" y="651029"/>
                </a:lnTo>
                <a:cubicBezTo>
                  <a:pt x="259845" y="367757"/>
                  <a:pt x="191207" y="283272"/>
                  <a:pt x="0" y="283272"/>
                </a:cubicBezTo>
                <a:close/>
                <a:moveTo>
                  <a:pt x="12781405" y="0"/>
                </a:moveTo>
                <a:lnTo>
                  <a:pt x="12850043" y="0"/>
                </a:lnTo>
                <a:lnTo>
                  <a:pt x="12850043" y="2241328"/>
                </a:lnTo>
                <a:cubicBezTo>
                  <a:pt x="12850043" y="2395389"/>
                  <a:pt x="12903973" y="2450055"/>
                  <a:pt x="13085373" y="2450055"/>
                </a:cubicBezTo>
                <a:lnTo>
                  <a:pt x="13085373" y="2519631"/>
                </a:lnTo>
                <a:lnTo>
                  <a:pt x="12266618" y="2519631"/>
                </a:lnTo>
                <a:cubicBezTo>
                  <a:pt x="11673389" y="2519631"/>
                  <a:pt x="11452766" y="2112116"/>
                  <a:pt x="11452766" y="1779148"/>
                </a:cubicBezTo>
                <a:cubicBezTo>
                  <a:pt x="11452766" y="1376603"/>
                  <a:pt x="11742027" y="1053573"/>
                  <a:pt x="12109731" y="1053573"/>
                </a:cubicBezTo>
                <a:cubicBezTo>
                  <a:pt x="12256813" y="1053573"/>
                  <a:pt x="12403895" y="1108240"/>
                  <a:pt x="12580393" y="1227512"/>
                </a:cubicBezTo>
                <a:lnTo>
                  <a:pt x="12580393" y="357817"/>
                </a:lnTo>
                <a:cubicBezTo>
                  <a:pt x="12580393" y="154060"/>
                  <a:pt x="12531366" y="114303"/>
                  <a:pt x="12394089" y="114303"/>
                </a:cubicBezTo>
                <a:lnTo>
                  <a:pt x="12315646" y="114303"/>
                </a:lnTo>
                <a:lnTo>
                  <a:pt x="12315646" y="44727"/>
                </a:lnTo>
                <a:close/>
              </a:path>
            </a:pathLst>
          </a:custGeom>
          <a:solidFill>
            <a:srgbClr val="011F5B"/>
          </a:solidFill>
          <a:ln w="0">
            <a:solidFill>
              <a:srgbClr val="011F5B">
                <a:alpha val="0"/>
              </a:srgbClr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450">
                <a:noFill/>
              </a:defRPr>
            </a:lvl1pPr>
            <a:lvl2pPr marL="0" indent="0">
              <a:buNone/>
              <a:defRPr sz="450">
                <a:noFill/>
              </a:defRPr>
            </a:lvl2pPr>
            <a:lvl3pPr marL="0" indent="0">
              <a:buNone/>
              <a:defRPr sz="450">
                <a:noFill/>
              </a:defRPr>
            </a:lvl3pPr>
            <a:lvl4pPr marL="0" indent="0">
              <a:buNone/>
              <a:defRPr sz="450">
                <a:noFill/>
              </a:defRPr>
            </a:lvl4pPr>
            <a:lvl5pPr marL="0" indent="0"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3" name="Logo icon TP 22">
            <a:extLst>
              <a:ext uri="{FF2B5EF4-FFF2-40B4-BE49-F238E27FC236}">
                <a16:creationId xmlns:a16="http://schemas.microsoft.com/office/drawing/2014/main" id="{0F4BCE63-43F3-4555-8BAF-83E42D4B4C3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431" y="531426"/>
            <a:ext cx="286191" cy="326960"/>
          </a:xfrm>
          <a:blipFill dpi="0" rotWithShape="1">
            <a:blip r:embed="rId2"/>
            <a:srcRect/>
            <a:stretch>
              <a:fillRect/>
            </a:stretch>
          </a:blipFill>
          <a:ln w="0">
            <a:solidFill>
              <a:srgbClr val="011F5B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189000" indent="0">
              <a:buNone/>
              <a:defRPr sz="450">
                <a:noFill/>
              </a:defRPr>
            </a:lvl2pPr>
            <a:lvl3pPr marL="351000" indent="0">
              <a:buNone/>
              <a:defRPr sz="450">
                <a:noFill/>
              </a:defRPr>
            </a:lvl3pPr>
            <a:lvl4pPr>
              <a:buNone/>
              <a:defRPr sz="450">
                <a:noFill/>
              </a:defRPr>
            </a:lvl4pPr>
            <a:lvl5pPr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6860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900" cy="5146200"/>
          </a:xfrm>
        </p:spPr>
        <p:txBody>
          <a:bodyPr lIns="6336000" tIns="0" rIns="0" anchor="ctr" anchorCtr="0"/>
          <a:lstStyle>
            <a:lvl1pPr marL="0" indent="0" algn="l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Color on picture Placeholder 18">
            <a:extLst>
              <a:ext uri="{FF2B5EF4-FFF2-40B4-BE49-F238E27FC236}">
                <a16:creationId xmlns:a16="http://schemas.microsoft.com/office/drawing/2014/main" id="{3BF98882-A207-49A5-A10B-32509C276FE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0"/>
            <a:ext cx="4572000" cy="5146200"/>
          </a:xfrm>
          <a:gradFill>
            <a:gsLst>
              <a:gs pos="23000">
                <a:srgbClr val="D8E7F3"/>
              </a:gs>
              <a:gs pos="100000">
                <a:srgbClr val="D8E7F3">
                  <a:alpha val="75000"/>
                </a:srgbClr>
              </a:gs>
            </a:gsLst>
            <a:lin ang="2700000" scaled="1"/>
          </a:gradFill>
          <a:ln>
            <a:solidFill>
              <a:srgbClr val="D8E7F3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600">
                <a:noFill/>
              </a:defRPr>
            </a:lvl1pPr>
            <a:lvl2pPr marL="102600" indent="0">
              <a:buFontTx/>
              <a:buNone/>
              <a:defRPr sz="600">
                <a:noFill/>
              </a:defRPr>
            </a:lvl2pPr>
            <a:lvl3pPr marL="205200" indent="0">
              <a:buFontTx/>
              <a:buNone/>
              <a:defRPr sz="600">
                <a:noFill/>
              </a:defRPr>
            </a:lvl3pPr>
            <a:lvl4pPr>
              <a:buFontTx/>
              <a:buNone/>
              <a:defRPr sz="600">
                <a:noFill/>
              </a:defRPr>
            </a:lvl4pPr>
            <a:lvl5pPr>
              <a:buFontTx/>
              <a:buNone/>
              <a:defRPr sz="60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1626701"/>
            <a:ext cx="3895726" cy="177252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3"/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911859"/>
            <a:ext cx="3895726" cy="2031491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300"/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5" name="Name Placeholder 4">
            <a:extLst>
              <a:ext uri="{FF2B5EF4-FFF2-40B4-BE49-F238E27FC236}">
                <a16:creationId xmlns:a16="http://schemas.microsoft.com/office/drawing/2014/main" id="{0DEBAA78-247D-43D1-9468-6B42F1A7A7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4228508"/>
            <a:ext cx="3898650" cy="135000"/>
          </a:xfrm>
        </p:spPr>
        <p:txBody>
          <a:bodyPr anchor="b" anchorCtr="0"/>
          <a:lstStyle>
            <a:lvl1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1pPr>
            <a:lvl2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2pPr>
            <a:lvl3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3pPr>
            <a:lvl4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4pPr>
            <a:lvl5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A7C73A34-E9C4-4B78-943D-A76709242B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4368368"/>
            <a:ext cx="3898650" cy="135000"/>
          </a:xfrm>
        </p:spPr>
        <p:txBody>
          <a:bodyPr/>
          <a:lstStyle>
            <a:lvl1pPr marL="0" indent="0">
              <a:buNone/>
              <a:defRPr sz="750" b="0">
                <a:latin typeface="+mj-lt"/>
              </a:defRPr>
            </a:lvl1pPr>
            <a:lvl2pPr marL="0" indent="0">
              <a:buNone/>
              <a:defRPr sz="750" b="0">
                <a:latin typeface="+mj-lt"/>
              </a:defRPr>
            </a:lvl2pPr>
            <a:lvl3pPr marL="0" indent="0">
              <a:buNone/>
              <a:defRPr sz="750" b="0">
                <a:latin typeface="+mj-lt"/>
              </a:defRPr>
            </a:lvl3pPr>
            <a:lvl4pPr marL="0" indent="0">
              <a:buNone/>
              <a:defRPr sz="750" b="0">
                <a:latin typeface="+mj-lt"/>
              </a:defRPr>
            </a:lvl4pPr>
            <a:lvl5pPr marL="0" indent="0">
              <a:buNone/>
              <a:defRPr sz="750" b="0">
                <a:latin typeface="+mj-lt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F3EC92B-9B31-4374-9D96-FD5435D5528F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40000" y="4506158"/>
            <a:ext cx="3898650" cy="135000"/>
          </a:xfrm>
        </p:spPr>
        <p:txBody>
          <a:bodyPr anchor="t" anchorCtr="0"/>
          <a:lstStyle>
            <a:lvl1pPr>
              <a:defRPr sz="750"/>
            </a:lvl1pPr>
          </a:lstStyle>
          <a:p>
            <a:fld id="{1FC94CE6-6F42-244F-899E-70D00A5C6FBC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7" name="Slide Number Placeholder 16" hidden="1">
            <a:extLst>
              <a:ext uri="{FF2B5EF4-FFF2-40B4-BE49-F238E27FC236}">
                <a16:creationId xmlns:a16="http://schemas.microsoft.com/office/drawing/2014/main" id="{E4441515-1B99-4C7A-89E4-F77E368766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22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Line top Placeholder 20">
            <a:extLst>
              <a:ext uri="{FF2B5EF4-FFF2-40B4-BE49-F238E27FC236}">
                <a16:creationId xmlns:a16="http://schemas.microsoft.com/office/drawing/2014/main" id="{FC775527-F2F6-4719-98BF-D44E08A3295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0" name="Logo TP 19">
            <a:extLst>
              <a:ext uri="{FF2B5EF4-FFF2-40B4-BE49-F238E27FC236}">
                <a16:creationId xmlns:a16="http://schemas.microsoft.com/office/drawing/2014/main" id="{A7F36327-189B-4D14-88B6-BC7B8C05630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6782" y="532015"/>
            <a:ext cx="1687116" cy="221456"/>
          </a:xfrm>
          <a:custGeom>
            <a:avLst/>
            <a:gdLst>
              <a:gd name="connsiteX0" fmla="*/ 18836270 w 19498138"/>
              <a:gd name="connsiteY0" fmla="*/ 1138058 h 2559388"/>
              <a:gd name="connsiteX1" fmla="*/ 18444052 w 19498138"/>
              <a:gd name="connsiteY1" fmla="*/ 1580360 h 2559388"/>
              <a:gd name="connsiteX2" fmla="*/ 19208878 w 19498138"/>
              <a:gd name="connsiteY2" fmla="*/ 1580360 h 2559388"/>
              <a:gd name="connsiteX3" fmla="*/ 18836270 w 19498138"/>
              <a:gd name="connsiteY3" fmla="*/ 1138058 h 2559388"/>
              <a:gd name="connsiteX4" fmla="*/ 12173467 w 19498138"/>
              <a:gd name="connsiteY4" fmla="*/ 1138058 h 2559388"/>
              <a:gd name="connsiteX5" fmla="*/ 11742027 w 19498138"/>
              <a:gd name="connsiteY5" fmla="*/ 1719511 h 2559388"/>
              <a:gd name="connsiteX6" fmla="*/ 12359770 w 19498138"/>
              <a:gd name="connsiteY6" fmla="*/ 2455025 h 2559388"/>
              <a:gd name="connsiteX7" fmla="*/ 12580393 w 19498138"/>
              <a:gd name="connsiteY7" fmla="*/ 2236359 h 2559388"/>
              <a:gd name="connsiteX8" fmla="*/ 12580393 w 19498138"/>
              <a:gd name="connsiteY8" fmla="*/ 1381573 h 2559388"/>
              <a:gd name="connsiteX9" fmla="*/ 12173467 w 19498138"/>
              <a:gd name="connsiteY9" fmla="*/ 1138058 h 2559388"/>
              <a:gd name="connsiteX10" fmla="*/ 10584984 w 19498138"/>
              <a:gd name="connsiteY10" fmla="*/ 1138058 h 2559388"/>
              <a:gd name="connsiteX11" fmla="*/ 10197668 w 19498138"/>
              <a:gd name="connsiteY11" fmla="*/ 1580360 h 2559388"/>
              <a:gd name="connsiteX12" fmla="*/ 10962493 w 19498138"/>
              <a:gd name="connsiteY12" fmla="*/ 1580360 h 2559388"/>
              <a:gd name="connsiteX13" fmla="*/ 10584984 w 19498138"/>
              <a:gd name="connsiteY13" fmla="*/ 1138058 h 2559388"/>
              <a:gd name="connsiteX14" fmla="*/ 2328795 w 19498138"/>
              <a:gd name="connsiteY14" fmla="*/ 1138058 h 2559388"/>
              <a:gd name="connsiteX15" fmla="*/ 1941479 w 19498138"/>
              <a:gd name="connsiteY15" fmla="*/ 1580360 h 2559388"/>
              <a:gd name="connsiteX16" fmla="*/ 2706305 w 19498138"/>
              <a:gd name="connsiteY16" fmla="*/ 1580360 h 2559388"/>
              <a:gd name="connsiteX17" fmla="*/ 2328795 w 19498138"/>
              <a:gd name="connsiteY17" fmla="*/ 1138058 h 2559388"/>
              <a:gd name="connsiteX18" fmla="*/ 18870590 w 19498138"/>
              <a:gd name="connsiteY18" fmla="*/ 1053573 h 2559388"/>
              <a:gd name="connsiteX19" fmla="*/ 19478528 w 19498138"/>
              <a:gd name="connsiteY19" fmla="*/ 1649936 h 2559388"/>
              <a:gd name="connsiteX20" fmla="*/ 18444052 w 19498138"/>
              <a:gd name="connsiteY20" fmla="*/ 1649936 h 2559388"/>
              <a:gd name="connsiteX21" fmla="*/ 19002962 w 19498138"/>
              <a:gd name="connsiteY21" fmla="*/ 2450055 h 2559388"/>
              <a:gd name="connsiteX22" fmla="*/ 19498138 w 19498138"/>
              <a:gd name="connsiteY22" fmla="*/ 2151874 h 2559388"/>
              <a:gd name="connsiteX23" fmla="*/ 19498138 w 19498138"/>
              <a:gd name="connsiteY23" fmla="*/ 2256237 h 2559388"/>
              <a:gd name="connsiteX24" fmla="*/ 18919616 w 19498138"/>
              <a:gd name="connsiteY24" fmla="*/ 2559388 h 2559388"/>
              <a:gd name="connsiteX25" fmla="*/ 18164596 w 19498138"/>
              <a:gd name="connsiteY25" fmla="*/ 1823875 h 2559388"/>
              <a:gd name="connsiteX26" fmla="*/ 18870590 w 19498138"/>
              <a:gd name="connsiteY26" fmla="*/ 1053573 h 2559388"/>
              <a:gd name="connsiteX27" fmla="*/ 16796736 w 19498138"/>
              <a:gd name="connsiteY27" fmla="*/ 1053573 h 2559388"/>
              <a:gd name="connsiteX28" fmla="*/ 16860472 w 19498138"/>
              <a:gd name="connsiteY28" fmla="*/ 1053573 h 2559388"/>
              <a:gd name="connsiteX29" fmla="*/ 16860472 w 19498138"/>
              <a:gd name="connsiteY29" fmla="*/ 1341815 h 2559388"/>
              <a:gd name="connsiteX30" fmla="*/ 17370356 w 19498138"/>
              <a:gd name="connsiteY30" fmla="*/ 1053573 h 2559388"/>
              <a:gd name="connsiteX31" fmla="*/ 17845920 w 19498138"/>
              <a:gd name="connsiteY31" fmla="*/ 1565451 h 2559388"/>
              <a:gd name="connsiteX32" fmla="*/ 17845920 w 19498138"/>
              <a:gd name="connsiteY32" fmla="*/ 2206540 h 2559388"/>
              <a:gd name="connsiteX33" fmla="*/ 18081250 w 19498138"/>
              <a:gd name="connsiteY33" fmla="*/ 2450055 h 2559388"/>
              <a:gd name="connsiteX34" fmla="*/ 18081250 w 19498138"/>
              <a:gd name="connsiteY34" fmla="*/ 2519631 h 2559388"/>
              <a:gd name="connsiteX35" fmla="*/ 17336036 w 19498138"/>
              <a:gd name="connsiteY35" fmla="*/ 2519631 h 2559388"/>
              <a:gd name="connsiteX36" fmla="*/ 17336036 w 19498138"/>
              <a:gd name="connsiteY36" fmla="*/ 2450055 h 2559388"/>
              <a:gd name="connsiteX37" fmla="*/ 17576270 w 19498138"/>
              <a:gd name="connsiteY37" fmla="*/ 2271146 h 2559388"/>
              <a:gd name="connsiteX38" fmla="*/ 17576270 w 19498138"/>
              <a:gd name="connsiteY38" fmla="*/ 1530663 h 2559388"/>
              <a:gd name="connsiteX39" fmla="*/ 17262496 w 19498138"/>
              <a:gd name="connsiteY39" fmla="*/ 1202664 h 2559388"/>
              <a:gd name="connsiteX40" fmla="*/ 16860472 w 19498138"/>
              <a:gd name="connsiteY40" fmla="*/ 1480966 h 2559388"/>
              <a:gd name="connsiteX41" fmla="*/ 16860472 w 19498138"/>
              <a:gd name="connsiteY41" fmla="*/ 2176722 h 2559388"/>
              <a:gd name="connsiteX42" fmla="*/ 17100706 w 19498138"/>
              <a:gd name="connsiteY42" fmla="*/ 2450055 h 2559388"/>
              <a:gd name="connsiteX43" fmla="*/ 17100706 w 19498138"/>
              <a:gd name="connsiteY43" fmla="*/ 2519631 h 2559388"/>
              <a:gd name="connsiteX44" fmla="*/ 16360394 w 19498138"/>
              <a:gd name="connsiteY44" fmla="*/ 2519631 h 2559388"/>
              <a:gd name="connsiteX45" fmla="*/ 16360394 w 19498138"/>
              <a:gd name="connsiteY45" fmla="*/ 2450055 h 2559388"/>
              <a:gd name="connsiteX46" fmla="*/ 16595724 w 19498138"/>
              <a:gd name="connsiteY46" fmla="*/ 2176722 h 2559388"/>
              <a:gd name="connsiteX47" fmla="*/ 16595724 w 19498138"/>
              <a:gd name="connsiteY47" fmla="*/ 1376603 h 2559388"/>
              <a:gd name="connsiteX48" fmla="*/ 16360394 w 19498138"/>
              <a:gd name="connsiteY48" fmla="*/ 1167876 h 2559388"/>
              <a:gd name="connsiteX49" fmla="*/ 16360394 w 19498138"/>
              <a:gd name="connsiteY49" fmla="*/ 1098301 h 2559388"/>
              <a:gd name="connsiteX50" fmla="*/ 15973080 w 19498138"/>
              <a:gd name="connsiteY50" fmla="*/ 1053573 h 2559388"/>
              <a:gd name="connsiteX51" fmla="*/ 16041716 w 19498138"/>
              <a:gd name="connsiteY51" fmla="*/ 1053573 h 2559388"/>
              <a:gd name="connsiteX52" fmla="*/ 16041716 w 19498138"/>
              <a:gd name="connsiteY52" fmla="*/ 2251268 h 2559388"/>
              <a:gd name="connsiteX53" fmla="*/ 16277048 w 19498138"/>
              <a:gd name="connsiteY53" fmla="*/ 2450055 h 2559388"/>
              <a:gd name="connsiteX54" fmla="*/ 16277048 w 19498138"/>
              <a:gd name="connsiteY54" fmla="*/ 2519631 h 2559388"/>
              <a:gd name="connsiteX55" fmla="*/ 15507320 w 19498138"/>
              <a:gd name="connsiteY55" fmla="*/ 2519631 h 2559388"/>
              <a:gd name="connsiteX56" fmla="*/ 15507320 w 19498138"/>
              <a:gd name="connsiteY56" fmla="*/ 2450055 h 2559388"/>
              <a:gd name="connsiteX57" fmla="*/ 15772068 w 19498138"/>
              <a:gd name="connsiteY57" fmla="*/ 2251268 h 2559388"/>
              <a:gd name="connsiteX58" fmla="*/ 15772068 w 19498138"/>
              <a:gd name="connsiteY58" fmla="*/ 1381573 h 2559388"/>
              <a:gd name="connsiteX59" fmla="*/ 15507320 w 19498138"/>
              <a:gd name="connsiteY59" fmla="*/ 1167876 h 2559388"/>
              <a:gd name="connsiteX60" fmla="*/ 15507320 w 19498138"/>
              <a:gd name="connsiteY60" fmla="*/ 1098301 h 2559388"/>
              <a:gd name="connsiteX61" fmla="*/ 14811133 w 19498138"/>
              <a:gd name="connsiteY61" fmla="*/ 1053573 h 2559388"/>
              <a:gd name="connsiteX62" fmla="*/ 15208253 w 19498138"/>
              <a:gd name="connsiteY62" fmla="*/ 1138058 h 2559388"/>
              <a:gd name="connsiteX63" fmla="*/ 15301405 w 19498138"/>
              <a:gd name="connsiteY63" fmla="*/ 1053573 h 2559388"/>
              <a:gd name="connsiteX64" fmla="*/ 15370043 w 19498138"/>
              <a:gd name="connsiteY64" fmla="*/ 1053573 h 2559388"/>
              <a:gd name="connsiteX65" fmla="*/ 15370043 w 19498138"/>
              <a:gd name="connsiteY65" fmla="*/ 1555512 h 2559388"/>
              <a:gd name="connsiteX66" fmla="*/ 15301405 w 19498138"/>
              <a:gd name="connsiteY66" fmla="*/ 1555512 h 2559388"/>
              <a:gd name="connsiteX67" fmla="*/ 14830744 w 19498138"/>
              <a:gd name="connsiteY67" fmla="*/ 1138058 h 2559388"/>
              <a:gd name="connsiteX68" fmla="*/ 14360082 w 19498138"/>
              <a:gd name="connsiteY68" fmla="*/ 1724481 h 2559388"/>
              <a:gd name="connsiteX69" fmla="*/ 14884674 w 19498138"/>
              <a:gd name="connsiteY69" fmla="*/ 2440116 h 2559388"/>
              <a:gd name="connsiteX70" fmla="*/ 15409265 w 19498138"/>
              <a:gd name="connsiteY70" fmla="*/ 2141935 h 2559388"/>
              <a:gd name="connsiteX71" fmla="*/ 15409265 w 19498138"/>
              <a:gd name="connsiteY71" fmla="*/ 2246298 h 2559388"/>
              <a:gd name="connsiteX72" fmla="*/ 14791522 w 19498138"/>
              <a:gd name="connsiteY72" fmla="*/ 2559388 h 2559388"/>
              <a:gd name="connsiteX73" fmla="*/ 14085529 w 19498138"/>
              <a:gd name="connsiteY73" fmla="*/ 1843753 h 2559388"/>
              <a:gd name="connsiteX74" fmla="*/ 14811133 w 19498138"/>
              <a:gd name="connsiteY74" fmla="*/ 1053573 h 2559388"/>
              <a:gd name="connsiteX75" fmla="*/ 13678603 w 19498138"/>
              <a:gd name="connsiteY75" fmla="*/ 1053573 h 2559388"/>
              <a:gd name="connsiteX76" fmla="*/ 13747241 w 19498138"/>
              <a:gd name="connsiteY76" fmla="*/ 1053573 h 2559388"/>
              <a:gd name="connsiteX77" fmla="*/ 13747241 w 19498138"/>
              <a:gd name="connsiteY77" fmla="*/ 2251268 h 2559388"/>
              <a:gd name="connsiteX78" fmla="*/ 13982572 w 19498138"/>
              <a:gd name="connsiteY78" fmla="*/ 2450055 h 2559388"/>
              <a:gd name="connsiteX79" fmla="*/ 13982572 w 19498138"/>
              <a:gd name="connsiteY79" fmla="*/ 2519631 h 2559388"/>
              <a:gd name="connsiteX80" fmla="*/ 13212844 w 19498138"/>
              <a:gd name="connsiteY80" fmla="*/ 2519631 h 2559388"/>
              <a:gd name="connsiteX81" fmla="*/ 13212844 w 19498138"/>
              <a:gd name="connsiteY81" fmla="*/ 2450055 h 2559388"/>
              <a:gd name="connsiteX82" fmla="*/ 13477591 w 19498138"/>
              <a:gd name="connsiteY82" fmla="*/ 2251268 h 2559388"/>
              <a:gd name="connsiteX83" fmla="*/ 13477591 w 19498138"/>
              <a:gd name="connsiteY83" fmla="*/ 1381573 h 2559388"/>
              <a:gd name="connsiteX84" fmla="*/ 13212844 w 19498138"/>
              <a:gd name="connsiteY84" fmla="*/ 1167876 h 2559388"/>
              <a:gd name="connsiteX85" fmla="*/ 13212844 w 19498138"/>
              <a:gd name="connsiteY85" fmla="*/ 1098301 h 2559388"/>
              <a:gd name="connsiteX86" fmla="*/ 10624205 w 19498138"/>
              <a:gd name="connsiteY86" fmla="*/ 1053573 h 2559388"/>
              <a:gd name="connsiteX87" fmla="*/ 11227241 w 19498138"/>
              <a:gd name="connsiteY87" fmla="*/ 1649936 h 2559388"/>
              <a:gd name="connsiteX88" fmla="*/ 10197668 w 19498138"/>
              <a:gd name="connsiteY88" fmla="*/ 1649936 h 2559388"/>
              <a:gd name="connsiteX89" fmla="*/ 10756579 w 19498138"/>
              <a:gd name="connsiteY89" fmla="*/ 2450055 h 2559388"/>
              <a:gd name="connsiteX90" fmla="*/ 11251754 w 19498138"/>
              <a:gd name="connsiteY90" fmla="*/ 2151874 h 2559388"/>
              <a:gd name="connsiteX91" fmla="*/ 11251754 w 19498138"/>
              <a:gd name="connsiteY91" fmla="*/ 2256237 h 2559388"/>
              <a:gd name="connsiteX92" fmla="*/ 10673233 w 19498138"/>
              <a:gd name="connsiteY92" fmla="*/ 2559388 h 2559388"/>
              <a:gd name="connsiteX93" fmla="*/ 9918213 w 19498138"/>
              <a:gd name="connsiteY93" fmla="*/ 1823875 h 2559388"/>
              <a:gd name="connsiteX94" fmla="*/ 10624205 w 19498138"/>
              <a:gd name="connsiteY94" fmla="*/ 1053573 h 2559388"/>
              <a:gd name="connsiteX95" fmla="*/ 5294943 w 19498138"/>
              <a:gd name="connsiteY95" fmla="*/ 1053573 h 2559388"/>
              <a:gd name="connsiteX96" fmla="*/ 5358679 w 19498138"/>
              <a:gd name="connsiteY96" fmla="*/ 1053573 h 2559388"/>
              <a:gd name="connsiteX97" fmla="*/ 5358679 w 19498138"/>
              <a:gd name="connsiteY97" fmla="*/ 1341815 h 2559388"/>
              <a:gd name="connsiteX98" fmla="*/ 5868562 w 19498138"/>
              <a:gd name="connsiteY98" fmla="*/ 1053573 h 2559388"/>
              <a:gd name="connsiteX99" fmla="*/ 6344127 w 19498138"/>
              <a:gd name="connsiteY99" fmla="*/ 1565451 h 2559388"/>
              <a:gd name="connsiteX100" fmla="*/ 6344127 w 19498138"/>
              <a:gd name="connsiteY100" fmla="*/ 2206540 h 2559388"/>
              <a:gd name="connsiteX101" fmla="*/ 6579458 w 19498138"/>
              <a:gd name="connsiteY101" fmla="*/ 2450055 h 2559388"/>
              <a:gd name="connsiteX102" fmla="*/ 6579458 w 19498138"/>
              <a:gd name="connsiteY102" fmla="*/ 2519631 h 2559388"/>
              <a:gd name="connsiteX103" fmla="*/ 5834244 w 19498138"/>
              <a:gd name="connsiteY103" fmla="*/ 2519631 h 2559388"/>
              <a:gd name="connsiteX104" fmla="*/ 5834244 w 19498138"/>
              <a:gd name="connsiteY104" fmla="*/ 2450055 h 2559388"/>
              <a:gd name="connsiteX105" fmla="*/ 6074477 w 19498138"/>
              <a:gd name="connsiteY105" fmla="*/ 2271146 h 2559388"/>
              <a:gd name="connsiteX106" fmla="*/ 6074477 w 19498138"/>
              <a:gd name="connsiteY106" fmla="*/ 1530663 h 2559388"/>
              <a:gd name="connsiteX107" fmla="*/ 5760703 w 19498138"/>
              <a:gd name="connsiteY107" fmla="*/ 1202664 h 2559388"/>
              <a:gd name="connsiteX108" fmla="*/ 5358679 w 19498138"/>
              <a:gd name="connsiteY108" fmla="*/ 1480966 h 2559388"/>
              <a:gd name="connsiteX109" fmla="*/ 5358679 w 19498138"/>
              <a:gd name="connsiteY109" fmla="*/ 2176722 h 2559388"/>
              <a:gd name="connsiteX110" fmla="*/ 5598912 w 19498138"/>
              <a:gd name="connsiteY110" fmla="*/ 2450055 h 2559388"/>
              <a:gd name="connsiteX111" fmla="*/ 5598912 w 19498138"/>
              <a:gd name="connsiteY111" fmla="*/ 2519631 h 2559388"/>
              <a:gd name="connsiteX112" fmla="*/ 4858601 w 19498138"/>
              <a:gd name="connsiteY112" fmla="*/ 2519631 h 2559388"/>
              <a:gd name="connsiteX113" fmla="*/ 4858601 w 19498138"/>
              <a:gd name="connsiteY113" fmla="*/ 2450055 h 2559388"/>
              <a:gd name="connsiteX114" fmla="*/ 5093932 w 19498138"/>
              <a:gd name="connsiteY114" fmla="*/ 2176722 h 2559388"/>
              <a:gd name="connsiteX115" fmla="*/ 5093932 w 19498138"/>
              <a:gd name="connsiteY115" fmla="*/ 1376603 h 2559388"/>
              <a:gd name="connsiteX116" fmla="*/ 4858601 w 19498138"/>
              <a:gd name="connsiteY116" fmla="*/ 1167876 h 2559388"/>
              <a:gd name="connsiteX117" fmla="*/ 4858601 w 19498138"/>
              <a:gd name="connsiteY117" fmla="*/ 1098301 h 2559388"/>
              <a:gd name="connsiteX118" fmla="*/ 3510352 w 19498138"/>
              <a:gd name="connsiteY118" fmla="*/ 1053573 h 2559388"/>
              <a:gd name="connsiteX119" fmla="*/ 3578990 w 19498138"/>
              <a:gd name="connsiteY119" fmla="*/ 1053573 h 2559388"/>
              <a:gd name="connsiteX120" fmla="*/ 3578990 w 19498138"/>
              <a:gd name="connsiteY120" fmla="*/ 1341815 h 2559388"/>
              <a:gd name="connsiteX121" fmla="*/ 4083971 w 19498138"/>
              <a:gd name="connsiteY121" fmla="*/ 1053573 h 2559388"/>
              <a:gd name="connsiteX122" fmla="*/ 4559535 w 19498138"/>
              <a:gd name="connsiteY122" fmla="*/ 1565451 h 2559388"/>
              <a:gd name="connsiteX123" fmla="*/ 4559535 w 19498138"/>
              <a:gd name="connsiteY123" fmla="*/ 2206540 h 2559388"/>
              <a:gd name="connsiteX124" fmla="*/ 4794865 w 19498138"/>
              <a:gd name="connsiteY124" fmla="*/ 2450055 h 2559388"/>
              <a:gd name="connsiteX125" fmla="*/ 4794865 w 19498138"/>
              <a:gd name="connsiteY125" fmla="*/ 2519631 h 2559388"/>
              <a:gd name="connsiteX126" fmla="*/ 4049651 w 19498138"/>
              <a:gd name="connsiteY126" fmla="*/ 2519631 h 2559388"/>
              <a:gd name="connsiteX127" fmla="*/ 4049651 w 19498138"/>
              <a:gd name="connsiteY127" fmla="*/ 2450055 h 2559388"/>
              <a:gd name="connsiteX128" fmla="*/ 4289885 w 19498138"/>
              <a:gd name="connsiteY128" fmla="*/ 2271146 h 2559388"/>
              <a:gd name="connsiteX129" fmla="*/ 4289885 w 19498138"/>
              <a:gd name="connsiteY129" fmla="*/ 1530663 h 2559388"/>
              <a:gd name="connsiteX130" fmla="*/ 3976110 w 19498138"/>
              <a:gd name="connsiteY130" fmla="*/ 1202664 h 2559388"/>
              <a:gd name="connsiteX131" fmla="*/ 3578990 w 19498138"/>
              <a:gd name="connsiteY131" fmla="*/ 1480966 h 2559388"/>
              <a:gd name="connsiteX132" fmla="*/ 3578990 w 19498138"/>
              <a:gd name="connsiteY132" fmla="*/ 2176722 h 2559388"/>
              <a:gd name="connsiteX133" fmla="*/ 3814321 w 19498138"/>
              <a:gd name="connsiteY133" fmla="*/ 2450055 h 2559388"/>
              <a:gd name="connsiteX134" fmla="*/ 3814321 w 19498138"/>
              <a:gd name="connsiteY134" fmla="*/ 2519631 h 2559388"/>
              <a:gd name="connsiteX135" fmla="*/ 3074010 w 19498138"/>
              <a:gd name="connsiteY135" fmla="*/ 2519631 h 2559388"/>
              <a:gd name="connsiteX136" fmla="*/ 3074010 w 19498138"/>
              <a:gd name="connsiteY136" fmla="*/ 2450055 h 2559388"/>
              <a:gd name="connsiteX137" fmla="*/ 3309340 w 19498138"/>
              <a:gd name="connsiteY137" fmla="*/ 2176722 h 2559388"/>
              <a:gd name="connsiteX138" fmla="*/ 3309340 w 19498138"/>
              <a:gd name="connsiteY138" fmla="*/ 1376603 h 2559388"/>
              <a:gd name="connsiteX139" fmla="*/ 3074010 w 19498138"/>
              <a:gd name="connsiteY139" fmla="*/ 1167876 h 2559388"/>
              <a:gd name="connsiteX140" fmla="*/ 3074010 w 19498138"/>
              <a:gd name="connsiteY140" fmla="*/ 1098301 h 2559388"/>
              <a:gd name="connsiteX141" fmla="*/ 2368017 w 19498138"/>
              <a:gd name="connsiteY141" fmla="*/ 1053573 h 2559388"/>
              <a:gd name="connsiteX142" fmla="*/ 2971052 w 19498138"/>
              <a:gd name="connsiteY142" fmla="*/ 1649936 h 2559388"/>
              <a:gd name="connsiteX143" fmla="*/ 1941479 w 19498138"/>
              <a:gd name="connsiteY143" fmla="*/ 1649936 h 2559388"/>
              <a:gd name="connsiteX144" fmla="*/ 2500390 w 19498138"/>
              <a:gd name="connsiteY144" fmla="*/ 2450055 h 2559388"/>
              <a:gd name="connsiteX145" fmla="*/ 2995566 w 19498138"/>
              <a:gd name="connsiteY145" fmla="*/ 2151874 h 2559388"/>
              <a:gd name="connsiteX146" fmla="*/ 2995566 w 19498138"/>
              <a:gd name="connsiteY146" fmla="*/ 2256237 h 2559388"/>
              <a:gd name="connsiteX147" fmla="*/ 2417044 w 19498138"/>
              <a:gd name="connsiteY147" fmla="*/ 2559388 h 2559388"/>
              <a:gd name="connsiteX148" fmla="*/ 1662024 w 19498138"/>
              <a:gd name="connsiteY148" fmla="*/ 1823875 h 2559388"/>
              <a:gd name="connsiteX149" fmla="*/ 2368017 w 19498138"/>
              <a:gd name="connsiteY149" fmla="*/ 1053573 h 2559388"/>
              <a:gd name="connsiteX150" fmla="*/ 15909344 w 19498138"/>
              <a:gd name="connsiteY150" fmla="*/ 323030 h 2559388"/>
              <a:gd name="connsiteX151" fmla="*/ 16080940 w 19498138"/>
              <a:gd name="connsiteY151" fmla="*/ 491999 h 2559388"/>
              <a:gd name="connsiteX152" fmla="*/ 15909344 w 19498138"/>
              <a:gd name="connsiteY152" fmla="*/ 670908 h 2559388"/>
              <a:gd name="connsiteX153" fmla="*/ 15737748 w 19498138"/>
              <a:gd name="connsiteY153" fmla="*/ 491999 h 2559388"/>
              <a:gd name="connsiteX154" fmla="*/ 15909344 w 19498138"/>
              <a:gd name="connsiteY154" fmla="*/ 323030 h 2559388"/>
              <a:gd name="connsiteX155" fmla="*/ 13619771 w 19498138"/>
              <a:gd name="connsiteY155" fmla="*/ 323030 h 2559388"/>
              <a:gd name="connsiteX156" fmla="*/ 13786463 w 19498138"/>
              <a:gd name="connsiteY156" fmla="*/ 491999 h 2559388"/>
              <a:gd name="connsiteX157" fmla="*/ 13619771 w 19498138"/>
              <a:gd name="connsiteY157" fmla="*/ 670908 h 2559388"/>
              <a:gd name="connsiteX158" fmla="*/ 13443272 w 19498138"/>
              <a:gd name="connsiteY158" fmla="*/ 491999 h 2559388"/>
              <a:gd name="connsiteX159" fmla="*/ 13619771 w 19498138"/>
              <a:gd name="connsiteY159" fmla="*/ 323030 h 2559388"/>
              <a:gd name="connsiteX160" fmla="*/ 558911 w 19498138"/>
              <a:gd name="connsiteY160" fmla="*/ 303151 h 2559388"/>
              <a:gd name="connsiteX161" fmla="*/ 558911 w 19498138"/>
              <a:gd name="connsiteY161" fmla="*/ 1336845 h 2559388"/>
              <a:gd name="connsiteX162" fmla="*/ 843269 w 19498138"/>
              <a:gd name="connsiteY162" fmla="*/ 1376603 h 2559388"/>
              <a:gd name="connsiteX163" fmla="*/ 1392375 w 19498138"/>
              <a:gd name="connsiteY163" fmla="*/ 879634 h 2559388"/>
              <a:gd name="connsiteX164" fmla="*/ 843269 w 19498138"/>
              <a:gd name="connsiteY164" fmla="*/ 303151 h 2559388"/>
              <a:gd name="connsiteX165" fmla="*/ 7123660 w 19498138"/>
              <a:gd name="connsiteY165" fmla="*/ 218666 h 2559388"/>
              <a:gd name="connsiteX166" fmla="*/ 7697278 w 19498138"/>
              <a:gd name="connsiteY166" fmla="*/ 218666 h 2559388"/>
              <a:gd name="connsiteX167" fmla="*/ 8422882 w 19498138"/>
              <a:gd name="connsiteY167" fmla="*/ 2027632 h 2559388"/>
              <a:gd name="connsiteX168" fmla="*/ 9158291 w 19498138"/>
              <a:gd name="connsiteY168" fmla="*/ 218666 h 2559388"/>
              <a:gd name="connsiteX169" fmla="*/ 9692688 w 19498138"/>
              <a:gd name="connsiteY169" fmla="*/ 218666 h 2559388"/>
              <a:gd name="connsiteX170" fmla="*/ 9692688 w 19498138"/>
              <a:gd name="connsiteY170" fmla="*/ 283272 h 2559388"/>
              <a:gd name="connsiteX171" fmla="*/ 9437746 w 19498138"/>
              <a:gd name="connsiteY171" fmla="*/ 641090 h 2559388"/>
              <a:gd name="connsiteX172" fmla="*/ 9555411 w 19498138"/>
              <a:gd name="connsiteY172" fmla="*/ 2057450 h 2559388"/>
              <a:gd name="connsiteX173" fmla="*/ 9834867 w 19498138"/>
              <a:gd name="connsiteY173" fmla="*/ 2450055 h 2559388"/>
              <a:gd name="connsiteX174" fmla="*/ 9834867 w 19498138"/>
              <a:gd name="connsiteY174" fmla="*/ 2519631 h 2559388"/>
              <a:gd name="connsiteX175" fmla="*/ 9021014 w 19498138"/>
              <a:gd name="connsiteY175" fmla="*/ 2519631 h 2559388"/>
              <a:gd name="connsiteX176" fmla="*/ 9021014 w 19498138"/>
              <a:gd name="connsiteY176" fmla="*/ 2450055 h 2559388"/>
              <a:gd name="connsiteX177" fmla="*/ 9251442 w 19498138"/>
              <a:gd name="connsiteY177" fmla="*/ 2102177 h 2559388"/>
              <a:gd name="connsiteX178" fmla="*/ 9143582 w 19498138"/>
              <a:gd name="connsiteY178" fmla="*/ 616241 h 2559388"/>
              <a:gd name="connsiteX179" fmla="*/ 9133777 w 19498138"/>
              <a:gd name="connsiteY179" fmla="*/ 616241 h 2559388"/>
              <a:gd name="connsiteX180" fmla="*/ 8359146 w 19498138"/>
              <a:gd name="connsiteY180" fmla="*/ 2519631 h 2559388"/>
              <a:gd name="connsiteX181" fmla="*/ 8300314 w 19498138"/>
              <a:gd name="connsiteY181" fmla="*/ 2519631 h 2559388"/>
              <a:gd name="connsiteX182" fmla="*/ 7535488 w 19498138"/>
              <a:gd name="connsiteY182" fmla="*/ 616241 h 2559388"/>
              <a:gd name="connsiteX183" fmla="*/ 7530586 w 19498138"/>
              <a:gd name="connsiteY183" fmla="*/ 616241 h 2559388"/>
              <a:gd name="connsiteX184" fmla="*/ 7403115 w 19498138"/>
              <a:gd name="connsiteY184" fmla="*/ 2037571 h 2559388"/>
              <a:gd name="connsiteX185" fmla="*/ 7697278 w 19498138"/>
              <a:gd name="connsiteY185" fmla="*/ 2450055 h 2559388"/>
              <a:gd name="connsiteX186" fmla="*/ 7697278 w 19498138"/>
              <a:gd name="connsiteY186" fmla="*/ 2519631 h 2559388"/>
              <a:gd name="connsiteX187" fmla="*/ 6991287 w 19498138"/>
              <a:gd name="connsiteY187" fmla="*/ 2519631 h 2559388"/>
              <a:gd name="connsiteX188" fmla="*/ 6991287 w 19498138"/>
              <a:gd name="connsiteY188" fmla="*/ 2450055 h 2559388"/>
              <a:gd name="connsiteX189" fmla="*/ 7280547 w 19498138"/>
              <a:gd name="connsiteY189" fmla="*/ 2027632 h 2559388"/>
              <a:gd name="connsiteX190" fmla="*/ 7417823 w 19498138"/>
              <a:gd name="connsiteY190" fmla="*/ 447272 h 2559388"/>
              <a:gd name="connsiteX191" fmla="*/ 7123660 w 19498138"/>
              <a:gd name="connsiteY191" fmla="*/ 283272 h 2559388"/>
              <a:gd name="connsiteX192" fmla="*/ 0 w 19498138"/>
              <a:gd name="connsiteY192" fmla="*/ 218666 h 2559388"/>
              <a:gd name="connsiteX193" fmla="*/ 828561 w 19498138"/>
              <a:gd name="connsiteY193" fmla="*/ 218666 h 2559388"/>
              <a:gd name="connsiteX194" fmla="*/ 1711051 w 19498138"/>
              <a:gd name="connsiteY194" fmla="*/ 869695 h 2559388"/>
              <a:gd name="connsiteX195" fmla="*/ 907005 w 19498138"/>
              <a:gd name="connsiteY195" fmla="*/ 1466057 h 2559388"/>
              <a:gd name="connsiteX196" fmla="*/ 558911 w 19498138"/>
              <a:gd name="connsiteY196" fmla="*/ 1441209 h 2559388"/>
              <a:gd name="connsiteX197" fmla="*/ 558911 w 19498138"/>
              <a:gd name="connsiteY197" fmla="*/ 2082298 h 2559388"/>
              <a:gd name="connsiteX198" fmla="*/ 818755 w 19498138"/>
              <a:gd name="connsiteY198" fmla="*/ 2450055 h 2559388"/>
              <a:gd name="connsiteX199" fmla="*/ 818755 w 19498138"/>
              <a:gd name="connsiteY199" fmla="*/ 2519631 h 2559388"/>
              <a:gd name="connsiteX200" fmla="*/ 0 w 19498138"/>
              <a:gd name="connsiteY200" fmla="*/ 2519631 h 2559388"/>
              <a:gd name="connsiteX201" fmla="*/ 0 w 19498138"/>
              <a:gd name="connsiteY201" fmla="*/ 2450055 h 2559388"/>
              <a:gd name="connsiteX202" fmla="*/ 259845 w 19498138"/>
              <a:gd name="connsiteY202" fmla="*/ 2092238 h 2559388"/>
              <a:gd name="connsiteX203" fmla="*/ 259845 w 19498138"/>
              <a:gd name="connsiteY203" fmla="*/ 651029 h 2559388"/>
              <a:gd name="connsiteX204" fmla="*/ 0 w 19498138"/>
              <a:gd name="connsiteY204" fmla="*/ 283272 h 2559388"/>
              <a:gd name="connsiteX205" fmla="*/ 12781405 w 19498138"/>
              <a:gd name="connsiteY205" fmla="*/ 0 h 2559388"/>
              <a:gd name="connsiteX206" fmla="*/ 12850043 w 19498138"/>
              <a:gd name="connsiteY206" fmla="*/ 0 h 2559388"/>
              <a:gd name="connsiteX207" fmla="*/ 12850043 w 19498138"/>
              <a:gd name="connsiteY207" fmla="*/ 2241328 h 2559388"/>
              <a:gd name="connsiteX208" fmla="*/ 13085373 w 19498138"/>
              <a:gd name="connsiteY208" fmla="*/ 2450055 h 2559388"/>
              <a:gd name="connsiteX209" fmla="*/ 13085373 w 19498138"/>
              <a:gd name="connsiteY209" fmla="*/ 2519631 h 2559388"/>
              <a:gd name="connsiteX210" fmla="*/ 12266618 w 19498138"/>
              <a:gd name="connsiteY210" fmla="*/ 2519631 h 2559388"/>
              <a:gd name="connsiteX211" fmla="*/ 11452766 w 19498138"/>
              <a:gd name="connsiteY211" fmla="*/ 1779148 h 2559388"/>
              <a:gd name="connsiteX212" fmla="*/ 12109731 w 19498138"/>
              <a:gd name="connsiteY212" fmla="*/ 1053573 h 2559388"/>
              <a:gd name="connsiteX213" fmla="*/ 12580393 w 19498138"/>
              <a:gd name="connsiteY213" fmla="*/ 1227512 h 2559388"/>
              <a:gd name="connsiteX214" fmla="*/ 12580393 w 19498138"/>
              <a:gd name="connsiteY214" fmla="*/ 357817 h 2559388"/>
              <a:gd name="connsiteX215" fmla="*/ 12394089 w 19498138"/>
              <a:gd name="connsiteY215" fmla="*/ 114303 h 2559388"/>
              <a:gd name="connsiteX216" fmla="*/ 12315646 w 19498138"/>
              <a:gd name="connsiteY216" fmla="*/ 114303 h 2559388"/>
              <a:gd name="connsiteX217" fmla="*/ 12315646 w 19498138"/>
              <a:gd name="connsiteY217" fmla="*/ 44727 h 255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9498138" h="2559388">
                <a:moveTo>
                  <a:pt x="18836270" y="1138058"/>
                </a:moveTo>
                <a:cubicBezTo>
                  <a:pt x="18600940" y="1138058"/>
                  <a:pt x="18463662" y="1316967"/>
                  <a:pt x="18444052" y="1580360"/>
                </a:cubicBezTo>
                <a:lnTo>
                  <a:pt x="19208878" y="1580360"/>
                </a:lnTo>
                <a:cubicBezTo>
                  <a:pt x="19223586" y="1267270"/>
                  <a:pt x="19012768" y="1138058"/>
                  <a:pt x="18836270" y="1138058"/>
                </a:cubicBezTo>
                <a:close/>
                <a:moveTo>
                  <a:pt x="12173467" y="1138058"/>
                </a:moveTo>
                <a:cubicBezTo>
                  <a:pt x="11918525" y="1138058"/>
                  <a:pt x="11742027" y="1371633"/>
                  <a:pt x="11742027" y="1719511"/>
                </a:cubicBezTo>
                <a:cubicBezTo>
                  <a:pt x="11742027" y="2057450"/>
                  <a:pt x="11898914" y="2455025"/>
                  <a:pt x="12359770" y="2455025"/>
                </a:cubicBezTo>
                <a:cubicBezTo>
                  <a:pt x="12516657" y="2455025"/>
                  <a:pt x="12580393" y="2390419"/>
                  <a:pt x="12580393" y="2236359"/>
                </a:cubicBezTo>
                <a:lnTo>
                  <a:pt x="12580393" y="1381573"/>
                </a:lnTo>
                <a:cubicBezTo>
                  <a:pt x="12467630" y="1227512"/>
                  <a:pt x="12315646" y="1138058"/>
                  <a:pt x="12173467" y="1138058"/>
                </a:cubicBezTo>
                <a:close/>
                <a:moveTo>
                  <a:pt x="10584984" y="1138058"/>
                </a:moveTo>
                <a:cubicBezTo>
                  <a:pt x="10354556" y="1138058"/>
                  <a:pt x="10212377" y="1316967"/>
                  <a:pt x="10197668" y="1580360"/>
                </a:cubicBezTo>
                <a:lnTo>
                  <a:pt x="10962493" y="1580360"/>
                </a:lnTo>
                <a:cubicBezTo>
                  <a:pt x="10977202" y="1267270"/>
                  <a:pt x="10766384" y="1138058"/>
                  <a:pt x="10584984" y="1138058"/>
                </a:cubicBezTo>
                <a:close/>
                <a:moveTo>
                  <a:pt x="2328795" y="1138058"/>
                </a:moveTo>
                <a:cubicBezTo>
                  <a:pt x="2098367" y="1138058"/>
                  <a:pt x="1956188" y="1316967"/>
                  <a:pt x="1941479" y="1580360"/>
                </a:cubicBezTo>
                <a:lnTo>
                  <a:pt x="2706305" y="1580360"/>
                </a:lnTo>
                <a:cubicBezTo>
                  <a:pt x="2721013" y="1267270"/>
                  <a:pt x="2510196" y="1138058"/>
                  <a:pt x="2328795" y="1138058"/>
                </a:cubicBezTo>
                <a:close/>
                <a:moveTo>
                  <a:pt x="18870590" y="1053573"/>
                </a:moveTo>
                <a:cubicBezTo>
                  <a:pt x="19194170" y="1053573"/>
                  <a:pt x="19498138" y="1321936"/>
                  <a:pt x="19478528" y="1649936"/>
                </a:cubicBezTo>
                <a:lnTo>
                  <a:pt x="18444052" y="1649936"/>
                </a:lnTo>
                <a:cubicBezTo>
                  <a:pt x="18439150" y="2291025"/>
                  <a:pt x="18816660" y="2450055"/>
                  <a:pt x="19002962" y="2450055"/>
                </a:cubicBezTo>
                <a:cubicBezTo>
                  <a:pt x="19199072" y="2450055"/>
                  <a:pt x="19297126" y="2380479"/>
                  <a:pt x="19498138" y="2151874"/>
                </a:cubicBezTo>
                <a:lnTo>
                  <a:pt x="19498138" y="2256237"/>
                </a:lnTo>
                <a:cubicBezTo>
                  <a:pt x="19331446" y="2474903"/>
                  <a:pt x="19164752" y="2559388"/>
                  <a:pt x="18919616" y="2559388"/>
                </a:cubicBezTo>
                <a:cubicBezTo>
                  <a:pt x="18483274" y="2559388"/>
                  <a:pt x="18164596" y="2251268"/>
                  <a:pt x="18164596" y="1823875"/>
                </a:cubicBezTo>
                <a:cubicBezTo>
                  <a:pt x="18164596" y="1391512"/>
                  <a:pt x="18473468" y="1053573"/>
                  <a:pt x="18870590" y="1053573"/>
                </a:cubicBezTo>
                <a:close/>
                <a:moveTo>
                  <a:pt x="16796736" y="1053573"/>
                </a:moveTo>
                <a:lnTo>
                  <a:pt x="16860472" y="1053573"/>
                </a:lnTo>
                <a:lnTo>
                  <a:pt x="16860472" y="1341815"/>
                </a:lnTo>
                <a:cubicBezTo>
                  <a:pt x="17027164" y="1147997"/>
                  <a:pt x="17193858" y="1053573"/>
                  <a:pt x="17370356" y="1053573"/>
                </a:cubicBezTo>
                <a:cubicBezTo>
                  <a:pt x="17605686" y="1053573"/>
                  <a:pt x="17845920" y="1222543"/>
                  <a:pt x="17845920" y="1565451"/>
                </a:cubicBezTo>
                <a:lnTo>
                  <a:pt x="17845920" y="2206540"/>
                </a:lnTo>
                <a:cubicBezTo>
                  <a:pt x="17845920" y="2395389"/>
                  <a:pt x="17885142" y="2450055"/>
                  <a:pt x="18081250" y="2450055"/>
                </a:cubicBezTo>
                <a:lnTo>
                  <a:pt x="18081250" y="2519631"/>
                </a:lnTo>
                <a:lnTo>
                  <a:pt x="17336036" y="2519631"/>
                </a:lnTo>
                <a:lnTo>
                  <a:pt x="17336036" y="2450055"/>
                </a:lnTo>
                <a:cubicBezTo>
                  <a:pt x="17522340" y="2450055"/>
                  <a:pt x="17576270" y="2405328"/>
                  <a:pt x="17576270" y="2271146"/>
                </a:cubicBezTo>
                <a:lnTo>
                  <a:pt x="17576270" y="1530663"/>
                </a:lnTo>
                <a:cubicBezTo>
                  <a:pt x="17576270" y="1302058"/>
                  <a:pt x="17414480" y="1202664"/>
                  <a:pt x="17262496" y="1202664"/>
                </a:cubicBezTo>
                <a:cubicBezTo>
                  <a:pt x="17125220" y="1202664"/>
                  <a:pt x="17002650" y="1292118"/>
                  <a:pt x="16860472" y="1480966"/>
                </a:cubicBezTo>
                <a:lnTo>
                  <a:pt x="16860472" y="2176722"/>
                </a:lnTo>
                <a:cubicBezTo>
                  <a:pt x="16860472" y="2395389"/>
                  <a:pt x="16889888" y="2450055"/>
                  <a:pt x="17100706" y="2450055"/>
                </a:cubicBezTo>
                <a:lnTo>
                  <a:pt x="17100706" y="2519631"/>
                </a:lnTo>
                <a:lnTo>
                  <a:pt x="16360394" y="2519631"/>
                </a:lnTo>
                <a:lnTo>
                  <a:pt x="16360394" y="2450055"/>
                </a:lnTo>
                <a:cubicBezTo>
                  <a:pt x="16546696" y="2450055"/>
                  <a:pt x="16595724" y="2435146"/>
                  <a:pt x="16595724" y="2176722"/>
                </a:cubicBezTo>
                <a:lnTo>
                  <a:pt x="16595724" y="1376603"/>
                </a:lnTo>
                <a:cubicBezTo>
                  <a:pt x="16595724" y="1202664"/>
                  <a:pt x="16551600" y="1167876"/>
                  <a:pt x="16360394" y="1167876"/>
                </a:cubicBezTo>
                <a:lnTo>
                  <a:pt x="16360394" y="1098301"/>
                </a:lnTo>
                <a:close/>
                <a:moveTo>
                  <a:pt x="15973080" y="1053573"/>
                </a:moveTo>
                <a:lnTo>
                  <a:pt x="16041716" y="1053573"/>
                </a:lnTo>
                <a:lnTo>
                  <a:pt x="16041716" y="2251268"/>
                </a:lnTo>
                <a:cubicBezTo>
                  <a:pt x="16041716" y="2395389"/>
                  <a:pt x="16076036" y="2450055"/>
                  <a:pt x="16277048" y="2450055"/>
                </a:cubicBezTo>
                <a:lnTo>
                  <a:pt x="16277048" y="2519631"/>
                </a:lnTo>
                <a:lnTo>
                  <a:pt x="15507320" y="2519631"/>
                </a:lnTo>
                <a:lnTo>
                  <a:pt x="15507320" y="2450055"/>
                </a:lnTo>
                <a:cubicBezTo>
                  <a:pt x="15723040" y="2450055"/>
                  <a:pt x="15772068" y="2420237"/>
                  <a:pt x="15772068" y="2251268"/>
                </a:cubicBezTo>
                <a:lnTo>
                  <a:pt x="15772068" y="1381573"/>
                </a:lnTo>
                <a:cubicBezTo>
                  <a:pt x="15772068" y="1182785"/>
                  <a:pt x="15713234" y="1167876"/>
                  <a:pt x="15507320" y="1167876"/>
                </a:cubicBezTo>
                <a:lnTo>
                  <a:pt x="15507320" y="1098301"/>
                </a:lnTo>
                <a:close/>
                <a:moveTo>
                  <a:pt x="14811133" y="1053573"/>
                </a:moveTo>
                <a:cubicBezTo>
                  <a:pt x="15021950" y="1053573"/>
                  <a:pt x="15134713" y="1138058"/>
                  <a:pt x="15208253" y="1138058"/>
                </a:cubicBezTo>
                <a:cubicBezTo>
                  <a:pt x="15242573" y="1138058"/>
                  <a:pt x="15276892" y="1108240"/>
                  <a:pt x="15301405" y="1053573"/>
                </a:cubicBezTo>
                <a:lnTo>
                  <a:pt x="15370043" y="1053573"/>
                </a:lnTo>
                <a:lnTo>
                  <a:pt x="15370043" y="1555512"/>
                </a:lnTo>
                <a:lnTo>
                  <a:pt x="15301405" y="1555512"/>
                </a:lnTo>
                <a:cubicBezTo>
                  <a:pt x="15242573" y="1302058"/>
                  <a:pt x="15066074" y="1138058"/>
                  <a:pt x="14830744" y="1138058"/>
                </a:cubicBezTo>
                <a:cubicBezTo>
                  <a:pt x="14551288" y="1138058"/>
                  <a:pt x="14360082" y="1376603"/>
                  <a:pt x="14360082" y="1724481"/>
                </a:cubicBezTo>
                <a:cubicBezTo>
                  <a:pt x="14360082" y="2117086"/>
                  <a:pt x="14600316" y="2440116"/>
                  <a:pt x="14884674" y="2440116"/>
                </a:cubicBezTo>
                <a:cubicBezTo>
                  <a:pt x="15056269" y="2440116"/>
                  <a:pt x="15262183" y="2350661"/>
                  <a:pt x="15409265" y="2141935"/>
                </a:cubicBezTo>
                <a:lnTo>
                  <a:pt x="15409265" y="2246298"/>
                </a:lnTo>
                <a:cubicBezTo>
                  <a:pt x="15257281" y="2455025"/>
                  <a:pt x="15046464" y="2559388"/>
                  <a:pt x="14791522" y="2559388"/>
                </a:cubicBezTo>
                <a:cubicBezTo>
                  <a:pt x="14374790" y="2559388"/>
                  <a:pt x="14085529" y="2266177"/>
                  <a:pt x="14085529" y="1843753"/>
                </a:cubicBezTo>
                <a:cubicBezTo>
                  <a:pt x="14085529" y="1406421"/>
                  <a:pt x="14409109" y="1053573"/>
                  <a:pt x="14811133" y="1053573"/>
                </a:cubicBezTo>
                <a:close/>
                <a:moveTo>
                  <a:pt x="13678603" y="1053573"/>
                </a:moveTo>
                <a:lnTo>
                  <a:pt x="13747241" y="1053573"/>
                </a:lnTo>
                <a:lnTo>
                  <a:pt x="13747241" y="2251268"/>
                </a:lnTo>
                <a:cubicBezTo>
                  <a:pt x="13747241" y="2395389"/>
                  <a:pt x="13781560" y="2450055"/>
                  <a:pt x="13982572" y="2450055"/>
                </a:cubicBezTo>
                <a:lnTo>
                  <a:pt x="13982572" y="2519631"/>
                </a:lnTo>
                <a:lnTo>
                  <a:pt x="13212844" y="2519631"/>
                </a:lnTo>
                <a:lnTo>
                  <a:pt x="13212844" y="2450055"/>
                </a:lnTo>
                <a:cubicBezTo>
                  <a:pt x="13428564" y="2450055"/>
                  <a:pt x="13477591" y="2420237"/>
                  <a:pt x="13477591" y="2251268"/>
                </a:cubicBezTo>
                <a:lnTo>
                  <a:pt x="13477591" y="1381573"/>
                </a:lnTo>
                <a:cubicBezTo>
                  <a:pt x="13477591" y="1182785"/>
                  <a:pt x="13418759" y="1167876"/>
                  <a:pt x="13212844" y="1167876"/>
                </a:cubicBezTo>
                <a:lnTo>
                  <a:pt x="13212844" y="1098301"/>
                </a:lnTo>
                <a:close/>
                <a:moveTo>
                  <a:pt x="10624205" y="1053573"/>
                </a:moveTo>
                <a:cubicBezTo>
                  <a:pt x="10947785" y="1053573"/>
                  <a:pt x="11246852" y="1321936"/>
                  <a:pt x="11227241" y="1649936"/>
                </a:cubicBezTo>
                <a:lnTo>
                  <a:pt x="10197668" y="1649936"/>
                </a:lnTo>
                <a:cubicBezTo>
                  <a:pt x="10192766" y="2291025"/>
                  <a:pt x="10565373" y="2450055"/>
                  <a:pt x="10756579" y="2450055"/>
                </a:cubicBezTo>
                <a:cubicBezTo>
                  <a:pt x="10952688" y="2450055"/>
                  <a:pt x="11050743" y="2380479"/>
                  <a:pt x="11251754" y="2151874"/>
                </a:cubicBezTo>
                <a:lnTo>
                  <a:pt x="11251754" y="2256237"/>
                </a:lnTo>
                <a:cubicBezTo>
                  <a:pt x="11080159" y="2474903"/>
                  <a:pt x="10918369" y="2559388"/>
                  <a:pt x="10673233" y="2559388"/>
                </a:cubicBezTo>
                <a:cubicBezTo>
                  <a:pt x="10236890" y="2559388"/>
                  <a:pt x="9918213" y="2251268"/>
                  <a:pt x="9918213" y="1823875"/>
                </a:cubicBezTo>
                <a:cubicBezTo>
                  <a:pt x="9918213" y="1391512"/>
                  <a:pt x="10227085" y="1053573"/>
                  <a:pt x="10624205" y="1053573"/>
                </a:cubicBezTo>
                <a:close/>
                <a:moveTo>
                  <a:pt x="5294943" y="1053573"/>
                </a:moveTo>
                <a:lnTo>
                  <a:pt x="5358679" y="1053573"/>
                </a:lnTo>
                <a:lnTo>
                  <a:pt x="5358679" y="1341815"/>
                </a:lnTo>
                <a:cubicBezTo>
                  <a:pt x="5525372" y="1147997"/>
                  <a:pt x="5692065" y="1053573"/>
                  <a:pt x="5868562" y="1053573"/>
                </a:cubicBezTo>
                <a:cubicBezTo>
                  <a:pt x="6103894" y="1053573"/>
                  <a:pt x="6344127" y="1222543"/>
                  <a:pt x="6344127" y="1565451"/>
                </a:cubicBezTo>
                <a:lnTo>
                  <a:pt x="6344127" y="2206540"/>
                </a:lnTo>
                <a:cubicBezTo>
                  <a:pt x="6344127" y="2395389"/>
                  <a:pt x="6383348" y="2450055"/>
                  <a:pt x="6579458" y="2450055"/>
                </a:cubicBezTo>
                <a:lnTo>
                  <a:pt x="6579458" y="2519631"/>
                </a:lnTo>
                <a:lnTo>
                  <a:pt x="5834244" y="2519631"/>
                </a:lnTo>
                <a:lnTo>
                  <a:pt x="5834244" y="2450055"/>
                </a:lnTo>
                <a:cubicBezTo>
                  <a:pt x="6020547" y="2450055"/>
                  <a:pt x="6074477" y="2405328"/>
                  <a:pt x="6074477" y="2271146"/>
                </a:cubicBezTo>
                <a:lnTo>
                  <a:pt x="6074477" y="1530663"/>
                </a:lnTo>
                <a:cubicBezTo>
                  <a:pt x="6074477" y="1302058"/>
                  <a:pt x="5912687" y="1202664"/>
                  <a:pt x="5760703" y="1202664"/>
                </a:cubicBezTo>
                <a:cubicBezTo>
                  <a:pt x="5623427" y="1202664"/>
                  <a:pt x="5500858" y="1292118"/>
                  <a:pt x="5358679" y="1480966"/>
                </a:cubicBezTo>
                <a:lnTo>
                  <a:pt x="5358679" y="2176722"/>
                </a:lnTo>
                <a:cubicBezTo>
                  <a:pt x="5358679" y="2395389"/>
                  <a:pt x="5388096" y="2450055"/>
                  <a:pt x="5598912" y="2450055"/>
                </a:cubicBezTo>
                <a:lnTo>
                  <a:pt x="5598912" y="2519631"/>
                </a:lnTo>
                <a:lnTo>
                  <a:pt x="4858601" y="2519631"/>
                </a:lnTo>
                <a:lnTo>
                  <a:pt x="4858601" y="2450055"/>
                </a:lnTo>
                <a:cubicBezTo>
                  <a:pt x="5044905" y="2450055"/>
                  <a:pt x="5093932" y="2435146"/>
                  <a:pt x="5093932" y="2176722"/>
                </a:cubicBezTo>
                <a:lnTo>
                  <a:pt x="5093932" y="1376603"/>
                </a:lnTo>
                <a:cubicBezTo>
                  <a:pt x="5093932" y="1202664"/>
                  <a:pt x="5049808" y="1167876"/>
                  <a:pt x="4858601" y="1167876"/>
                </a:cubicBezTo>
                <a:lnTo>
                  <a:pt x="4858601" y="1098301"/>
                </a:lnTo>
                <a:close/>
                <a:moveTo>
                  <a:pt x="3510352" y="1053573"/>
                </a:moveTo>
                <a:lnTo>
                  <a:pt x="3578990" y="1053573"/>
                </a:lnTo>
                <a:lnTo>
                  <a:pt x="3578990" y="1341815"/>
                </a:lnTo>
                <a:cubicBezTo>
                  <a:pt x="3740780" y="1147997"/>
                  <a:pt x="3907472" y="1053573"/>
                  <a:pt x="4083971" y="1053573"/>
                </a:cubicBezTo>
                <a:cubicBezTo>
                  <a:pt x="4319302" y="1053573"/>
                  <a:pt x="4559535" y="1222543"/>
                  <a:pt x="4559535" y="1565451"/>
                </a:cubicBezTo>
                <a:lnTo>
                  <a:pt x="4559535" y="2206540"/>
                </a:lnTo>
                <a:cubicBezTo>
                  <a:pt x="4559535" y="2395389"/>
                  <a:pt x="4598757" y="2450055"/>
                  <a:pt x="4794865" y="2450055"/>
                </a:cubicBezTo>
                <a:lnTo>
                  <a:pt x="4794865" y="2519631"/>
                </a:lnTo>
                <a:lnTo>
                  <a:pt x="4049651" y="2519631"/>
                </a:lnTo>
                <a:lnTo>
                  <a:pt x="4049651" y="2450055"/>
                </a:lnTo>
                <a:cubicBezTo>
                  <a:pt x="4235955" y="2450055"/>
                  <a:pt x="4289885" y="2405328"/>
                  <a:pt x="4289885" y="2271146"/>
                </a:cubicBezTo>
                <a:lnTo>
                  <a:pt x="4289885" y="1530663"/>
                </a:lnTo>
                <a:cubicBezTo>
                  <a:pt x="4289885" y="1302058"/>
                  <a:pt x="4128095" y="1202664"/>
                  <a:pt x="3976110" y="1202664"/>
                </a:cubicBezTo>
                <a:cubicBezTo>
                  <a:pt x="3838834" y="1202664"/>
                  <a:pt x="3716267" y="1292118"/>
                  <a:pt x="3578990" y="1480966"/>
                </a:cubicBezTo>
                <a:lnTo>
                  <a:pt x="3578990" y="2176722"/>
                </a:lnTo>
                <a:cubicBezTo>
                  <a:pt x="3578990" y="2395389"/>
                  <a:pt x="3603504" y="2450055"/>
                  <a:pt x="3814321" y="2450055"/>
                </a:cubicBezTo>
                <a:lnTo>
                  <a:pt x="3814321" y="2519631"/>
                </a:lnTo>
                <a:lnTo>
                  <a:pt x="3074010" y="2519631"/>
                </a:lnTo>
                <a:lnTo>
                  <a:pt x="3074010" y="2450055"/>
                </a:lnTo>
                <a:cubicBezTo>
                  <a:pt x="3260312" y="2450055"/>
                  <a:pt x="3309340" y="2435146"/>
                  <a:pt x="3309340" y="2176722"/>
                </a:cubicBezTo>
                <a:lnTo>
                  <a:pt x="3309340" y="1376603"/>
                </a:lnTo>
                <a:cubicBezTo>
                  <a:pt x="3309340" y="1202664"/>
                  <a:pt x="3265215" y="1167876"/>
                  <a:pt x="3074010" y="1167876"/>
                </a:cubicBezTo>
                <a:lnTo>
                  <a:pt x="3074010" y="1098301"/>
                </a:lnTo>
                <a:close/>
                <a:moveTo>
                  <a:pt x="2368017" y="1053573"/>
                </a:moveTo>
                <a:cubicBezTo>
                  <a:pt x="2691596" y="1053573"/>
                  <a:pt x="2990662" y="1321936"/>
                  <a:pt x="2971052" y="1649936"/>
                </a:cubicBezTo>
                <a:lnTo>
                  <a:pt x="1941479" y="1649936"/>
                </a:lnTo>
                <a:cubicBezTo>
                  <a:pt x="1936577" y="2291025"/>
                  <a:pt x="2309184" y="2450055"/>
                  <a:pt x="2500390" y="2450055"/>
                </a:cubicBezTo>
                <a:cubicBezTo>
                  <a:pt x="2696499" y="2450055"/>
                  <a:pt x="2794554" y="2380479"/>
                  <a:pt x="2995566" y="2151874"/>
                </a:cubicBezTo>
                <a:lnTo>
                  <a:pt x="2995566" y="2256237"/>
                </a:lnTo>
                <a:cubicBezTo>
                  <a:pt x="2823970" y="2474903"/>
                  <a:pt x="2662180" y="2559388"/>
                  <a:pt x="2417044" y="2559388"/>
                </a:cubicBezTo>
                <a:cubicBezTo>
                  <a:pt x="1975799" y="2559388"/>
                  <a:pt x="1662024" y="2251268"/>
                  <a:pt x="1662024" y="1823875"/>
                </a:cubicBezTo>
                <a:cubicBezTo>
                  <a:pt x="1662024" y="1391512"/>
                  <a:pt x="1970896" y="1053573"/>
                  <a:pt x="2368017" y="1053573"/>
                </a:cubicBezTo>
                <a:close/>
                <a:moveTo>
                  <a:pt x="15909344" y="323030"/>
                </a:moveTo>
                <a:cubicBezTo>
                  <a:pt x="16007398" y="323030"/>
                  <a:pt x="16080940" y="397575"/>
                  <a:pt x="16080940" y="491999"/>
                </a:cubicBezTo>
                <a:cubicBezTo>
                  <a:pt x="16080940" y="591393"/>
                  <a:pt x="16007398" y="670908"/>
                  <a:pt x="15909344" y="670908"/>
                </a:cubicBezTo>
                <a:cubicBezTo>
                  <a:pt x="15816192" y="670908"/>
                  <a:pt x="15737748" y="591393"/>
                  <a:pt x="15737748" y="491999"/>
                </a:cubicBezTo>
                <a:cubicBezTo>
                  <a:pt x="15737748" y="397575"/>
                  <a:pt x="15816192" y="323030"/>
                  <a:pt x="15909344" y="323030"/>
                </a:cubicBezTo>
                <a:close/>
                <a:moveTo>
                  <a:pt x="13619771" y="323030"/>
                </a:moveTo>
                <a:cubicBezTo>
                  <a:pt x="13712922" y="323030"/>
                  <a:pt x="13786463" y="397575"/>
                  <a:pt x="13786463" y="491999"/>
                </a:cubicBezTo>
                <a:cubicBezTo>
                  <a:pt x="13786463" y="591393"/>
                  <a:pt x="13712922" y="670908"/>
                  <a:pt x="13619771" y="670908"/>
                </a:cubicBezTo>
                <a:cubicBezTo>
                  <a:pt x="13521716" y="670908"/>
                  <a:pt x="13443272" y="591393"/>
                  <a:pt x="13443272" y="491999"/>
                </a:cubicBezTo>
                <a:cubicBezTo>
                  <a:pt x="13443272" y="397575"/>
                  <a:pt x="13521716" y="323030"/>
                  <a:pt x="13619771" y="323030"/>
                </a:cubicBezTo>
                <a:close/>
                <a:moveTo>
                  <a:pt x="558911" y="303151"/>
                </a:moveTo>
                <a:lnTo>
                  <a:pt x="558911" y="1336845"/>
                </a:lnTo>
                <a:cubicBezTo>
                  <a:pt x="661868" y="1371633"/>
                  <a:pt x="720701" y="1376603"/>
                  <a:pt x="843269" y="1376603"/>
                </a:cubicBezTo>
                <a:cubicBezTo>
                  <a:pt x="1176655" y="1376603"/>
                  <a:pt x="1392375" y="1192725"/>
                  <a:pt x="1392375" y="879634"/>
                </a:cubicBezTo>
                <a:cubicBezTo>
                  <a:pt x="1392375" y="636120"/>
                  <a:pt x="1260001" y="303151"/>
                  <a:pt x="843269" y="303151"/>
                </a:cubicBezTo>
                <a:close/>
                <a:moveTo>
                  <a:pt x="7123660" y="218666"/>
                </a:moveTo>
                <a:lnTo>
                  <a:pt x="7697278" y="218666"/>
                </a:lnTo>
                <a:lnTo>
                  <a:pt x="8422882" y="2027632"/>
                </a:lnTo>
                <a:lnTo>
                  <a:pt x="9158291" y="218666"/>
                </a:lnTo>
                <a:lnTo>
                  <a:pt x="9692688" y="218666"/>
                </a:lnTo>
                <a:lnTo>
                  <a:pt x="9692688" y="283272"/>
                </a:lnTo>
                <a:cubicBezTo>
                  <a:pt x="9496579" y="288242"/>
                  <a:pt x="9423038" y="427393"/>
                  <a:pt x="9437746" y="641090"/>
                </a:cubicBezTo>
                <a:lnTo>
                  <a:pt x="9555411" y="2057450"/>
                </a:lnTo>
                <a:cubicBezTo>
                  <a:pt x="9579925" y="2340722"/>
                  <a:pt x="9624050" y="2430176"/>
                  <a:pt x="9834867" y="2450055"/>
                </a:cubicBezTo>
                <a:lnTo>
                  <a:pt x="9834867" y="2519631"/>
                </a:lnTo>
                <a:lnTo>
                  <a:pt x="9021014" y="2519631"/>
                </a:lnTo>
                <a:lnTo>
                  <a:pt x="9021014" y="2450055"/>
                </a:lnTo>
                <a:cubicBezTo>
                  <a:pt x="9207318" y="2415267"/>
                  <a:pt x="9266151" y="2330783"/>
                  <a:pt x="9251442" y="2102177"/>
                </a:cubicBezTo>
                <a:lnTo>
                  <a:pt x="9143582" y="616241"/>
                </a:lnTo>
                <a:lnTo>
                  <a:pt x="9133777" y="616241"/>
                </a:lnTo>
                <a:lnTo>
                  <a:pt x="8359146" y="2519631"/>
                </a:lnTo>
                <a:lnTo>
                  <a:pt x="8300314" y="2519631"/>
                </a:lnTo>
                <a:lnTo>
                  <a:pt x="7535488" y="616241"/>
                </a:lnTo>
                <a:lnTo>
                  <a:pt x="7530586" y="616241"/>
                </a:lnTo>
                <a:lnTo>
                  <a:pt x="7403115" y="2037571"/>
                </a:lnTo>
                <a:cubicBezTo>
                  <a:pt x="7383504" y="2266177"/>
                  <a:pt x="7466850" y="2405328"/>
                  <a:pt x="7697278" y="2450055"/>
                </a:cubicBezTo>
                <a:lnTo>
                  <a:pt x="7697278" y="2519631"/>
                </a:lnTo>
                <a:lnTo>
                  <a:pt x="6991287" y="2519631"/>
                </a:lnTo>
                <a:lnTo>
                  <a:pt x="6991287" y="2450055"/>
                </a:lnTo>
                <a:cubicBezTo>
                  <a:pt x="7221714" y="2415267"/>
                  <a:pt x="7256034" y="2281086"/>
                  <a:pt x="7280547" y="2027632"/>
                </a:cubicBezTo>
                <a:lnTo>
                  <a:pt x="7417823" y="447272"/>
                </a:lnTo>
                <a:cubicBezTo>
                  <a:pt x="7329574" y="347878"/>
                  <a:pt x="7251130" y="303151"/>
                  <a:pt x="7123660" y="283272"/>
                </a:cubicBezTo>
                <a:close/>
                <a:moveTo>
                  <a:pt x="0" y="218666"/>
                </a:moveTo>
                <a:lnTo>
                  <a:pt x="828561" y="218666"/>
                </a:lnTo>
                <a:cubicBezTo>
                  <a:pt x="1456110" y="218666"/>
                  <a:pt x="1711051" y="551635"/>
                  <a:pt x="1711051" y="869695"/>
                </a:cubicBezTo>
                <a:cubicBezTo>
                  <a:pt x="1711051" y="1252361"/>
                  <a:pt x="1421791" y="1466057"/>
                  <a:pt x="907005" y="1466057"/>
                </a:cubicBezTo>
                <a:cubicBezTo>
                  <a:pt x="808950" y="1466057"/>
                  <a:pt x="725604" y="1461088"/>
                  <a:pt x="558911" y="1441209"/>
                </a:cubicBezTo>
                <a:lnTo>
                  <a:pt x="558911" y="2082298"/>
                </a:lnTo>
                <a:cubicBezTo>
                  <a:pt x="558911" y="2370540"/>
                  <a:pt x="627549" y="2450055"/>
                  <a:pt x="818755" y="2450055"/>
                </a:cubicBezTo>
                <a:lnTo>
                  <a:pt x="818755" y="2519631"/>
                </a:lnTo>
                <a:lnTo>
                  <a:pt x="0" y="2519631"/>
                </a:lnTo>
                <a:lnTo>
                  <a:pt x="0" y="2450055"/>
                </a:lnTo>
                <a:cubicBezTo>
                  <a:pt x="161790" y="2450055"/>
                  <a:pt x="259845" y="2395389"/>
                  <a:pt x="259845" y="2092238"/>
                </a:cubicBezTo>
                <a:lnTo>
                  <a:pt x="259845" y="651029"/>
                </a:lnTo>
                <a:cubicBezTo>
                  <a:pt x="259845" y="367757"/>
                  <a:pt x="191207" y="283272"/>
                  <a:pt x="0" y="283272"/>
                </a:cubicBezTo>
                <a:close/>
                <a:moveTo>
                  <a:pt x="12781405" y="0"/>
                </a:moveTo>
                <a:lnTo>
                  <a:pt x="12850043" y="0"/>
                </a:lnTo>
                <a:lnTo>
                  <a:pt x="12850043" y="2241328"/>
                </a:lnTo>
                <a:cubicBezTo>
                  <a:pt x="12850043" y="2395389"/>
                  <a:pt x="12903973" y="2450055"/>
                  <a:pt x="13085373" y="2450055"/>
                </a:cubicBezTo>
                <a:lnTo>
                  <a:pt x="13085373" y="2519631"/>
                </a:lnTo>
                <a:lnTo>
                  <a:pt x="12266618" y="2519631"/>
                </a:lnTo>
                <a:cubicBezTo>
                  <a:pt x="11673389" y="2519631"/>
                  <a:pt x="11452766" y="2112116"/>
                  <a:pt x="11452766" y="1779148"/>
                </a:cubicBezTo>
                <a:cubicBezTo>
                  <a:pt x="11452766" y="1376603"/>
                  <a:pt x="11742027" y="1053573"/>
                  <a:pt x="12109731" y="1053573"/>
                </a:cubicBezTo>
                <a:cubicBezTo>
                  <a:pt x="12256813" y="1053573"/>
                  <a:pt x="12403895" y="1108240"/>
                  <a:pt x="12580393" y="1227512"/>
                </a:cubicBezTo>
                <a:lnTo>
                  <a:pt x="12580393" y="357817"/>
                </a:lnTo>
                <a:cubicBezTo>
                  <a:pt x="12580393" y="154060"/>
                  <a:pt x="12531366" y="114303"/>
                  <a:pt x="12394089" y="114303"/>
                </a:cubicBezTo>
                <a:lnTo>
                  <a:pt x="12315646" y="114303"/>
                </a:lnTo>
                <a:lnTo>
                  <a:pt x="12315646" y="44727"/>
                </a:lnTo>
                <a:close/>
              </a:path>
            </a:pathLst>
          </a:custGeom>
          <a:solidFill>
            <a:srgbClr val="011F5B"/>
          </a:solidFill>
          <a:ln w="0">
            <a:solidFill>
              <a:srgbClr val="011F5B">
                <a:alpha val="0"/>
              </a:srgbClr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450">
                <a:noFill/>
              </a:defRPr>
            </a:lvl1pPr>
            <a:lvl2pPr marL="0" indent="0">
              <a:buNone/>
              <a:defRPr sz="450">
                <a:noFill/>
              </a:defRPr>
            </a:lvl2pPr>
            <a:lvl3pPr marL="0" indent="0">
              <a:buNone/>
              <a:defRPr sz="450">
                <a:noFill/>
              </a:defRPr>
            </a:lvl3pPr>
            <a:lvl4pPr marL="0" indent="0">
              <a:buNone/>
              <a:defRPr sz="450">
                <a:noFill/>
              </a:defRPr>
            </a:lvl4pPr>
            <a:lvl5pPr marL="0" indent="0"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3" name="Logo icon TP 22">
            <a:extLst>
              <a:ext uri="{FF2B5EF4-FFF2-40B4-BE49-F238E27FC236}">
                <a16:creationId xmlns:a16="http://schemas.microsoft.com/office/drawing/2014/main" id="{0F4BCE63-43F3-4555-8BAF-83E42D4B4C3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431" y="531426"/>
            <a:ext cx="286191" cy="326960"/>
          </a:xfrm>
          <a:blipFill dpi="0" rotWithShape="1">
            <a:blip r:embed="rId2"/>
            <a:srcRect/>
            <a:stretch>
              <a:fillRect/>
            </a:stretch>
          </a:blipFill>
          <a:ln w="0">
            <a:solidFill>
              <a:srgbClr val="011F5B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189000" indent="0">
              <a:buNone/>
              <a:defRPr sz="450">
                <a:noFill/>
              </a:defRPr>
            </a:lvl2pPr>
            <a:lvl3pPr marL="351000" indent="0">
              <a:buNone/>
              <a:defRPr sz="450">
                <a:noFill/>
              </a:defRPr>
            </a:lvl3pPr>
            <a:lvl4pPr>
              <a:buNone/>
              <a:defRPr sz="450">
                <a:noFill/>
              </a:defRPr>
            </a:lvl4pPr>
            <a:lvl5pPr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0519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pictur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900" cy="5146200"/>
          </a:xfrm>
        </p:spPr>
        <p:txBody>
          <a:bodyPr lIns="6336000" tIns="0" rIns="0" anchor="ctr" anchorCtr="0"/>
          <a:lstStyle>
            <a:lvl1pPr marL="0" indent="0" algn="l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Color on picture Placeholder 18">
            <a:extLst>
              <a:ext uri="{FF2B5EF4-FFF2-40B4-BE49-F238E27FC236}">
                <a16:creationId xmlns:a16="http://schemas.microsoft.com/office/drawing/2014/main" id="{3BF98882-A207-49A5-A10B-32509C276FE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0"/>
            <a:ext cx="4572000" cy="5146200"/>
          </a:xfrm>
          <a:gradFill>
            <a:gsLst>
              <a:gs pos="50000">
                <a:schemeClr val="accent1">
                  <a:alpha val="96000"/>
                </a:schemeClr>
              </a:gs>
              <a:gs pos="100000">
                <a:schemeClr val="accent1">
                  <a:alpha val="41000"/>
                </a:schemeClr>
              </a:gs>
            </a:gsLst>
            <a:lin ang="2700000" scaled="1"/>
          </a:gradFill>
          <a:ln>
            <a:solidFill>
              <a:srgbClr val="D8E7F3">
                <a:alpha val="0"/>
              </a:srgbClr>
            </a:solidFill>
          </a:ln>
        </p:spPr>
        <p:txBody>
          <a:bodyPr/>
          <a:lstStyle>
            <a:lvl1pPr marL="0" indent="0">
              <a:buFontTx/>
              <a:buNone/>
              <a:defRPr sz="600">
                <a:noFill/>
              </a:defRPr>
            </a:lvl1pPr>
            <a:lvl2pPr marL="102600" indent="0">
              <a:buFontTx/>
              <a:buNone/>
              <a:defRPr sz="600">
                <a:noFill/>
              </a:defRPr>
            </a:lvl2pPr>
            <a:lvl3pPr marL="205200" indent="0">
              <a:buFontTx/>
              <a:buNone/>
              <a:defRPr sz="600">
                <a:noFill/>
              </a:defRPr>
            </a:lvl3pPr>
            <a:lvl4pPr>
              <a:buFontTx/>
              <a:buNone/>
              <a:defRPr sz="600">
                <a:noFill/>
              </a:defRPr>
            </a:lvl4pPr>
            <a:lvl5pPr>
              <a:buFontTx/>
              <a:buNone/>
              <a:defRPr sz="60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40000" y="1626701"/>
            <a:ext cx="3895726" cy="177252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540000" y="1911859"/>
            <a:ext cx="3895726" cy="2031491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5" name="Name Placeholder 4">
            <a:extLst>
              <a:ext uri="{FF2B5EF4-FFF2-40B4-BE49-F238E27FC236}">
                <a16:creationId xmlns:a16="http://schemas.microsoft.com/office/drawing/2014/main" id="{0DEBAA78-247D-43D1-9468-6B42F1A7A7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540000" y="4228508"/>
            <a:ext cx="3898650" cy="135000"/>
          </a:xfrm>
        </p:spPr>
        <p:txBody>
          <a:bodyPr anchor="b" anchorCtr="0"/>
          <a:lstStyle>
            <a:lvl1pPr marL="0" indent="0">
              <a:buNone/>
              <a:defRPr sz="750" b="1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2pPr>
            <a:lvl3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3pPr>
            <a:lvl4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4pPr>
            <a:lvl5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A7C73A34-E9C4-4B78-943D-A76709242B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white">
          <a:xfrm>
            <a:off x="540000" y="4368368"/>
            <a:ext cx="3898650" cy="135000"/>
          </a:xfrm>
        </p:spPr>
        <p:txBody>
          <a:bodyPr/>
          <a:lstStyle>
            <a:lvl1pPr marL="0" indent="0">
              <a:buNone/>
              <a:defRPr sz="750" b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750" b="0">
                <a:latin typeface="+mj-lt"/>
              </a:defRPr>
            </a:lvl2pPr>
            <a:lvl3pPr marL="0" indent="0">
              <a:buNone/>
              <a:defRPr sz="750" b="0">
                <a:latin typeface="+mj-lt"/>
              </a:defRPr>
            </a:lvl3pPr>
            <a:lvl4pPr marL="0" indent="0">
              <a:buNone/>
              <a:defRPr sz="750" b="0">
                <a:latin typeface="+mj-lt"/>
              </a:defRPr>
            </a:lvl4pPr>
            <a:lvl5pPr marL="0" indent="0">
              <a:buNone/>
              <a:defRPr sz="750" b="0">
                <a:latin typeface="+mj-lt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F3EC92B-9B31-4374-9D96-FD5435D5528F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>
          <a:xfrm>
            <a:off x="540000" y="4506158"/>
            <a:ext cx="3898650" cy="135000"/>
          </a:xfrm>
        </p:spPr>
        <p:txBody>
          <a:bodyPr anchor="t" anchorCtr="0"/>
          <a:lstStyle>
            <a:lvl1pPr>
              <a:defRPr sz="750">
                <a:solidFill>
                  <a:schemeClr val="bg1"/>
                </a:solidFill>
              </a:defRPr>
            </a:lvl1pPr>
          </a:lstStyle>
          <a:p>
            <a:fld id="{4AD6313F-1ED5-554F-BE65-BDA7B4559166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7" name="Slide Number Placeholder 16" hidden="1">
            <a:extLst>
              <a:ext uri="{FF2B5EF4-FFF2-40B4-BE49-F238E27FC236}">
                <a16:creationId xmlns:a16="http://schemas.microsoft.com/office/drawing/2014/main" id="{E4441515-1B99-4C7A-89E4-F77E368766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22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Line top Placeholder 20">
            <a:extLst>
              <a:ext uri="{FF2B5EF4-FFF2-40B4-BE49-F238E27FC236}">
                <a16:creationId xmlns:a16="http://schemas.microsoft.com/office/drawing/2014/main" id="{FC775527-F2F6-4719-98BF-D44E08A3295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>
              <a:defRPr sz="450">
                <a:noFill/>
              </a:defRPr>
            </a:lvl2pPr>
            <a:lvl3pPr>
              <a:defRPr sz="450">
                <a:noFill/>
              </a:defRPr>
            </a:lvl3pPr>
            <a:lvl4pPr>
              <a:defRPr sz="450">
                <a:noFill/>
              </a:defRPr>
            </a:lvl4pPr>
            <a:lvl5pPr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0" name="Logo TP 19">
            <a:extLst>
              <a:ext uri="{FF2B5EF4-FFF2-40B4-BE49-F238E27FC236}">
                <a16:creationId xmlns:a16="http://schemas.microsoft.com/office/drawing/2014/main" id="{A7F36327-189B-4D14-88B6-BC7B8C05630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6782" y="532015"/>
            <a:ext cx="1687116" cy="221456"/>
          </a:xfrm>
          <a:custGeom>
            <a:avLst/>
            <a:gdLst>
              <a:gd name="connsiteX0" fmla="*/ 18836270 w 19498138"/>
              <a:gd name="connsiteY0" fmla="*/ 1138058 h 2559388"/>
              <a:gd name="connsiteX1" fmla="*/ 18444052 w 19498138"/>
              <a:gd name="connsiteY1" fmla="*/ 1580360 h 2559388"/>
              <a:gd name="connsiteX2" fmla="*/ 19208878 w 19498138"/>
              <a:gd name="connsiteY2" fmla="*/ 1580360 h 2559388"/>
              <a:gd name="connsiteX3" fmla="*/ 18836270 w 19498138"/>
              <a:gd name="connsiteY3" fmla="*/ 1138058 h 2559388"/>
              <a:gd name="connsiteX4" fmla="*/ 12173467 w 19498138"/>
              <a:gd name="connsiteY4" fmla="*/ 1138058 h 2559388"/>
              <a:gd name="connsiteX5" fmla="*/ 11742027 w 19498138"/>
              <a:gd name="connsiteY5" fmla="*/ 1719511 h 2559388"/>
              <a:gd name="connsiteX6" fmla="*/ 12359770 w 19498138"/>
              <a:gd name="connsiteY6" fmla="*/ 2455025 h 2559388"/>
              <a:gd name="connsiteX7" fmla="*/ 12580393 w 19498138"/>
              <a:gd name="connsiteY7" fmla="*/ 2236359 h 2559388"/>
              <a:gd name="connsiteX8" fmla="*/ 12580393 w 19498138"/>
              <a:gd name="connsiteY8" fmla="*/ 1381573 h 2559388"/>
              <a:gd name="connsiteX9" fmla="*/ 12173467 w 19498138"/>
              <a:gd name="connsiteY9" fmla="*/ 1138058 h 2559388"/>
              <a:gd name="connsiteX10" fmla="*/ 10584984 w 19498138"/>
              <a:gd name="connsiteY10" fmla="*/ 1138058 h 2559388"/>
              <a:gd name="connsiteX11" fmla="*/ 10197668 w 19498138"/>
              <a:gd name="connsiteY11" fmla="*/ 1580360 h 2559388"/>
              <a:gd name="connsiteX12" fmla="*/ 10962493 w 19498138"/>
              <a:gd name="connsiteY12" fmla="*/ 1580360 h 2559388"/>
              <a:gd name="connsiteX13" fmla="*/ 10584984 w 19498138"/>
              <a:gd name="connsiteY13" fmla="*/ 1138058 h 2559388"/>
              <a:gd name="connsiteX14" fmla="*/ 2328795 w 19498138"/>
              <a:gd name="connsiteY14" fmla="*/ 1138058 h 2559388"/>
              <a:gd name="connsiteX15" fmla="*/ 1941479 w 19498138"/>
              <a:gd name="connsiteY15" fmla="*/ 1580360 h 2559388"/>
              <a:gd name="connsiteX16" fmla="*/ 2706305 w 19498138"/>
              <a:gd name="connsiteY16" fmla="*/ 1580360 h 2559388"/>
              <a:gd name="connsiteX17" fmla="*/ 2328795 w 19498138"/>
              <a:gd name="connsiteY17" fmla="*/ 1138058 h 2559388"/>
              <a:gd name="connsiteX18" fmla="*/ 18870590 w 19498138"/>
              <a:gd name="connsiteY18" fmla="*/ 1053573 h 2559388"/>
              <a:gd name="connsiteX19" fmla="*/ 19478528 w 19498138"/>
              <a:gd name="connsiteY19" fmla="*/ 1649936 h 2559388"/>
              <a:gd name="connsiteX20" fmla="*/ 18444052 w 19498138"/>
              <a:gd name="connsiteY20" fmla="*/ 1649936 h 2559388"/>
              <a:gd name="connsiteX21" fmla="*/ 19002962 w 19498138"/>
              <a:gd name="connsiteY21" fmla="*/ 2450055 h 2559388"/>
              <a:gd name="connsiteX22" fmla="*/ 19498138 w 19498138"/>
              <a:gd name="connsiteY22" fmla="*/ 2151874 h 2559388"/>
              <a:gd name="connsiteX23" fmla="*/ 19498138 w 19498138"/>
              <a:gd name="connsiteY23" fmla="*/ 2256237 h 2559388"/>
              <a:gd name="connsiteX24" fmla="*/ 18919616 w 19498138"/>
              <a:gd name="connsiteY24" fmla="*/ 2559388 h 2559388"/>
              <a:gd name="connsiteX25" fmla="*/ 18164596 w 19498138"/>
              <a:gd name="connsiteY25" fmla="*/ 1823875 h 2559388"/>
              <a:gd name="connsiteX26" fmla="*/ 18870590 w 19498138"/>
              <a:gd name="connsiteY26" fmla="*/ 1053573 h 2559388"/>
              <a:gd name="connsiteX27" fmla="*/ 16796736 w 19498138"/>
              <a:gd name="connsiteY27" fmla="*/ 1053573 h 2559388"/>
              <a:gd name="connsiteX28" fmla="*/ 16860472 w 19498138"/>
              <a:gd name="connsiteY28" fmla="*/ 1053573 h 2559388"/>
              <a:gd name="connsiteX29" fmla="*/ 16860472 w 19498138"/>
              <a:gd name="connsiteY29" fmla="*/ 1341815 h 2559388"/>
              <a:gd name="connsiteX30" fmla="*/ 17370356 w 19498138"/>
              <a:gd name="connsiteY30" fmla="*/ 1053573 h 2559388"/>
              <a:gd name="connsiteX31" fmla="*/ 17845920 w 19498138"/>
              <a:gd name="connsiteY31" fmla="*/ 1565451 h 2559388"/>
              <a:gd name="connsiteX32" fmla="*/ 17845920 w 19498138"/>
              <a:gd name="connsiteY32" fmla="*/ 2206540 h 2559388"/>
              <a:gd name="connsiteX33" fmla="*/ 18081250 w 19498138"/>
              <a:gd name="connsiteY33" fmla="*/ 2450055 h 2559388"/>
              <a:gd name="connsiteX34" fmla="*/ 18081250 w 19498138"/>
              <a:gd name="connsiteY34" fmla="*/ 2519631 h 2559388"/>
              <a:gd name="connsiteX35" fmla="*/ 17336036 w 19498138"/>
              <a:gd name="connsiteY35" fmla="*/ 2519631 h 2559388"/>
              <a:gd name="connsiteX36" fmla="*/ 17336036 w 19498138"/>
              <a:gd name="connsiteY36" fmla="*/ 2450055 h 2559388"/>
              <a:gd name="connsiteX37" fmla="*/ 17576270 w 19498138"/>
              <a:gd name="connsiteY37" fmla="*/ 2271146 h 2559388"/>
              <a:gd name="connsiteX38" fmla="*/ 17576270 w 19498138"/>
              <a:gd name="connsiteY38" fmla="*/ 1530663 h 2559388"/>
              <a:gd name="connsiteX39" fmla="*/ 17262496 w 19498138"/>
              <a:gd name="connsiteY39" fmla="*/ 1202664 h 2559388"/>
              <a:gd name="connsiteX40" fmla="*/ 16860472 w 19498138"/>
              <a:gd name="connsiteY40" fmla="*/ 1480966 h 2559388"/>
              <a:gd name="connsiteX41" fmla="*/ 16860472 w 19498138"/>
              <a:gd name="connsiteY41" fmla="*/ 2176722 h 2559388"/>
              <a:gd name="connsiteX42" fmla="*/ 17100706 w 19498138"/>
              <a:gd name="connsiteY42" fmla="*/ 2450055 h 2559388"/>
              <a:gd name="connsiteX43" fmla="*/ 17100706 w 19498138"/>
              <a:gd name="connsiteY43" fmla="*/ 2519631 h 2559388"/>
              <a:gd name="connsiteX44" fmla="*/ 16360394 w 19498138"/>
              <a:gd name="connsiteY44" fmla="*/ 2519631 h 2559388"/>
              <a:gd name="connsiteX45" fmla="*/ 16360394 w 19498138"/>
              <a:gd name="connsiteY45" fmla="*/ 2450055 h 2559388"/>
              <a:gd name="connsiteX46" fmla="*/ 16595724 w 19498138"/>
              <a:gd name="connsiteY46" fmla="*/ 2176722 h 2559388"/>
              <a:gd name="connsiteX47" fmla="*/ 16595724 w 19498138"/>
              <a:gd name="connsiteY47" fmla="*/ 1376603 h 2559388"/>
              <a:gd name="connsiteX48" fmla="*/ 16360394 w 19498138"/>
              <a:gd name="connsiteY48" fmla="*/ 1167876 h 2559388"/>
              <a:gd name="connsiteX49" fmla="*/ 16360394 w 19498138"/>
              <a:gd name="connsiteY49" fmla="*/ 1098301 h 2559388"/>
              <a:gd name="connsiteX50" fmla="*/ 15973080 w 19498138"/>
              <a:gd name="connsiteY50" fmla="*/ 1053573 h 2559388"/>
              <a:gd name="connsiteX51" fmla="*/ 16041716 w 19498138"/>
              <a:gd name="connsiteY51" fmla="*/ 1053573 h 2559388"/>
              <a:gd name="connsiteX52" fmla="*/ 16041716 w 19498138"/>
              <a:gd name="connsiteY52" fmla="*/ 2251268 h 2559388"/>
              <a:gd name="connsiteX53" fmla="*/ 16277048 w 19498138"/>
              <a:gd name="connsiteY53" fmla="*/ 2450055 h 2559388"/>
              <a:gd name="connsiteX54" fmla="*/ 16277048 w 19498138"/>
              <a:gd name="connsiteY54" fmla="*/ 2519631 h 2559388"/>
              <a:gd name="connsiteX55" fmla="*/ 15507320 w 19498138"/>
              <a:gd name="connsiteY55" fmla="*/ 2519631 h 2559388"/>
              <a:gd name="connsiteX56" fmla="*/ 15507320 w 19498138"/>
              <a:gd name="connsiteY56" fmla="*/ 2450055 h 2559388"/>
              <a:gd name="connsiteX57" fmla="*/ 15772068 w 19498138"/>
              <a:gd name="connsiteY57" fmla="*/ 2251268 h 2559388"/>
              <a:gd name="connsiteX58" fmla="*/ 15772068 w 19498138"/>
              <a:gd name="connsiteY58" fmla="*/ 1381573 h 2559388"/>
              <a:gd name="connsiteX59" fmla="*/ 15507320 w 19498138"/>
              <a:gd name="connsiteY59" fmla="*/ 1167876 h 2559388"/>
              <a:gd name="connsiteX60" fmla="*/ 15507320 w 19498138"/>
              <a:gd name="connsiteY60" fmla="*/ 1098301 h 2559388"/>
              <a:gd name="connsiteX61" fmla="*/ 14811133 w 19498138"/>
              <a:gd name="connsiteY61" fmla="*/ 1053573 h 2559388"/>
              <a:gd name="connsiteX62" fmla="*/ 15208253 w 19498138"/>
              <a:gd name="connsiteY62" fmla="*/ 1138058 h 2559388"/>
              <a:gd name="connsiteX63" fmla="*/ 15301405 w 19498138"/>
              <a:gd name="connsiteY63" fmla="*/ 1053573 h 2559388"/>
              <a:gd name="connsiteX64" fmla="*/ 15370043 w 19498138"/>
              <a:gd name="connsiteY64" fmla="*/ 1053573 h 2559388"/>
              <a:gd name="connsiteX65" fmla="*/ 15370043 w 19498138"/>
              <a:gd name="connsiteY65" fmla="*/ 1555512 h 2559388"/>
              <a:gd name="connsiteX66" fmla="*/ 15301405 w 19498138"/>
              <a:gd name="connsiteY66" fmla="*/ 1555512 h 2559388"/>
              <a:gd name="connsiteX67" fmla="*/ 14830744 w 19498138"/>
              <a:gd name="connsiteY67" fmla="*/ 1138058 h 2559388"/>
              <a:gd name="connsiteX68" fmla="*/ 14360082 w 19498138"/>
              <a:gd name="connsiteY68" fmla="*/ 1724481 h 2559388"/>
              <a:gd name="connsiteX69" fmla="*/ 14884674 w 19498138"/>
              <a:gd name="connsiteY69" fmla="*/ 2440116 h 2559388"/>
              <a:gd name="connsiteX70" fmla="*/ 15409265 w 19498138"/>
              <a:gd name="connsiteY70" fmla="*/ 2141935 h 2559388"/>
              <a:gd name="connsiteX71" fmla="*/ 15409265 w 19498138"/>
              <a:gd name="connsiteY71" fmla="*/ 2246298 h 2559388"/>
              <a:gd name="connsiteX72" fmla="*/ 14791522 w 19498138"/>
              <a:gd name="connsiteY72" fmla="*/ 2559388 h 2559388"/>
              <a:gd name="connsiteX73" fmla="*/ 14085529 w 19498138"/>
              <a:gd name="connsiteY73" fmla="*/ 1843753 h 2559388"/>
              <a:gd name="connsiteX74" fmla="*/ 14811133 w 19498138"/>
              <a:gd name="connsiteY74" fmla="*/ 1053573 h 2559388"/>
              <a:gd name="connsiteX75" fmla="*/ 13678603 w 19498138"/>
              <a:gd name="connsiteY75" fmla="*/ 1053573 h 2559388"/>
              <a:gd name="connsiteX76" fmla="*/ 13747241 w 19498138"/>
              <a:gd name="connsiteY76" fmla="*/ 1053573 h 2559388"/>
              <a:gd name="connsiteX77" fmla="*/ 13747241 w 19498138"/>
              <a:gd name="connsiteY77" fmla="*/ 2251268 h 2559388"/>
              <a:gd name="connsiteX78" fmla="*/ 13982572 w 19498138"/>
              <a:gd name="connsiteY78" fmla="*/ 2450055 h 2559388"/>
              <a:gd name="connsiteX79" fmla="*/ 13982572 w 19498138"/>
              <a:gd name="connsiteY79" fmla="*/ 2519631 h 2559388"/>
              <a:gd name="connsiteX80" fmla="*/ 13212844 w 19498138"/>
              <a:gd name="connsiteY80" fmla="*/ 2519631 h 2559388"/>
              <a:gd name="connsiteX81" fmla="*/ 13212844 w 19498138"/>
              <a:gd name="connsiteY81" fmla="*/ 2450055 h 2559388"/>
              <a:gd name="connsiteX82" fmla="*/ 13477591 w 19498138"/>
              <a:gd name="connsiteY82" fmla="*/ 2251268 h 2559388"/>
              <a:gd name="connsiteX83" fmla="*/ 13477591 w 19498138"/>
              <a:gd name="connsiteY83" fmla="*/ 1381573 h 2559388"/>
              <a:gd name="connsiteX84" fmla="*/ 13212844 w 19498138"/>
              <a:gd name="connsiteY84" fmla="*/ 1167876 h 2559388"/>
              <a:gd name="connsiteX85" fmla="*/ 13212844 w 19498138"/>
              <a:gd name="connsiteY85" fmla="*/ 1098301 h 2559388"/>
              <a:gd name="connsiteX86" fmla="*/ 10624205 w 19498138"/>
              <a:gd name="connsiteY86" fmla="*/ 1053573 h 2559388"/>
              <a:gd name="connsiteX87" fmla="*/ 11227241 w 19498138"/>
              <a:gd name="connsiteY87" fmla="*/ 1649936 h 2559388"/>
              <a:gd name="connsiteX88" fmla="*/ 10197668 w 19498138"/>
              <a:gd name="connsiteY88" fmla="*/ 1649936 h 2559388"/>
              <a:gd name="connsiteX89" fmla="*/ 10756579 w 19498138"/>
              <a:gd name="connsiteY89" fmla="*/ 2450055 h 2559388"/>
              <a:gd name="connsiteX90" fmla="*/ 11251754 w 19498138"/>
              <a:gd name="connsiteY90" fmla="*/ 2151874 h 2559388"/>
              <a:gd name="connsiteX91" fmla="*/ 11251754 w 19498138"/>
              <a:gd name="connsiteY91" fmla="*/ 2256237 h 2559388"/>
              <a:gd name="connsiteX92" fmla="*/ 10673233 w 19498138"/>
              <a:gd name="connsiteY92" fmla="*/ 2559388 h 2559388"/>
              <a:gd name="connsiteX93" fmla="*/ 9918213 w 19498138"/>
              <a:gd name="connsiteY93" fmla="*/ 1823875 h 2559388"/>
              <a:gd name="connsiteX94" fmla="*/ 10624205 w 19498138"/>
              <a:gd name="connsiteY94" fmla="*/ 1053573 h 2559388"/>
              <a:gd name="connsiteX95" fmla="*/ 5294943 w 19498138"/>
              <a:gd name="connsiteY95" fmla="*/ 1053573 h 2559388"/>
              <a:gd name="connsiteX96" fmla="*/ 5358679 w 19498138"/>
              <a:gd name="connsiteY96" fmla="*/ 1053573 h 2559388"/>
              <a:gd name="connsiteX97" fmla="*/ 5358679 w 19498138"/>
              <a:gd name="connsiteY97" fmla="*/ 1341815 h 2559388"/>
              <a:gd name="connsiteX98" fmla="*/ 5868562 w 19498138"/>
              <a:gd name="connsiteY98" fmla="*/ 1053573 h 2559388"/>
              <a:gd name="connsiteX99" fmla="*/ 6344127 w 19498138"/>
              <a:gd name="connsiteY99" fmla="*/ 1565451 h 2559388"/>
              <a:gd name="connsiteX100" fmla="*/ 6344127 w 19498138"/>
              <a:gd name="connsiteY100" fmla="*/ 2206540 h 2559388"/>
              <a:gd name="connsiteX101" fmla="*/ 6579458 w 19498138"/>
              <a:gd name="connsiteY101" fmla="*/ 2450055 h 2559388"/>
              <a:gd name="connsiteX102" fmla="*/ 6579458 w 19498138"/>
              <a:gd name="connsiteY102" fmla="*/ 2519631 h 2559388"/>
              <a:gd name="connsiteX103" fmla="*/ 5834244 w 19498138"/>
              <a:gd name="connsiteY103" fmla="*/ 2519631 h 2559388"/>
              <a:gd name="connsiteX104" fmla="*/ 5834244 w 19498138"/>
              <a:gd name="connsiteY104" fmla="*/ 2450055 h 2559388"/>
              <a:gd name="connsiteX105" fmla="*/ 6074477 w 19498138"/>
              <a:gd name="connsiteY105" fmla="*/ 2271146 h 2559388"/>
              <a:gd name="connsiteX106" fmla="*/ 6074477 w 19498138"/>
              <a:gd name="connsiteY106" fmla="*/ 1530663 h 2559388"/>
              <a:gd name="connsiteX107" fmla="*/ 5760703 w 19498138"/>
              <a:gd name="connsiteY107" fmla="*/ 1202664 h 2559388"/>
              <a:gd name="connsiteX108" fmla="*/ 5358679 w 19498138"/>
              <a:gd name="connsiteY108" fmla="*/ 1480966 h 2559388"/>
              <a:gd name="connsiteX109" fmla="*/ 5358679 w 19498138"/>
              <a:gd name="connsiteY109" fmla="*/ 2176722 h 2559388"/>
              <a:gd name="connsiteX110" fmla="*/ 5598912 w 19498138"/>
              <a:gd name="connsiteY110" fmla="*/ 2450055 h 2559388"/>
              <a:gd name="connsiteX111" fmla="*/ 5598912 w 19498138"/>
              <a:gd name="connsiteY111" fmla="*/ 2519631 h 2559388"/>
              <a:gd name="connsiteX112" fmla="*/ 4858601 w 19498138"/>
              <a:gd name="connsiteY112" fmla="*/ 2519631 h 2559388"/>
              <a:gd name="connsiteX113" fmla="*/ 4858601 w 19498138"/>
              <a:gd name="connsiteY113" fmla="*/ 2450055 h 2559388"/>
              <a:gd name="connsiteX114" fmla="*/ 5093932 w 19498138"/>
              <a:gd name="connsiteY114" fmla="*/ 2176722 h 2559388"/>
              <a:gd name="connsiteX115" fmla="*/ 5093932 w 19498138"/>
              <a:gd name="connsiteY115" fmla="*/ 1376603 h 2559388"/>
              <a:gd name="connsiteX116" fmla="*/ 4858601 w 19498138"/>
              <a:gd name="connsiteY116" fmla="*/ 1167876 h 2559388"/>
              <a:gd name="connsiteX117" fmla="*/ 4858601 w 19498138"/>
              <a:gd name="connsiteY117" fmla="*/ 1098301 h 2559388"/>
              <a:gd name="connsiteX118" fmla="*/ 3510352 w 19498138"/>
              <a:gd name="connsiteY118" fmla="*/ 1053573 h 2559388"/>
              <a:gd name="connsiteX119" fmla="*/ 3578990 w 19498138"/>
              <a:gd name="connsiteY119" fmla="*/ 1053573 h 2559388"/>
              <a:gd name="connsiteX120" fmla="*/ 3578990 w 19498138"/>
              <a:gd name="connsiteY120" fmla="*/ 1341815 h 2559388"/>
              <a:gd name="connsiteX121" fmla="*/ 4083971 w 19498138"/>
              <a:gd name="connsiteY121" fmla="*/ 1053573 h 2559388"/>
              <a:gd name="connsiteX122" fmla="*/ 4559535 w 19498138"/>
              <a:gd name="connsiteY122" fmla="*/ 1565451 h 2559388"/>
              <a:gd name="connsiteX123" fmla="*/ 4559535 w 19498138"/>
              <a:gd name="connsiteY123" fmla="*/ 2206540 h 2559388"/>
              <a:gd name="connsiteX124" fmla="*/ 4794865 w 19498138"/>
              <a:gd name="connsiteY124" fmla="*/ 2450055 h 2559388"/>
              <a:gd name="connsiteX125" fmla="*/ 4794865 w 19498138"/>
              <a:gd name="connsiteY125" fmla="*/ 2519631 h 2559388"/>
              <a:gd name="connsiteX126" fmla="*/ 4049651 w 19498138"/>
              <a:gd name="connsiteY126" fmla="*/ 2519631 h 2559388"/>
              <a:gd name="connsiteX127" fmla="*/ 4049651 w 19498138"/>
              <a:gd name="connsiteY127" fmla="*/ 2450055 h 2559388"/>
              <a:gd name="connsiteX128" fmla="*/ 4289885 w 19498138"/>
              <a:gd name="connsiteY128" fmla="*/ 2271146 h 2559388"/>
              <a:gd name="connsiteX129" fmla="*/ 4289885 w 19498138"/>
              <a:gd name="connsiteY129" fmla="*/ 1530663 h 2559388"/>
              <a:gd name="connsiteX130" fmla="*/ 3976110 w 19498138"/>
              <a:gd name="connsiteY130" fmla="*/ 1202664 h 2559388"/>
              <a:gd name="connsiteX131" fmla="*/ 3578990 w 19498138"/>
              <a:gd name="connsiteY131" fmla="*/ 1480966 h 2559388"/>
              <a:gd name="connsiteX132" fmla="*/ 3578990 w 19498138"/>
              <a:gd name="connsiteY132" fmla="*/ 2176722 h 2559388"/>
              <a:gd name="connsiteX133" fmla="*/ 3814321 w 19498138"/>
              <a:gd name="connsiteY133" fmla="*/ 2450055 h 2559388"/>
              <a:gd name="connsiteX134" fmla="*/ 3814321 w 19498138"/>
              <a:gd name="connsiteY134" fmla="*/ 2519631 h 2559388"/>
              <a:gd name="connsiteX135" fmla="*/ 3074010 w 19498138"/>
              <a:gd name="connsiteY135" fmla="*/ 2519631 h 2559388"/>
              <a:gd name="connsiteX136" fmla="*/ 3074010 w 19498138"/>
              <a:gd name="connsiteY136" fmla="*/ 2450055 h 2559388"/>
              <a:gd name="connsiteX137" fmla="*/ 3309340 w 19498138"/>
              <a:gd name="connsiteY137" fmla="*/ 2176722 h 2559388"/>
              <a:gd name="connsiteX138" fmla="*/ 3309340 w 19498138"/>
              <a:gd name="connsiteY138" fmla="*/ 1376603 h 2559388"/>
              <a:gd name="connsiteX139" fmla="*/ 3074010 w 19498138"/>
              <a:gd name="connsiteY139" fmla="*/ 1167876 h 2559388"/>
              <a:gd name="connsiteX140" fmla="*/ 3074010 w 19498138"/>
              <a:gd name="connsiteY140" fmla="*/ 1098301 h 2559388"/>
              <a:gd name="connsiteX141" fmla="*/ 2368017 w 19498138"/>
              <a:gd name="connsiteY141" fmla="*/ 1053573 h 2559388"/>
              <a:gd name="connsiteX142" fmla="*/ 2971052 w 19498138"/>
              <a:gd name="connsiteY142" fmla="*/ 1649936 h 2559388"/>
              <a:gd name="connsiteX143" fmla="*/ 1941479 w 19498138"/>
              <a:gd name="connsiteY143" fmla="*/ 1649936 h 2559388"/>
              <a:gd name="connsiteX144" fmla="*/ 2500390 w 19498138"/>
              <a:gd name="connsiteY144" fmla="*/ 2450055 h 2559388"/>
              <a:gd name="connsiteX145" fmla="*/ 2995566 w 19498138"/>
              <a:gd name="connsiteY145" fmla="*/ 2151874 h 2559388"/>
              <a:gd name="connsiteX146" fmla="*/ 2995566 w 19498138"/>
              <a:gd name="connsiteY146" fmla="*/ 2256237 h 2559388"/>
              <a:gd name="connsiteX147" fmla="*/ 2417044 w 19498138"/>
              <a:gd name="connsiteY147" fmla="*/ 2559388 h 2559388"/>
              <a:gd name="connsiteX148" fmla="*/ 1662024 w 19498138"/>
              <a:gd name="connsiteY148" fmla="*/ 1823875 h 2559388"/>
              <a:gd name="connsiteX149" fmla="*/ 2368017 w 19498138"/>
              <a:gd name="connsiteY149" fmla="*/ 1053573 h 2559388"/>
              <a:gd name="connsiteX150" fmla="*/ 15909344 w 19498138"/>
              <a:gd name="connsiteY150" fmla="*/ 323030 h 2559388"/>
              <a:gd name="connsiteX151" fmla="*/ 16080940 w 19498138"/>
              <a:gd name="connsiteY151" fmla="*/ 491999 h 2559388"/>
              <a:gd name="connsiteX152" fmla="*/ 15909344 w 19498138"/>
              <a:gd name="connsiteY152" fmla="*/ 670908 h 2559388"/>
              <a:gd name="connsiteX153" fmla="*/ 15737748 w 19498138"/>
              <a:gd name="connsiteY153" fmla="*/ 491999 h 2559388"/>
              <a:gd name="connsiteX154" fmla="*/ 15909344 w 19498138"/>
              <a:gd name="connsiteY154" fmla="*/ 323030 h 2559388"/>
              <a:gd name="connsiteX155" fmla="*/ 13619771 w 19498138"/>
              <a:gd name="connsiteY155" fmla="*/ 323030 h 2559388"/>
              <a:gd name="connsiteX156" fmla="*/ 13786463 w 19498138"/>
              <a:gd name="connsiteY156" fmla="*/ 491999 h 2559388"/>
              <a:gd name="connsiteX157" fmla="*/ 13619771 w 19498138"/>
              <a:gd name="connsiteY157" fmla="*/ 670908 h 2559388"/>
              <a:gd name="connsiteX158" fmla="*/ 13443272 w 19498138"/>
              <a:gd name="connsiteY158" fmla="*/ 491999 h 2559388"/>
              <a:gd name="connsiteX159" fmla="*/ 13619771 w 19498138"/>
              <a:gd name="connsiteY159" fmla="*/ 323030 h 2559388"/>
              <a:gd name="connsiteX160" fmla="*/ 558911 w 19498138"/>
              <a:gd name="connsiteY160" fmla="*/ 303151 h 2559388"/>
              <a:gd name="connsiteX161" fmla="*/ 558911 w 19498138"/>
              <a:gd name="connsiteY161" fmla="*/ 1336845 h 2559388"/>
              <a:gd name="connsiteX162" fmla="*/ 843269 w 19498138"/>
              <a:gd name="connsiteY162" fmla="*/ 1376603 h 2559388"/>
              <a:gd name="connsiteX163" fmla="*/ 1392375 w 19498138"/>
              <a:gd name="connsiteY163" fmla="*/ 879634 h 2559388"/>
              <a:gd name="connsiteX164" fmla="*/ 843269 w 19498138"/>
              <a:gd name="connsiteY164" fmla="*/ 303151 h 2559388"/>
              <a:gd name="connsiteX165" fmla="*/ 7123660 w 19498138"/>
              <a:gd name="connsiteY165" fmla="*/ 218666 h 2559388"/>
              <a:gd name="connsiteX166" fmla="*/ 7697278 w 19498138"/>
              <a:gd name="connsiteY166" fmla="*/ 218666 h 2559388"/>
              <a:gd name="connsiteX167" fmla="*/ 8422882 w 19498138"/>
              <a:gd name="connsiteY167" fmla="*/ 2027632 h 2559388"/>
              <a:gd name="connsiteX168" fmla="*/ 9158291 w 19498138"/>
              <a:gd name="connsiteY168" fmla="*/ 218666 h 2559388"/>
              <a:gd name="connsiteX169" fmla="*/ 9692688 w 19498138"/>
              <a:gd name="connsiteY169" fmla="*/ 218666 h 2559388"/>
              <a:gd name="connsiteX170" fmla="*/ 9692688 w 19498138"/>
              <a:gd name="connsiteY170" fmla="*/ 283272 h 2559388"/>
              <a:gd name="connsiteX171" fmla="*/ 9437746 w 19498138"/>
              <a:gd name="connsiteY171" fmla="*/ 641090 h 2559388"/>
              <a:gd name="connsiteX172" fmla="*/ 9555411 w 19498138"/>
              <a:gd name="connsiteY172" fmla="*/ 2057450 h 2559388"/>
              <a:gd name="connsiteX173" fmla="*/ 9834867 w 19498138"/>
              <a:gd name="connsiteY173" fmla="*/ 2450055 h 2559388"/>
              <a:gd name="connsiteX174" fmla="*/ 9834867 w 19498138"/>
              <a:gd name="connsiteY174" fmla="*/ 2519631 h 2559388"/>
              <a:gd name="connsiteX175" fmla="*/ 9021014 w 19498138"/>
              <a:gd name="connsiteY175" fmla="*/ 2519631 h 2559388"/>
              <a:gd name="connsiteX176" fmla="*/ 9021014 w 19498138"/>
              <a:gd name="connsiteY176" fmla="*/ 2450055 h 2559388"/>
              <a:gd name="connsiteX177" fmla="*/ 9251442 w 19498138"/>
              <a:gd name="connsiteY177" fmla="*/ 2102177 h 2559388"/>
              <a:gd name="connsiteX178" fmla="*/ 9143582 w 19498138"/>
              <a:gd name="connsiteY178" fmla="*/ 616241 h 2559388"/>
              <a:gd name="connsiteX179" fmla="*/ 9133777 w 19498138"/>
              <a:gd name="connsiteY179" fmla="*/ 616241 h 2559388"/>
              <a:gd name="connsiteX180" fmla="*/ 8359146 w 19498138"/>
              <a:gd name="connsiteY180" fmla="*/ 2519631 h 2559388"/>
              <a:gd name="connsiteX181" fmla="*/ 8300314 w 19498138"/>
              <a:gd name="connsiteY181" fmla="*/ 2519631 h 2559388"/>
              <a:gd name="connsiteX182" fmla="*/ 7535488 w 19498138"/>
              <a:gd name="connsiteY182" fmla="*/ 616241 h 2559388"/>
              <a:gd name="connsiteX183" fmla="*/ 7530586 w 19498138"/>
              <a:gd name="connsiteY183" fmla="*/ 616241 h 2559388"/>
              <a:gd name="connsiteX184" fmla="*/ 7403115 w 19498138"/>
              <a:gd name="connsiteY184" fmla="*/ 2037571 h 2559388"/>
              <a:gd name="connsiteX185" fmla="*/ 7697278 w 19498138"/>
              <a:gd name="connsiteY185" fmla="*/ 2450055 h 2559388"/>
              <a:gd name="connsiteX186" fmla="*/ 7697278 w 19498138"/>
              <a:gd name="connsiteY186" fmla="*/ 2519631 h 2559388"/>
              <a:gd name="connsiteX187" fmla="*/ 6991287 w 19498138"/>
              <a:gd name="connsiteY187" fmla="*/ 2519631 h 2559388"/>
              <a:gd name="connsiteX188" fmla="*/ 6991287 w 19498138"/>
              <a:gd name="connsiteY188" fmla="*/ 2450055 h 2559388"/>
              <a:gd name="connsiteX189" fmla="*/ 7280547 w 19498138"/>
              <a:gd name="connsiteY189" fmla="*/ 2027632 h 2559388"/>
              <a:gd name="connsiteX190" fmla="*/ 7417823 w 19498138"/>
              <a:gd name="connsiteY190" fmla="*/ 447272 h 2559388"/>
              <a:gd name="connsiteX191" fmla="*/ 7123660 w 19498138"/>
              <a:gd name="connsiteY191" fmla="*/ 283272 h 2559388"/>
              <a:gd name="connsiteX192" fmla="*/ 0 w 19498138"/>
              <a:gd name="connsiteY192" fmla="*/ 218666 h 2559388"/>
              <a:gd name="connsiteX193" fmla="*/ 828561 w 19498138"/>
              <a:gd name="connsiteY193" fmla="*/ 218666 h 2559388"/>
              <a:gd name="connsiteX194" fmla="*/ 1711051 w 19498138"/>
              <a:gd name="connsiteY194" fmla="*/ 869695 h 2559388"/>
              <a:gd name="connsiteX195" fmla="*/ 907005 w 19498138"/>
              <a:gd name="connsiteY195" fmla="*/ 1466057 h 2559388"/>
              <a:gd name="connsiteX196" fmla="*/ 558911 w 19498138"/>
              <a:gd name="connsiteY196" fmla="*/ 1441209 h 2559388"/>
              <a:gd name="connsiteX197" fmla="*/ 558911 w 19498138"/>
              <a:gd name="connsiteY197" fmla="*/ 2082298 h 2559388"/>
              <a:gd name="connsiteX198" fmla="*/ 818755 w 19498138"/>
              <a:gd name="connsiteY198" fmla="*/ 2450055 h 2559388"/>
              <a:gd name="connsiteX199" fmla="*/ 818755 w 19498138"/>
              <a:gd name="connsiteY199" fmla="*/ 2519631 h 2559388"/>
              <a:gd name="connsiteX200" fmla="*/ 0 w 19498138"/>
              <a:gd name="connsiteY200" fmla="*/ 2519631 h 2559388"/>
              <a:gd name="connsiteX201" fmla="*/ 0 w 19498138"/>
              <a:gd name="connsiteY201" fmla="*/ 2450055 h 2559388"/>
              <a:gd name="connsiteX202" fmla="*/ 259845 w 19498138"/>
              <a:gd name="connsiteY202" fmla="*/ 2092238 h 2559388"/>
              <a:gd name="connsiteX203" fmla="*/ 259845 w 19498138"/>
              <a:gd name="connsiteY203" fmla="*/ 651029 h 2559388"/>
              <a:gd name="connsiteX204" fmla="*/ 0 w 19498138"/>
              <a:gd name="connsiteY204" fmla="*/ 283272 h 2559388"/>
              <a:gd name="connsiteX205" fmla="*/ 12781405 w 19498138"/>
              <a:gd name="connsiteY205" fmla="*/ 0 h 2559388"/>
              <a:gd name="connsiteX206" fmla="*/ 12850043 w 19498138"/>
              <a:gd name="connsiteY206" fmla="*/ 0 h 2559388"/>
              <a:gd name="connsiteX207" fmla="*/ 12850043 w 19498138"/>
              <a:gd name="connsiteY207" fmla="*/ 2241328 h 2559388"/>
              <a:gd name="connsiteX208" fmla="*/ 13085373 w 19498138"/>
              <a:gd name="connsiteY208" fmla="*/ 2450055 h 2559388"/>
              <a:gd name="connsiteX209" fmla="*/ 13085373 w 19498138"/>
              <a:gd name="connsiteY209" fmla="*/ 2519631 h 2559388"/>
              <a:gd name="connsiteX210" fmla="*/ 12266618 w 19498138"/>
              <a:gd name="connsiteY210" fmla="*/ 2519631 h 2559388"/>
              <a:gd name="connsiteX211" fmla="*/ 11452766 w 19498138"/>
              <a:gd name="connsiteY211" fmla="*/ 1779148 h 2559388"/>
              <a:gd name="connsiteX212" fmla="*/ 12109731 w 19498138"/>
              <a:gd name="connsiteY212" fmla="*/ 1053573 h 2559388"/>
              <a:gd name="connsiteX213" fmla="*/ 12580393 w 19498138"/>
              <a:gd name="connsiteY213" fmla="*/ 1227512 h 2559388"/>
              <a:gd name="connsiteX214" fmla="*/ 12580393 w 19498138"/>
              <a:gd name="connsiteY214" fmla="*/ 357817 h 2559388"/>
              <a:gd name="connsiteX215" fmla="*/ 12394089 w 19498138"/>
              <a:gd name="connsiteY215" fmla="*/ 114303 h 2559388"/>
              <a:gd name="connsiteX216" fmla="*/ 12315646 w 19498138"/>
              <a:gd name="connsiteY216" fmla="*/ 114303 h 2559388"/>
              <a:gd name="connsiteX217" fmla="*/ 12315646 w 19498138"/>
              <a:gd name="connsiteY217" fmla="*/ 44727 h 255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9498138" h="2559388">
                <a:moveTo>
                  <a:pt x="18836270" y="1138058"/>
                </a:moveTo>
                <a:cubicBezTo>
                  <a:pt x="18600940" y="1138058"/>
                  <a:pt x="18463662" y="1316967"/>
                  <a:pt x="18444052" y="1580360"/>
                </a:cubicBezTo>
                <a:lnTo>
                  <a:pt x="19208878" y="1580360"/>
                </a:lnTo>
                <a:cubicBezTo>
                  <a:pt x="19223586" y="1267270"/>
                  <a:pt x="19012768" y="1138058"/>
                  <a:pt x="18836270" y="1138058"/>
                </a:cubicBezTo>
                <a:close/>
                <a:moveTo>
                  <a:pt x="12173467" y="1138058"/>
                </a:moveTo>
                <a:cubicBezTo>
                  <a:pt x="11918525" y="1138058"/>
                  <a:pt x="11742027" y="1371633"/>
                  <a:pt x="11742027" y="1719511"/>
                </a:cubicBezTo>
                <a:cubicBezTo>
                  <a:pt x="11742027" y="2057450"/>
                  <a:pt x="11898914" y="2455025"/>
                  <a:pt x="12359770" y="2455025"/>
                </a:cubicBezTo>
                <a:cubicBezTo>
                  <a:pt x="12516657" y="2455025"/>
                  <a:pt x="12580393" y="2390419"/>
                  <a:pt x="12580393" y="2236359"/>
                </a:cubicBezTo>
                <a:lnTo>
                  <a:pt x="12580393" y="1381573"/>
                </a:lnTo>
                <a:cubicBezTo>
                  <a:pt x="12467630" y="1227512"/>
                  <a:pt x="12315646" y="1138058"/>
                  <a:pt x="12173467" y="1138058"/>
                </a:cubicBezTo>
                <a:close/>
                <a:moveTo>
                  <a:pt x="10584984" y="1138058"/>
                </a:moveTo>
                <a:cubicBezTo>
                  <a:pt x="10354556" y="1138058"/>
                  <a:pt x="10212377" y="1316967"/>
                  <a:pt x="10197668" y="1580360"/>
                </a:cubicBezTo>
                <a:lnTo>
                  <a:pt x="10962493" y="1580360"/>
                </a:lnTo>
                <a:cubicBezTo>
                  <a:pt x="10977202" y="1267270"/>
                  <a:pt x="10766384" y="1138058"/>
                  <a:pt x="10584984" y="1138058"/>
                </a:cubicBezTo>
                <a:close/>
                <a:moveTo>
                  <a:pt x="2328795" y="1138058"/>
                </a:moveTo>
                <a:cubicBezTo>
                  <a:pt x="2098367" y="1138058"/>
                  <a:pt x="1956188" y="1316967"/>
                  <a:pt x="1941479" y="1580360"/>
                </a:cubicBezTo>
                <a:lnTo>
                  <a:pt x="2706305" y="1580360"/>
                </a:lnTo>
                <a:cubicBezTo>
                  <a:pt x="2721013" y="1267270"/>
                  <a:pt x="2510196" y="1138058"/>
                  <a:pt x="2328795" y="1138058"/>
                </a:cubicBezTo>
                <a:close/>
                <a:moveTo>
                  <a:pt x="18870590" y="1053573"/>
                </a:moveTo>
                <a:cubicBezTo>
                  <a:pt x="19194170" y="1053573"/>
                  <a:pt x="19498138" y="1321936"/>
                  <a:pt x="19478528" y="1649936"/>
                </a:cubicBezTo>
                <a:lnTo>
                  <a:pt x="18444052" y="1649936"/>
                </a:lnTo>
                <a:cubicBezTo>
                  <a:pt x="18439150" y="2291025"/>
                  <a:pt x="18816660" y="2450055"/>
                  <a:pt x="19002962" y="2450055"/>
                </a:cubicBezTo>
                <a:cubicBezTo>
                  <a:pt x="19199072" y="2450055"/>
                  <a:pt x="19297126" y="2380479"/>
                  <a:pt x="19498138" y="2151874"/>
                </a:cubicBezTo>
                <a:lnTo>
                  <a:pt x="19498138" y="2256237"/>
                </a:lnTo>
                <a:cubicBezTo>
                  <a:pt x="19331446" y="2474903"/>
                  <a:pt x="19164752" y="2559388"/>
                  <a:pt x="18919616" y="2559388"/>
                </a:cubicBezTo>
                <a:cubicBezTo>
                  <a:pt x="18483274" y="2559388"/>
                  <a:pt x="18164596" y="2251268"/>
                  <a:pt x="18164596" y="1823875"/>
                </a:cubicBezTo>
                <a:cubicBezTo>
                  <a:pt x="18164596" y="1391512"/>
                  <a:pt x="18473468" y="1053573"/>
                  <a:pt x="18870590" y="1053573"/>
                </a:cubicBezTo>
                <a:close/>
                <a:moveTo>
                  <a:pt x="16796736" y="1053573"/>
                </a:moveTo>
                <a:lnTo>
                  <a:pt x="16860472" y="1053573"/>
                </a:lnTo>
                <a:lnTo>
                  <a:pt x="16860472" y="1341815"/>
                </a:lnTo>
                <a:cubicBezTo>
                  <a:pt x="17027164" y="1147997"/>
                  <a:pt x="17193858" y="1053573"/>
                  <a:pt x="17370356" y="1053573"/>
                </a:cubicBezTo>
                <a:cubicBezTo>
                  <a:pt x="17605686" y="1053573"/>
                  <a:pt x="17845920" y="1222543"/>
                  <a:pt x="17845920" y="1565451"/>
                </a:cubicBezTo>
                <a:lnTo>
                  <a:pt x="17845920" y="2206540"/>
                </a:lnTo>
                <a:cubicBezTo>
                  <a:pt x="17845920" y="2395389"/>
                  <a:pt x="17885142" y="2450055"/>
                  <a:pt x="18081250" y="2450055"/>
                </a:cubicBezTo>
                <a:lnTo>
                  <a:pt x="18081250" y="2519631"/>
                </a:lnTo>
                <a:lnTo>
                  <a:pt x="17336036" y="2519631"/>
                </a:lnTo>
                <a:lnTo>
                  <a:pt x="17336036" y="2450055"/>
                </a:lnTo>
                <a:cubicBezTo>
                  <a:pt x="17522340" y="2450055"/>
                  <a:pt x="17576270" y="2405328"/>
                  <a:pt x="17576270" y="2271146"/>
                </a:cubicBezTo>
                <a:lnTo>
                  <a:pt x="17576270" y="1530663"/>
                </a:lnTo>
                <a:cubicBezTo>
                  <a:pt x="17576270" y="1302058"/>
                  <a:pt x="17414480" y="1202664"/>
                  <a:pt x="17262496" y="1202664"/>
                </a:cubicBezTo>
                <a:cubicBezTo>
                  <a:pt x="17125220" y="1202664"/>
                  <a:pt x="17002650" y="1292118"/>
                  <a:pt x="16860472" y="1480966"/>
                </a:cubicBezTo>
                <a:lnTo>
                  <a:pt x="16860472" y="2176722"/>
                </a:lnTo>
                <a:cubicBezTo>
                  <a:pt x="16860472" y="2395389"/>
                  <a:pt x="16889888" y="2450055"/>
                  <a:pt x="17100706" y="2450055"/>
                </a:cubicBezTo>
                <a:lnTo>
                  <a:pt x="17100706" y="2519631"/>
                </a:lnTo>
                <a:lnTo>
                  <a:pt x="16360394" y="2519631"/>
                </a:lnTo>
                <a:lnTo>
                  <a:pt x="16360394" y="2450055"/>
                </a:lnTo>
                <a:cubicBezTo>
                  <a:pt x="16546696" y="2450055"/>
                  <a:pt x="16595724" y="2435146"/>
                  <a:pt x="16595724" y="2176722"/>
                </a:cubicBezTo>
                <a:lnTo>
                  <a:pt x="16595724" y="1376603"/>
                </a:lnTo>
                <a:cubicBezTo>
                  <a:pt x="16595724" y="1202664"/>
                  <a:pt x="16551600" y="1167876"/>
                  <a:pt x="16360394" y="1167876"/>
                </a:cubicBezTo>
                <a:lnTo>
                  <a:pt x="16360394" y="1098301"/>
                </a:lnTo>
                <a:close/>
                <a:moveTo>
                  <a:pt x="15973080" y="1053573"/>
                </a:moveTo>
                <a:lnTo>
                  <a:pt x="16041716" y="1053573"/>
                </a:lnTo>
                <a:lnTo>
                  <a:pt x="16041716" y="2251268"/>
                </a:lnTo>
                <a:cubicBezTo>
                  <a:pt x="16041716" y="2395389"/>
                  <a:pt x="16076036" y="2450055"/>
                  <a:pt x="16277048" y="2450055"/>
                </a:cubicBezTo>
                <a:lnTo>
                  <a:pt x="16277048" y="2519631"/>
                </a:lnTo>
                <a:lnTo>
                  <a:pt x="15507320" y="2519631"/>
                </a:lnTo>
                <a:lnTo>
                  <a:pt x="15507320" y="2450055"/>
                </a:lnTo>
                <a:cubicBezTo>
                  <a:pt x="15723040" y="2450055"/>
                  <a:pt x="15772068" y="2420237"/>
                  <a:pt x="15772068" y="2251268"/>
                </a:cubicBezTo>
                <a:lnTo>
                  <a:pt x="15772068" y="1381573"/>
                </a:lnTo>
                <a:cubicBezTo>
                  <a:pt x="15772068" y="1182785"/>
                  <a:pt x="15713234" y="1167876"/>
                  <a:pt x="15507320" y="1167876"/>
                </a:cubicBezTo>
                <a:lnTo>
                  <a:pt x="15507320" y="1098301"/>
                </a:lnTo>
                <a:close/>
                <a:moveTo>
                  <a:pt x="14811133" y="1053573"/>
                </a:moveTo>
                <a:cubicBezTo>
                  <a:pt x="15021950" y="1053573"/>
                  <a:pt x="15134713" y="1138058"/>
                  <a:pt x="15208253" y="1138058"/>
                </a:cubicBezTo>
                <a:cubicBezTo>
                  <a:pt x="15242573" y="1138058"/>
                  <a:pt x="15276892" y="1108240"/>
                  <a:pt x="15301405" y="1053573"/>
                </a:cubicBezTo>
                <a:lnTo>
                  <a:pt x="15370043" y="1053573"/>
                </a:lnTo>
                <a:lnTo>
                  <a:pt x="15370043" y="1555512"/>
                </a:lnTo>
                <a:lnTo>
                  <a:pt x="15301405" y="1555512"/>
                </a:lnTo>
                <a:cubicBezTo>
                  <a:pt x="15242573" y="1302058"/>
                  <a:pt x="15066074" y="1138058"/>
                  <a:pt x="14830744" y="1138058"/>
                </a:cubicBezTo>
                <a:cubicBezTo>
                  <a:pt x="14551288" y="1138058"/>
                  <a:pt x="14360082" y="1376603"/>
                  <a:pt x="14360082" y="1724481"/>
                </a:cubicBezTo>
                <a:cubicBezTo>
                  <a:pt x="14360082" y="2117086"/>
                  <a:pt x="14600316" y="2440116"/>
                  <a:pt x="14884674" y="2440116"/>
                </a:cubicBezTo>
                <a:cubicBezTo>
                  <a:pt x="15056269" y="2440116"/>
                  <a:pt x="15262183" y="2350661"/>
                  <a:pt x="15409265" y="2141935"/>
                </a:cubicBezTo>
                <a:lnTo>
                  <a:pt x="15409265" y="2246298"/>
                </a:lnTo>
                <a:cubicBezTo>
                  <a:pt x="15257281" y="2455025"/>
                  <a:pt x="15046464" y="2559388"/>
                  <a:pt x="14791522" y="2559388"/>
                </a:cubicBezTo>
                <a:cubicBezTo>
                  <a:pt x="14374790" y="2559388"/>
                  <a:pt x="14085529" y="2266177"/>
                  <a:pt x="14085529" y="1843753"/>
                </a:cubicBezTo>
                <a:cubicBezTo>
                  <a:pt x="14085529" y="1406421"/>
                  <a:pt x="14409109" y="1053573"/>
                  <a:pt x="14811133" y="1053573"/>
                </a:cubicBezTo>
                <a:close/>
                <a:moveTo>
                  <a:pt x="13678603" y="1053573"/>
                </a:moveTo>
                <a:lnTo>
                  <a:pt x="13747241" y="1053573"/>
                </a:lnTo>
                <a:lnTo>
                  <a:pt x="13747241" y="2251268"/>
                </a:lnTo>
                <a:cubicBezTo>
                  <a:pt x="13747241" y="2395389"/>
                  <a:pt x="13781560" y="2450055"/>
                  <a:pt x="13982572" y="2450055"/>
                </a:cubicBezTo>
                <a:lnTo>
                  <a:pt x="13982572" y="2519631"/>
                </a:lnTo>
                <a:lnTo>
                  <a:pt x="13212844" y="2519631"/>
                </a:lnTo>
                <a:lnTo>
                  <a:pt x="13212844" y="2450055"/>
                </a:lnTo>
                <a:cubicBezTo>
                  <a:pt x="13428564" y="2450055"/>
                  <a:pt x="13477591" y="2420237"/>
                  <a:pt x="13477591" y="2251268"/>
                </a:cubicBezTo>
                <a:lnTo>
                  <a:pt x="13477591" y="1381573"/>
                </a:lnTo>
                <a:cubicBezTo>
                  <a:pt x="13477591" y="1182785"/>
                  <a:pt x="13418759" y="1167876"/>
                  <a:pt x="13212844" y="1167876"/>
                </a:cubicBezTo>
                <a:lnTo>
                  <a:pt x="13212844" y="1098301"/>
                </a:lnTo>
                <a:close/>
                <a:moveTo>
                  <a:pt x="10624205" y="1053573"/>
                </a:moveTo>
                <a:cubicBezTo>
                  <a:pt x="10947785" y="1053573"/>
                  <a:pt x="11246852" y="1321936"/>
                  <a:pt x="11227241" y="1649936"/>
                </a:cubicBezTo>
                <a:lnTo>
                  <a:pt x="10197668" y="1649936"/>
                </a:lnTo>
                <a:cubicBezTo>
                  <a:pt x="10192766" y="2291025"/>
                  <a:pt x="10565373" y="2450055"/>
                  <a:pt x="10756579" y="2450055"/>
                </a:cubicBezTo>
                <a:cubicBezTo>
                  <a:pt x="10952688" y="2450055"/>
                  <a:pt x="11050743" y="2380479"/>
                  <a:pt x="11251754" y="2151874"/>
                </a:cubicBezTo>
                <a:lnTo>
                  <a:pt x="11251754" y="2256237"/>
                </a:lnTo>
                <a:cubicBezTo>
                  <a:pt x="11080159" y="2474903"/>
                  <a:pt x="10918369" y="2559388"/>
                  <a:pt x="10673233" y="2559388"/>
                </a:cubicBezTo>
                <a:cubicBezTo>
                  <a:pt x="10236890" y="2559388"/>
                  <a:pt x="9918213" y="2251268"/>
                  <a:pt x="9918213" y="1823875"/>
                </a:cubicBezTo>
                <a:cubicBezTo>
                  <a:pt x="9918213" y="1391512"/>
                  <a:pt x="10227085" y="1053573"/>
                  <a:pt x="10624205" y="1053573"/>
                </a:cubicBezTo>
                <a:close/>
                <a:moveTo>
                  <a:pt x="5294943" y="1053573"/>
                </a:moveTo>
                <a:lnTo>
                  <a:pt x="5358679" y="1053573"/>
                </a:lnTo>
                <a:lnTo>
                  <a:pt x="5358679" y="1341815"/>
                </a:lnTo>
                <a:cubicBezTo>
                  <a:pt x="5525372" y="1147997"/>
                  <a:pt x="5692065" y="1053573"/>
                  <a:pt x="5868562" y="1053573"/>
                </a:cubicBezTo>
                <a:cubicBezTo>
                  <a:pt x="6103894" y="1053573"/>
                  <a:pt x="6344127" y="1222543"/>
                  <a:pt x="6344127" y="1565451"/>
                </a:cubicBezTo>
                <a:lnTo>
                  <a:pt x="6344127" y="2206540"/>
                </a:lnTo>
                <a:cubicBezTo>
                  <a:pt x="6344127" y="2395389"/>
                  <a:pt x="6383348" y="2450055"/>
                  <a:pt x="6579458" y="2450055"/>
                </a:cubicBezTo>
                <a:lnTo>
                  <a:pt x="6579458" y="2519631"/>
                </a:lnTo>
                <a:lnTo>
                  <a:pt x="5834244" y="2519631"/>
                </a:lnTo>
                <a:lnTo>
                  <a:pt x="5834244" y="2450055"/>
                </a:lnTo>
                <a:cubicBezTo>
                  <a:pt x="6020547" y="2450055"/>
                  <a:pt x="6074477" y="2405328"/>
                  <a:pt x="6074477" y="2271146"/>
                </a:cubicBezTo>
                <a:lnTo>
                  <a:pt x="6074477" y="1530663"/>
                </a:lnTo>
                <a:cubicBezTo>
                  <a:pt x="6074477" y="1302058"/>
                  <a:pt x="5912687" y="1202664"/>
                  <a:pt x="5760703" y="1202664"/>
                </a:cubicBezTo>
                <a:cubicBezTo>
                  <a:pt x="5623427" y="1202664"/>
                  <a:pt x="5500858" y="1292118"/>
                  <a:pt x="5358679" y="1480966"/>
                </a:cubicBezTo>
                <a:lnTo>
                  <a:pt x="5358679" y="2176722"/>
                </a:lnTo>
                <a:cubicBezTo>
                  <a:pt x="5358679" y="2395389"/>
                  <a:pt x="5388096" y="2450055"/>
                  <a:pt x="5598912" y="2450055"/>
                </a:cubicBezTo>
                <a:lnTo>
                  <a:pt x="5598912" y="2519631"/>
                </a:lnTo>
                <a:lnTo>
                  <a:pt x="4858601" y="2519631"/>
                </a:lnTo>
                <a:lnTo>
                  <a:pt x="4858601" y="2450055"/>
                </a:lnTo>
                <a:cubicBezTo>
                  <a:pt x="5044905" y="2450055"/>
                  <a:pt x="5093932" y="2435146"/>
                  <a:pt x="5093932" y="2176722"/>
                </a:cubicBezTo>
                <a:lnTo>
                  <a:pt x="5093932" y="1376603"/>
                </a:lnTo>
                <a:cubicBezTo>
                  <a:pt x="5093932" y="1202664"/>
                  <a:pt x="5049808" y="1167876"/>
                  <a:pt x="4858601" y="1167876"/>
                </a:cubicBezTo>
                <a:lnTo>
                  <a:pt x="4858601" y="1098301"/>
                </a:lnTo>
                <a:close/>
                <a:moveTo>
                  <a:pt x="3510352" y="1053573"/>
                </a:moveTo>
                <a:lnTo>
                  <a:pt x="3578990" y="1053573"/>
                </a:lnTo>
                <a:lnTo>
                  <a:pt x="3578990" y="1341815"/>
                </a:lnTo>
                <a:cubicBezTo>
                  <a:pt x="3740780" y="1147997"/>
                  <a:pt x="3907472" y="1053573"/>
                  <a:pt x="4083971" y="1053573"/>
                </a:cubicBezTo>
                <a:cubicBezTo>
                  <a:pt x="4319302" y="1053573"/>
                  <a:pt x="4559535" y="1222543"/>
                  <a:pt x="4559535" y="1565451"/>
                </a:cubicBezTo>
                <a:lnTo>
                  <a:pt x="4559535" y="2206540"/>
                </a:lnTo>
                <a:cubicBezTo>
                  <a:pt x="4559535" y="2395389"/>
                  <a:pt x="4598757" y="2450055"/>
                  <a:pt x="4794865" y="2450055"/>
                </a:cubicBezTo>
                <a:lnTo>
                  <a:pt x="4794865" y="2519631"/>
                </a:lnTo>
                <a:lnTo>
                  <a:pt x="4049651" y="2519631"/>
                </a:lnTo>
                <a:lnTo>
                  <a:pt x="4049651" y="2450055"/>
                </a:lnTo>
                <a:cubicBezTo>
                  <a:pt x="4235955" y="2450055"/>
                  <a:pt x="4289885" y="2405328"/>
                  <a:pt x="4289885" y="2271146"/>
                </a:cubicBezTo>
                <a:lnTo>
                  <a:pt x="4289885" y="1530663"/>
                </a:lnTo>
                <a:cubicBezTo>
                  <a:pt x="4289885" y="1302058"/>
                  <a:pt x="4128095" y="1202664"/>
                  <a:pt x="3976110" y="1202664"/>
                </a:cubicBezTo>
                <a:cubicBezTo>
                  <a:pt x="3838834" y="1202664"/>
                  <a:pt x="3716267" y="1292118"/>
                  <a:pt x="3578990" y="1480966"/>
                </a:cubicBezTo>
                <a:lnTo>
                  <a:pt x="3578990" y="2176722"/>
                </a:lnTo>
                <a:cubicBezTo>
                  <a:pt x="3578990" y="2395389"/>
                  <a:pt x="3603504" y="2450055"/>
                  <a:pt x="3814321" y="2450055"/>
                </a:cubicBezTo>
                <a:lnTo>
                  <a:pt x="3814321" y="2519631"/>
                </a:lnTo>
                <a:lnTo>
                  <a:pt x="3074010" y="2519631"/>
                </a:lnTo>
                <a:lnTo>
                  <a:pt x="3074010" y="2450055"/>
                </a:lnTo>
                <a:cubicBezTo>
                  <a:pt x="3260312" y="2450055"/>
                  <a:pt x="3309340" y="2435146"/>
                  <a:pt x="3309340" y="2176722"/>
                </a:cubicBezTo>
                <a:lnTo>
                  <a:pt x="3309340" y="1376603"/>
                </a:lnTo>
                <a:cubicBezTo>
                  <a:pt x="3309340" y="1202664"/>
                  <a:pt x="3265215" y="1167876"/>
                  <a:pt x="3074010" y="1167876"/>
                </a:cubicBezTo>
                <a:lnTo>
                  <a:pt x="3074010" y="1098301"/>
                </a:lnTo>
                <a:close/>
                <a:moveTo>
                  <a:pt x="2368017" y="1053573"/>
                </a:moveTo>
                <a:cubicBezTo>
                  <a:pt x="2691596" y="1053573"/>
                  <a:pt x="2990662" y="1321936"/>
                  <a:pt x="2971052" y="1649936"/>
                </a:cubicBezTo>
                <a:lnTo>
                  <a:pt x="1941479" y="1649936"/>
                </a:lnTo>
                <a:cubicBezTo>
                  <a:pt x="1936577" y="2291025"/>
                  <a:pt x="2309184" y="2450055"/>
                  <a:pt x="2500390" y="2450055"/>
                </a:cubicBezTo>
                <a:cubicBezTo>
                  <a:pt x="2696499" y="2450055"/>
                  <a:pt x="2794554" y="2380479"/>
                  <a:pt x="2995566" y="2151874"/>
                </a:cubicBezTo>
                <a:lnTo>
                  <a:pt x="2995566" y="2256237"/>
                </a:lnTo>
                <a:cubicBezTo>
                  <a:pt x="2823970" y="2474903"/>
                  <a:pt x="2662180" y="2559388"/>
                  <a:pt x="2417044" y="2559388"/>
                </a:cubicBezTo>
                <a:cubicBezTo>
                  <a:pt x="1975799" y="2559388"/>
                  <a:pt x="1662024" y="2251268"/>
                  <a:pt x="1662024" y="1823875"/>
                </a:cubicBezTo>
                <a:cubicBezTo>
                  <a:pt x="1662024" y="1391512"/>
                  <a:pt x="1970896" y="1053573"/>
                  <a:pt x="2368017" y="1053573"/>
                </a:cubicBezTo>
                <a:close/>
                <a:moveTo>
                  <a:pt x="15909344" y="323030"/>
                </a:moveTo>
                <a:cubicBezTo>
                  <a:pt x="16007398" y="323030"/>
                  <a:pt x="16080940" y="397575"/>
                  <a:pt x="16080940" y="491999"/>
                </a:cubicBezTo>
                <a:cubicBezTo>
                  <a:pt x="16080940" y="591393"/>
                  <a:pt x="16007398" y="670908"/>
                  <a:pt x="15909344" y="670908"/>
                </a:cubicBezTo>
                <a:cubicBezTo>
                  <a:pt x="15816192" y="670908"/>
                  <a:pt x="15737748" y="591393"/>
                  <a:pt x="15737748" y="491999"/>
                </a:cubicBezTo>
                <a:cubicBezTo>
                  <a:pt x="15737748" y="397575"/>
                  <a:pt x="15816192" y="323030"/>
                  <a:pt x="15909344" y="323030"/>
                </a:cubicBezTo>
                <a:close/>
                <a:moveTo>
                  <a:pt x="13619771" y="323030"/>
                </a:moveTo>
                <a:cubicBezTo>
                  <a:pt x="13712922" y="323030"/>
                  <a:pt x="13786463" y="397575"/>
                  <a:pt x="13786463" y="491999"/>
                </a:cubicBezTo>
                <a:cubicBezTo>
                  <a:pt x="13786463" y="591393"/>
                  <a:pt x="13712922" y="670908"/>
                  <a:pt x="13619771" y="670908"/>
                </a:cubicBezTo>
                <a:cubicBezTo>
                  <a:pt x="13521716" y="670908"/>
                  <a:pt x="13443272" y="591393"/>
                  <a:pt x="13443272" y="491999"/>
                </a:cubicBezTo>
                <a:cubicBezTo>
                  <a:pt x="13443272" y="397575"/>
                  <a:pt x="13521716" y="323030"/>
                  <a:pt x="13619771" y="323030"/>
                </a:cubicBezTo>
                <a:close/>
                <a:moveTo>
                  <a:pt x="558911" y="303151"/>
                </a:moveTo>
                <a:lnTo>
                  <a:pt x="558911" y="1336845"/>
                </a:lnTo>
                <a:cubicBezTo>
                  <a:pt x="661868" y="1371633"/>
                  <a:pt x="720701" y="1376603"/>
                  <a:pt x="843269" y="1376603"/>
                </a:cubicBezTo>
                <a:cubicBezTo>
                  <a:pt x="1176655" y="1376603"/>
                  <a:pt x="1392375" y="1192725"/>
                  <a:pt x="1392375" y="879634"/>
                </a:cubicBezTo>
                <a:cubicBezTo>
                  <a:pt x="1392375" y="636120"/>
                  <a:pt x="1260001" y="303151"/>
                  <a:pt x="843269" y="303151"/>
                </a:cubicBezTo>
                <a:close/>
                <a:moveTo>
                  <a:pt x="7123660" y="218666"/>
                </a:moveTo>
                <a:lnTo>
                  <a:pt x="7697278" y="218666"/>
                </a:lnTo>
                <a:lnTo>
                  <a:pt x="8422882" y="2027632"/>
                </a:lnTo>
                <a:lnTo>
                  <a:pt x="9158291" y="218666"/>
                </a:lnTo>
                <a:lnTo>
                  <a:pt x="9692688" y="218666"/>
                </a:lnTo>
                <a:lnTo>
                  <a:pt x="9692688" y="283272"/>
                </a:lnTo>
                <a:cubicBezTo>
                  <a:pt x="9496579" y="288242"/>
                  <a:pt x="9423038" y="427393"/>
                  <a:pt x="9437746" y="641090"/>
                </a:cubicBezTo>
                <a:lnTo>
                  <a:pt x="9555411" y="2057450"/>
                </a:lnTo>
                <a:cubicBezTo>
                  <a:pt x="9579925" y="2340722"/>
                  <a:pt x="9624050" y="2430176"/>
                  <a:pt x="9834867" y="2450055"/>
                </a:cubicBezTo>
                <a:lnTo>
                  <a:pt x="9834867" y="2519631"/>
                </a:lnTo>
                <a:lnTo>
                  <a:pt x="9021014" y="2519631"/>
                </a:lnTo>
                <a:lnTo>
                  <a:pt x="9021014" y="2450055"/>
                </a:lnTo>
                <a:cubicBezTo>
                  <a:pt x="9207318" y="2415267"/>
                  <a:pt x="9266151" y="2330783"/>
                  <a:pt x="9251442" y="2102177"/>
                </a:cubicBezTo>
                <a:lnTo>
                  <a:pt x="9143582" y="616241"/>
                </a:lnTo>
                <a:lnTo>
                  <a:pt x="9133777" y="616241"/>
                </a:lnTo>
                <a:lnTo>
                  <a:pt x="8359146" y="2519631"/>
                </a:lnTo>
                <a:lnTo>
                  <a:pt x="8300314" y="2519631"/>
                </a:lnTo>
                <a:lnTo>
                  <a:pt x="7535488" y="616241"/>
                </a:lnTo>
                <a:lnTo>
                  <a:pt x="7530586" y="616241"/>
                </a:lnTo>
                <a:lnTo>
                  <a:pt x="7403115" y="2037571"/>
                </a:lnTo>
                <a:cubicBezTo>
                  <a:pt x="7383504" y="2266177"/>
                  <a:pt x="7466850" y="2405328"/>
                  <a:pt x="7697278" y="2450055"/>
                </a:cubicBezTo>
                <a:lnTo>
                  <a:pt x="7697278" y="2519631"/>
                </a:lnTo>
                <a:lnTo>
                  <a:pt x="6991287" y="2519631"/>
                </a:lnTo>
                <a:lnTo>
                  <a:pt x="6991287" y="2450055"/>
                </a:lnTo>
                <a:cubicBezTo>
                  <a:pt x="7221714" y="2415267"/>
                  <a:pt x="7256034" y="2281086"/>
                  <a:pt x="7280547" y="2027632"/>
                </a:cubicBezTo>
                <a:lnTo>
                  <a:pt x="7417823" y="447272"/>
                </a:lnTo>
                <a:cubicBezTo>
                  <a:pt x="7329574" y="347878"/>
                  <a:pt x="7251130" y="303151"/>
                  <a:pt x="7123660" y="283272"/>
                </a:cubicBezTo>
                <a:close/>
                <a:moveTo>
                  <a:pt x="0" y="218666"/>
                </a:moveTo>
                <a:lnTo>
                  <a:pt x="828561" y="218666"/>
                </a:lnTo>
                <a:cubicBezTo>
                  <a:pt x="1456110" y="218666"/>
                  <a:pt x="1711051" y="551635"/>
                  <a:pt x="1711051" y="869695"/>
                </a:cubicBezTo>
                <a:cubicBezTo>
                  <a:pt x="1711051" y="1252361"/>
                  <a:pt x="1421791" y="1466057"/>
                  <a:pt x="907005" y="1466057"/>
                </a:cubicBezTo>
                <a:cubicBezTo>
                  <a:pt x="808950" y="1466057"/>
                  <a:pt x="725604" y="1461088"/>
                  <a:pt x="558911" y="1441209"/>
                </a:cubicBezTo>
                <a:lnTo>
                  <a:pt x="558911" y="2082298"/>
                </a:lnTo>
                <a:cubicBezTo>
                  <a:pt x="558911" y="2370540"/>
                  <a:pt x="627549" y="2450055"/>
                  <a:pt x="818755" y="2450055"/>
                </a:cubicBezTo>
                <a:lnTo>
                  <a:pt x="818755" y="2519631"/>
                </a:lnTo>
                <a:lnTo>
                  <a:pt x="0" y="2519631"/>
                </a:lnTo>
                <a:lnTo>
                  <a:pt x="0" y="2450055"/>
                </a:lnTo>
                <a:cubicBezTo>
                  <a:pt x="161790" y="2450055"/>
                  <a:pt x="259845" y="2395389"/>
                  <a:pt x="259845" y="2092238"/>
                </a:cubicBezTo>
                <a:lnTo>
                  <a:pt x="259845" y="651029"/>
                </a:lnTo>
                <a:cubicBezTo>
                  <a:pt x="259845" y="367757"/>
                  <a:pt x="191207" y="283272"/>
                  <a:pt x="0" y="283272"/>
                </a:cubicBezTo>
                <a:close/>
                <a:moveTo>
                  <a:pt x="12781405" y="0"/>
                </a:moveTo>
                <a:lnTo>
                  <a:pt x="12850043" y="0"/>
                </a:lnTo>
                <a:lnTo>
                  <a:pt x="12850043" y="2241328"/>
                </a:lnTo>
                <a:cubicBezTo>
                  <a:pt x="12850043" y="2395389"/>
                  <a:pt x="12903973" y="2450055"/>
                  <a:pt x="13085373" y="2450055"/>
                </a:cubicBezTo>
                <a:lnTo>
                  <a:pt x="13085373" y="2519631"/>
                </a:lnTo>
                <a:lnTo>
                  <a:pt x="12266618" y="2519631"/>
                </a:lnTo>
                <a:cubicBezTo>
                  <a:pt x="11673389" y="2519631"/>
                  <a:pt x="11452766" y="2112116"/>
                  <a:pt x="11452766" y="1779148"/>
                </a:cubicBezTo>
                <a:cubicBezTo>
                  <a:pt x="11452766" y="1376603"/>
                  <a:pt x="11742027" y="1053573"/>
                  <a:pt x="12109731" y="1053573"/>
                </a:cubicBezTo>
                <a:cubicBezTo>
                  <a:pt x="12256813" y="1053573"/>
                  <a:pt x="12403895" y="1108240"/>
                  <a:pt x="12580393" y="1227512"/>
                </a:cubicBezTo>
                <a:lnTo>
                  <a:pt x="12580393" y="357817"/>
                </a:lnTo>
                <a:cubicBezTo>
                  <a:pt x="12580393" y="154060"/>
                  <a:pt x="12531366" y="114303"/>
                  <a:pt x="12394089" y="114303"/>
                </a:cubicBezTo>
                <a:lnTo>
                  <a:pt x="12315646" y="114303"/>
                </a:lnTo>
                <a:lnTo>
                  <a:pt x="12315646" y="44727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11F5B">
                <a:alpha val="0"/>
              </a:srgbClr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525">
                <a:noFill/>
              </a:defRPr>
            </a:lvl1pPr>
            <a:lvl2pPr>
              <a:defRPr sz="525">
                <a:noFill/>
              </a:defRPr>
            </a:lvl2pPr>
            <a:lvl3pPr>
              <a:defRPr sz="525">
                <a:noFill/>
              </a:defRPr>
            </a:lvl3pPr>
            <a:lvl4pPr>
              <a:defRPr sz="525">
                <a:noFill/>
              </a:defRPr>
            </a:lvl4pPr>
            <a:lvl5pPr>
              <a:defRPr sz="525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3" name="Logo icon TP 22">
            <a:extLst>
              <a:ext uri="{FF2B5EF4-FFF2-40B4-BE49-F238E27FC236}">
                <a16:creationId xmlns:a16="http://schemas.microsoft.com/office/drawing/2014/main" id="{0F4BCE63-43F3-4555-8BAF-83E42D4B4C3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431" y="531426"/>
            <a:ext cx="286191" cy="326960"/>
          </a:xfrm>
          <a:blipFill dpi="0" rotWithShape="1">
            <a:blip r:embed="rId2"/>
            <a:srcRect/>
            <a:stretch>
              <a:fillRect/>
            </a:stretch>
          </a:blipFill>
          <a:ln w="0">
            <a:solidFill>
              <a:srgbClr val="011F5B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189000" indent="0">
              <a:buNone/>
              <a:defRPr sz="450">
                <a:noFill/>
              </a:defRPr>
            </a:lvl2pPr>
            <a:lvl3pPr marL="351000" indent="0">
              <a:buNone/>
              <a:defRPr sz="450">
                <a:noFill/>
              </a:defRPr>
            </a:lvl3pPr>
            <a:lvl4pPr>
              <a:buNone/>
              <a:defRPr sz="450">
                <a:noFill/>
              </a:defRPr>
            </a:lvl4pPr>
            <a:lvl5pPr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81598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 with Sh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61D2DF0C-3436-304C-8A6A-2954C1938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9129" y="539354"/>
            <a:ext cx="3664328" cy="4204035"/>
          </a:xfrm>
          <a:prstGeom prst="rect">
            <a:avLst/>
          </a:prstGeom>
        </p:spPr>
      </p:pic>
      <p:sp>
        <p:nvSpPr>
          <p:cNvPr id="14" name="Background">
            <a:extLst>
              <a:ext uri="{FF2B5EF4-FFF2-40B4-BE49-F238E27FC236}">
                <a16:creationId xmlns:a16="http://schemas.microsoft.com/office/drawing/2014/main" id="{1F57E152-F3B9-44F2-A403-AA32120F4BA8}"/>
              </a:ext>
            </a:extLst>
          </p:cNvPr>
          <p:cNvSpPr/>
          <p:nvPr userDrawn="1"/>
        </p:nvSpPr>
        <p:spPr>
          <a:xfrm>
            <a:off x="1" y="7320"/>
            <a:ext cx="9143999" cy="5143500"/>
          </a:xfrm>
          <a:prstGeom prst="rect">
            <a:avLst/>
          </a:prstGeom>
          <a:gradFill>
            <a:gsLst>
              <a:gs pos="11000">
                <a:schemeClr val="bg1">
                  <a:alpha val="0"/>
                </a:schemeClr>
              </a:gs>
              <a:gs pos="51000">
                <a:schemeClr val="bg1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999" y="1628100"/>
            <a:ext cx="8061075" cy="17820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3"/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911859"/>
            <a:ext cx="8061075" cy="133650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300"/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5" name="Name Placeholder 4">
            <a:extLst>
              <a:ext uri="{FF2B5EF4-FFF2-40B4-BE49-F238E27FC236}">
                <a16:creationId xmlns:a16="http://schemas.microsoft.com/office/drawing/2014/main" id="{0DEBAA78-247D-43D1-9468-6B42F1A7A7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4228508"/>
            <a:ext cx="3898650" cy="135000"/>
          </a:xfrm>
        </p:spPr>
        <p:txBody>
          <a:bodyPr anchor="b" anchorCtr="0"/>
          <a:lstStyle>
            <a:lvl1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1pPr>
            <a:lvl2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2pPr>
            <a:lvl3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3pPr>
            <a:lvl4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4pPr>
            <a:lvl5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A7C73A34-E9C4-4B78-943D-A76709242B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4368368"/>
            <a:ext cx="3898650" cy="135000"/>
          </a:xfrm>
        </p:spPr>
        <p:txBody>
          <a:bodyPr/>
          <a:lstStyle>
            <a:lvl1pPr marL="0" indent="0">
              <a:buNone/>
              <a:defRPr sz="750" b="0">
                <a:latin typeface="+mj-lt"/>
              </a:defRPr>
            </a:lvl1pPr>
            <a:lvl2pPr marL="0" indent="0">
              <a:buNone/>
              <a:defRPr sz="750" b="0">
                <a:latin typeface="+mj-lt"/>
              </a:defRPr>
            </a:lvl2pPr>
            <a:lvl3pPr marL="0" indent="0">
              <a:buNone/>
              <a:defRPr sz="750" b="0">
                <a:latin typeface="+mj-lt"/>
              </a:defRPr>
            </a:lvl3pPr>
            <a:lvl4pPr marL="0" indent="0">
              <a:buNone/>
              <a:defRPr sz="750" b="0">
                <a:latin typeface="+mj-lt"/>
              </a:defRPr>
            </a:lvl4pPr>
            <a:lvl5pPr marL="0" indent="0">
              <a:buNone/>
              <a:defRPr sz="750" b="0">
                <a:latin typeface="+mj-lt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F3EC92B-9B31-4374-9D96-FD5435D5528F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40000" y="4506158"/>
            <a:ext cx="3898650" cy="135000"/>
          </a:xfrm>
        </p:spPr>
        <p:txBody>
          <a:bodyPr anchor="t" anchorCtr="0"/>
          <a:lstStyle>
            <a:lvl1pPr>
              <a:defRPr sz="750"/>
            </a:lvl1pPr>
          </a:lstStyle>
          <a:p>
            <a:fld id="{3A2B9FD2-4ED8-4A49-9783-E817FB71B80D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7" name="Slide Number Placeholder 16" hidden="1">
            <a:extLst>
              <a:ext uri="{FF2B5EF4-FFF2-40B4-BE49-F238E27FC236}">
                <a16:creationId xmlns:a16="http://schemas.microsoft.com/office/drawing/2014/main" id="{E4441515-1B99-4C7A-89E4-F77E368766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22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Line top Placeholder 20">
            <a:extLst>
              <a:ext uri="{FF2B5EF4-FFF2-40B4-BE49-F238E27FC236}">
                <a16:creationId xmlns:a16="http://schemas.microsoft.com/office/drawing/2014/main" id="{FC775527-F2F6-4719-98BF-D44E08A3295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0" name="Logo TP 19">
            <a:extLst>
              <a:ext uri="{FF2B5EF4-FFF2-40B4-BE49-F238E27FC236}">
                <a16:creationId xmlns:a16="http://schemas.microsoft.com/office/drawing/2014/main" id="{A7F36327-189B-4D14-88B6-BC7B8C05630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6782" y="532015"/>
            <a:ext cx="1687116" cy="221456"/>
          </a:xfrm>
          <a:custGeom>
            <a:avLst/>
            <a:gdLst>
              <a:gd name="connsiteX0" fmla="*/ 18836270 w 19498138"/>
              <a:gd name="connsiteY0" fmla="*/ 1138058 h 2559388"/>
              <a:gd name="connsiteX1" fmla="*/ 18444052 w 19498138"/>
              <a:gd name="connsiteY1" fmla="*/ 1580360 h 2559388"/>
              <a:gd name="connsiteX2" fmla="*/ 19208878 w 19498138"/>
              <a:gd name="connsiteY2" fmla="*/ 1580360 h 2559388"/>
              <a:gd name="connsiteX3" fmla="*/ 18836270 w 19498138"/>
              <a:gd name="connsiteY3" fmla="*/ 1138058 h 2559388"/>
              <a:gd name="connsiteX4" fmla="*/ 12173467 w 19498138"/>
              <a:gd name="connsiteY4" fmla="*/ 1138058 h 2559388"/>
              <a:gd name="connsiteX5" fmla="*/ 11742027 w 19498138"/>
              <a:gd name="connsiteY5" fmla="*/ 1719511 h 2559388"/>
              <a:gd name="connsiteX6" fmla="*/ 12359770 w 19498138"/>
              <a:gd name="connsiteY6" fmla="*/ 2455025 h 2559388"/>
              <a:gd name="connsiteX7" fmla="*/ 12580393 w 19498138"/>
              <a:gd name="connsiteY7" fmla="*/ 2236359 h 2559388"/>
              <a:gd name="connsiteX8" fmla="*/ 12580393 w 19498138"/>
              <a:gd name="connsiteY8" fmla="*/ 1381573 h 2559388"/>
              <a:gd name="connsiteX9" fmla="*/ 12173467 w 19498138"/>
              <a:gd name="connsiteY9" fmla="*/ 1138058 h 2559388"/>
              <a:gd name="connsiteX10" fmla="*/ 10584984 w 19498138"/>
              <a:gd name="connsiteY10" fmla="*/ 1138058 h 2559388"/>
              <a:gd name="connsiteX11" fmla="*/ 10197668 w 19498138"/>
              <a:gd name="connsiteY11" fmla="*/ 1580360 h 2559388"/>
              <a:gd name="connsiteX12" fmla="*/ 10962493 w 19498138"/>
              <a:gd name="connsiteY12" fmla="*/ 1580360 h 2559388"/>
              <a:gd name="connsiteX13" fmla="*/ 10584984 w 19498138"/>
              <a:gd name="connsiteY13" fmla="*/ 1138058 h 2559388"/>
              <a:gd name="connsiteX14" fmla="*/ 2328795 w 19498138"/>
              <a:gd name="connsiteY14" fmla="*/ 1138058 h 2559388"/>
              <a:gd name="connsiteX15" fmla="*/ 1941479 w 19498138"/>
              <a:gd name="connsiteY15" fmla="*/ 1580360 h 2559388"/>
              <a:gd name="connsiteX16" fmla="*/ 2706305 w 19498138"/>
              <a:gd name="connsiteY16" fmla="*/ 1580360 h 2559388"/>
              <a:gd name="connsiteX17" fmla="*/ 2328795 w 19498138"/>
              <a:gd name="connsiteY17" fmla="*/ 1138058 h 2559388"/>
              <a:gd name="connsiteX18" fmla="*/ 18870590 w 19498138"/>
              <a:gd name="connsiteY18" fmla="*/ 1053573 h 2559388"/>
              <a:gd name="connsiteX19" fmla="*/ 19478528 w 19498138"/>
              <a:gd name="connsiteY19" fmla="*/ 1649936 h 2559388"/>
              <a:gd name="connsiteX20" fmla="*/ 18444052 w 19498138"/>
              <a:gd name="connsiteY20" fmla="*/ 1649936 h 2559388"/>
              <a:gd name="connsiteX21" fmla="*/ 19002962 w 19498138"/>
              <a:gd name="connsiteY21" fmla="*/ 2450055 h 2559388"/>
              <a:gd name="connsiteX22" fmla="*/ 19498138 w 19498138"/>
              <a:gd name="connsiteY22" fmla="*/ 2151874 h 2559388"/>
              <a:gd name="connsiteX23" fmla="*/ 19498138 w 19498138"/>
              <a:gd name="connsiteY23" fmla="*/ 2256237 h 2559388"/>
              <a:gd name="connsiteX24" fmla="*/ 18919616 w 19498138"/>
              <a:gd name="connsiteY24" fmla="*/ 2559388 h 2559388"/>
              <a:gd name="connsiteX25" fmla="*/ 18164596 w 19498138"/>
              <a:gd name="connsiteY25" fmla="*/ 1823875 h 2559388"/>
              <a:gd name="connsiteX26" fmla="*/ 18870590 w 19498138"/>
              <a:gd name="connsiteY26" fmla="*/ 1053573 h 2559388"/>
              <a:gd name="connsiteX27" fmla="*/ 16796736 w 19498138"/>
              <a:gd name="connsiteY27" fmla="*/ 1053573 h 2559388"/>
              <a:gd name="connsiteX28" fmla="*/ 16860472 w 19498138"/>
              <a:gd name="connsiteY28" fmla="*/ 1053573 h 2559388"/>
              <a:gd name="connsiteX29" fmla="*/ 16860472 w 19498138"/>
              <a:gd name="connsiteY29" fmla="*/ 1341815 h 2559388"/>
              <a:gd name="connsiteX30" fmla="*/ 17370356 w 19498138"/>
              <a:gd name="connsiteY30" fmla="*/ 1053573 h 2559388"/>
              <a:gd name="connsiteX31" fmla="*/ 17845920 w 19498138"/>
              <a:gd name="connsiteY31" fmla="*/ 1565451 h 2559388"/>
              <a:gd name="connsiteX32" fmla="*/ 17845920 w 19498138"/>
              <a:gd name="connsiteY32" fmla="*/ 2206540 h 2559388"/>
              <a:gd name="connsiteX33" fmla="*/ 18081250 w 19498138"/>
              <a:gd name="connsiteY33" fmla="*/ 2450055 h 2559388"/>
              <a:gd name="connsiteX34" fmla="*/ 18081250 w 19498138"/>
              <a:gd name="connsiteY34" fmla="*/ 2519631 h 2559388"/>
              <a:gd name="connsiteX35" fmla="*/ 17336036 w 19498138"/>
              <a:gd name="connsiteY35" fmla="*/ 2519631 h 2559388"/>
              <a:gd name="connsiteX36" fmla="*/ 17336036 w 19498138"/>
              <a:gd name="connsiteY36" fmla="*/ 2450055 h 2559388"/>
              <a:gd name="connsiteX37" fmla="*/ 17576270 w 19498138"/>
              <a:gd name="connsiteY37" fmla="*/ 2271146 h 2559388"/>
              <a:gd name="connsiteX38" fmla="*/ 17576270 w 19498138"/>
              <a:gd name="connsiteY38" fmla="*/ 1530663 h 2559388"/>
              <a:gd name="connsiteX39" fmla="*/ 17262496 w 19498138"/>
              <a:gd name="connsiteY39" fmla="*/ 1202664 h 2559388"/>
              <a:gd name="connsiteX40" fmla="*/ 16860472 w 19498138"/>
              <a:gd name="connsiteY40" fmla="*/ 1480966 h 2559388"/>
              <a:gd name="connsiteX41" fmla="*/ 16860472 w 19498138"/>
              <a:gd name="connsiteY41" fmla="*/ 2176722 h 2559388"/>
              <a:gd name="connsiteX42" fmla="*/ 17100706 w 19498138"/>
              <a:gd name="connsiteY42" fmla="*/ 2450055 h 2559388"/>
              <a:gd name="connsiteX43" fmla="*/ 17100706 w 19498138"/>
              <a:gd name="connsiteY43" fmla="*/ 2519631 h 2559388"/>
              <a:gd name="connsiteX44" fmla="*/ 16360394 w 19498138"/>
              <a:gd name="connsiteY44" fmla="*/ 2519631 h 2559388"/>
              <a:gd name="connsiteX45" fmla="*/ 16360394 w 19498138"/>
              <a:gd name="connsiteY45" fmla="*/ 2450055 h 2559388"/>
              <a:gd name="connsiteX46" fmla="*/ 16595724 w 19498138"/>
              <a:gd name="connsiteY46" fmla="*/ 2176722 h 2559388"/>
              <a:gd name="connsiteX47" fmla="*/ 16595724 w 19498138"/>
              <a:gd name="connsiteY47" fmla="*/ 1376603 h 2559388"/>
              <a:gd name="connsiteX48" fmla="*/ 16360394 w 19498138"/>
              <a:gd name="connsiteY48" fmla="*/ 1167876 h 2559388"/>
              <a:gd name="connsiteX49" fmla="*/ 16360394 w 19498138"/>
              <a:gd name="connsiteY49" fmla="*/ 1098301 h 2559388"/>
              <a:gd name="connsiteX50" fmla="*/ 15973080 w 19498138"/>
              <a:gd name="connsiteY50" fmla="*/ 1053573 h 2559388"/>
              <a:gd name="connsiteX51" fmla="*/ 16041716 w 19498138"/>
              <a:gd name="connsiteY51" fmla="*/ 1053573 h 2559388"/>
              <a:gd name="connsiteX52" fmla="*/ 16041716 w 19498138"/>
              <a:gd name="connsiteY52" fmla="*/ 2251268 h 2559388"/>
              <a:gd name="connsiteX53" fmla="*/ 16277048 w 19498138"/>
              <a:gd name="connsiteY53" fmla="*/ 2450055 h 2559388"/>
              <a:gd name="connsiteX54" fmla="*/ 16277048 w 19498138"/>
              <a:gd name="connsiteY54" fmla="*/ 2519631 h 2559388"/>
              <a:gd name="connsiteX55" fmla="*/ 15507320 w 19498138"/>
              <a:gd name="connsiteY55" fmla="*/ 2519631 h 2559388"/>
              <a:gd name="connsiteX56" fmla="*/ 15507320 w 19498138"/>
              <a:gd name="connsiteY56" fmla="*/ 2450055 h 2559388"/>
              <a:gd name="connsiteX57" fmla="*/ 15772068 w 19498138"/>
              <a:gd name="connsiteY57" fmla="*/ 2251268 h 2559388"/>
              <a:gd name="connsiteX58" fmla="*/ 15772068 w 19498138"/>
              <a:gd name="connsiteY58" fmla="*/ 1381573 h 2559388"/>
              <a:gd name="connsiteX59" fmla="*/ 15507320 w 19498138"/>
              <a:gd name="connsiteY59" fmla="*/ 1167876 h 2559388"/>
              <a:gd name="connsiteX60" fmla="*/ 15507320 w 19498138"/>
              <a:gd name="connsiteY60" fmla="*/ 1098301 h 2559388"/>
              <a:gd name="connsiteX61" fmla="*/ 14811133 w 19498138"/>
              <a:gd name="connsiteY61" fmla="*/ 1053573 h 2559388"/>
              <a:gd name="connsiteX62" fmla="*/ 15208253 w 19498138"/>
              <a:gd name="connsiteY62" fmla="*/ 1138058 h 2559388"/>
              <a:gd name="connsiteX63" fmla="*/ 15301405 w 19498138"/>
              <a:gd name="connsiteY63" fmla="*/ 1053573 h 2559388"/>
              <a:gd name="connsiteX64" fmla="*/ 15370043 w 19498138"/>
              <a:gd name="connsiteY64" fmla="*/ 1053573 h 2559388"/>
              <a:gd name="connsiteX65" fmla="*/ 15370043 w 19498138"/>
              <a:gd name="connsiteY65" fmla="*/ 1555512 h 2559388"/>
              <a:gd name="connsiteX66" fmla="*/ 15301405 w 19498138"/>
              <a:gd name="connsiteY66" fmla="*/ 1555512 h 2559388"/>
              <a:gd name="connsiteX67" fmla="*/ 14830744 w 19498138"/>
              <a:gd name="connsiteY67" fmla="*/ 1138058 h 2559388"/>
              <a:gd name="connsiteX68" fmla="*/ 14360082 w 19498138"/>
              <a:gd name="connsiteY68" fmla="*/ 1724481 h 2559388"/>
              <a:gd name="connsiteX69" fmla="*/ 14884674 w 19498138"/>
              <a:gd name="connsiteY69" fmla="*/ 2440116 h 2559388"/>
              <a:gd name="connsiteX70" fmla="*/ 15409265 w 19498138"/>
              <a:gd name="connsiteY70" fmla="*/ 2141935 h 2559388"/>
              <a:gd name="connsiteX71" fmla="*/ 15409265 w 19498138"/>
              <a:gd name="connsiteY71" fmla="*/ 2246298 h 2559388"/>
              <a:gd name="connsiteX72" fmla="*/ 14791522 w 19498138"/>
              <a:gd name="connsiteY72" fmla="*/ 2559388 h 2559388"/>
              <a:gd name="connsiteX73" fmla="*/ 14085529 w 19498138"/>
              <a:gd name="connsiteY73" fmla="*/ 1843753 h 2559388"/>
              <a:gd name="connsiteX74" fmla="*/ 14811133 w 19498138"/>
              <a:gd name="connsiteY74" fmla="*/ 1053573 h 2559388"/>
              <a:gd name="connsiteX75" fmla="*/ 13678603 w 19498138"/>
              <a:gd name="connsiteY75" fmla="*/ 1053573 h 2559388"/>
              <a:gd name="connsiteX76" fmla="*/ 13747241 w 19498138"/>
              <a:gd name="connsiteY76" fmla="*/ 1053573 h 2559388"/>
              <a:gd name="connsiteX77" fmla="*/ 13747241 w 19498138"/>
              <a:gd name="connsiteY77" fmla="*/ 2251268 h 2559388"/>
              <a:gd name="connsiteX78" fmla="*/ 13982572 w 19498138"/>
              <a:gd name="connsiteY78" fmla="*/ 2450055 h 2559388"/>
              <a:gd name="connsiteX79" fmla="*/ 13982572 w 19498138"/>
              <a:gd name="connsiteY79" fmla="*/ 2519631 h 2559388"/>
              <a:gd name="connsiteX80" fmla="*/ 13212844 w 19498138"/>
              <a:gd name="connsiteY80" fmla="*/ 2519631 h 2559388"/>
              <a:gd name="connsiteX81" fmla="*/ 13212844 w 19498138"/>
              <a:gd name="connsiteY81" fmla="*/ 2450055 h 2559388"/>
              <a:gd name="connsiteX82" fmla="*/ 13477591 w 19498138"/>
              <a:gd name="connsiteY82" fmla="*/ 2251268 h 2559388"/>
              <a:gd name="connsiteX83" fmla="*/ 13477591 w 19498138"/>
              <a:gd name="connsiteY83" fmla="*/ 1381573 h 2559388"/>
              <a:gd name="connsiteX84" fmla="*/ 13212844 w 19498138"/>
              <a:gd name="connsiteY84" fmla="*/ 1167876 h 2559388"/>
              <a:gd name="connsiteX85" fmla="*/ 13212844 w 19498138"/>
              <a:gd name="connsiteY85" fmla="*/ 1098301 h 2559388"/>
              <a:gd name="connsiteX86" fmla="*/ 10624205 w 19498138"/>
              <a:gd name="connsiteY86" fmla="*/ 1053573 h 2559388"/>
              <a:gd name="connsiteX87" fmla="*/ 11227241 w 19498138"/>
              <a:gd name="connsiteY87" fmla="*/ 1649936 h 2559388"/>
              <a:gd name="connsiteX88" fmla="*/ 10197668 w 19498138"/>
              <a:gd name="connsiteY88" fmla="*/ 1649936 h 2559388"/>
              <a:gd name="connsiteX89" fmla="*/ 10756579 w 19498138"/>
              <a:gd name="connsiteY89" fmla="*/ 2450055 h 2559388"/>
              <a:gd name="connsiteX90" fmla="*/ 11251754 w 19498138"/>
              <a:gd name="connsiteY90" fmla="*/ 2151874 h 2559388"/>
              <a:gd name="connsiteX91" fmla="*/ 11251754 w 19498138"/>
              <a:gd name="connsiteY91" fmla="*/ 2256237 h 2559388"/>
              <a:gd name="connsiteX92" fmla="*/ 10673233 w 19498138"/>
              <a:gd name="connsiteY92" fmla="*/ 2559388 h 2559388"/>
              <a:gd name="connsiteX93" fmla="*/ 9918213 w 19498138"/>
              <a:gd name="connsiteY93" fmla="*/ 1823875 h 2559388"/>
              <a:gd name="connsiteX94" fmla="*/ 10624205 w 19498138"/>
              <a:gd name="connsiteY94" fmla="*/ 1053573 h 2559388"/>
              <a:gd name="connsiteX95" fmla="*/ 5294943 w 19498138"/>
              <a:gd name="connsiteY95" fmla="*/ 1053573 h 2559388"/>
              <a:gd name="connsiteX96" fmla="*/ 5358679 w 19498138"/>
              <a:gd name="connsiteY96" fmla="*/ 1053573 h 2559388"/>
              <a:gd name="connsiteX97" fmla="*/ 5358679 w 19498138"/>
              <a:gd name="connsiteY97" fmla="*/ 1341815 h 2559388"/>
              <a:gd name="connsiteX98" fmla="*/ 5868562 w 19498138"/>
              <a:gd name="connsiteY98" fmla="*/ 1053573 h 2559388"/>
              <a:gd name="connsiteX99" fmla="*/ 6344127 w 19498138"/>
              <a:gd name="connsiteY99" fmla="*/ 1565451 h 2559388"/>
              <a:gd name="connsiteX100" fmla="*/ 6344127 w 19498138"/>
              <a:gd name="connsiteY100" fmla="*/ 2206540 h 2559388"/>
              <a:gd name="connsiteX101" fmla="*/ 6579458 w 19498138"/>
              <a:gd name="connsiteY101" fmla="*/ 2450055 h 2559388"/>
              <a:gd name="connsiteX102" fmla="*/ 6579458 w 19498138"/>
              <a:gd name="connsiteY102" fmla="*/ 2519631 h 2559388"/>
              <a:gd name="connsiteX103" fmla="*/ 5834244 w 19498138"/>
              <a:gd name="connsiteY103" fmla="*/ 2519631 h 2559388"/>
              <a:gd name="connsiteX104" fmla="*/ 5834244 w 19498138"/>
              <a:gd name="connsiteY104" fmla="*/ 2450055 h 2559388"/>
              <a:gd name="connsiteX105" fmla="*/ 6074477 w 19498138"/>
              <a:gd name="connsiteY105" fmla="*/ 2271146 h 2559388"/>
              <a:gd name="connsiteX106" fmla="*/ 6074477 w 19498138"/>
              <a:gd name="connsiteY106" fmla="*/ 1530663 h 2559388"/>
              <a:gd name="connsiteX107" fmla="*/ 5760703 w 19498138"/>
              <a:gd name="connsiteY107" fmla="*/ 1202664 h 2559388"/>
              <a:gd name="connsiteX108" fmla="*/ 5358679 w 19498138"/>
              <a:gd name="connsiteY108" fmla="*/ 1480966 h 2559388"/>
              <a:gd name="connsiteX109" fmla="*/ 5358679 w 19498138"/>
              <a:gd name="connsiteY109" fmla="*/ 2176722 h 2559388"/>
              <a:gd name="connsiteX110" fmla="*/ 5598912 w 19498138"/>
              <a:gd name="connsiteY110" fmla="*/ 2450055 h 2559388"/>
              <a:gd name="connsiteX111" fmla="*/ 5598912 w 19498138"/>
              <a:gd name="connsiteY111" fmla="*/ 2519631 h 2559388"/>
              <a:gd name="connsiteX112" fmla="*/ 4858601 w 19498138"/>
              <a:gd name="connsiteY112" fmla="*/ 2519631 h 2559388"/>
              <a:gd name="connsiteX113" fmla="*/ 4858601 w 19498138"/>
              <a:gd name="connsiteY113" fmla="*/ 2450055 h 2559388"/>
              <a:gd name="connsiteX114" fmla="*/ 5093932 w 19498138"/>
              <a:gd name="connsiteY114" fmla="*/ 2176722 h 2559388"/>
              <a:gd name="connsiteX115" fmla="*/ 5093932 w 19498138"/>
              <a:gd name="connsiteY115" fmla="*/ 1376603 h 2559388"/>
              <a:gd name="connsiteX116" fmla="*/ 4858601 w 19498138"/>
              <a:gd name="connsiteY116" fmla="*/ 1167876 h 2559388"/>
              <a:gd name="connsiteX117" fmla="*/ 4858601 w 19498138"/>
              <a:gd name="connsiteY117" fmla="*/ 1098301 h 2559388"/>
              <a:gd name="connsiteX118" fmla="*/ 3510352 w 19498138"/>
              <a:gd name="connsiteY118" fmla="*/ 1053573 h 2559388"/>
              <a:gd name="connsiteX119" fmla="*/ 3578990 w 19498138"/>
              <a:gd name="connsiteY119" fmla="*/ 1053573 h 2559388"/>
              <a:gd name="connsiteX120" fmla="*/ 3578990 w 19498138"/>
              <a:gd name="connsiteY120" fmla="*/ 1341815 h 2559388"/>
              <a:gd name="connsiteX121" fmla="*/ 4083971 w 19498138"/>
              <a:gd name="connsiteY121" fmla="*/ 1053573 h 2559388"/>
              <a:gd name="connsiteX122" fmla="*/ 4559535 w 19498138"/>
              <a:gd name="connsiteY122" fmla="*/ 1565451 h 2559388"/>
              <a:gd name="connsiteX123" fmla="*/ 4559535 w 19498138"/>
              <a:gd name="connsiteY123" fmla="*/ 2206540 h 2559388"/>
              <a:gd name="connsiteX124" fmla="*/ 4794865 w 19498138"/>
              <a:gd name="connsiteY124" fmla="*/ 2450055 h 2559388"/>
              <a:gd name="connsiteX125" fmla="*/ 4794865 w 19498138"/>
              <a:gd name="connsiteY125" fmla="*/ 2519631 h 2559388"/>
              <a:gd name="connsiteX126" fmla="*/ 4049651 w 19498138"/>
              <a:gd name="connsiteY126" fmla="*/ 2519631 h 2559388"/>
              <a:gd name="connsiteX127" fmla="*/ 4049651 w 19498138"/>
              <a:gd name="connsiteY127" fmla="*/ 2450055 h 2559388"/>
              <a:gd name="connsiteX128" fmla="*/ 4289885 w 19498138"/>
              <a:gd name="connsiteY128" fmla="*/ 2271146 h 2559388"/>
              <a:gd name="connsiteX129" fmla="*/ 4289885 w 19498138"/>
              <a:gd name="connsiteY129" fmla="*/ 1530663 h 2559388"/>
              <a:gd name="connsiteX130" fmla="*/ 3976110 w 19498138"/>
              <a:gd name="connsiteY130" fmla="*/ 1202664 h 2559388"/>
              <a:gd name="connsiteX131" fmla="*/ 3578990 w 19498138"/>
              <a:gd name="connsiteY131" fmla="*/ 1480966 h 2559388"/>
              <a:gd name="connsiteX132" fmla="*/ 3578990 w 19498138"/>
              <a:gd name="connsiteY132" fmla="*/ 2176722 h 2559388"/>
              <a:gd name="connsiteX133" fmla="*/ 3814321 w 19498138"/>
              <a:gd name="connsiteY133" fmla="*/ 2450055 h 2559388"/>
              <a:gd name="connsiteX134" fmla="*/ 3814321 w 19498138"/>
              <a:gd name="connsiteY134" fmla="*/ 2519631 h 2559388"/>
              <a:gd name="connsiteX135" fmla="*/ 3074010 w 19498138"/>
              <a:gd name="connsiteY135" fmla="*/ 2519631 h 2559388"/>
              <a:gd name="connsiteX136" fmla="*/ 3074010 w 19498138"/>
              <a:gd name="connsiteY136" fmla="*/ 2450055 h 2559388"/>
              <a:gd name="connsiteX137" fmla="*/ 3309340 w 19498138"/>
              <a:gd name="connsiteY137" fmla="*/ 2176722 h 2559388"/>
              <a:gd name="connsiteX138" fmla="*/ 3309340 w 19498138"/>
              <a:gd name="connsiteY138" fmla="*/ 1376603 h 2559388"/>
              <a:gd name="connsiteX139" fmla="*/ 3074010 w 19498138"/>
              <a:gd name="connsiteY139" fmla="*/ 1167876 h 2559388"/>
              <a:gd name="connsiteX140" fmla="*/ 3074010 w 19498138"/>
              <a:gd name="connsiteY140" fmla="*/ 1098301 h 2559388"/>
              <a:gd name="connsiteX141" fmla="*/ 2368017 w 19498138"/>
              <a:gd name="connsiteY141" fmla="*/ 1053573 h 2559388"/>
              <a:gd name="connsiteX142" fmla="*/ 2971052 w 19498138"/>
              <a:gd name="connsiteY142" fmla="*/ 1649936 h 2559388"/>
              <a:gd name="connsiteX143" fmla="*/ 1941479 w 19498138"/>
              <a:gd name="connsiteY143" fmla="*/ 1649936 h 2559388"/>
              <a:gd name="connsiteX144" fmla="*/ 2500390 w 19498138"/>
              <a:gd name="connsiteY144" fmla="*/ 2450055 h 2559388"/>
              <a:gd name="connsiteX145" fmla="*/ 2995566 w 19498138"/>
              <a:gd name="connsiteY145" fmla="*/ 2151874 h 2559388"/>
              <a:gd name="connsiteX146" fmla="*/ 2995566 w 19498138"/>
              <a:gd name="connsiteY146" fmla="*/ 2256237 h 2559388"/>
              <a:gd name="connsiteX147" fmla="*/ 2417044 w 19498138"/>
              <a:gd name="connsiteY147" fmla="*/ 2559388 h 2559388"/>
              <a:gd name="connsiteX148" fmla="*/ 1662024 w 19498138"/>
              <a:gd name="connsiteY148" fmla="*/ 1823875 h 2559388"/>
              <a:gd name="connsiteX149" fmla="*/ 2368017 w 19498138"/>
              <a:gd name="connsiteY149" fmla="*/ 1053573 h 2559388"/>
              <a:gd name="connsiteX150" fmla="*/ 15909344 w 19498138"/>
              <a:gd name="connsiteY150" fmla="*/ 323030 h 2559388"/>
              <a:gd name="connsiteX151" fmla="*/ 16080940 w 19498138"/>
              <a:gd name="connsiteY151" fmla="*/ 491999 h 2559388"/>
              <a:gd name="connsiteX152" fmla="*/ 15909344 w 19498138"/>
              <a:gd name="connsiteY152" fmla="*/ 670908 h 2559388"/>
              <a:gd name="connsiteX153" fmla="*/ 15737748 w 19498138"/>
              <a:gd name="connsiteY153" fmla="*/ 491999 h 2559388"/>
              <a:gd name="connsiteX154" fmla="*/ 15909344 w 19498138"/>
              <a:gd name="connsiteY154" fmla="*/ 323030 h 2559388"/>
              <a:gd name="connsiteX155" fmla="*/ 13619771 w 19498138"/>
              <a:gd name="connsiteY155" fmla="*/ 323030 h 2559388"/>
              <a:gd name="connsiteX156" fmla="*/ 13786463 w 19498138"/>
              <a:gd name="connsiteY156" fmla="*/ 491999 h 2559388"/>
              <a:gd name="connsiteX157" fmla="*/ 13619771 w 19498138"/>
              <a:gd name="connsiteY157" fmla="*/ 670908 h 2559388"/>
              <a:gd name="connsiteX158" fmla="*/ 13443272 w 19498138"/>
              <a:gd name="connsiteY158" fmla="*/ 491999 h 2559388"/>
              <a:gd name="connsiteX159" fmla="*/ 13619771 w 19498138"/>
              <a:gd name="connsiteY159" fmla="*/ 323030 h 2559388"/>
              <a:gd name="connsiteX160" fmla="*/ 558911 w 19498138"/>
              <a:gd name="connsiteY160" fmla="*/ 303151 h 2559388"/>
              <a:gd name="connsiteX161" fmla="*/ 558911 w 19498138"/>
              <a:gd name="connsiteY161" fmla="*/ 1336845 h 2559388"/>
              <a:gd name="connsiteX162" fmla="*/ 843269 w 19498138"/>
              <a:gd name="connsiteY162" fmla="*/ 1376603 h 2559388"/>
              <a:gd name="connsiteX163" fmla="*/ 1392375 w 19498138"/>
              <a:gd name="connsiteY163" fmla="*/ 879634 h 2559388"/>
              <a:gd name="connsiteX164" fmla="*/ 843269 w 19498138"/>
              <a:gd name="connsiteY164" fmla="*/ 303151 h 2559388"/>
              <a:gd name="connsiteX165" fmla="*/ 7123660 w 19498138"/>
              <a:gd name="connsiteY165" fmla="*/ 218666 h 2559388"/>
              <a:gd name="connsiteX166" fmla="*/ 7697278 w 19498138"/>
              <a:gd name="connsiteY166" fmla="*/ 218666 h 2559388"/>
              <a:gd name="connsiteX167" fmla="*/ 8422882 w 19498138"/>
              <a:gd name="connsiteY167" fmla="*/ 2027632 h 2559388"/>
              <a:gd name="connsiteX168" fmla="*/ 9158291 w 19498138"/>
              <a:gd name="connsiteY168" fmla="*/ 218666 h 2559388"/>
              <a:gd name="connsiteX169" fmla="*/ 9692688 w 19498138"/>
              <a:gd name="connsiteY169" fmla="*/ 218666 h 2559388"/>
              <a:gd name="connsiteX170" fmla="*/ 9692688 w 19498138"/>
              <a:gd name="connsiteY170" fmla="*/ 283272 h 2559388"/>
              <a:gd name="connsiteX171" fmla="*/ 9437746 w 19498138"/>
              <a:gd name="connsiteY171" fmla="*/ 641090 h 2559388"/>
              <a:gd name="connsiteX172" fmla="*/ 9555411 w 19498138"/>
              <a:gd name="connsiteY172" fmla="*/ 2057450 h 2559388"/>
              <a:gd name="connsiteX173" fmla="*/ 9834867 w 19498138"/>
              <a:gd name="connsiteY173" fmla="*/ 2450055 h 2559388"/>
              <a:gd name="connsiteX174" fmla="*/ 9834867 w 19498138"/>
              <a:gd name="connsiteY174" fmla="*/ 2519631 h 2559388"/>
              <a:gd name="connsiteX175" fmla="*/ 9021014 w 19498138"/>
              <a:gd name="connsiteY175" fmla="*/ 2519631 h 2559388"/>
              <a:gd name="connsiteX176" fmla="*/ 9021014 w 19498138"/>
              <a:gd name="connsiteY176" fmla="*/ 2450055 h 2559388"/>
              <a:gd name="connsiteX177" fmla="*/ 9251442 w 19498138"/>
              <a:gd name="connsiteY177" fmla="*/ 2102177 h 2559388"/>
              <a:gd name="connsiteX178" fmla="*/ 9143582 w 19498138"/>
              <a:gd name="connsiteY178" fmla="*/ 616241 h 2559388"/>
              <a:gd name="connsiteX179" fmla="*/ 9133777 w 19498138"/>
              <a:gd name="connsiteY179" fmla="*/ 616241 h 2559388"/>
              <a:gd name="connsiteX180" fmla="*/ 8359146 w 19498138"/>
              <a:gd name="connsiteY180" fmla="*/ 2519631 h 2559388"/>
              <a:gd name="connsiteX181" fmla="*/ 8300314 w 19498138"/>
              <a:gd name="connsiteY181" fmla="*/ 2519631 h 2559388"/>
              <a:gd name="connsiteX182" fmla="*/ 7535488 w 19498138"/>
              <a:gd name="connsiteY182" fmla="*/ 616241 h 2559388"/>
              <a:gd name="connsiteX183" fmla="*/ 7530586 w 19498138"/>
              <a:gd name="connsiteY183" fmla="*/ 616241 h 2559388"/>
              <a:gd name="connsiteX184" fmla="*/ 7403115 w 19498138"/>
              <a:gd name="connsiteY184" fmla="*/ 2037571 h 2559388"/>
              <a:gd name="connsiteX185" fmla="*/ 7697278 w 19498138"/>
              <a:gd name="connsiteY185" fmla="*/ 2450055 h 2559388"/>
              <a:gd name="connsiteX186" fmla="*/ 7697278 w 19498138"/>
              <a:gd name="connsiteY186" fmla="*/ 2519631 h 2559388"/>
              <a:gd name="connsiteX187" fmla="*/ 6991287 w 19498138"/>
              <a:gd name="connsiteY187" fmla="*/ 2519631 h 2559388"/>
              <a:gd name="connsiteX188" fmla="*/ 6991287 w 19498138"/>
              <a:gd name="connsiteY188" fmla="*/ 2450055 h 2559388"/>
              <a:gd name="connsiteX189" fmla="*/ 7280547 w 19498138"/>
              <a:gd name="connsiteY189" fmla="*/ 2027632 h 2559388"/>
              <a:gd name="connsiteX190" fmla="*/ 7417823 w 19498138"/>
              <a:gd name="connsiteY190" fmla="*/ 447272 h 2559388"/>
              <a:gd name="connsiteX191" fmla="*/ 7123660 w 19498138"/>
              <a:gd name="connsiteY191" fmla="*/ 283272 h 2559388"/>
              <a:gd name="connsiteX192" fmla="*/ 0 w 19498138"/>
              <a:gd name="connsiteY192" fmla="*/ 218666 h 2559388"/>
              <a:gd name="connsiteX193" fmla="*/ 828561 w 19498138"/>
              <a:gd name="connsiteY193" fmla="*/ 218666 h 2559388"/>
              <a:gd name="connsiteX194" fmla="*/ 1711051 w 19498138"/>
              <a:gd name="connsiteY194" fmla="*/ 869695 h 2559388"/>
              <a:gd name="connsiteX195" fmla="*/ 907005 w 19498138"/>
              <a:gd name="connsiteY195" fmla="*/ 1466057 h 2559388"/>
              <a:gd name="connsiteX196" fmla="*/ 558911 w 19498138"/>
              <a:gd name="connsiteY196" fmla="*/ 1441209 h 2559388"/>
              <a:gd name="connsiteX197" fmla="*/ 558911 w 19498138"/>
              <a:gd name="connsiteY197" fmla="*/ 2082298 h 2559388"/>
              <a:gd name="connsiteX198" fmla="*/ 818755 w 19498138"/>
              <a:gd name="connsiteY198" fmla="*/ 2450055 h 2559388"/>
              <a:gd name="connsiteX199" fmla="*/ 818755 w 19498138"/>
              <a:gd name="connsiteY199" fmla="*/ 2519631 h 2559388"/>
              <a:gd name="connsiteX200" fmla="*/ 0 w 19498138"/>
              <a:gd name="connsiteY200" fmla="*/ 2519631 h 2559388"/>
              <a:gd name="connsiteX201" fmla="*/ 0 w 19498138"/>
              <a:gd name="connsiteY201" fmla="*/ 2450055 h 2559388"/>
              <a:gd name="connsiteX202" fmla="*/ 259845 w 19498138"/>
              <a:gd name="connsiteY202" fmla="*/ 2092238 h 2559388"/>
              <a:gd name="connsiteX203" fmla="*/ 259845 w 19498138"/>
              <a:gd name="connsiteY203" fmla="*/ 651029 h 2559388"/>
              <a:gd name="connsiteX204" fmla="*/ 0 w 19498138"/>
              <a:gd name="connsiteY204" fmla="*/ 283272 h 2559388"/>
              <a:gd name="connsiteX205" fmla="*/ 12781405 w 19498138"/>
              <a:gd name="connsiteY205" fmla="*/ 0 h 2559388"/>
              <a:gd name="connsiteX206" fmla="*/ 12850043 w 19498138"/>
              <a:gd name="connsiteY206" fmla="*/ 0 h 2559388"/>
              <a:gd name="connsiteX207" fmla="*/ 12850043 w 19498138"/>
              <a:gd name="connsiteY207" fmla="*/ 2241328 h 2559388"/>
              <a:gd name="connsiteX208" fmla="*/ 13085373 w 19498138"/>
              <a:gd name="connsiteY208" fmla="*/ 2450055 h 2559388"/>
              <a:gd name="connsiteX209" fmla="*/ 13085373 w 19498138"/>
              <a:gd name="connsiteY209" fmla="*/ 2519631 h 2559388"/>
              <a:gd name="connsiteX210" fmla="*/ 12266618 w 19498138"/>
              <a:gd name="connsiteY210" fmla="*/ 2519631 h 2559388"/>
              <a:gd name="connsiteX211" fmla="*/ 11452766 w 19498138"/>
              <a:gd name="connsiteY211" fmla="*/ 1779148 h 2559388"/>
              <a:gd name="connsiteX212" fmla="*/ 12109731 w 19498138"/>
              <a:gd name="connsiteY212" fmla="*/ 1053573 h 2559388"/>
              <a:gd name="connsiteX213" fmla="*/ 12580393 w 19498138"/>
              <a:gd name="connsiteY213" fmla="*/ 1227512 h 2559388"/>
              <a:gd name="connsiteX214" fmla="*/ 12580393 w 19498138"/>
              <a:gd name="connsiteY214" fmla="*/ 357817 h 2559388"/>
              <a:gd name="connsiteX215" fmla="*/ 12394089 w 19498138"/>
              <a:gd name="connsiteY215" fmla="*/ 114303 h 2559388"/>
              <a:gd name="connsiteX216" fmla="*/ 12315646 w 19498138"/>
              <a:gd name="connsiteY216" fmla="*/ 114303 h 2559388"/>
              <a:gd name="connsiteX217" fmla="*/ 12315646 w 19498138"/>
              <a:gd name="connsiteY217" fmla="*/ 44727 h 255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9498138" h="2559388">
                <a:moveTo>
                  <a:pt x="18836270" y="1138058"/>
                </a:moveTo>
                <a:cubicBezTo>
                  <a:pt x="18600940" y="1138058"/>
                  <a:pt x="18463662" y="1316967"/>
                  <a:pt x="18444052" y="1580360"/>
                </a:cubicBezTo>
                <a:lnTo>
                  <a:pt x="19208878" y="1580360"/>
                </a:lnTo>
                <a:cubicBezTo>
                  <a:pt x="19223586" y="1267270"/>
                  <a:pt x="19012768" y="1138058"/>
                  <a:pt x="18836270" y="1138058"/>
                </a:cubicBezTo>
                <a:close/>
                <a:moveTo>
                  <a:pt x="12173467" y="1138058"/>
                </a:moveTo>
                <a:cubicBezTo>
                  <a:pt x="11918525" y="1138058"/>
                  <a:pt x="11742027" y="1371633"/>
                  <a:pt x="11742027" y="1719511"/>
                </a:cubicBezTo>
                <a:cubicBezTo>
                  <a:pt x="11742027" y="2057450"/>
                  <a:pt x="11898914" y="2455025"/>
                  <a:pt x="12359770" y="2455025"/>
                </a:cubicBezTo>
                <a:cubicBezTo>
                  <a:pt x="12516657" y="2455025"/>
                  <a:pt x="12580393" y="2390419"/>
                  <a:pt x="12580393" y="2236359"/>
                </a:cubicBezTo>
                <a:lnTo>
                  <a:pt x="12580393" y="1381573"/>
                </a:lnTo>
                <a:cubicBezTo>
                  <a:pt x="12467630" y="1227512"/>
                  <a:pt x="12315646" y="1138058"/>
                  <a:pt x="12173467" y="1138058"/>
                </a:cubicBezTo>
                <a:close/>
                <a:moveTo>
                  <a:pt x="10584984" y="1138058"/>
                </a:moveTo>
                <a:cubicBezTo>
                  <a:pt x="10354556" y="1138058"/>
                  <a:pt x="10212377" y="1316967"/>
                  <a:pt x="10197668" y="1580360"/>
                </a:cubicBezTo>
                <a:lnTo>
                  <a:pt x="10962493" y="1580360"/>
                </a:lnTo>
                <a:cubicBezTo>
                  <a:pt x="10977202" y="1267270"/>
                  <a:pt x="10766384" y="1138058"/>
                  <a:pt x="10584984" y="1138058"/>
                </a:cubicBezTo>
                <a:close/>
                <a:moveTo>
                  <a:pt x="2328795" y="1138058"/>
                </a:moveTo>
                <a:cubicBezTo>
                  <a:pt x="2098367" y="1138058"/>
                  <a:pt x="1956188" y="1316967"/>
                  <a:pt x="1941479" y="1580360"/>
                </a:cubicBezTo>
                <a:lnTo>
                  <a:pt x="2706305" y="1580360"/>
                </a:lnTo>
                <a:cubicBezTo>
                  <a:pt x="2721013" y="1267270"/>
                  <a:pt x="2510196" y="1138058"/>
                  <a:pt x="2328795" y="1138058"/>
                </a:cubicBezTo>
                <a:close/>
                <a:moveTo>
                  <a:pt x="18870590" y="1053573"/>
                </a:moveTo>
                <a:cubicBezTo>
                  <a:pt x="19194170" y="1053573"/>
                  <a:pt x="19498138" y="1321936"/>
                  <a:pt x="19478528" y="1649936"/>
                </a:cubicBezTo>
                <a:lnTo>
                  <a:pt x="18444052" y="1649936"/>
                </a:lnTo>
                <a:cubicBezTo>
                  <a:pt x="18439150" y="2291025"/>
                  <a:pt x="18816660" y="2450055"/>
                  <a:pt x="19002962" y="2450055"/>
                </a:cubicBezTo>
                <a:cubicBezTo>
                  <a:pt x="19199072" y="2450055"/>
                  <a:pt x="19297126" y="2380479"/>
                  <a:pt x="19498138" y="2151874"/>
                </a:cubicBezTo>
                <a:lnTo>
                  <a:pt x="19498138" y="2256237"/>
                </a:lnTo>
                <a:cubicBezTo>
                  <a:pt x="19331446" y="2474903"/>
                  <a:pt x="19164752" y="2559388"/>
                  <a:pt x="18919616" y="2559388"/>
                </a:cubicBezTo>
                <a:cubicBezTo>
                  <a:pt x="18483274" y="2559388"/>
                  <a:pt x="18164596" y="2251268"/>
                  <a:pt x="18164596" y="1823875"/>
                </a:cubicBezTo>
                <a:cubicBezTo>
                  <a:pt x="18164596" y="1391512"/>
                  <a:pt x="18473468" y="1053573"/>
                  <a:pt x="18870590" y="1053573"/>
                </a:cubicBezTo>
                <a:close/>
                <a:moveTo>
                  <a:pt x="16796736" y="1053573"/>
                </a:moveTo>
                <a:lnTo>
                  <a:pt x="16860472" y="1053573"/>
                </a:lnTo>
                <a:lnTo>
                  <a:pt x="16860472" y="1341815"/>
                </a:lnTo>
                <a:cubicBezTo>
                  <a:pt x="17027164" y="1147997"/>
                  <a:pt x="17193858" y="1053573"/>
                  <a:pt x="17370356" y="1053573"/>
                </a:cubicBezTo>
                <a:cubicBezTo>
                  <a:pt x="17605686" y="1053573"/>
                  <a:pt x="17845920" y="1222543"/>
                  <a:pt x="17845920" y="1565451"/>
                </a:cubicBezTo>
                <a:lnTo>
                  <a:pt x="17845920" y="2206540"/>
                </a:lnTo>
                <a:cubicBezTo>
                  <a:pt x="17845920" y="2395389"/>
                  <a:pt x="17885142" y="2450055"/>
                  <a:pt x="18081250" y="2450055"/>
                </a:cubicBezTo>
                <a:lnTo>
                  <a:pt x="18081250" y="2519631"/>
                </a:lnTo>
                <a:lnTo>
                  <a:pt x="17336036" y="2519631"/>
                </a:lnTo>
                <a:lnTo>
                  <a:pt x="17336036" y="2450055"/>
                </a:lnTo>
                <a:cubicBezTo>
                  <a:pt x="17522340" y="2450055"/>
                  <a:pt x="17576270" y="2405328"/>
                  <a:pt x="17576270" y="2271146"/>
                </a:cubicBezTo>
                <a:lnTo>
                  <a:pt x="17576270" y="1530663"/>
                </a:lnTo>
                <a:cubicBezTo>
                  <a:pt x="17576270" y="1302058"/>
                  <a:pt x="17414480" y="1202664"/>
                  <a:pt x="17262496" y="1202664"/>
                </a:cubicBezTo>
                <a:cubicBezTo>
                  <a:pt x="17125220" y="1202664"/>
                  <a:pt x="17002650" y="1292118"/>
                  <a:pt x="16860472" y="1480966"/>
                </a:cubicBezTo>
                <a:lnTo>
                  <a:pt x="16860472" y="2176722"/>
                </a:lnTo>
                <a:cubicBezTo>
                  <a:pt x="16860472" y="2395389"/>
                  <a:pt x="16889888" y="2450055"/>
                  <a:pt x="17100706" y="2450055"/>
                </a:cubicBezTo>
                <a:lnTo>
                  <a:pt x="17100706" y="2519631"/>
                </a:lnTo>
                <a:lnTo>
                  <a:pt x="16360394" y="2519631"/>
                </a:lnTo>
                <a:lnTo>
                  <a:pt x="16360394" y="2450055"/>
                </a:lnTo>
                <a:cubicBezTo>
                  <a:pt x="16546696" y="2450055"/>
                  <a:pt x="16595724" y="2435146"/>
                  <a:pt x="16595724" y="2176722"/>
                </a:cubicBezTo>
                <a:lnTo>
                  <a:pt x="16595724" y="1376603"/>
                </a:lnTo>
                <a:cubicBezTo>
                  <a:pt x="16595724" y="1202664"/>
                  <a:pt x="16551600" y="1167876"/>
                  <a:pt x="16360394" y="1167876"/>
                </a:cubicBezTo>
                <a:lnTo>
                  <a:pt x="16360394" y="1098301"/>
                </a:lnTo>
                <a:close/>
                <a:moveTo>
                  <a:pt x="15973080" y="1053573"/>
                </a:moveTo>
                <a:lnTo>
                  <a:pt x="16041716" y="1053573"/>
                </a:lnTo>
                <a:lnTo>
                  <a:pt x="16041716" y="2251268"/>
                </a:lnTo>
                <a:cubicBezTo>
                  <a:pt x="16041716" y="2395389"/>
                  <a:pt x="16076036" y="2450055"/>
                  <a:pt x="16277048" y="2450055"/>
                </a:cubicBezTo>
                <a:lnTo>
                  <a:pt x="16277048" y="2519631"/>
                </a:lnTo>
                <a:lnTo>
                  <a:pt x="15507320" y="2519631"/>
                </a:lnTo>
                <a:lnTo>
                  <a:pt x="15507320" y="2450055"/>
                </a:lnTo>
                <a:cubicBezTo>
                  <a:pt x="15723040" y="2450055"/>
                  <a:pt x="15772068" y="2420237"/>
                  <a:pt x="15772068" y="2251268"/>
                </a:cubicBezTo>
                <a:lnTo>
                  <a:pt x="15772068" y="1381573"/>
                </a:lnTo>
                <a:cubicBezTo>
                  <a:pt x="15772068" y="1182785"/>
                  <a:pt x="15713234" y="1167876"/>
                  <a:pt x="15507320" y="1167876"/>
                </a:cubicBezTo>
                <a:lnTo>
                  <a:pt x="15507320" y="1098301"/>
                </a:lnTo>
                <a:close/>
                <a:moveTo>
                  <a:pt x="14811133" y="1053573"/>
                </a:moveTo>
                <a:cubicBezTo>
                  <a:pt x="15021950" y="1053573"/>
                  <a:pt x="15134713" y="1138058"/>
                  <a:pt x="15208253" y="1138058"/>
                </a:cubicBezTo>
                <a:cubicBezTo>
                  <a:pt x="15242573" y="1138058"/>
                  <a:pt x="15276892" y="1108240"/>
                  <a:pt x="15301405" y="1053573"/>
                </a:cubicBezTo>
                <a:lnTo>
                  <a:pt x="15370043" y="1053573"/>
                </a:lnTo>
                <a:lnTo>
                  <a:pt x="15370043" y="1555512"/>
                </a:lnTo>
                <a:lnTo>
                  <a:pt x="15301405" y="1555512"/>
                </a:lnTo>
                <a:cubicBezTo>
                  <a:pt x="15242573" y="1302058"/>
                  <a:pt x="15066074" y="1138058"/>
                  <a:pt x="14830744" y="1138058"/>
                </a:cubicBezTo>
                <a:cubicBezTo>
                  <a:pt x="14551288" y="1138058"/>
                  <a:pt x="14360082" y="1376603"/>
                  <a:pt x="14360082" y="1724481"/>
                </a:cubicBezTo>
                <a:cubicBezTo>
                  <a:pt x="14360082" y="2117086"/>
                  <a:pt x="14600316" y="2440116"/>
                  <a:pt x="14884674" y="2440116"/>
                </a:cubicBezTo>
                <a:cubicBezTo>
                  <a:pt x="15056269" y="2440116"/>
                  <a:pt x="15262183" y="2350661"/>
                  <a:pt x="15409265" y="2141935"/>
                </a:cubicBezTo>
                <a:lnTo>
                  <a:pt x="15409265" y="2246298"/>
                </a:lnTo>
                <a:cubicBezTo>
                  <a:pt x="15257281" y="2455025"/>
                  <a:pt x="15046464" y="2559388"/>
                  <a:pt x="14791522" y="2559388"/>
                </a:cubicBezTo>
                <a:cubicBezTo>
                  <a:pt x="14374790" y="2559388"/>
                  <a:pt x="14085529" y="2266177"/>
                  <a:pt x="14085529" y="1843753"/>
                </a:cubicBezTo>
                <a:cubicBezTo>
                  <a:pt x="14085529" y="1406421"/>
                  <a:pt x="14409109" y="1053573"/>
                  <a:pt x="14811133" y="1053573"/>
                </a:cubicBezTo>
                <a:close/>
                <a:moveTo>
                  <a:pt x="13678603" y="1053573"/>
                </a:moveTo>
                <a:lnTo>
                  <a:pt x="13747241" y="1053573"/>
                </a:lnTo>
                <a:lnTo>
                  <a:pt x="13747241" y="2251268"/>
                </a:lnTo>
                <a:cubicBezTo>
                  <a:pt x="13747241" y="2395389"/>
                  <a:pt x="13781560" y="2450055"/>
                  <a:pt x="13982572" y="2450055"/>
                </a:cubicBezTo>
                <a:lnTo>
                  <a:pt x="13982572" y="2519631"/>
                </a:lnTo>
                <a:lnTo>
                  <a:pt x="13212844" y="2519631"/>
                </a:lnTo>
                <a:lnTo>
                  <a:pt x="13212844" y="2450055"/>
                </a:lnTo>
                <a:cubicBezTo>
                  <a:pt x="13428564" y="2450055"/>
                  <a:pt x="13477591" y="2420237"/>
                  <a:pt x="13477591" y="2251268"/>
                </a:cubicBezTo>
                <a:lnTo>
                  <a:pt x="13477591" y="1381573"/>
                </a:lnTo>
                <a:cubicBezTo>
                  <a:pt x="13477591" y="1182785"/>
                  <a:pt x="13418759" y="1167876"/>
                  <a:pt x="13212844" y="1167876"/>
                </a:cubicBezTo>
                <a:lnTo>
                  <a:pt x="13212844" y="1098301"/>
                </a:lnTo>
                <a:close/>
                <a:moveTo>
                  <a:pt x="10624205" y="1053573"/>
                </a:moveTo>
                <a:cubicBezTo>
                  <a:pt x="10947785" y="1053573"/>
                  <a:pt x="11246852" y="1321936"/>
                  <a:pt x="11227241" y="1649936"/>
                </a:cubicBezTo>
                <a:lnTo>
                  <a:pt x="10197668" y="1649936"/>
                </a:lnTo>
                <a:cubicBezTo>
                  <a:pt x="10192766" y="2291025"/>
                  <a:pt x="10565373" y="2450055"/>
                  <a:pt x="10756579" y="2450055"/>
                </a:cubicBezTo>
                <a:cubicBezTo>
                  <a:pt x="10952688" y="2450055"/>
                  <a:pt x="11050743" y="2380479"/>
                  <a:pt x="11251754" y="2151874"/>
                </a:cubicBezTo>
                <a:lnTo>
                  <a:pt x="11251754" y="2256237"/>
                </a:lnTo>
                <a:cubicBezTo>
                  <a:pt x="11080159" y="2474903"/>
                  <a:pt x="10918369" y="2559388"/>
                  <a:pt x="10673233" y="2559388"/>
                </a:cubicBezTo>
                <a:cubicBezTo>
                  <a:pt x="10236890" y="2559388"/>
                  <a:pt x="9918213" y="2251268"/>
                  <a:pt x="9918213" y="1823875"/>
                </a:cubicBezTo>
                <a:cubicBezTo>
                  <a:pt x="9918213" y="1391512"/>
                  <a:pt x="10227085" y="1053573"/>
                  <a:pt x="10624205" y="1053573"/>
                </a:cubicBezTo>
                <a:close/>
                <a:moveTo>
                  <a:pt x="5294943" y="1053573"/>
                </a:moveTo>
                <a:lnTo>
                  <a:pt x="5358679" y="1053573"/>
                </a:lnTo>
                <a:lnTo>
                  <a:pt x="5358679" y="1341815"/>
                </a:lnTo>
                <a:cubicBezTo>
                  <a:pt x="5525372" y="1147997"/>
                  <a:pt x="5692065" y="1053573"/>
                  <a:pt x="5868562" y="1053573"/>
                </a:cubicBezTo>
                <a:cubicBezTo>
                  <a:pt x="6103894" y="1053573"/>
                  <a:pt x="6344127" y="1222543"/>
                  <a:pt x="6344127" y="1565451"/>
                </a:cubicBezTo>
                <a:lnTo>
                  <a:pt x="6344127" y="2206540"/>
                </a:lnTo>
                <a:cubicBezTo>
                  <a:pt x="6344127" y="2395389"/>
                  <a:pt x="6383348" y="2450055"/>
                  <a:pt x="6579458" y="2450055"/>
                </a:cubicBezTo>
                <a:lnTo>
                  <a:pt x="6579458" y="2519631"/>
                </a:lnTo>
                <a:lnTo>
                  <a:pt x="5834244" y="2519631"/>
                </a:lnTo>
                <a:lnTo>
                  <a:pt x="5834244" y="2450055"/>
                </a:lnTo>
                <a:cubicBezTo>
                  <a:pt x="6020547" y="2450055"/>
                  <a:pt x="6074477" y="2405328"/>
                  <a:pt x="6074477" y="2271146"/>
                </a:cubicBezTo>
                <a:lnTo>
                  <a:pt x="6074477" y="1530663"/>
                </a:lnTo>
                <a:cubicBezTo>
                  <a:pt x="6074477" y="1302058"/>
                  <a:pt x="5912687" y="1202664"/>
                  <a:pt x="5760703" y="1202664"/>
                </a:cubicBezTo>
                <a:cubicBezTo>
                  <a:pt x="5623427" y="1202664"/>
                  <a:pt x="5500858" y="1292118"/>
                  <a:pt x="5358679" y="1480966"/>
                </a:cubicBezTo>
                <a:lnTo>
                  <a:pt x="5358679" y="2176722"/>
                </a:lnTo>
                <a:cubicBezTo>
                  <a:pt x="5358679" y="2395389"/>
                  <a:pt x="5388096" y="2450055"/>
                  <a:pt x="5598912" y="2450055"/>
                </a:cubicBezTo>
                <a:lnTo>
                  <a:pt x="5598912" y="2519631"/>
                </a:lnTo>
                <a:lnTo>
                  <a:pt x="4858601" y="2519631"/>
                </a:lnTo>
                <a:lnTo>
                  <a:pt x="4858601" y="2450055"/>
                </a:lnTo>
                <a:cubicBezTo>
                  <a:pt x="5044905" y="2450055"/>
                  <a:pt x="5093932" y="2435146"/>
                  <a:pt x="5093932" y="2176722"/>
                </a:cubicBezTo>
                <a:lnTo>
                  <a:pt x="5093932" y="1376603"/>
                </a:lnTo>
                <a:cubicBezTo>
                  <a:pt x="5093932" y="1202664"/>
                  <a:pt x="5049808" y="1167876"/>
                  <a:pt x="4858601" y="1167876"/>
                </a:cubicBezTo>
                <a:lnTo>
                  <a:pt x="4858601" y="1098301"/>
                </a:lnTo>
                <a:close/>
                <a:moveTo>
                  <a:pt x="3510352" y="1053573"/>
                </a:moveTo>
                <a:lnTo>
                  <a:pt x="3578990" y="1053573"/>
                </a:lnTo>
                <a:lnTo>
                  <a:pt x="3578990" y="1341815"/>
                </a:lnTo>
                <a:cubicBezTo>
                  <a:pt x="3740780" y="1147997"/>
                  <a:pt x="3907472" y="1053573"/>
                  <a:pt x="4083971" y="1053573"/>
                </a:cubicBezTo>
                <a:cubicBezTo>
                  <a:pt x="4319302" y="1053573"/>
                  <a:pt x="4559535" y="1222543"/>
                  <a:pt x="4559535" y="1565451"/>
                </a:cubicBezTo>
                <a:lnTo>
                  <a:pt x="4559535" y="2206540"/>
                </a:lnTo>
                <a:cubicBezTo>
                  <a:pt x="4559535" y="2395389"/>
                  <a:pt x="4598757" y="2450055"/>
                  <a:pt x="4794865" y="2450055"/>
                </a:cubicBezTo>
                <a:lnTo>
                  <a:pt x="4794865" y="2519631"/>
                </a:lnTo>
                <a:lnTo>
                  <a:pt x="4049651" y="2519631"/>
                </a:lnTo>
                <a:lnTo>
                  <a:pt x="4049651" y="2450055"/>
                </a:lnTo>
                <a:cubicBezTo>
                  <a:pt x="4235955" y="2450055"/>
                  <a:pt x="4289885" y="2405328"/>
                  <a:pt x="4289885" y="2271146"/>
                </a:cubicBezTo>
                <a:lnTo>
                  <a:pt x="4289885" y="1530663"/>
                </a:lnTo>
                <a:cubicBezTo>
                  <a:pt x="4289885" y="1302058"/>
                  <a:pt x="4128095" y="1202664"/>
                  <a:pt x="3976110" y="1202664"/>
                </a:cubicBezTo>
                <a:cubicBezTo>
                  <a:pt x="3838834" y="1202664"/>
                  <a:pt x="3716267" y="1292118"/>
                  <a:pt x="3578990" y="1480966"/>
                </a:cubicBezTo>
                <a:lnTo>
                  <a:pt x="3578990" y="2176722"/>
                </a:lnTo>
                <a:cubicBezTo>
                  <a:pt x="3578990" y="2395389"/>
                  <a:pt x="3603504" y="2450055"/>
                  <a:pt x="3814321" y="2450055"/>
                </a:cubicBezTo>
                <a:lnTo>
                  <a:pt x="3814321" y="2519631"/>
                </a:lnTo>
                <a:lnTo>
                  <a:pt x="3074010" y="2519631"/>
                </a:lnTo>
                <a:lnTo>
                  <a:pt x="3074010" y="2450055"/>
                </a:lnTo>
                <a:cubicBezTo>
                  <a:pt x="3260312" y="2450055"/>
                  <a:pt x="3309340" y="2435146"/>
                  <a:pt x="3309340" y="2176722"/>
                </a:cubicBezTo>
                <a:lnTo>
                  <a:pt x="3309340" y="1376603"/>
                </a:lnTo>
                <a:cubicBezTo>
                  <a:pt x="3309340" y="1202664"/>
                  <a:pt x="3265215" y="1167876"/>
                  <a:pt x="3074010" y="1167876"/>
                </a:cubicBezTo>
                <a:lnTo>
                  <a:pt x="3074010" y="1098301"/>
                </a:lnTo>
                <a:close/>
                <a:moveTo>
                  <a:pt x="2368017" y="1053573"/>
                </a:moveTo>
                <a:cubicBezTo>
                  <a:pt x="2691596" y="1053573"/>
                  <a:pt x="2990662" y="1321936"/>
                  <a:pt x="2971052" y="1649936"/>
                </a:cubicBezTo>
                <a:lnTo>
                  <a:pt x="1941479" y="1649936"/>
                </a:lnTo>
                <a:cubicBezTo>
                  <a:pt x="1936577" y="2291025"/>
                  <a:pt x="2309184" y="2450055"/>
                  <a:pt x="2500390" y="2450055"/>
                </a:cubicBezTo>
                <a:cubicBezTo>
                  <a:pt x="2696499" y="2450055"/>
                  <a:pt x="2794554" y="2380479"/>
                  <a:pt x="2995566" y="2151874"/>
                </a:cubicBezTo>
                <a:lnTo>
                  <a:pt x="2995566" y="2256237"/>
                </a:lnTo>
                <a:cubicBezTo>
                  <a:pt x="2823970" y="2474903"/>
                  <a:pt x="2662180" y="2559388"/>
                  <a:pt x="2417044" y="2559388"/>
                </a:cubicBezTo>
                <a:cubicBezTo>
                  <a:pt x="1975799" y="2559388"/>
                  <a:pt x="1662024" y="2251268"/>
                  <a:pt x="1662024" y="1823875"/>
                </a:cubicBezTo>
                <a:cubicBezTo>
                  <a:pt x="1662024" y="1391512"/>
                  <a:pt x="1970896" y="1053573"/>
                  <a:pt x="2368017" y="1053573"/>
                </a:cubicBezTo>
                <a:close/>
                <a:moveTo>
                  <a:pt x="15909344" y="323030"/>
                </a:moveTo>
                <a:cubicBezTo>
                  <a:pt x="16007398" y="323030"/>
                  <a:pt x="16080940" y="397575"/>
                  <a:pt x="16080940" y="491999"/>
                </a:cubicBezTo>
                <a:cubicBezTo>
                  <a:pt x="16080940" y="591393"/>
                  <a:pt x="16007398" y="670908"/>
                  <a:pt x="15909344" y="670908"/>
                </a:cubicBezTo>
                <a:cubicBezTo>
                  <a:pt x="15816192" y="670908"/>
                  <a:pt x="15737748" y="591393"/>
                  <a:pt x="15737748" y="491999"/>
                </a:cubicBezTo>
                <a:cubicBezTo>
                  <a:pt x="15737748" y="397575"/>
                  <a:pt x="15816192" y="323030"/>
                  <a:pt x="15909344" y="323030"/>
                </a:cubicBezTo>
                <a:close/>
                <a:moveTo>
                  <a:pt x="13619771" y="323030"/>
                </a:moveTo>
                <a:cubicBezTo>
                  <a:pt x="13712922" y="323030"/>
                  <a:pt x="13786463" y="397575"/>
                  <a:pt x="13786463" y="491999"/>
                </a:cubicBezTo>
                <a:cubicBezTo>
                  <a:pt x="13786463" y="591393"/>
                  <a:pt x="13712922" y="670908"/>
                  <a:pt x="13619771" y="670908"/>
                </a:cubicBezTo>
                <a:cubicBezTo>
                  <a:pt x="13521716" y="670908"/>
                  <a:pt x="13443272" y="591393"/>
                  <a:pt x="13443272" y="491999"/>
                </a:cubicBezTo>
                <a:cubicBezTo>
                  <a:pt x="13443272" y="397575"/>
                  <a:pt x="13521716" y="323030"/>
                  <a:pt x="13619771" y="323030"/>
                </a:cubicBezTo>
                <a:close/>
                <a:moveTo>
                  <a:pt x="558911" y="303151"/>
                </a:moveTo>
                <a:lnTo>
                  <a:pt x="558911" y="1336845"/>
                </a:lnTo>
                <a:cubicBezTo>
                  <a:pt x="661868" y="1371633"/>
                  <a:pt x="720701" y="1376603"/>
                  <a:pt x="843269" y="1376603"/>
                </a:cubicBezTo>
                <a:cubicBezTo>
                  <a:pt x="1176655" y="1376603"/>
                  <a:pt x="1392375" y="1192725"/>
                  <a:pt x="1392375" y="879634"/>
                </a:cubicBezTo>
                <a:cubicBezTo>
                  <a:pt x="1392375" y="636120"/>
                  <a:pt x="1260001" y="303151"/>
                  <a:pt x="843269" y="303151"/>
                </a:cubicBezTo>
                <a:close/>
                <a:moveTo>
                  <a:pt x="7123660" y="218666"/>
                </a:moveTo>
                <a:lnTo>
                  <a:pt x="7697278" y="218666"/>
                </a:lnTo>
                <a:lnTo>
                  <a:pt x="8422882" y="2027632"/>
                </a:lnTo>
                <a:lnTo>
                  <a:pt x="9158291" y="218666"/>
                </a:lnTo>
                <a:lnTo>
                  <a:pt x="9692688" y="218666"/>
                </a:lnTo>
                <a:lnTo>
                  <a:pt x="9692688" y="283272"/>
                </a:lnTo>
                <a:cubicBezTo>
                  <a:pt x="9496579" y="288242"/>
                  <a:pt x="9423038" y="427393"/>
                  <a:pt x="9437746" y="641090"/>
                </a:cubicBezTo>
                <a:lnTo>
                  <a:pt x="9555411" y="2057450"/>
                </a:lnTo>
                <a:cubicBezTo>
                  <a:pt x="9579925" y="2340722"/>
                  <a:pt x="9624050" y="2430176"/>
                  <a:pt x="9834867" y="2450055"/>
                </a:cubicBezTo>
                <a:lnTo>
                  <a:pt x="9834867" y="2519631"/>
                </a:lnTo>
                <a:lnTo>
                  <a:pt x="9021014" y="2519631"/>
                </a:lnTo>
                <a:lnTo>
                  <a:pt x="9021014" y="2450055"/>
                </a:lnTo>
                <a:cubicBezTo>
                  <a:pt x="9207318" y="2415267"/>
                  <a:pt x="9266151" y="2330783"/>
                  <a:pt x="9251442" y="2102177"/>
                </a:cubicBezTo>
                <a:lnTo>
                  <a:pt x="9143582" y="616241"/>
                </a:lnTo>
                <a:lnTo>
                  <a:pt x="9133777" y="616241"/>
                </a:lnTo>
                <a:lnTo>
                  <a:pt x="8359146" y="2519631"/>
                </a:lnTo>
                <a:lnTo>
                  <a:pt x="8300314" y="2519631"/>
                </a:lnTo>
                <a:lnTo>
                  <a:pt x="7535488" y="616241"/>
                </a:lnTo>
                <a:lnTo>
                  <a:pt x="7530586" y="616241"/>
                </a:lnTo>
                <a:lnTo>
                  <a:pt x="7403115" y="2037571"/>
                </a:lnTo>
                <a:cubicBezTo>
                  <a:pt x="7383504" y="2266177"/>
                  <a:pt x="7466850" y="2405328"/>
                  <a:pt x="7697278" y="2450055"/>
                </a:cubicBezTo>
                <a:lnTo>
                  <a:pt x="7697278" y="2519631"/>
                </a:lnTo>
                <a:lnTo>
                  <a:pt x="6991287" y="2519631"/>
                </a:lnTo>
                <a:lnTo>
                  <a:pt x="6991287" y="2450055"/>
                </a:lnTo>
                <a:cubicBezTo>
                  <a:pt x="7221714" y="2415267"/>
                  <a:pt x="7256034" y="2281086"/>
                  <a:pt x="7280547" y="2027632"/>
                </a:cubicBezTo>
                <a:lnTo>
                  <a:pt x="7417823" y="447272"/>
                </a:lnTo>
                <a:cubicBezTo>
                  <a:pt x="7329574" y="347878"/>
                  <a:pt x="7251130" y="303151"/>
                  <a:pt x="7123660" y="283272"/>
                </a:cubicBezTo>
                <a:close/>
                <a:moveTo>
                  <a:pt x="0" y="218666"/>
                </a:moveTo>
                <a:lnTo>
                  <a:pt x="828561" y="218666"/>
                </a:lnTo>
                <a:cubicBezTo>
                  <a:pt x="1456110" y="218666"/>
                  <a:pt x="1711051" y="551635"/>
                  <a:pt x="1711051" y="869695"/>
                </a:cubicBezTo>
                <a:cubicBezTo>
                  <a:pt x="1711051" y="1252361"/>
                  <a:pt x="1421791" y="1466057"/>
                  <a:pt x="907005" y="1466057"/>
                </a:cubicBezTo>
                <a:cubicBezTo>
                  <a:pt x="808950" y="1466057"/>
                  <a:pt x="725604" y="1461088"/>
                  <a:pt x="558911" y="1441209"/>
                </a:cubicBezTo>
                <a:lnTo>
                  <a:pt x="558911" y="2082298"/>
                </a:lnTo>
                <a:cubicBezTo>
                  <a:pt x="558911" y="2370540"/>
                  <a:pt x="627549" y="2450055"/>
                  <a:pt x="818755" y="2450055"/>
                </a:cubicBezTo>
                <a:lnTo>
                  <a:pt x="818755" y="2519631"/>
                </a:lnTo>
                <a:lnTo>
                  <a:pt x="0" y="2519631"/>
                </a:lnTo>
                <a:lnTo>
                  <a:pt x="0" y="2450055"/>
                </a:lnTo>
                <a:cubicBezTo>
                  <a:pt x="161790" y="2450055"/>
                  <a:pt x="259845" y="2395389"/>
                  <a:pt x="259845" y="2092238"/>
                </a:cubicBezTo>
                <a:lnTo>
                  <a:pt x="259845" y="651029"/>
                </a:lnTo>
                <a:cubicBezTo>
                  <a:pt x="259845" y="367757"/>
                  <a:pt x="191207" y="283272"/>
                  <a:pt x="0" y="283272"/>
                </a:cubicBezTo>
                <a:close/>
                <a:moveTo>
                  <a:pt x="12781405" y="0"/>
                </a:moveTo>
                <a:lnTo>
                  <a:pt x="12850043" y="0"/>
                </a:lnTo>
                <a:lnTo>
                  <a:pt x="12850043" y="2241328"/>
                </a:lnTo>
                <a:cubicBezTo>
                  <a:pt x="12850043" y="2395389"/>
                  <a:pt x="12903973" y="2450055"/>
                  <a:pt x="13085373" y="2450055"/>
                </a:cubicBezTo>
                <a:lnTo>
                  <a:pt x="13085373" y="2519631"/>
                </a:lnTo>
                <a:lnTo>
                  <a:pt x="12266618" y="2519631"/>
                </a:lnTo>
                <a:cubicBezTo>
                  <a:pt x="11673389" y="2519631"/>
                  <a:pt x="11452766" y="2112116"/>
                  <a:pt x="11452766" y="1779148"/>
                </a:cubicBezTo>
                <a:cubicBezTo>
                  <a:pt x="11452766" y="1376603"/>
                  <a:pt x="11742027" y="1053573"/>
                  <a:pt x="12109731" y="1053573"/>
                </a:cubicBezTo>
                <a:cubicBezTo>
                  <a:pt x="12256813" y="1053573"/>
                  <a:pt x="12403895" y="1108240"/>
                  <a:pt x="12580393" y="1227512"/>
                </a:cubicBezTo>
                <a:lnTo>
                  <a:pt x="12580393" y="357817"/>
                </a:lnTo>
                <a:cubicBezTo>
                  <a:pt x="12580393" y="154060"/>
                  <a:pt x="12531366" y="114303"/>
                  <a:pt x="12394089" y="114303"/>
                </a:cubicBezTo>
                <a:lnTo>
                  <a:pt x="12315646" y="114303"/>
                </a:lnTo>
                <a:lnTo>
                  <a:pt x="12315646" y="44727"/>
                </a:lnTo>
                <a:close/>
              </a:path>
            </a:pathLst>
          </a:custGeom>
          <a:solidFill>
            <a:srgbClr val="011F5B"/>
          </a:solidFill>
          <a:ln w="0">
            <a:solidFill>
              <a:srgbClr val="011F5B">
                <a:alpha val="0"/>
              </a:srgbClr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450">
                <a:noFill/>
              </a:defRPr>
            </a:lvl1pPr>
            <a:lvl2pPr marL="0" indent="0">
              <a:buNone/>
              <a:defRPr sz="450">
                <a:noFill/>
              </a:defRPr>
            </a:lvl2pPr>
            <a:lvl3pPr marL="0" indent="0">
              <a:buNone/>
              <a:defRPr sz="450">
                <a:noFill/>
              </a:defRPr>
            </a:lvl3pPr>
            <a:lvl4pPr marL="0" indent="0">
              <a:buNone/>
              <a:defRPr sz="450">
                <a:noFill/>
              </a:defRPr>
            </a:lvl4pPr>
            <a:lvl5pPr marL="0" indent="0"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3" name="Logo icon TP 22">
            <a:extLst>
              <a:ext uri="{FF2B5EF4-FFF2-40B4-BE49-F238E27FC236}">
                <a16:creationId xmlns:a16="http://schemas.microsoft.com/office/drawing/2014/main" id="{0F4BCE63-43F3-4555-8BAF-83E42D4B4C3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431" y="531426"/>
            <a:ext cx="286191" cy="326960"/>
          </a:xfrm>
          <a:blipFill dpi="0" rotWithShape="1">
            <a:blip r:embed="rId4"/>
            <a:srcRect/>
            <a:stretch>
              <a:fillRect/>
            </a:stretch>
          </a:blipFill>
          <a:ln w="0">
            <a:solidFill>
              <a:srgbClr val="011F5B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189000" indent="0">
              <a:buNone/>
              <a:defRPr sz="450">
                <a:noFill/>
              </a:defRPr>
            </a:lvl2pPr>
            <a:lvl3pPr marL="351000" indent="0">
              <a:buNone/>
              <a:defRPr sz="450">
                <a:noFill/>
              </a:defRPr>
            </a:lvl3pPr>
            <a:lvl4pPr>
              <a:buNone/>
              <a:defRPr sz="450">
                <a:noFill/>
              </a:defRPr>
            </a:lvl4pPr>
            <a:lvl5pPr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6620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 with Sh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4B5C190-7F7B-49DF-A447-E34D62EA6C17}"/>
              </a:ext>
            </a:extLst>
          </p:cNvPr>
          <p:cNvSpPr/>
          <p:nvPr userDrawn="1"/>
        </p:nvSpPr>
        <p:spPr>
          <a:xfrm>
            <a:off x="0" y="1"/>
            <a:ext cx="9144000" cy="5143500"/>
          </a:xfrm>
          <a:prstGeom prst="rect">
            <a:avLst/>
          </a:prstGeom>
          <a:gradFill flip="none" rotWithShape="1">
            <a:gsLst>
              <a:gs pos="38000">
                <a:srgbClr val="D8E7F3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2B81E109-6CAD-7546-B2E4-233CAB85D3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9129" y="539354"/>
            <a:ext cx="3664328" cy="420403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3A123E3-D1F1-104C-A22C-A849A58665EF}"/>
              </a:ext>
            </a:extLst>
          </p:cNvPr>
          <p:cNvSpPr/>
          <p:nvPr userDrawn="1"/>
        </p:nvSpPr>
        <p:spPr>
          <a:xfrm>
            <a:off x="0" y="-1"/>
            <a:ext cx="9144000" cy="5143500"/>
          </a:xfrm>
          <a:prstGeom prst="rect">
            <a:avLst/>
          </a:prstGeom>
          <a:gradFill flip="none" rotWithShape="1">
            <a:gsLst>
              <a:gs pos="66000">
                <a:srgbClr val="D8E7F3"/>
              </a:gs>
              <a:gs pos="4000">
                <a:schemeClr val="bg1">
                  <a:alpha val="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1628100"/>
            <a:ext cx="8061076" cy="17820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3"/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911859"/>
            <a:ext cx="8061075" cy="133650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300"/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5" name="Name Placeholder 4">
            <a:extLst>
              <a:ext uri="{FF2B5EF4-FFF2-40B4-BE49-F238E27FC236}">
                <a16:creationId xmlns:a16="http://schemas.microsoft.com/office/drawing/2014/main" id="{0DEBAA78-247D-43D1-9468-6B42F1A7A7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4228508"/>
            <a:ext cx="3898650" cy="135000"/>
          </a:xfrm>
        </p:spPr>
        <p:txBody>
          <a:bodyPr anchor="b" anchorCtr="0"/>
          <a:lstStyle>
            <a:lvl1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1pPr>
            <a:lvl2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2pPr>
            <a:lvl3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3pPr>
            <a:lvl4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4pPr>
            <a:lvl5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A7C73A34-E9C4-4B78-943D-A76709242B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4368368"/>
            <a:ext cx="3898650" cy="135000"/>
          </a:xfrm>
        </p:spPr>
        <p:txBody>
          <a:bodyPr/>
          <a:lstStyle>
            <a:lvl1pPr marL="0" indent="0">
              <a:buNone/>
              <a:defRPr sz="750" b="0">
                <a:latin typeface="+mj-lt"/>
              </a:defRPr>
            </a:lvl1pPr>
            <a:lvl2pPr marL="0" indent="0">
              <a:buNone/>
              <a:defRPr sz="750" b="0">
                <a:latin typeface="+mj-lt"/>
              </a:defRPr>
            </a:lvl2pPr>
            <a:lvl3pPr marL="0" indent="0">
              <a:buNone/>
              <a:defRPr sz="750" b="0">
                <a:latin typeface="+mj-lt"/>
              </a:defRPr>
            </a:lvl3pPr>
            <a:lvl4pPr marL="0" indent="0">
              <a:buNone/>
              <a:defRPr sz="750" b="0">
                <a:latin typeface="+mj-lt"/>
              </a:defRPr>
            </a:lvl4pPr>
            <a:lvl5pPr marL="0" indent="0">
              <a:buNone/>
              <a:defRPr sz="750" b="0">
                <a:latin typeface="+mj-lt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F3EC92B-9B31-4374-9D96-FD5435D5528F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40000" y="4506158"/>
            <a:ext cx="3898650" cy="135000"/>
          </a:xfrm>
        </p:spPr>
        <p:txBody>
          <a:bodyPr anchor="t" anchorCtr="0"/>
          <a:lstStyle>
            <a:lvl1pPr>
              <a:defRPr sz="750"/>
            </a:lvl1pPr>
          </a:lstStyle>
          <a:p>
            <a:fld id="{97C088FE-C820-9D4A-982C-4E53A96CB50D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7" name="Slide Number Placeholder 16" hidden="1">
            <a:extLst>
              <a:ext uri="{FF2B5EF4-FFF2-40B4-BE49-F238E27FC236}">
                <a16:creationId xmlns:a16="http://schemas.microsoft.com/office/drawing/2014/main" id="{E4441515-1B99-4C7A-89E4-F77E368766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22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Line top Placeholder 20">
            <a:extLst>
              <a:ext uri="{FF2B5EF4-FFF2-40B4-BE49-F238E27FC236}">
                <a16:creationId xmlns:a16="http://schemas.microsoft.com/office/drawing/2014/main" id="{FC775527-F2F6-4719-98BF-D44E08A3295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0" name="Logo TP 19">
            <a:extLst>
              <a:ext uri="{FF2B5EF4-FFF2-40B4-BE49-F238E27FC236}">
                <a16:creationId xmlns:a16="http://schemas.microsoft.com/office/drawing/2014/main" id="{A7F36327-189B-4D14-88B6-BC7B8C05630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6782" y="532015"/>
            <a:ext cx="1687116" cy="221456"/>
          </a:xfrm>
          <a:custGeom>
            <a:avLst/>
            <a:gdLst>
              <a:gd name="connsiteX0" fmla="*/ 18836270 w 19498138"/>
              <a:gd name="connsiteY0" fmla="*/ 1138058 h 2559388"/>
              <a:gd name="connsiteX1" fmla="*/ 18444052 w 19498138"/>
              <a:gd name="connsiteY1" fmla="*/ 1580360 h 2559388"/>
              <a:gd name="connsiteX2" fmla="*/ 19208878 w 19498138"/>
              <a:gd name="connsiteY2" fmla="*/ 1580360 h 2559388"/>
              <a:gd name="connsiteX3" fmla="*/ 18836270 w 19498138"/>
              <a:gd name="connsiteY3" fmla="*/ 1138058 h 2559388"/>
              <a:gd name="connsiteX4" fmla="*/ 12173467 w 19498138"/>
              <a:gd name="connsiteY4" fmla="*/ 1138058 h 2559388"/>
              <a:gd name="connsiteX5" fmla="*/ 11742027 w 19498138"/>
              <a:gd name="connsiteY5" fmla="*/ 1719511 h 2559388"/>
              <a:gd name="connsiteX6" fmla="*/ 12359770 w 19498138"/>
              <a:gd name="connsiteY6" fmla="*/ 2455025 h 2559388"/>
              <a:gd name="connsiteX7" fmla="*/ 12580393 w 19498138"/>
              <a:gd name="connsiteY7" fmla="*/ 2236359 h 2559388"/>
              <a:gd name="connsiteX8" fmla="*/ 12580393 w 19498138"/>
              <a:gd name="connsiteY8" fmla="*/ 1381573 h 2559388"/>
              <a:gd name="connsiteX9" fmla="*/ 12173467 w 19498138"/>
              <a:gd name="connsiteY9" fmla="*/ 1138058 h 2559388"/>
              <a:gd name="connsiteX10" fmla="*/ 10584984 w 19498138"/>
              <a:gd name="connsiteY10" fmla="*/ 1138058 h 2559388"/>
              <a:gd name="connsiteX11" fmla="*/ 10197668 w 19498138"/>
              <a:gd name="connsiteY11" fmla="*/ 1580360 h 2559388"/>
              <a:gd name="connsiteX12" fmla="*/ 10962493 w 19498138"/>
              <a:gd name="connsiteY12" fmla="*/ 1580360 h 2559388"/>
              <a:gd name="connsiteX13" fmla="*/ 10584984 w 19498138"/>
              <a:gd name="connsiteY13" fmla="*/ 1138058 h 2559388"/>
              <a:gd name="connsiteX14" fmla="*/ 2328795 w 19498138"/>
              <a:gd name="connsiteY14" fmla="*/ 1138058 h 2559388"/>
              <a:gd name="connsiteX15" fmla="*/ 1941479 w 19498138"/>
              <a:gd name="connsiteY15" fmla="*/ 1580360 h 2559388"/>
              <a:gd name="connsiteX16" fmla="*/ 2706305 w 19498138"/>
              <a:gd name="connsiteY16" fmla="*/ 1580360 h 2559388"/>
              <a:gd name="connsiteX17" fmla="*/ 2328795 w 19498138"/>
              <a:gd name="connsiteY17" fmla="*/ 1138058 h 2559388"/>
              <a:gd name="connsiteX18" fmla="*/ 18870590 w 19498138"/>
              <a:gd name="connsiteY18" fmla="*/ 1053573 h 2559388"/>
              <a:gd name="connsiteX19" fmla="*/ 19478528 w 19498138"/>
              <a:gd name="connsiteY19" fmla="*/ 1649936 h 2559388"/>
              <a:gd name="connsiteX20" fmla="*/ 18444052 w 19498138"/>
              <a:gd name="connsiteY20" fmla="*/ 1649936 h 2559388"/>
              <a:gd name="connsiteX21" fmla="*/ 19002962 w 19498138"/>
              <a:gd name="connsiteY21" fmla="*/ 2450055 h 2559388"/>
              <a:gd name="connsiteX22" fmla="*/ 19498138 w 19498138"/>
              <a:gd name="connsiteY22" fmla="*/ 2151874 h 2559388"/>
              <a:gd name="connsiteX23" fmla="*/ 19498138 w 19498138"/>
              <a:gd name="connsiteY23" fmla="*/ 2256237 h 2559388"/>
              <a:gd name="connsiteX24" fmla="*/ 18919616 w 19498138"/>
              <a:gd name="connsiteY24" fmla="*/ 2559388 h 2559388"/>
              <a:gd name="connsiteX25" fmla="*/ 18164596 w 19498138"/>
              <a:gd name="connsiteY25" fmla="*/ 1823875 h 2559388"/>
              <a:gd name="connsiteX26" fmla="*/ 18870590 w 19498138"/>
              <a:gd name="connsiteY26" fmla="*/ 1053573 h 2559388"/>
              <a:gd name="connsiteX27" fmla="*/ 16796736 w 19498138"/>
              <a:gd name="connsiteY27" fmla="*/ 1053573 h 2559388"/>
              <a:gd name="connsiteX28" fmla="*/ 16860472 w 19498138"/>
              <a:gd name="connsiteY28" fmla="*/ 1053573 h 2559388"/>
              <a:gd name="connsiteX29" fmla="*/ 16860472 w 19498138"/>
              <a:gd name="connsiteY29" fmla="*/ 1341815 h 2559388"/>
              <a:gd name="connsiteX30" fmla="*/ 17370356 w 19498138"/>
              <a:gd name="connsiteY30" fmla="*/ 1053573 h 2559388"/>
              <a:gd name="connsiteX31" fmla="*/ 17845920 w 19498138"/>
              <a:gd name="connsiteY31" fmla="*/ 1565451 h 2559388"/>
              <a:gd name="connsiteX32" fmla="*/ 17845920 w 19498138"/>
              <a:gd name="connsiteY32" fmla="*/ 2206540 h 2559388"/>
              <a:gd name="connsiteX33" fmla="*/ 18081250 w 19498138"/>
              <a:gd name="connsiteY33" fmla="*/ 2450055 h 2559388"/>
              <a:gd name="connsiteX34" fmla="*/ 18081250 w 19498138"/>
              <a:gd name="connsiteY34" fmla="*/ 2519631 h 2559388"/>
              <a:gd name="connsiteX35" fmla="*/ 17336036 w 19498138"/>
              <a:gd name="connsiteY35" fmla="*/ 2519631 h 2559388"/>
              <a:gd name="connsiteX36" fmla="*/ 17336036 w 19498138"/>
              <a:gd name="connsiteY36" fmla="*/ 2450055 h 2559388"/>
              <a:gd name="connsiteX37" fmla="*/ 17576270 w 19498138"/>
              <a:gd name="connsiteY37" fmla="*/ 2271146 h 2559388"/>
              <a:gd name="connsiteX38" fmla="*/ 17576270 w 19498138"/>
              <a:gd name="connsiteY38" fmla="*/ 1530663 h 2559388"/>
              <a:gd name="connsiteX39" fmla="*/ 17262496 w 19498138"/>
              <a:gd name="connsiteY39" fmla="*/ 1202664 h 2559388"/>
              <a:gd name="connsiteX40" fmla="*/ 16860472 w 19498138"/>
              <a:gd name="connsiteY40" fmla="*/ 1480966 h 2559388"/>
              <a:gd name="connsiteX41" fmla="*/ 16860472 w 19498138"/>
              <a:gd name="connsiteY41" fmla="*/ 2176722 h 2559388"/>
              <a:gd name="connsiteX42" fmla="*/ 17100706 w 19498138"/>
              <a:gd name="connsiteY42" fmla="*/ 2450055 h 2559388"/>
              <a:gd name="connsiteX43" fmla="*/ 17100706 w 19498138"/>
              <a:gd name="connsiteY43" fmla="*/ 2519631 h 2559388"/>
              <a:gd name="connsiteX44" fmla="*/ 16360394 w 19498138"/>
              <a:gd name="connsiteY44" fmla="*/ 2519631 h 2559388"/>
              <a:gd name="connsiteX45" fmla="*/ 16360394 w 19498138"/>
              <a:gd name="connsiteY45" fmla="*/ 2450055 h 2559388"/>
              <a:gd name="connsiteX46" fmla="*/ 16595724 w 19498138"/>
              <a:gd name="connsiteY46" fmla="*/ 2176722 h 2559388"/>
              <a:gd name="connsiteX47" fmla="*/ 16595724 w 19498138"/>
              <a:gd name="connsiteY47" fmla="*/ 1376603 h 2559388"/>
              <a:gd name="connsiteX48" fmla="*/ 16360394 w 19498138"/>
              <a:gd name="connsiteY48" fmla="*/ 1167876 h 2559388"/>
              <a:gd name="connsiteX49" fmla="*/ 16360394 w 19498138"/>
              <a:gd name="connsiteY49" fmla="*/ 1098301 h 2559388"/>
              <a:gd name="connsiteX50" fmla="*/ 15973080 w 19498138"/>
              <a:gd name="connsiteY50" fmla="*/ 1053573 h 2559388"/>
              <a:gd name="connsiteX51" fmla="*/ 16041716 w 19498138"/>
              <a:gd name="connsiteY51" fmla="*/ 1053573 h 2559388"/>
              <a:gd name="connsiteX52" fmla="*/ 16041716 w 19498138"/>
              <a:gd name="connsiteY52" fmla="*/ 2251268 h 2559388"/>
              <a:gd name="connsiteX53" fmla="*/ 16277048 w 19498138"/>
              <a:gd name="connsiteY53" fmla="*/ 2450055 h 2559388"/>
              <a:gd name="connsiteX54" fmla="*/ 16277048 w 19498138"/>
              <a:gd name="connsiteY54" fmla="*/ 2519631 h 2559388"/>
              <a:gd name="connsiteX55" fmla="*/ 15507320 w 19498138"/>
              <a:gd name="connsiteY55" fmla="*/ 2519631 h 2559388"/>
              <a:gd name="connsiteX56" fmla="*/ 15507320 w 19498138"/>
              <a:gd name="connsiteY56" fmla="*/ 2450055 h 2559388"/>
              <a:gd name="connsiteX57" fmla="*/ 15772068 w 19498138"/>
              <a:gd name="connsiteY57" fmla="*/ 2251268 h 2559388"/>
              <a:gd name="connsiteX58" fmla="*/ 15772068 w 19498138"/>
              <a:gd name="connsiteY58" fmla="*/ 1381573 h 2559388"/>
              <a:gd name="connsiteX59" fmla="*/ 15507320 w 19498138"/>
              <a:gd name="connsiteY59" fmla="*/ 1167876 h 2559388"/>
              <a:gd name="connsiteX60" fmla="*/ 15507320 w 19498138"/>
              <a:gd name="connsiteY60" fmla="*/ 1098301 h 2559388"/>
              <a:gd name="connsiteX61" fmla="*/ 14811133 w 19498138"/>
              <a:gd name="connsiteY61" fmla="*/ 1053573 h 2559388"/>
              <a:gd name="connsiteX62" fmla="*/ 15208253 w 19498138"/>
              <a:gd name="connsiteY62" fmla="*/ 1138058 h 2559388"/>
              <a:gd name="connsiteX63" fmla="*/ 15301405 w 19498138"/>
              <a:gd name="connsiteY63" fmla="*/ 1053573 h 2559388"/>
              <a:gd name="connsiteX64" fmla="*/ 15370043 w 19498138"/>
              <a:gd name="connsiteY64" fmla="*/ 1053573 h 2559388"/>
              <a:gd name="connsiteX65" fmla="*/ 15370043 w 19498138"/>
              <a:gd name="connsiteY65" fmla="*/ 1555512 h 2559388"/>
              <a:gd name="connsiteX66" fmla="*/ 15301405 w 19498138"/>
              <a:gd name="connsiteY66" fmla="*/ 1555512 h 2559388"/>
              <a:gd name="connsiteX67" fmla="*/ 14830744 w 19498138"/>
              <a:gd name="connsiteY67" fmla="*/ 1138058 h 2559388"/>
              <a:gd name="connsiteX68" fmla="*/ 14360082 w 19498138"/>
              <a:gd name="connsiteY68" fmla="*/ 1724481 h 2559388"/>
              <a:gd name="connsiteX69" fmla="*/ 14884674 w 19498138"/>
              <a:gd name="connsiteY69" fmla="*/ 2440116 h 2559388"/>
              <a:gd name="connsiteX70" fmla="*/ 15409265 w 19498138"/>
              <a:gd name="connsiteY70" fmla="*/ 2141935 h 2559388"/>
              <a:gd name="connsiteX71" fmla="*/ 15409265 w 19498138"/>
              <a:gd name="connsiteY71" fmla="*/ 2246298 h 2559388"/>
              <a:gd name="connsiteX72" fmla="*/ 14791522 w 19498138"/>
              <a:gd name="connsiteY72" fmla="*/ 2559388 h 2559388"/>
              <a:gd name="connsiteX73" fmla="*/ 14085529 w 19498138"/>
              <a:gd name="connsiteY73" fmla="*/ 1843753 h 2559388"/>
              <a:gd name="connsiteX74" fmla="*/ 14811133 w 19498138"/>
              <a:gd name="connsiteY74" fmla="*/ 1053573 h 2559388"/>
              <a:gd name="connsiteX75" fmla="*/ 13678603 w 19498138"/>
              <a:gd name="connsiteY75" fmla="*/ 1053573 h 2559388"/>
              <a:gd name="connsiteX76" fmla="*/ 13747241 w 19498138"/>
              <a:gd name="connsiteY76" fmla="*/ 1053573 h 2559388"/>
              <a:gd name="connsiteX77" fmla="*/ 13747241 w 19498138"/>
              <a:gd name="connsiteY77" fmla="*/ 2251268 h 2559388"/>
              <a:gd name="connsiteX78" fmla="*/ 13982572 w 19498138"/>
              <a:gd name="connsiteY78" fmla="*/ 2450055 h 2559388"/>
              <a:gd name="connsiteX79" fmla="*/ 13982572 w 19498138"/>
              <a:gd name="connsiteY79" fmla="*/ 2519631 h 2559388"/>
              <a:gd name="connsiteX80" fmla="*/ 13212844 w 19498138"/>
              <a:gd name="connsiteY80" fmla="*/ 2519631 h 2559388"/>
              <a:gd name="connsiteX81" fmla="*/ 13212844 w 19498138"/>
              <a:gd name="connsiteY81" fmla="*/ 2450055 h 2559388"/>
              <a:gd name="connsiteX82" fmla="*/ 13477591 w 19498138"/>
              <a:gd name="connsiteY82" fmla="*/ 2251268 h 2559388"/>
              <a:gd name="connsiteX83" fmla="*/ 13477591 w 19498138"/>
              <a:gd name="connsiteY83" fmla="*/ 1381573 h 2559388"/>
              <a:gd name="connsiteX84" fmla="*/ 13212844 w 19498138"/>
              <a:gd name="connsiteY84" fmla="*/ 1167876 h 2559388"/>
              <a:gd name="connsiteX85" fmla="*/ 13212844 w 19498138"/>
              <a:gd name="connsiteY85" fmla="*/ 1098301 h 2559388"/>
              <a:gd name="connsiteX86" fmla="*/ 10624205 w 19498138"/>
              <a:gd name="connsiteY86" fmla="*/ 1053573 h 2559388"/>
              <a:gd name="connsiteX87" fmla="*/ 11227241 w 19498138"/>
              <a:gd name="connsiteY87" fmla="*/ 1649936 h 2559388"/>
              <a:gd name="connsiteX88" fmla="*/ 10197668 w 19498138"/>
              <a:gd name="connsiteY88" fmla="*/ 1649936 h 2559388"/>
              <a:gd name="connsiteX89" fmla="*/ 10756579 w 19498138"/>
              <a:gd name="connsiteY89" fmla="*/ 2450055 h 2559388"/>
              <a:gd name="connsiteX90" fmla="*/ 11251754 w 19498138"/>
              <a:gd name="connsiteY90" fmla="*/ 2151874 h 2559388"/>
              <a:gd name="connsiteX91" fmla="*/ 11251754 w 19498138"/>
              <a:gd name="connsiteY91" fmla="*/ 2256237 h 2559388"/>
              <a:gd name="connsiteX92" fmla="*/ 10673233 w 19498138"/>
              <a:gd name="connsiteY92" fmla="*/ 2559388 h 2559388"/>
              <a:gd name="connsiteX93" fmla="*/ 9918213 w 19498138"/>
              <a:gd name="connsiteY93" fmla="*/ 1823875 h 2559388"/>
              <a:gd name="connsiteX94" fmla="*/ 10624205 w 19498138"/>
              <a:gd name="connsiteY94" fmla="*/ 1053573 h 2559388"/>
              <a:gd name="connsiteX95" fmla="*/ 5294943 w 19498138"/>
              <a:gd name="connsiteY95" fmla="*/ 1053573 h 2559388"/>
              <a:gd name="connsiteX96" fmla="*/ 5358679 w 19498138"/>
              <a:gd name="connsiteY96" fmla="*/ 1053573 h 2559388"/>
              <a:gd name="connsiteX97" fmla="*/ 5358679 w 19498138"/>
              <a:gd name="connsiteY97" fmla="*/ 1341815 h 2559388"/>
              <a:gd name="connsiteX98" fmla="*/ 5868562 w 19498138"/>
              <a:gd name="connsiteY98" fmla="*/ 1053573 h 2559388"/>
              <a:gd name="connsiteX99" fmla="*/ 6344127 w 19498138"/>
              <a:gd name="connsiteY99" fmla="*/ 1565451 h 2559388"/>
              <a:gd name="connsiteX100" fmla="*/ 6344127 w 19498138"/>
              <a:gd name="connsiteY100" fmla="*/ 2206540 h 2559388"/>
              <a:gd name="connsiteX101" fmla="*/ 6579458 w 19498138"/>
              <a:gd name="connsiteY101" fmla="*/ 2450055 h 2559388"/>
              <a:gd name="connsiteX102" fmla="*/ 6579458 w 19498138"/>
              <a:gd name="connsiteY102" fmla="*/ 2519631 h 2559388"/>
              <a:gd name="connsiteX103" fmla="*/ 5834244 w 19498138"/>
              <a:gd name="connsiteY103" fmla="*/ 2519631 h 2559388"/>
              <a:gd name="connsiteX104" fmla="*/ 5834244 w 19498138"/>
              <a:gd name="connsiteY104" fmla="*/ 2450055 h 2559388"/>
              <a:gd name="connsiteX105" fmla="*/ 6074477 w 19498138"/>
              <a:gd name="connsiteY105" fmla="*/ 2271146 h 2559388"/>
              <a:gd name="connsiteX106" fmla="*/ 6074477 w 19498138"/>
              <a:gd name="connsiteY106" fmla="*/ 1530663 h 2559388"/>
              <a:gd name="connsiteX107" fmla="*/ 5760703 w 19498138"/>
              <a:gd name="connsiteY107" fmla="*/ 1202664 h 2559388"/>
              <a:gd name="connsiteX108" fmla="*/ 5358679 w 19498138"/>
              <a:gd name="connsiteY108" fmla="*/ 1480966 h 2559388"/>
              <a:gd name="connsiteX109" fmla="*/ 5358679 w 19498138"/>
              <a:gd name="connsiteY109" fmla="*/ 2176722 h 2559388"/>
              <a:gd name="connsiteX110" fmla="*/ 5598912 w 19498138"/>
              <a:gd name="connsiteY110" fmla="*/ 2450055 h 2559388"/>
              <a:gd name="connsiteX111" fmla="*/ 5598912 w 19498138"/>
              <a:gd name="connsiteY111" fmla="*/ 2519631 h 2559388"/>
              <a:gd name="connsiteX112" fmla="*/ 4858601 w 19498138"/>
              <a:gd name="connsiteY112" fmla="*/ 2519631 h 2559388"/>
              <a:gd name="connsiteX113" fmla="*/ 4858601 w 19498138"/>
              <a:gd name="connsiteY113" fmla="*/ 2450055 h 2559388"/>
              <a:gd name="connsiteX114" fmla="*/ 5093932 w 19498138"/>
              <a:gd name="connsiteY114" fmla="*/ 2176722 h 2559388"/>
              <a:gd name="connsiteX115" fmla="*/ 5093932 w 19498138"/>
              <a:gd name="connsiteY115" fmla="*/ 1376603 h 2559388"/>
              <a:gd name="connsiteX116" fmla="*/ 4858601 w 19498138"/>
              <a:gd name="connsiteY116" fmla="*/ 1167876 h 2559388"/>
              <a:gd name="connsiteX117" fmla="*/ 4858601 w 19498138"/>
              <a:gd name="connsiteY117" fmla="*/ 1098301 h 2559388"/>
              <a:gd name="connsiteX118" fmla="*/ 3510352 w 19498138"/>
              <a:gd name="connsiteY118" fmla="*/ 1053573 h 2559388"/>
              <a:gd name="connsiteX119" fmla="*/ 3578990 w 19498138"/>
              <a:gd name="connsiteY119" fmla="*/ 1053573 h 2559388"/>
              <a:gd name="connsiteX120" fmla="*/ 3578990 w 19498138"/>
              <a:gd name="connsiteY120" fmla="*/ 1341815 h 2559388"/>
              <a:gd name="connsiteX121" fmla="*/ 4083971 w 19498138"/>
              <a:gd name="connsiteY121" fmla="*/ 1053573 h 2559388"/>
              <a:gd name="connsiteX122" fmla="*/ 4559535 w 19498138"/>
              <a:gd name="connsiteY122" fmla="*/ 1565451 h 2559388"/>
              <a:gd name="connsiteX123" fmla="*/ 4559535 w 19498138"/>
              <a:gd name="connsiteY123" fmla="*/ 2206540 h 2559388"/>
              <a:gd name="connsiteX124" fmla="*/ 4794865 w 19498138"/>
              <a:gd name="connsiteY124" fmla="*/ 2450055 h 2559388"/>
              <a:gd name="connsiteX125" fmla="*/ 4794865 w 19498138"/>
              <a:gd name="connsiteY125" fmla="*/ 2519631 h 2559388"/>
              <a:gd name="connsiteX126" fmla="*/ 4049651 w 19498138"/>
              <a:gd name="connsiteY126" fmla="*/ 2519631 h 2559388"/>
              <a:gd name="connsiteX127" fmla="*/ 4049651 w 19498138"/>
              <a:gd name="connsiteY127" fmla="*/ 2450055 h 2559388"/>
              <a:gd name="connsiteX128" fmla="*/ 4289885 w 19498138"/>
              <a:gd name="connsiteY128" fmla="*/ 2271146 h 2559388"/>
              <a:gd name="connsiteX129" fmla="*/ 4289885 w 19498138"/>
              <a:gd name="connsiteY129" fmla="*/ 1530663 h 2559388"/>
              <a:gd name="connsiteX130" fmla="*/ 3976110 w 19498138"/>
              <a:gd name="connsiteY130" fmla="*/ 1202664 h 2559388"/>
              <a:gd name="connsiteX131" fmla="*/ 3578990 w 19498138"/>
              <a:gd name="connsiteY131" fmla="*/ 1480966 h 2559388"/>
              <a:gd name="connsiteX132" fmla="*/ 3578990 w 19498138"/>
              <a:gd name="connsiteY132" fmla="*/ 2176722 h 2559388"/>
              <a:gd name="connsiteX133" fmla="*/ 3814321 w 19498138"/>
              <a:gd name="connsiteY133" fmla="*/ 2450055 h 2559388"/>
              <a:gd name="connsiteX134" fmla="*/ 3814321 w 19498138"/>
              <a:gd name="connsiteY134" fmla="*/ 2519631 h 2559388"/>
              <a:gd name="connsiteX135" fmla="*/ 3074010 w 19498138"/>
              <a:gd name="connsiteY135" fmla="*/ 2519631 h 2559388"/>
              <a:gd name="connsiteX136" fmla="*/ 3074010 w 19498138"/>
              <a:gd name="connsiteY136" fmla="*/ 2450055 h 2559388"/>
              <a:gd name="connsiteX137" fmla="*/ 3309340 w 19498138"/>
              <a:gd name="connsiteY137" fmla="*/ 2176722 h 2559388"/>
              <a:gd name="connsiteX138" fmla="*/ 3309340 w 19498138"/>
              <a:gd name="connsiteY138" fmla="*/ 1376603 h 2559388"/>
              <a:gd name="connsiteX139" fmla="*/ 3074010 w 19498138"/>
              <a:gd name="connsiteY139" fmla="*/ 1167876 h 2559388"/>
              <a:gd name="connsiteX140" fmla="*/ 3074010 w 19498138"/>
              <a:gd name="connsiteY140" fmla="*/ 1098301 h 2559388"/>
              <a:gd name="connsiteX141" fmla="*/ 2368017 w 19498138"/>
              <a:gd name="connsiteY141" fmla="*/ 1053573 h 2559388"/>
              <a:gd name="connsiteX142" fmla="*/ 2971052 w 19498138"/>
              <a:gd name="connsiteY142" fmla="*/ 1649936 h 2559388"/>
              <a:gd name="connsiteX143" fmla="*/ 1941479 w 19498138"/>
              <a:gd name="connsiteY143" fmla="*/ 1649936 h 2559388"/>
              <a:gd name="connsiteX144" fmla="*/ 2500390 w 19498138"/>
              <a:gd name="connsiteY144" fmla="*/ 2450055 h 2559388"/>
              <a:gd name="connsiteX145" fmla="*/ 2995566 w 19498138"/>
              <a:gd name="connsiteY145" fmla="*/ 2151874 h 2559388"/>
              <a:gd name="connsiteX146" fmla="*/ 2995566 w 19498138"/>
              <a:gd name="connsiteY146" fmla="*/ 2256237 h 2559388"/>
              <a:gd name="connsiteX147" fmla="*/ 2417044 w 19498138"/>
              <a:gd name="connsiteY147" fmla="*/ 2559388 h 2559388"/>
              <a:gd name="connsiteX148" fmla="*/ 1662024 w 19498138"/>
              <a:gd name="connsiteY148" fmla="*/ 1823875 h 2559388"/>
              <a:gd name="connsiteX149" fmla="*/ 2368017 w 19498138"/>
              <a:gd name="connsiteY149" fmla="*/ 1053573 h 2559388"/>
              <a:gd name="connsiteX150" fmla="*/ 15909344 w 19498138"/>
              <a:gd name="connsiteY150" fmla="*/ 323030 h 2559388"/>
              <a:gd name="connsiteX151" fmla="*/ 16080940 w 19498138"/>
              <a:gd name="connsiteY151" fmla="*/ 491999 h 2559388"/>
              <a:gd name="connsiteX152" fmla="*/ 15909344 w 19498138"/>
              <a:gd name="connsiteY152" fmla="*/ 670908 h 2559388"/>
              <a:gd name="connsiteX153" fmla="*/ 15737748 w 19498138"/>
              <a:gd name="connsiteY153" fmla="*/ 491999 h 2559388"/>
              <a:gd name="connsiteX154" fmla="*/ 15909344 w 19498138"/>
              <a:gd name="connsiteY154" fmla="*/ 323030 h 2559388"/>
              <a:gd name="connsiteX155" fmla="*/ 13619771 w 19498138"/>
              <a:gd name="connsiteY155" fmla="*/ 323030 h 2559388"/>
              <a:gd name="connsiteX156" fmla="*/ 13786463 w 19498138"/>
              <a:gd name="connsiteY156" fmla="*/ 491999 h 2559388"/>
              <a:gd name="connsiteX157" fmla="*/ 13619771 w 19498138"/>
              <a:gd name="connsiteY157" fmla="*/ 670908 h 2559388"/>
              <a:gd name="connsiteX158" fmla="*/ 13443272 w 19498138"/>
              <a:gd name="connsiteY158" fmla="*/ 491999 h 2559388"/>
              <a:gd name="connsiteX159" fmla="*/ 13619771 w 19498138"/>
              <a:gd name="connsiteY159" fmla="*/ 323030 h 2559388"/>
              <a:gd name="connsiteX160" fmla="*/ 558911 w 19498138"/>
              <a:gd name="connsiteY160" fmla="*/ 303151 h 2559388"/>
              <a:gd name="connsiteX161" fmla="*/ 558911 w 19498138"/>
              <a:gd name="connsiteY161" fmla="*/ 1336845 h 2559388"/>
              <a:gd name="connsiteX162" fmla="*/ 843269 w 19498138"/>
              <a:gd name="connsiteY162" fmla="*/ 1376603 h 2559388"/>
              <a:gd name="connsiteX163" fmla="*/ 1392375 w 19498138"/>
              <a:gd name="connsiteY163" fmla="*/ 879634 h 2559388"/>
              <a:gd name="connsiteX164" fmla="*/ 843269 w 19498138"/>
              <a:gd name="connsiteY164" fmla="*/ 303151 h 2559388"/>
              <a:gd name="connsiteX165" fmla="*/ 7123660 w 19498138"/>
              <a:gd name="connsiteY165" fmla="*/ 218666 h 2559388"/>
              <a:gd name="connsiteX166" fmla="*/ 7697278 w 19498138"/>
              <a:gd name="connsiteY166" fmla="*/ 218666 h 2559388"/>
              <a:gd name="connsiteX167" fmla="*/ 8422882 w 19498138"/>
              <a:gd name="connsiteY167" fmla="*/ 2027632 h 2559388"/>
              <a:gd name="connsiteX168" fmla="*/ 9158291 w 19498138"/>
              <a:gd name="connsiteY168" fmla="*/ 218666 h 2559388"/>
              <a:gd name="connsiteX169" fmla="*/ 9692688 w 19498138"/>
              <a:gd name="connsiteY169" fmla="*/ 218666 h 2559388"/>
              <a:gd name="connsiteX170" fmla="*/ 9692688 w 19498138"/>
              <a:gd name="connsiteY170" fmla="*/ 283272 h 2559388"/>
              <a:gd name="connsiteX171" fmla="*/ 9437746 w 19498138"/>
              <a:gd name="connsiteY171" fmla="*/ 641090 h 2559388"/>
              <a:gd name="connsiteX172" fmla="*/ 9555411 w 19498138"/>
              <a:gd name="connsiteY172" fmla="*/ 2057450 h 2559388"/>
              <a:gd name="connsiteX173" fmla="*/ 9834867 w 19498138"/>
              <a:gd name="connsiteY173" fmla="*/ 2450055 h 2559388"/>
              <a:gd name="connsiteX174" fmla="*/ 9834867 w 19498138"/>
              <a:gd name="connsiteY174" fmla="*/ 2519631 h 2559388"/>
              <a:gd name="connsiteX175" fmla="*/ 9021014 w 19498138"/>
              <a:gd name="connsiteY175" fmla="*/ 2519631 h 2559388"/>
              <a:gd name="connsiteX176" fmla="*/ 9021014 w 19498138"/>
              <a:gd name="connsiteY176" fmla="*/ 2450055 h 2559388"/>
              <a:gd name="connsiteX177" fmla="*/ 9251442 w 19498138"/>
              <a:gd name="connsiteY177" fmla="*/ 2102177 h 2559388"/>
              <a:gd name="connsiteX178" fmla="*/ 9143582 w 19498138"/>
              <a:gd name="connsiteY178" fmla="*/ 616241 h 2559388"/>
              <a:gd name="connsiteX179" fmla="*/ 9133777 w 19498138"/>
              <a:gd name="connsiteY179" fmla="*/ 616241 h 2559388"/>
              <a:gd name="connsiteX180" fmla="*/ 8359146 w 19498138"/>
              <a:gd name="connsiteY180" fmla="*/ 2519631 h 2559388"/>
              <a:gd name="connsiteX181" fmla="*/ 8300314 w 19498138"/>
              <a:gd name="connsiteY181" fmla="*/ 2519631 h 2559388"/>
              <a:gd name="connsiteX182" fmla="*/ 7535488 w 19498138"/>
              <a:gd name="connsiteY182" fmla="*/ 616241 h 2559388"/>
              <a:gd name="connsiteX183" fmla="*/ 7530586 w 19498138"/>
              <a:gd name="connsiteY183" fmla="*/ 616241 h 2559388"/>
              <a:gd name="connsiteX184" fmla="*/ 7403115 w 19498138"/>
              <a:gd name="connsiteY184" fmla="*/ 2037571 h 2559388"/>
              <a:gd name="connsiteX185" fmla="*/ 7697278 w 19498138"/>
              <a:gd name="connsiteY185" fmla="*/ 2450055 h 2559388"/>
              <a:gd name="connsiteX186" fmla="*/ 7697278 w 19498138"/>
              <a:gd name="connsiteY186" fmla="*/ 2519631 h 2559388"/>
              <a:gd name="connsiteX187" fmla="*/ 6991287 w 19498138"/>
              <a:gd name="connsiteY187" fmla="*/ 2519631 h 2559388"/>
              <a:gd name="connsiteX188" fmla="*/ 6991287 w 19498138"/>
              <a:gd name="connsiteY188" fmla="*/ 2450055 h 2559388"/>
              <a:gd name="connsiteX189" fmla="*/ 7280547 w 19498138"/>
              <a:gd name="connsiteY189" fmla="*/ 2027632 h 2559388"/>
              <a:gd name="connsiteX190" fmla="*/ 7417823 w 19498138"/>
              <a:gd name="connsiteY190" fmla="*/ 447272 h 2559388"/>
              <a:gd name="connsiteX191" fmla="*/ 7123660 w 19498138"/>
              <a:gd name="connsiteY191" fmla="*/ 283272 h 2559388"/>
              <a:gd name="connsiteX192" fmla="*/ 0 w 19498138"/>
              <a:gd name="connsiteY192" fmla="*/ 218666 h 2559388"/>
              <a:gd name="connsiteX193" fmla="*/ 828561 w 19498138"/>
              <a:gd name="connsiteY193" fmla="*/ 218666 h 2559388"/>
              <a:gd name="connsiteX194" fmla="*/ 1711051 w 19498138"/>
              <a:gd name="connsiteY194" fmla="*/ 869695 h 2559388"/>
              <a:gd name="connsiteX195" fmla="*/ 907005 w 19498138"/>
              <a:gd name="connsiteY195" fmla="*/ 1466057 h 2559388"/>
              <a:gd name="connsiteX196" fmla="*/ 558911 w 19498138"/>
              <a:gd name="connsiteY196" fmla="*/ 1441209 h 2559388"/>
              <a:gd name="connsiteX197" fmla="*/ 558911 w 19498138"/>
              <a:gd name="connsiteY197" fmla="*/ 2082298 h 2559388"/>
              <a:gd name="connsiteX198" fmla="*/ 818755 w 19498138"/>
              <a:gd name="connsiteY198" fmla="*/ 2450055 h 2559388"/>
              <a:gd name="connsiteX199" fmla="*/ 818755 w 19498138"/>
              <a:gd name="connsiteY199" fmla="*/ 2519631 h 2559388"/>
              <a:gd name="connsiteX200" fmla="*/ 0 w 19498138"/>
              <a:gd name="connsiteY200" fmla="*/ 2519631 h 2559388"/>
              <a:gd name="connsiteX201" fmla="*/ 0 w 19498138"/>
              <a:gd name="connsiteY201" fmla="*/ 2450055 h 2559388"/>
              <a:gd name="connsiteX202" fmla="*/ 259845 w 19498138"/>
              <a:gd name="connsiteY202" fmla="*/ 2092238 h 2559388"/>
              <a:gd name="connsiteX203" fmla="*/ 259845 w 19498138"/>
              <a:gd name="connsiteY203" fmla="*/ 651029 h 2559388"/>
              <a:gd name="connsiteX204" fmla="*/ 0 w 19498138"/>
              <a:gd name="connsiteY204" fmla="*/ 283272 h 2559388"/>
              <a:gd name="connsiteX205" fmla="*/ 12781405 w 19498138"/>
              <a:gd name="connsiteY205" fmla="*/ 0 h 2559388"/>
              <a:gd name="connsiteX206" fmla="*/ 12850043 w 19498138"/>
              <a:gd name="connsiteY206" fmla="*/ 0 h 2559388"/>
              <a:gd name="connsiteX207" fmla="*/ 12850043 w 19498138"/>
              <a:gd name="connsiteY207" fmla="*/ 2241328 h 2559388"/>
              <a:gd name="connsiteX208" fmla="*/ 13085373 w 19498138"/>
              <a:gd name="connsiteY208" fmla="*/ 2450055 h 2559388"/>
              <a:gd name="connsiteX209" fmla="*/ 13085373 w 19498138"/>
              <a:gd name="connsiteY209" fmla="*/ 2519631 h 2559388"/>
              <a:gd name="connsiteX210" fmla="*/ 12266618 w 19498138"/>
              <a:gd name="connsiteY210" fmla="*/ 2519631 h 2559388"/>
              <a:gd name="connsiteX211" fmla="*/ 11452766 w 19498138"/>
              <a:gd name="connsiteY211" fmla="*/ 1779148 h 2559388"/>
              <a:gd name="connsiteX212" fmla="*/ 12109731 w 19498138"/>
              <a:gd name="connsiteY212" fmla="*/ 1053573 h 2559388"/>
              <a:gd name="connsiteX213" fmla="*/ 12580393 w 19498138"/>
              <a:gd name="connsiteY213" fmla="*/ 1227512 h 2559388"/>
              <a:gd name="connsiteX214" fmla="*/ 12580393 w 19498138"/>
              <a:gd name="connsiteY214" fmla="*/ 357817 h 2559388"/>
              <a:gd name="connsiteX215" fmla="*/ 12394089 w 19498138"/>
              <a:gd name="connsiteY215" fmla="*/ 114303 h 2559388"/>
              <a:gd name="connsiteX216" fmla="*/ 12315646 w 19498138"/>
              <a:gd name="connsiteY216" fmla="*/ 114303 h 2559388"/>
              <a:gd name="connsiteX217" fmla="*/ 12315646 w 19498138"/>
              <a:gd name="connsiteY217" fmla="*/ 44727 h 255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9498138" h="2559388">
                <a:moveTo>
                  <a:pt x="18836270" y="1138058"/>
                </a:moveTo>
                <a:cubicBezTo>
                  <a:pt x="18600940" y="1138058"/>
                  <a:pt x="18463662" y="1316967"/>
                  <a:pt x="18444052" y="1580360"/>
                </a:cubicBezTo>
                <a:lnTo>
                  <a:pt x="19208878" y="1580360"/>
                </a:lnTo>
                <a:cubicBezTo>
                  <a:pt x="19223586" y="1267270"/>
                  <a:pt x="19012768" y="1138058"/>
                  <a:pt x="18836270" y="1138058"/>
                </a:cubicBezTo>
                <a:close/>
                <a:moveTo>
                  <a:pt x="12173467" y="1138058"/>
                </a:moveTo>
                <a:cubicBezTo>
                  <a:pt x="11918525" y="1138058"/>
                  <a:pt x="11742027" y="1371633"/>
                  <a:pt x="11742027" y="1719511"/>
                </a:cubicBezTo>
                <a:cubicBezTo>
                  <a:pt x="11742027" y="2057450"/>
                  <a:pt x="11898914" y="2455025"/>
                  <a:pt x="12359770" y="2455025"/>
                </a:cubicBezTo>
                <a:cubicBezTo>
                  <a:pt x="12516657" y="2455025"/>
                  <a:pt x="12580393" y="2390419"/>
                  <a:pt x="12580393" y="2236359"/>
                </a:cubicBezTo>
                <a:lnTo>
                  <a:pt x="12580393" y="1381573"/>
                </a:lnTo>
                <a:cubicBezTo>
                  <a:pt x="12467630" y="1227512"/>
                  <a:pt x="12315646" y="1138058"/>
                  <a:pt x="12173467" y="1138058"/>
                </a:cubicBezTo>
                <a:close/>
                <a:moveTo>
                  <a:pt x="10584984" y="1138058"/>
                </a:moveTo>
                <a:cubicBezTo>
                  <a:pt x="10354556" y="1138058"/>
                  <a:pt x="10212377" y="1316967"/>
                  <a:pt x="10197668" y="1580360"/>
                </a:cubicBezTo>
                <a:lnTo>
                  <a:pt x="10962493" y="1580360"/>
                </a:lnTo>
                <a:cubicBezTo>
                  <a:pt x="10977202" y="1267270"/>
                  <a:pt x="10766384" y="1138058"/>
                  <a:pt x="10584984" y="1138058"/>
                </a:cubicBezTo>
                <a:close/>
                <a:moveTo>
                  <a:pt x="2328795" y="1138058"/>
                </a:moveTo>
                <a:cubicBezTo>
                  <a:pt x="2098367" y="1138058"/>
                  <a:pt x="1956188" y="1316967"/>
                  <a:pt x="1941479" y="1580360"/>
                </a:cubicBezTo>
                <a:lnTo>
                  <a:pt x="2706305" y="1580360"/>
                </a:lnTo>
                <a:cubicBezTo>
                  <a:pt x="2721013" y="1267270"/>
                  <a:pt x="2510196" y="1138058"/>
                  <a:pt x="2328795" y="1138058"/>
                </a:cubicBezTo>
                <a:close/>
                <a:moveTo>
                  <a:pt x="18870590" y="1053573"/>
                </a:moveTo>
                <a:cubicBezTo>
                  <a:pt x="19194170" y="1053573"/>
                  <a:pt x="19498138" y="1321936"/>
                  <a:pt x="19478528" y="1649936"/>
                </a:cubicBezTo>
                <a:lnTo>
                  <a:pt x="18444052" y="1649936"/>
                </a:lnTo>
                <a:cubicBezTo>
                  <a:pt x="18439150" y="2291025"/>
                  <a:pt x="18816660" y="2450055"/>
                  <a:pt x="19002962" y="2450055"/>
                </a:cubicBezTo>
                <a:cubicBezTo>
                  <a:pt x="19199072" y="2450055"/>
                  <a:pt x="19297126" y="2380479"/>
                  <a:pt x="19498138" y="2151874"/>
                </a:cubicBezTo>
                <a:lnTo>
                  <a:pt x="19498138" y="2256237"/>
                </a:lnTo>
                <a:cubicBezTo>
                  <a:pt x="19331446" y="2474903"/>
                  <a:pt x="19164752" y="2559388"/>
                  <a:pt x="18919616" y="2559388"/>
                </a:cubicBezTo>
                <a:cubicBezTo>
                  <a:pt x="18483274" y="2559388"/>
                  <a:pt x="18164596" y="2251268"/>
                  <a:pt x="18164596" y="1823875"/>
                </a:cubicBezTo>
                <a:cubicBezTo>
                  <a:pt x="18164596" y="1391512"/>
                  <a:pt x="18473468" y="1053573"/>
                  <a:pt x="18870590" y="1053573"/>
                </a:cubicBezTo>
                <a:close/>
                <a:moveTo>
                  <a:pt x="16796736" y="1053573"/>
                </a:moveTo>
                <a:lnTo>
                  <a:pt x="16860472" y="1053573"/>
                </a:lnTo>
                <a:lnTo>
                  <a:pt x="16860472" y="1341815"/>
                </a:lnTo>
                <a:cubicBezTo>
                  <a:pt x="17027164" y="1147997"/>
                  <a:pt x="17193858" y="1053573"/>
                  <a:pt x="17370356" y="1053573"/>
                </a:cubicBezTo>
                <a:cubicBezTo>
                  <a:pt x="17605686" y="1053573"/>
                  <a:pt x="17845920" y="1222543"/>
                  <a:pt x="17845920" y="1565451"/>
                </a:cubicBezTo>
                <a:lnTo>
                  <a:pt x="17845920" y="2206540"/>
                </a:lnTo>
                <a:cubicBezTo>
                  <a:pt x="17845920" y="2395389"/>
                  <a:pt x="17885142" y="2450055"/>
                  <a:pt x="18081250" y="2450055"/>
                </a:cubicBezTo>
                <a:lnTo>
                  <a:pt x="18081250" y="2519631"/>
                </a:lnTo>
                <a:lnTo>
                  <a:pt x="17336036" y="2519631"/>
                </a:lnTo>
                <a:lnTo>
                  <a:pt x="17336036" y="2450055"/>
                </a:lnTo>
                <a:cubicBezTo>
                  <a:pt x="17522340" y="2450055"/>
                  <a:pt x="17576270" y="2405328"/>
                  <a:pt x="17576270" y="2271146"/>
                </a:cubicBezTo>
                <a:lnTo>
                  <a:pt x="17576270" y="1530663"/>
                </a:lnTo>
                <a:cubicBezTo>
                  <a:pt x="17576270" y="1302058"/>
                  <a:pt x="17414480" y="1202664"/>
                  <a:pt x="17262496" y="1202664"/>
                </a:cubicBezTo>
                <a:cubicBezTo>
                  <a:pt x="17125220" y="1202664"/>
                  <a:pt x="17002650" y="1292118"/>
                  <a:pt x="16860472" y="1480966"/>
                </a:cubicBezTo>
                <a:lnTo>
                  <a:pt x="16860472" y="2176722"/>
                </a:lnTo>
                <a:cubicBezTo>
                  <a:pt x="16860472" y="2395389"/>
                  <a:pt x="16889888" y="2450055"/>
                  <a:pt x="17100706" y="2450055"/>
                </a:cubicBezTo>
                <a:lnTo>
                  <a:pt x="17100706" y="2519631"/>
                </a:lnTo>
                <a:lnTo>
                  <a:pt x="16360394" y="2519631"/>
                </a:lnTo>
                <a:lnTo>
                  <a:pt x="16360394" y="2450055"/>
                </a:lnTo>
                <a:cubicBezTo>
                  <a:pt x="16546696" y="2450055"/>
                  <a:pt x="16595724" y="2435146"/>
                  <a:pt x="16595724" y="2176722"/>
                </a:cubicBezTo>
                <a:lnTo>
                  <a:pt x="16595724" y="1376603"/>
                </a:lnTo>
                <a:cubicBezTo>
                  <a:pt x="16595724" y="1202664"/>
                  <a:pt x="16551600" y="1167876"/>
                  <a:pt x="16360394" y="1167876"/>
                </a:cubicBezTo>
                <a:lnTo>
                  <a:pt x="16360394" y="1098301"/>
                </a:lnTo>
                <a:close/>
                <a:moveTo>
                  <a:pt x="15973080" y="1053573"/>
                </a:moveTo>
                <a:lnTo>
                  <a:pt x="16041716" y="1053573"/>
                </a:lnTo>
                <a:lnTo>
                  <a:pt x="16041716" y="2251268"/>
                </a:lnTo>
                <a:cubicBezTo>
                  <a:pt x="16041716" y="2395389"/>
                  <a:pt x="16076036" y="2450055"/>
                  <a:pt x="16277048" y="2450055"/>
                </a:cubicBezTo>
                <a:lnTo>
                  <a:pt x="16277048" y="2519631"/>
                </a:lnTo>
                <a:lnTo>
                  <a:pt x="15507320" y="2519631"/>
                </a:lnTo>
                <a:lnTo>
                  <a:pt x="15507320" y="2450055"/>
                </a:lnTo>
                <a:cubicBezTo>
                  <a:pt x="15723040" y="2450055"/>
                  <a:pt x="15772068" y="2420237"/>
                  <a:pt x="15772068" y="2251268"/>
                </a:cubicBezTo>
                <a:lnTo>
                  <a:pt x="15772068" y="1381573"/>
                </a:lnTo>
                <a:cubicBezTo>
                  <a:pt x="15772068" y="1182785"/>
                  <a:pt x="15713234" y="1167876"/>
                  <a:pt x="15507320" y="1167876"/>
                </a:cubicBezTo>
                <a:lnTo>
                  <a:pt x="15507320" y="1098301"/>
                </a:lnTo>
                <a:close/>
                <a:moveTo>
                  <a:pt x="14811133" y="1053573"/>
                </a:moveTo>
                <a:cubicBezTo>
                  <a:pt x="15021950" y="1053573"/>
                  <a:pt x="15134713" y="1138058"/>
                  <a:pt x="15208253" y="1138058"/>
                </a:cubicBezTo>
                <a:cubicBezTo>
                  <a:pt x="15242573" y="1138058"/>
                  <a:pt x="15276892" y="1108240"/>
                  <a:pt x="15301405" y="1053573"/>
                </a:cubicBezTo>
                <a:lnTo>
                  <a:pt x="15370043" y="1053573"/>
                </a:lnTo>
                <a:lnTo>
                  <a:pt x="15370043" y="1555512"/>
                </a:lnTo>
                <a:lnTo>
                  <a:pt x="15301405" y="1555512"/>
                </a:lnTo>
                <a:cubicBezTo>
                  <a:pt x="15242573" y="1302058"/>
                  <a:pt x="15066074" y="1138058"/>
                  <a:pt x="14830744" y="1138058"/>
                </a:cubicBezTo>
                <a:cubicBezTo>
                  <a:pt x="14551288" y="1138058"/>
                  <a:pt x="14360082" y="1376603"/>
                  <a:pt x="14360082" y="1724481"/>
                </a:cubicBezTo>
                <a:cubicBezTo>
                  <a:pt x="14360082" y="2117086"/>
                  <a:pt x="14600316" y="2440116"/>
                  <a:pt x="14884674" y="2440116"/>
                </a:cubicBezTo>
                <a:cubicBezTo>
                  <a:pt x="15056269" y="2440116"/>
                  <a:pt x="15262183" y="2350661"/>
                  <a:pt x="15409265" y="2141935"/>
                </a:cubicBezTo>
                <a:lnTo>
                  <a:pt x="15409265" y="2246298"/>
                </a:lnTo>
                <a:cubicBezTo>
                  <a:pt x="15257281" y="2455025"/>
                  <a:pt x="15046464" y="2559388"/>
                  <a:pt x="14791522" y="2559388"/>
                </a:cubicBezTo>
                <a:cubicBezTo>
                  <a:pt x="14374790" y="2559388"/>
                  <a:pt x="14085529" y="2266177"/>
                  <a:pt x="14085529" y="1843753"/>
                </a:cubicBezTo>
                <a:cubicBezTo>
                  <a:pt x="14085529" y="1406421"/>
                  <a:pt x="14409109" y="1053573"/>
                  <a:pt x="14811133" y="1053573"/>
                </a:cubicBezTo>
                <a:close/>
                <a:moveTo>
                  <a:pt x="13678603" y="1053573"/>
                </a:moveTo>
                <a:lnTo>
                  <a:pt x="13747241" y="1053573"/>
                </a:lnTo>
                <a:lnTo>
                  <a:pt x="13747241" y="2251268"/>
                </a:lnTo>
                <a:cubicBezTo>
                  <a:pt x="13747241" y="2395389"/>
                  <a:pt x="13781560" y="2450055"/>
                  <a:pt x="13982572" y="2450055"/>
                </a:cubicBezTo>
                <a:lnTo>
                  <a:pt x="13982572" y="2519631"/>
                </a:lnTo>
                <a:lnTo>
                  <a:pt x="13212844" y="2519631"/>
                </a:lnTo>
                <a:lnTo>
                  <a:pt x="13212844" y="2450055"/>
                </a:lnTo>
                <a:cubicBezTo>
                  <a:pt x="13428564" y="2450055"/>
                  <a:pt x="13477591" y="2420237"/>
                  <a:pt x="13477591" y="2251268"/>
                </a:cubicBezTo>
                <a:lnTo>
                  <a:pt x="13477591" y="1381573"/>
                </a:lnTo>
                <a:cubicBezTo>
                  <a:pt x="13477591" y="1182785"/>
                  <a:pt x="13418759" y="1167876"/>
                  <a:pt x="13212844" y="1167876"/>
                </a:cubicBezTo>
                <a:lnTo>
                  <a:pt x="13212844" y="1098301"/>
                </a:lnTo>
                <a:close/>
                <a:moveTo>
                  <a:pt x="10624205" y="1053573"/>
                </a:moveTo>
                <a:cubicBezTo>
                  <a:pt x="10947785" y="1053573"/>
                  <a:pt x="11246852" y="1321936"/>
                  <a:pt x="11227241" y="1649936"/>
                </a:cubicBezTo>
                <a:lnTo>
                  <a:pt x="10197668" y="1649936"/>
                </a:lnTo>
                <a:cubicBezTo>
                  <a:pt x="10192766" y="2291025"/>
                  <a:pt x="10565373" y="2450055"/>
                  <a:pt x="10756579" y="2450055"/>
                </a:cubicBezTo>
                <a:cubicBezTo>
                  <a:pt x="10952688" y="2450055"/>
                  <a:pt x="11050743" y="2380479"/>
                  <a:pt x="11251754" y="2151874"/>
                </a:cubicBezTo>
                <a:lnTo>
                  <a:pt x="11251754" y="2256237"/>
                </a:lnTo>
                <a:cubicBezTo>
                  <a:pt x="11080159" y="2474903"/>
                  <a:pt x="10918369" y="2559388"/>
                  <a:pt x="10673233" y="2559388"/>
                </a:cubicBezTo>
                <a:cubicBezTo>
                  <a:pt x="10236890" y="2559388"/>
                  <a:pt x="9918213" y="2251268"/>
                  <a:pt x="9918213" y="1823875"/>
                </a:cubicBezTo>
                <a:cubicBezTo>
                  <a:pt x="9918213" y="1391512"/>
                  <a:pt x="10227085" y="1053573"/>
                  <a:pt x="10624205" y="1053573"/>
                </a:cubicBezTo>
                <a:close/>
                <a:moveTo>
                  <a:pt x="5294943" y="1053573"/>
                </a:moveTo>
                <a:lnTo>
                  <a:pt x="5358679" y="1053573"/>
                </a:lnTo>
                <a:lnTo>
                  <a:pt x="5358679" y="1341815"/>
                </a:lnTo>
                <a:cubicBezTo>
                  <a:pt x="5525372" y="1147997"/>
                  <a:pt x="5692065" y="1053573"/>
                  <a:pt x="5868562" y="1053573"/>
                </a:cubicBezTo>
                <a:cubicBezTo>
                  <a:pt x="6103894" y="1053573"/>
                  <a:pt x="6344127" y="1222543"/>
                  <a:pt x="6344127" y="1565451"/>
                </a:cubicBezTo>
                <a:lnTo>
                  <a:pt x="6344127" y="2206540"/>
                </a:lnTo>
                <a:cubicBezTo>
                  <a:pt x="6344127" y="2395389"/>
                  <a:pt x="6383348" y="2450055"/>
                  <a:pt x="6579458" y="2450055"/>
                </a:cubicBezTo>
                <a:lnTo>
                  <a:pt x="6579458" y="2519631"/>
                </a:lnTo>
                <a:lnTo>
                  <a:pt x="5834244" y="2519631"/>
                </a:lnTo>
                <a:lnTo>
                  <a:pt x="5834244" y="2450055"/>
                </a:lnTo>
                <a:cubicBezTo>
                  <a:pt x="6020547" y="2450055"/>
                  <a:pt x="6074477" y="2405328"/>
                  <a:pt x="6074477" y="2271146"/>
                </a:cubicBezTo>
                <a:lnTo>
                  <a:pt x="6074477" y="1530663"/>
                </a:lnTo>
                <a:cubicBezTo>
                  <a:pt x="6074477" y="1302058"/>
                  <a:pt x="5912687" y="1202664"/>
                  <a:pt x="5760703" y="1202664"/>
                </a:cubicBezTo>
                <a:cubicBezTo>
                  <a:pt x="5623427" y="1202664"/>
                  <a:pt x="5500858" y="1292118"/>
                  <a:pt x="5358679" y="1480966"/>
                </a:cubicBezTo>
                <a:lnTo>
                  <a:pt x="5358679" y="2176722"/>
                </a:lnTo>
                <a:cubicBezTo>
                  <a:pt x="5358679" y="2395389"/>
                  <a:pt x="5388096" y="2450055"/>
                  <a:pt x="5598912" y="2450055"/>
                </a:cubicBezTo>
                <a:lnTo>
                  <a:pt x="5598912" y="2519631"/>
                </a:lnTo>
                <a:lnTo>
                  <a:pt x="4858601" y="2519631"/>
                </a:lnTo>
                <a:lnTo>
                  <a:pt x="4858601" y="2450055"/>
                </a:lnTo>
                <a:cubicBezTo>
                  <a:pt x="5044905" y="2450055"/>
                  <a:pt x="5093932" y="2435146"/>
                  <a:pt x="5093932" y="2176722"/>
                </a:cubicBezTo>
                <a:lnTo>
                  <a:pt x="5093932" y="1376603"/>
                </a:lnTo>
                <a:cubicBezTo>
                  <a:pt x="5093932" y="1202664"/>
                  <a:pt x="5049808" y="1167876"/>
                  <a:pt x="4858601" y="1167876"/>
                </a:cubicBezTo>
                <a:lnTo>
                  <a:pt x="4858601" y="1098301"/>
                </a:lnTo>
                <a:close/>
                <a:moveTo>
                  <a:pt x="3510352" y="1053573"/>
                </a:moveTo>
                <a:lnTo>
                  <a:pt x="3578990" y="1053573"/>
                </a:lnTo>
                <a:lnTo>
                  <a:pt x="3578990" y="1341815"/>
                </a:lnTo>
                <a:cubicBezTo>
                  <a:pt x="3740780" y="1147997"/>
                  <a:pt x="3907472" y="1053573"/>
                  <a:pt x="4083971" y="1053573"/>
                </a:cubicBezTo>
                <a:cubicBezTo>
                  <a:pt x="4319302" y="1053573"/>
                  <a:pt x="4559535" y="1222543"/>
                  <a:pt x="4559535" y="1565451"/>
                </a:cubicBezTo>
                <a:lnTo>
                  <a:pt x="4559535" y="2206540"/>
                </a:lnTo>
                <a:cubicBezTo>
                  <a:pt x="4559535" y="2395389"/>
                  <a:pt x="4598757" y="2450055"/>
                  <a:pt x="4794865" y="2450055"/>
                </a:cubicBezTo>
                <a:lnTo>
                  <a:pt x="4794865" y="2519631"/>
                </a:lnTo>
                <a:lnTo>
                  <a:pt x="4049651" y="2519631"/>
                </a:lnTo>
                <a:lnTo>
                  <a:pt x="4049651" y="2450055"/>
                </a:lnTo>
                <a:cubicBezTo>
                  <a:pt x="4235955" y="2450055"/>
                  <a:pt x="4289885" y="2405328"/>
                  <a:pt x="4289885" y="2271146"/>
                </a:cubicBezTo>
                <a:lnTo>
                  <a:pt x="4289885" y="1530663"/>
                </a:lnTo>
                <a:cubicBezTo>
                  <a:pt x="4289885" y="1302058"/>
                  <a:pt x="4128095" y="1202664"/>
                  <a:pt x="3976110" y="1202664"/>
                </a:cubicBezTo>
                <a:cubicBezTo>
                  <a:pt x="3838834" y="1202664"/>
                  <a:pt x="3716267" y="1292118"/>
                  <a:pt x="3578990" y="1480966"/>
                </a:cubicBezTo>
                <a:lnTo>
                  <a:pt x="3578990" y="2176722"/>
                </a:lnTo>
                <a:cubicBezTo>
                  <a:pt x="3578990" y="2395389"/>
                  <a:pt x="3603504" y="2450055"/>
                  <a:pt x="3814321" y="2450055"/>
                </a:cubicBezTo>
                <a:lnTo>
                  <a:pt x="3814321" y="2519631"/>
                </a:lnTo>
                <a:lnTo>
                  <a:pt x="3074010" y="2519631"/>
                </a:lnTo>
                <a:lnTo>
                  <a:pt x="3074010" y="2450055"/>
                </a:lnTo>
                <a:cubicBezTo>
                  <a:pt x="3260312" y="2450055"/>
                  <a:pt x="3309340" y="2435146"/>
                  <a:pt x="3309340" y="2176722"/>
                </a:cubicBezTo>
                <a:lnTo>
                  <a:pt x="3309340" y="1376603"/>
                </a:lnTo>
                <a:cubicBezTo>
                  <a:pt x="3309340" y="1202664"/>
                  <a:pt x="3265215" y="1167876"/>
                  <a:pt x="3074010" y="1167876"/>
                </a:cubicBezTo>
                <a:lnTo>
                  <a:pt x="3074010" y="1098301"/>
                </a:lnTo>
                <a:close/>
                <a:moveTo>
                  <a:pt x="2368017" y="1053573"/>
                </a:moveTo>
                <a:cubicBezTo>
                  <a:pt x="2691596" y="1053573"/>
                  <a:pt x="2990662" y="1321936"/>
                  <a:pt x="2971052" y="1649936"/>
                </a:cubicBezTo>
                <a:lnTo>
                  <a:pt x="1941479" y="1649936"/>
                </a:lnTo>
                <a:cubicBezTo>
                  <a:pt x="1936577" y="2291025"/>
                  <a:pt x="2309184" y="2450055"/>
                  <a:pt x="2500390" y="2450055"/>
                </a:cubicBezTo>
                <a:cubicBezTo>
                  <a:pt x="2696499" y="2450055"/>
                  <a:pt x="2794554" y="2380479"/>
                  <a:pt x="2995566" y="2151874"/>
                </a:cubicBezTo>
                <a:lnTo>
                  <a:pt x="2995566" y="2256237"/>
                </a:lnTo>
                <a:cubicBezTo>
                  <a:pt x="2823970" y="2474903"/>
                  <a:pt x="2662180" y="2559388"/>
                  <a:pt x="2417044" y="2559388"/>
                </a:cubicBezTo>
                <a:cubicBezTo>
                  <a:pt x="1975799" y="2559388"/>
                  <a:pt x="1662024" y="2251268"/>
                  <a:pt x="1662024" y="1823875"/>
                </a:cubicBezTo>
                <a:cubicBezTo>
                  <a:pt x="1662024" y="1391512"/>
                  <a:pt x="1970896" y="1053573"/>
                  <a:pt x="2368017" y="1053573"/>
                </a:cubicBezTo>
                <a:close/>
                <a:moveTo>
                  <a:pt x="15909344" y="323030"/>
                </a:moveTo>
                <a:cubicBezTo>
                  <a:pt x="16007398" y="323030"/>
                  <a:pt x="16080940" y="397575"/>
                  <a:pt x="16080940" y="491999"/>
                </a:cubicBezTo>
                <a:cubicBezTo>
                  <a:pt x="16080940" y="591393"/>
                  <a:pt x="16007398" y="670908"/>
                  <a:pt x="15909344" y="670908"/>
                </a:cubicBezTo>
                <a:cubicBezTo>
                  <a:pt x="15816192" y="670908"/>
                  <a:pt x="15737748" y="591393"/>
                  <a:pt x="15737748" y="491999"/>
                </a:cubicBezTo>
                <a:cubicBezTo>
                  <a:pt x="15737748" y="397575"/>
                  <a:pt x="15816192" y="323030"/>
                  <a:pt x="15909344" y="323030"/>
                </a:cubicBezTo>
                <a:close/>
                <a:moveTo>
                  <a:pt x="13619771" y="323030"/>
                </a:moveTo>
                <a:cubicBezTo>
                  <a:pt x="13712922" y="323030"/>
                  <a:pt x="13786463" y="397575"/>
                  <a:pt x="13786463" y="491999"/>
                </a:cubicBezTo>
                <a:cubicBezTo>
                  <a:pt x="13786463" y="591393"/>
                  <a:pt x="13712922" y="670908"/>
                  <a:pt x="13619771" y="670908"/>
                </a:cubicBezTo>
                <a:cubicBezTo>
                  <a:pt x="13521716" y="670908"/>
                  <a:pt x="13443272" y="591393"/>
                  <a:pt x="13443272" y="491999"/>
                </a:cubicBezTo>
                <a:cubicBezTo>
                  <a:pt x="13443272" y="397575"/>
                  <a:pt x="13521716" y="323030"/>
                  <a:pt x="13619771" y="323030"/>
                </a:cubicBezTo>
                <a:close/>
                <a:moveTo>
                  <a:pt x="558911" y="303151"/>
                </a:moveTo>
                <a:lnTo>
                  <a:pt x="558911" y="1336845"/>
                </a:lnTo>
                <a:cubicBezTo>
                  <a:pt x="661868" y="1371633"/>
                  <a:pt x="720701" y="1376603"/>
                  <a:pt x="843269" y="1376603"/>
                </a:cubicBezTo>
                <a:cubicBezTo>
                  <a:pt x="1176655" y="1376603"/>
                  <a:pt x="1392375" y="1192725"/>
                  <a:pt x="1392375" y="879634"/>
                </a:cubicBezTo>
                <a:cubicBezTo>
                  <a:pt x="1392375" y="636120"/>
                  <a:pt x="1260001" y="303151"/>
                  <a:pt x="843269" y="303151"/>
                </a:cubicBezTo>
                <a:close/>
                <a:moveTo>
                  <a:pt x="7123660" y="218666"/>
                </a:moveTo>
                <a:lnTo>
                  <a:pt x="7697278" y="218666"/>
                </a:lnTo>
                <a:lnTo>
                  <a:pt x="8422882" y="2027632"/>
                </a:lnTo>
                <a:lnTo>
                  <a:pt x="9158291" y="218666"/>
                </a:lnTo>
                <a:lnTo>
                  <a:pt x="9692688" y="218666"/>
                </a:lnTo>
                <a:lnTo>
                  <a:pt x="9692688" y="283272"/>
                </a:lnTo>
                <a:cubicBezTo>
                  <a:pt x="9496579" y="288242"/>
                  <a:pt x="9423038" y="427393"/>
                  <a:pt x="9437746" y="641090"/>
                </a:cubicBezTo>
                <a:lnTo>
                  <a:pt x="9555411" y="2057450"/>
                </a:lnTo>
                <a:cubicBezTo>
                  <a:pt x="9579925" y="2340722"/>
                  <a:pt x="9624050" y="2430176"/>
                  <a:pt x="9834867" y="2450055"/>
                </a:cubicBezTo>
                <a:lnTo>
                  <a:pt x="9834867" y="2519631"/>
                </a:lnTo>
                <a:lnTo>
                  <a:pt x="9021014" y="2519631"/>
                </a:lnTo>
                <a:lnTo>
                  <a:pt x="9021014" y="2450055"/>
                </a:lnTo>
                <a:cubicBezTo>
                  <a:pt x="9207318" y="2415267"/>
                  <a:pt x="9266151" y="2330783"/>
                  <a:pt x="9251442" y="2102177"/>
                </a:cubicBezTo>
                <a:lnTo>
                  <a:pt x="9143582" y="616241"/>
                </a:lnTo>
                <a:lnTo>
                  <a:pt x="9133777" y="616241"/>
                </a:lnTo>
                <a:lnTo>
                  <a:pt x="8359146" y="2519631"/>
                </a:lnTo>
                <a:lnTo>
                  <a:pt x="8300314" y="2519631"/>
                </a:lnTo>
                <a:lnTo>
                  <a:pt x="7535488" y="616241"/>
                </a:lnTo>
                <a:lnTo>
                  <a:pt x="7530586" y="616241"/>
                </a:lnTo>
                <a:lnTo>
                  <a:pt x="7403115" y="2037571"/>
                </a:lnTo>
                <a:cubicBezTo>
                  <a:pt x="7383504" y="2266177"/>
                  <a:pt x="7466850" y="2405328"/>
                  <a:pt x="7697278" y="2450055"/>
                </a:cubicBezTo>
                <a:lnTo>
                  <a:pt x="7697278" y="2519631"/>
                </a:lnTo>
                <a:lnTo>
                  <a:pt x="6991287" y="2519631"/>
                </a:lnTo>
                <a:lnTo>
                  <a:pt x="6991287" y="2450055"/>
                </a:lnTo>
                <a:cubicBezTo>
                  <a:pt x="7221714" y="2415267"/>
                  <a:pt x="7256034" y="2281086"/>
                  <a:pt x="7280547" y="2027632"/>
                </a:cubicBezTo>
                <a:lnTo>
                  <a:pt x="7417823" y="447272"/>
                </a:lnTo>
                <a:cubicBezTo>
                  <a:pt x="7329574" y="347878"/>
                  <a:pt x="7251130" y="303151"/>
                  <a:pt x="7123660" y="283272"/>
                </a:cubicBezTo>
                <a:close/>
                <a:moveTo>
                  <a:pt x="0" y="218666"/>
                </a:moveTo>
                <a:lnTo>
                  <a:pt x="828561" y="218666"/>
                </a:lnTo>
                <a:cubicBezTo>
                  <a:pt x="1456110" y="218666"/>
                  <a:pt x="1711051" y="551635"/>
                  <a:pt x="1711051" y="869695"/>
                </a:cubicBezTo>
                <a:cubicBezTo>
                  <a:pt x="1711051" y="1252361"/>
                  <a:pt x="1421791" y="1466057"/>
                  <a:pt x="907005" y="1466057"/>
                </a:cubicBezTo>
                <a:cubicBezTo>
                  <a:pt x="808950" y="1466057"/>
                  <a:pt x="725604" y="1461088"/>
                  <a:pt x="558911" y="1441209"/>
                </a:cubicBezTo>
                <a:lnTo>
                  <a:pt x="558911" y="2082298"/>
                </a:lnTo>
                <a:cubicBezTo>
                  <a:pt x="558911" y="2370540"/>
                  <a:pt x="627549" y="2450055"/>
                  <a:pt x="818755" y="2450055"/>
                </a:cubicBezTo>
                <a:lnTo>
                  <a:pt x="818755" y="2519631"/>
                </a:lnTo>
                <a:lnTo>
                  <a:pt x="0" y="2519631"/>
                </a:lnTo>
                <a:lnTo>
                  <a:pt x="0" y="2450055"/>
                </a:lnTo>
                <a:cubicBezTo>
                  <a:pt x="161790" y="2450055"/>
                  <a:pt x="259845" y="2395389"/>
                  <a:pt x="259845" y="2092238"/>
                </a:cubicBezTo>
                <a:lnTo>
                  <a:pt x="259845" y="651029"/>
                </a:lnTo>
                <a:cubicBezTo>
                  <a:pt x="259845" y="367757"/>
                  <a:pt x="191207" y="283272"/>
                  <a:pt x="0" y="283272"/>
                </a:cubicBezTo>
                <a:close/>
                <a:moveTo>
                  <a:pt x="12781405" y="0"/>
                </a:moveTo>
                <a:lnTo>
                  <a:pt x="12850043" y="0"/>
                </a:lnTo>
                <a:lnTo>
                  <a:pt x="12850043" y="2241328"/>
                </a:lnTo>
                <a:cubicBezTo>
                  <a:pt x="12850043" y="2395389"/>
                  <a:pt x="12903973" y="2450055"/>
                  <a:pt x="13085373" y="2450055"/>
                </a:cubicBezTo>
                <a:lnTo>
                  <a:pt x="13085373" y="2519631"/>
                </a:lnTo>
                <a:lnTo>
                  <a:pt x="12266618" y="2519631"/>
                </a:lnTo>
                <a:cubicBezTo>
                  <a:pt x="11673389" y="2519631"/>
                  <a:pt x="11452766" y="2112116"/>
                  <a:pt x="11452766" y="1779148"/>
                </a:cubicBezTo>
                <a:cubicBezTo>
                  <a:pt x="11452766" y="1376603"/>
                  <a:pt x="11742027" y="1053573"/>
                  <a:pt x="12109731" y="1053573"/>
                </a:cubicBezTo>
                <a:cubicBezTo>
                  <a:pt x="12256813" y="1053573"/>
                  <a:pt x="12403895" y="1108240"/>
                  <a:pt x="12580393" y="1227512"/>
                </a:cubicBezTo>
                <a:lnTo>
                  <a:pt x="12580393" y="357817"/>
                </a:lnTo>
                <a:cubicBezTo>
                  <a:pt x="12580393" y="154060"/>
                  <a:pt x="12531366" y="114303"/>
                  <a:pt x="12394089" y="114303"/>
                </a:cubicBezTo>
                <a:lnTo>
                  <a:pt x="12315646" y="114303"/>
                </a:lnTo>
                <a:lnTo>
                  <a:pt x="12315646" y="44727"/>
                </a:lnTo>
                <a:close/>
              </a:path>
            </a:pathLst>
          </a:custGeom>
          <a:solidFill>
            <a:srgbClr val="011F5B"/>
          </a:solidFill>
          <a:ln w="0">
            <a:solidFill>
              <a:srgbClr val="011F5B">
                <a:alpha val="0"/>
              </a:srgbClr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450">
                <a:noFill/>
              </a:defRPr>
            </a:lvl1pPr>
            <a:lvl2pPr marL="0" indent="0">
              <a:buNone/>
              <a:defRPr sz="450">
                <a:noFill/>
              </a:defRPr>
            </a:lvl2pPr>
            <a:lvl3pPr marL="0" indent="0">
              <a:buNone/>
              <a:defRPr sz="450">
                <a:noFill/>
              </a:defRPr>
            </a:lvl3pPr>
            <a:lvl4pPr marL="0" indent="0">
              <a:buNone/>
              <a:defRPr sz="450">
                <a:noFill/>
              </a:defRPr>
            </a:lvl4pPr>
            <a:lvl5pPr marL="0" indent="0"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3" name="Logo icon TP 22">
            <a:extLst>
              <a:ext uri="{FF2B5EF4-FFF2-40B4-BE49-F238E27FC236}">
                <a16:creationId xmlns:a16="http://schemas.microsoft.com/office/drawing/2014/main" id="{0F4BCE63-43F3-4555-8BAF-83E42D4B4C3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431" y="531426"/>
            <a:ext cx="286191" cy="326960"/>
          </a:xfrm>
          <a:blipFill dpi="0" rotWithShape="1">
            <a:blip r:embed="rId4"/>
            <a:srcRect/>
            <a:stretch>
              <a:fillRect/>
            </a:stretch>
          </a:blipFill>
          <a:ln w="0">
            <a:solidFill>
              <a:srgbClr val="011F5B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189000" indent="0">
              <a:buNone/>
              <a:defRPr sz="450">
                <a:noFill/>
              </a:defRPr>
            </a:lvl2pPr>
            <a:lvl3pPr marL="351000" indent="0">
              <a:buNone/>
              <a:defRPr sz="450">
                <a:noFill/>
              </a:defRPr>
            </a:lvl3pPr>
            <a:lvl4pPr>
              <a:buNone/>
              <a:defRPr sz="450">
                <a:noFill/>
              </a:defRPr>
            </a:lvl4pPr>
            <a:lvl5pPr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28474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C with Sh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ckground">
            <a:extLst>
              <a:ext uri="{FF2B5EF4-FFF2-40B4-BE49-F238E27FC236}">
                <a16:creationId xmlns:a16="http://schemas.microsoft.com/office/drawing/2014/main" id="{BBEDD6C2-D972-4099-8E9D-80ACDA7572D9}"/>
              </a:ext>
            </a:extLst>
          </p:cNvPr>
          <p:cNvSpPr/>
          <p:nvPr userDrawn="1"/>
        </p:nvSpPr>
        <p:spPr>
          <a:xfrm>
            <a:off x="1" y="0"/>
            <a:ext cx="9143999" cy="5143500"/>
          </a:xfrm>
          <a:prstGeom prst="rect">
            <a:avLst/>
          </a:prstGeom>
          <a:gradFill flip="none" rotWithShape="1">
            <a:gsLst>
              <a:gs pos="86000">
                <a:srgbClr val="1F538F"/>
              </a:gs>
              <a:gs pos="60000">
                <a:schemeClr val="accent1"/>
              </a:gs>
              <a:gs pos="100000">
                <a:schemeClr val="accent3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B725AF02-0DC1-B542-8465-A274AA9840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9129" y="539354"/>
            <a:ext cx="3664328" cy="4204035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70071AC-F039-B749-AA8F-F976935E62B0}"/>
              </a:ext>
            </a:extLst>
          </p:cNvPr>
          <p:cNvSpPr/>
          <p:nvPr userDrawn="1"/>
        </p:nvSpPr>
        <p:spPr>
          <a:xfrm rot="10800000">
            <a:off x="5229" y="80998"/>
            <a:ext cx="9133541" cy="5051710"/>
          </a:xfrm>
          <a:prstGeom prst="rect">
            <a:avLst/>
          </a:prstGeom>
          <a:gradFill flip="none" rotWithShape="1">
            <a:gsLst>
              <a:gs pos="94000">
                <a:schemeClr val="accent3"/>
              </a:gs>
              <a:gs pos="0">
                <a:schemeClr val="accent1">
                  <a:alpha val="0"/>
                </a:schemeClr>
              </a:gs>
              <a:gs pos="71000">
                <a:srgbClr val="15417F"/>
              </a:gs>
              <a:gs pos="43000">
                <a:schemeClr val="accent1">
                  <a:alpha val="96549"/>
                </a:schemeClr>
              </a:gs>
              <a:gs pos="16000">
                <a:schemeClr val="accent1"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39999" y="1628100"/>
            <a:ext cx="8063457" cy="17820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540000" y="1911859"/>
            <a:ext cx="8063456" cy="133650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5" name="Name Placeholder 4">
            <a:extLst>
              <a:ext uri="{FF2B5EF4-FFF2-40B4-BE49-F238E27FC236}">
                <a16:creationId xmlns:a16="http://schemas.microsoft.com/office/drawing/2014/main" id="{0DEBAA78-247D-43D1-9468-6B42F1A7A7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540000" y="4228508"/>
            <a:ext cx="3898650" cy="135000"/>
          </a:xfrm>
        </p:spPr>
        <p:txBody>
          <a:bodyPr anchor="b" anchorCtr="0"/>
          <a:lstStyle>
            <a:lvl1pPr marL="0" indent="0">
              <a:buNone/>
              <a:defRPr sz="750" b="1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2pPr>
            <a:lvl3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3pPr>
            <a:lvl4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4pPr>
            <a:lvl5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A7C73A34-E9C4-4B78-943D-A76709242B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white">
          <a:xfrm>
            <a:off x="540000" y="4368368"/>
            <a:ext cx="3898650" cy="135000"/>
          </a:xfrm>
        </p:spPr>
        <p:txBody>
          <a:bodyPr/>
          <a:lstStyle>
            <a:lvl1pPr marL="0" indent="0">
              <a:buNone/>
              <a:defRPr sz="750" b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750" b="0">
                <a:latin typeface="+mj-lt"/>
              </a:defRPr>
            </a:lvl2pPr>
            <a:lvl3pPr marL="0" indent="0">
              <a:buNone/>
              <a:defRPr sz="750" b="0">
                <a:latin typeface="+mj-lt"/>
              </a:defRPr>
            </a:lvl3pPr>
            <a:lvl4pPr marL="0" indent="0">
              <a:buNone/>
              <a:defRPr sz="750" b="0">
                <a:latin typeface="+mj-lt"/>
              </a:defRPr>
            </a:lvl4pPr>
            <a:lvl5pPr marL="0" indent="0">
              <a:buNone/>
              <a:defRPr sz="750" b="0">
                <a:latin typeface="+mj-lt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F3EC92B-9B31-4374-9D96-FD5435D5528F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>
          <a:xfrm>
            <a:off x="540000" y="4506158"/>
            <a:ext cx="3898650" cy="135000"/>
          </a:xfrm>
        </p:spPr>
        <p:txBody>
          <a:bodyPr anchor="t" anchorCtr="0"/>
          <a:lstStyle>
            <a:lvl1pPr>
              <a:defRPr sz="750">
                <a:solidFill>
                  <a:schemeClr val="bg1"/>
                </a:solidFill>
              </a:defRPr>
            </a:lvl1pPr>
          </a:lstStyle>
          <a:p>
            <a:fld id="{F84C4942-F76C-1844-9973-F11A6DB5AAFC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7" name="Slide Number Placeholder 16" hidden="1">
            <a:extLst>
              <a:ext uri="{FF2B5EF4-FFF2-40B4-BE49-F238E27FC236}">
                <a16:creationId xmlns:a16="http://schemas.microsoft.com/office/drawing/2014/main" id="{E4441515-1B99-4C7A-89E4-F77E368766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22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Line top Placeholder 20">
            <a:extLst>
              <a:ext uri="{FF2B5EF4-FFF2-40B4-BE49-F238E27FC236}">
                <a16:creationId xmlns:a16="http://schemas.microsoft.com/office/drawing/2014/main" id="{FC775527-F2F6-4719-98BF-D44E08A3295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0" name="Logo TP 19">
            <a:extLst>
              <a:ext uri="{FF2B5EF4-FFF2-40B4-BE49-F238E27FC236}">
                <a16:creationId xmlns:a16="http://schemas.microsoft.com/office/drawing/2014/main" id="{A7F36327-189B-4D14-88B6-BC7B8C05630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6782" y="532015"/>
            <a:ext cx="1687116" cy="221456"/>
          </a:xfrm>
          <a:custGeom>
            <a:avLst/>
            <a:gdLst>
              <a:gd name="connsiteX0" fmla="*/ 18836270 w 19498138"/>
              <a:gd name="connsiteY0" fmla="*/ 1138058 h 2559388"/>
              <a:gd name="connsiteX1" fmla="*/ 18444052 w 19498138"/>
              <a:gd name="connsiteY1" fmla="*/ 1580360 h 2559388"/>
              <a:gd name="connsiteX2" fmla="*/ 19208878 w 19498138"/>
              <a:gd name="connsiteY2" fmla="*/ 1580360 h 2559388"/>
              <a:gd name="connsiteX3" fmla="*/ 18836270 w 19498138"/>
              <a:gd name="connsiteY3" fmla="*/ 1138058 h 2559388"/>
              <a:gd name="connsiteX4" fmla="*/ 12173467 w 19498138"/>
              <a:gd name="connsiteY4" fmla="*/ 1138058 h 2559388"/>
              <a:gd name="connsiteX5" fmla="*/ 11742027 w 19498138"/>
              <a:gd name="connsiteY5" fmla="*/ 1719511 h 2559388"/>
              <a:gd name="connsiteX6" fmla="*/ 12359770 w 19498138"/>
              <a:gd name="connsiteY6" fmla="*/ 2455025 h 2559388"/>
              <a:gd name="connsiteX7" fmla="*/ 12580393 w 19498138"/>
              <a:gd name="connsiteY7" fmla="*/ 2236359 h 2559388"/>
              <a:gd name="connsiteX8" fmla="*/ 12580393 w 19498138"/>
              <a:gd name="connsiteY8" fmla="*/ 1381573 h 2559388"/>
              <a:gd name="connsiteX9" fmla="*/ 12173467 w 19498138"/>
              <a:gd name="connsiteY9" fmla="*/ 1138058 h 2559388"/>
              <a:gd name="connsiteX10" fmla="*/ 10584984 w 19498138"/>
              <a:gd name="connsiteY10" fmla="*/ 1138058 h 2559388"/>
              <a:gd name="connsiteX11" fmla="*/ 10197668 w 19498138"/>
              <a:gd name="connsiteY11" fmla="*/ 1580360 h 2559388"/>
              <a:gd name="connsiteX12" fmla="*/ 10962493 w 19498138"/>
              <a:gd name="connsiteY12" fmla="*/ 1580360 h 2559388"/>
              <a:gd name="connsiteX13" fmla="*/ 10584984 w 19498138"/>
              <a:gd name="connsiteY13" fmla="*/ 1138058 h 2559388"/>
              <a:gd name="connsiteX14" fmla="*/ 2328795 w 19498138"/>
              <a:gd name="connsiteY14" fmla="*/ 1138058 h 2559388"/>
              <a:gd name="connsiteX15" fmla="*/ 1941479 w 19498138"/>
              <a:gd name="connsiteY15" fmla="*/ 1580360 h 2559388"/>
              <a:gd name="connsiteX16" fmla="*/ 2706305 w 19498138"/>
              <a:gd name="connsiteY16" fmla="*/ 1580360 h 2559388"/>
              <a:gd name="connsiteX17" fmla="*/ 2328795 w 19498138"/>
              <a:gd name="connsiteY17" fmla="*/ 1138058 h 2559388"/>
              <a:gd name="connsiteX18" fmla="*/ 18870590 w 19498138"/>
              <a:gd name="connsiteY18" fmla="*/ 1053573 h 2559388"/>
              <a:gd name="connsiteX19" fmla="*/ 19478528 w 19498138"/>
              <a:gd name="connsiteY19" fmla="*/ 1649936 h 2559388"/>
              <a:gd name="connsiteX20" fmla="*/ 18444052 w 19498138"/>
              <a:gd name="connsiteY20" fmla="*/ 1649936 h 2559388"/>
              <a:gd name="connsiteX21" fmla="*/ 19002962 w 19498138"/>
              <a:gd name="connsiteY21" fmla="*/ 2450055 h 2559388"/>
              <a:gd name="connsiteX22" fmla="*/ 19498138 w 19498138"/>
              <a:gd name="connsiteY22" fmla="*/ 2151874 h 2559388"/>
              <a:gd name="connsiteX23" fmla="*/ 19498138 w 19498138"/>
              <a:gd name="connsiteY23" fmla="*/ 2256237 h 2559388"/>
              <a:gd name="connsiteX24" fmla="*/ 18919616 w 19498138"/>
              <a:gd name="connsiteY24" fmla="*/ 2559388 h 2559388"/>
              <a:gd name="connsiteX25" fmla="*/ 18164596 w 19498138"/>
              <a:gd name="connsiteY25" fmla="*/ 1823875 h 2559388"/>
              <a:gd name="connsiteX26" fmla="*/ 18870590 w 19498138"/>
              <a:gd name="connsiteY26" fmla="*/ 1053573 h 2559388"/>
              <a:gd name="connsiteX27" fmla="*/ 16796736 w 19498138"/>
              <a:gd name="connsiteY27" fmla="*/ 1053573 h 2559388"/>
              <a:gd name="connsiteX28" fmla="*/ 16860472 w 19498138"/>
              <a:gd name="connsiteY28" fmla="*/ 1053573 h 2559388"/>
              <a:gd name="connsiteX29" fmla="*/ 16860472 w 19498138"/>
              <a:gd name="connsiteY29" fmla="*/ 1341815 h 2559388"/>
              <a:gd name="connsiteX30" fmla="*/ 17370356 w 19498138"/>
              <a:gd name="connsiteY30" fmla="*/ 1053573 h 2559388"/>
              <a:gd name="connsiteX31" fmla="*/ 17845920 w 19498138"/>
              <a:gd name="connsiteY31" fmla="*/ 1565451 h 2559388"/>
              <a:gd name="connsiteX32" fmla="*/ 17845920 w 19498138"/>
              <a:gd name="connsiteY32" fmla="*/ 2206540 h 2559388"/>
              <a:gd name="connsiteX33" fmla="*/ 18081250 w 19498138"/>
              <a:gd name="connsiteY33" fmla="*/ 2450055 h 2559388"/>
              <a:gd name="connsiteX34" fmla="*/ 18081250 w 19498138"/>
              <a:gd name="connsiteY34" fmla="*/ 2519631 h 2559388"/>
              <a:gd name="connsiteX35" fmla="*/ 17336036 w 19498138"/>
              <a:gd name="connsiteY35" fmla="*/ 2519631 h 2559388"/>
              <a:gd name="connsiteX36" fmla="*/ 17336036 w 19498138"/>
              <a:gd name="connsiteY36" fmla="*/ 2450055 h 2559388"/>
              <a:gd name="connsiteX37" fmla="*/ 17576270 w 19498138"/>
              <a:gd name="connsiteY37" fmla="*/ 2271146 h 2559388"/>
              <a:gd name="connsiteX38" fmla="*/ 17576270 w 19498138"/>
              <a:gd name="connsiteY38" fmla="*/ 1530663 h 2559388"/>
              <a:gd name="connsiteX39" fmla="*/ 17262496 w 19498138"/>
              <a:gd name="connsiteY39" fmla="*/ 1202664 h 2559388"/>
              <a:gd name="connsiteX40" fmla="*/ 16860472 w 19498138"/>
              <a:gd name="connsiteY40" fmla="*/ 1480966 h 2559388"/>
              <a:gd name="connsiteX41" fmla="*/ 16860472 w 19498138"/>
              <a:gd name="connsiteY41" fmla="*/ 2176722 h 2559388"/>
              <a:gd name="connsiteX42" fmla="*/ 17100706 w 19498138"/>
              <a:gd name="connsiteY42" fmla="*/ 2450055 h 2559388"/>
              <a:gd name="connsiteX43" fmla="*/ 17100706 w 19498138"/>
              <a:gd name="connsiteY43" fmla="*/ 2519631 h 2559388"/>
              <a:gd name="connsiteX44" fmla="*/ 16360394 w 19498138"/>
              <a:gd name="connsiteY44" fmla="*/ 2519631 h 2559388"/>
              <a:gd name="connsiteX45" fmla="*/ 16360394 w 19498138"/>
              <a:gd name="connsiteY45" fmla="*/ 2450055 h 2559388"/>
              <a:gd name="connsiteX46" fmla="*/ 16595724 w 19498138"/>
              <a:gd name="connsiteY46" fmla="*/ 2176722 h 2559388"/>
              <a:gd name="connsiteX47" fmla="*/ 16595724 w 19498138"/>
              <a:gd name="connsiteY47" fmla="*/ 1376603 h 2559388"/>
              <a:gd name="connsiteX48" fmla="*/ 16360394 w 19498138"/>
              <a:gd name="connsiteY48" fmla="*/ 1167876 h 2559388"/>
              <a:gd name="connsiteX49" fmla="*/ 16360394 w 19498138"/>
              <a:gd name="connsiteY49" fmla="*/ 1098301 h 2559388"/>
              <a:gd name="connsiteX50" fmla="*/ 15973080 w 19498138"/>
              <a:gd name="connsiteY50" fmla="*/ 1053573 h 2559388"/>
              <a:gd name="connsiteX51" fmla="*/ 16041716 w 19498138"/>
              <a:gd name="connsiteY51" fmla="*/ 1053573 h 2559388"/>
              <a:gd name="connsiteX52" fmla="*/ 16041716 w 19498138"/>
              <a:gd name="connsiteY52" fmla="*/ 2251268 h 2559388"/>
              <a:gd name="connsiteX53" fmla="*/ 16277048 w 19498138"/>
              <a:gd name="connsiteY53" fmla="*/ 2450055 h 2559388"/>
              <a:gd name="connsiteX54" fmla="*/ 16277048 w 19498138"/>
              <a:gd name="connsiteY54" fmla="*/ 2519631 h 2559388"/>
              <a:gd name="connsiteX55" fmla="*/ 15507320 w 19498138"/>
              <a:gd name="connsiteY55" fmla="*/ 2519631 h 2559388"/>
              <a:gd name="connsiteX56" fmla="*/ 15507320 w 19498138"/>
              <a:gd name="connsiteY56" fmla="*/ 2450055 h 2559388"/>
              <a:gd name="connsiteX57" fmla="*/ 15772068 w 19498138"/>
              <a:gd name="connsiteY57" fmla="*/ 2251268 h 2559388"/>
              <a:gd name="connsiteX58" fmla="*/ 15772068 w 19498138"/>
              <a:gd name="connsiteY58" fmla="*/ 1381573 h 2559388"/>
              <a:gd name="connsiteX59" fmla="*/ 15507320 w 19498138"/>
              <a:gd name="connsiteY59" fmla="*/ 1167876 h 2559388"/>
              <a:gd name="connsiteX60" fmla="*/ 15507320 w 19498138"/>
              <a:gd name="connsiteY60" fmla="*/ 1098301 h 2559388"/>
              <a:gd name="connsiteX61" fmla="*/ 14811133 w 19498138"/>
              <a:gd name="connsiteY61" fmla="*/ 1053573 h 2559388"/>
              <a:gd name="connsiteX62" fmla="*/ 15208253 w 19498138"/>
              <a:gd name="connsiteY62" fmla="*/ 1138058 h 2559388"/>
              <a:gd name="connsiteX63" fmla="*/ 15301405 w 19498138"/>
              <a:gd name="connsiteY63" fmla="*/ 1053573 h 2559388"/>
              <a:gd name="connsiteX64" fmla="*/ 15370043 w 19498138"/>
              <a:gd name="connsiteY64" fmla="*/ 1053573 h 2559388"/>
              <a:gd name="connsiteX65" fmla="*/ 15370043 w 19498138"/>
              <a:gd name="connsiteY65" fmla="*/ 1555512 h 2559388"/>
              <a:gd name="connsiteX66" fmla="*/ 15301405 w 19498138"/>
              <a:gd name="connsiteY66" fmla="*/ 1555512 h 2559388"/>
              <a:gd name="connsiteX67" fmla="*/ 14830744 w 19498138"/>
              <a:gd name="connsiteY67" fmla="*/ 1138058 h 2559388"/>
              <a:gd name="connsiteX68" fmla="*/ 14360082 w 19498138"/>
              <a:gd name="connsiteY68" fmla="*/ 1724481 h 2559388"/>
              <a:gd name="connsiteX69" fmla="*/ 14884674 w 19498138"/>
              <a:gd name="connsiteY69" fmla="*/ 2440116 h 2559388"/>
              <a:gd name="connsiteX70" fmla="*/ 15409265 w 19498138"/>
              <a:gd name="connsiteY70" fmla="*/ 2141935 h 2559388"/>
              <a:gd name="connsiteX71" fmla="*/ 15409265 w 19498138"/>
              <a:gd name="connsiteY71" fmla="*/ 2246298 h 2559388"/>
              <a:gd name="connsiteX72" fmla="*/ 14791522 w 19498138"/>
              <a:gd name="connsiteY72" fmla="*/ 2559388 h 2559388"/>
              <a:gd name="connsiteX73" fmla="*/ 14085529 w 19498138"/>
              <a:gd name="connsiteY73" fmla="*/ 1843753 h 2559388"/>
              <a:gd name="connsiteX74" fmla="*/ 14811133 w 19498138"/>
              <a:gd name="connsiteY74" fmla="*/ 1053573 h 2559388"/>
              <a:gd name="connsiteX75" fmla="*/ 13678603 w 19498138"/>
              <a:gd name="connsiteY75" fmla="*/ 1053573 h 2559388"/>
              <a:gd name="connsiteX76" fmla="*/ 13747241 w 19498138"/>
              <a:gd name="connsiteY76" fmla="*/ 1053573 h 2559388"/>
              <a:gd name="connsiteX77" fmla="*/ 13747241 w 19498138"/>
              <a:gd name="connsiteY77" fmla="*/ 2251268 h 2559388"/>
              <a:gd name="connsiteX78" fmla="*/ 13982572 w 19498138"/>
              <a:gd name="connsiteY78" fmla="*/ 2450055 h 2559388"/>
              <a:gd name="connsiteX79" fmla="*/ 13982572 w 19498138"/>
              <a:gd name="connsiteY79" fmla="*/ 2519631 h 2559388"/>
              <a:gd name="connsiteX80" fmla="*/ 13212844 w 19498138"/>
              <a:gd name="connsiteY80" fmla="*/ 2519631 h 2559388"/>
              <a:gd name="connsiteX81" fmla="*/ 13212844 w 19498138"/>
              <a:gd name="connsiteY81" fmla="*/ 2450055 h 2559388"/>
              <a:gd name="connsiteX82" fmla="*/ 13477591 w 19498138"/>
              <a:gd name="connsiteY82" fmla="*/ 2251268 h 2559388"/>
              <a:gd name="connsiteX83" fmla="*/ 13477591 w 19498138"/>
              <a:gd name="connsiteY83" fmla="*/ 1381573 h 2559388"/>
              <a:gd name="connsiteX84" fmla="*/ 13212844 w 19498138"/>
              <a:gd name="connsiteY84" fmla="*/ 1167876 h 2559388"/>
              <a:gd name="connsiteX85" fmla="*/ 13212844 w 19498138"/>
              <a:gd name="connsiteY85" fmla="*/ 1098301 h 2559388"/>
              <a:gd name="connsiteX86" fmla="*/ 10624205 w 19498138"/>
              <a:gd name="connsiteY86" fmla="*/ 1053573 h 2559388"/>
              <a:gd name="connsiteX87" fmla="*/ 11227241 w 19498138"/>
              <a:gd name="connsiteY87" fmla="*/ 1649936 h 2559388"/>
              <a:gd name="connsiteX88" fmla="*/ 10197668 w 19498138"/>
              <a:gd name="connsiteY88" fmla="*/ 1649936 h 2559388"/>
              <a:gd name="connsiteX89" fmla="*/ 10756579 w 19498138"/>
              <a:gd name="connsiteY89" fmla="*/ 2450055 h 2559388"/>
              <a:gd name="connsiteX90" fmla="*/ 11251754 w 19498138"/>
              <a:gd name="connsiteY90" fmla="*/ 2151874 h 2559388"/>
              <a:gd name="connsiteX91" fmla="*/ 11251754 w 19498138"/>
              <a:gd name="connsiteY91" fmla="*/ 2256237 h 2559388"/>
              <a:gd name="connsiteX92" fmla="*/ 10673233 w 19498138"/>
              <a:gd name="connsiteY92" fmla="*/ 2559388 h 2559388"/>
              <a:gd name="connsiteX93" fmla="*/ 9918213 w 19498138"/>
              <a:gd name="connsiteY93" fmla="*/ 1823875 h 2559388"/>
              <a:gd name="connsiteX94" fmla="*/ 10624205 w 19498138"/>
              <a:gd name="connsiteY94" fmla="*/ 1053573 h 2559388"/>
              <a:gd name="connsiteX95" fmla="*/ 5294943 w 19498138"/>
              <a:gd name="connsiteY95" fmla="*/ 1053573 h 2559388"/>
              <a:gd name="connsiteX96" fmla="*/ 5358679 w 19498138"/>
              <a:gd name="connsiteY96" fmla="*/ 1053573 h 2559388"/>
              <a:gd name="connsiteX97" fmla="*/ 5358679 w 19498138"/>
              <a:gd name="connsiteY97" fmla="*/ 1341815 h 2559388"/>
              <a:gd name="connsiteX98" fmla="*/ 5868562 w 19498138"/>
              <a:gd name="connsiteY98" fmla="*/ 1053573 h 2559388"/>
              <a:gd name="connsiteX99" fmla="*/ 6344127 w 19498138"/>
              <a:gd name="connsiteY99" fmla="*/ 1565451 h 2559388"/>
              <a:gd name="connsiteX100" fmla="*/ 6344127 w 19498138"/>
              <a:gd name="connsiteY100" fmla="*/ 2206540 h 2559388"/>
              <a:gd name="connsiteX101" fmla="*/ 6579458 w 19498138"/>
              <a:gd name="connsiteY101" fmla="*/ 2450055 h 2559388"/>
              <a:gd name="connsiteX102" fmla="*/ 6579458 w 19498138"/>
              <a:gd name="connsiteY102" fmla="*/ 2519631 h 2559388"/>
              <a:gd name="connsiteX103" fmla="*/ 5834244 w 19498138"/>
              <a:gd name="connsiteY103" fmla="*/ 2519631 h 2559388"/>
              <a:gd name="connsiteX104" fmla="*/ 5834244 w 19498138"/>
              <a:gd name="connsiteY104" fmla="*/ 2450055 h 2559388"/>
              <a:gd name="connsiteX105" fmla="*/ 6074477 w 19498138"/>
              <a:gd name="connsiteY105" fmla="*/ 2271146 h 2559388"/>
              <a:gd name="connsiteX106" fmla="*/ 6074477 w 19498138"/>
              <a:gd name="connsiteY106" fmla="*/ 1530663 h 2559388"/>
              <a:gd name="connsiteX107" fmla="*/ 5760703 w 19498138"/>
              <a:gd name="connsiteY107" fmla="*/ 1202664 h 2559388"/>
              <a:gd name="connsiteX108" fmla="*/ 5358679 w 19498138"/>
              <a:gd name="connsiteY108" fmla="*/ 1480966 h 2559388"/>
              <a:gd name="connsiteX109" fmla="*/ 5358679 w 19498138"/>
              <a:gd name="connsiteY109" fmla="*/ 2176722 h 2559388"/>
              <a:gd name="connsiteX110" fmla="*/ 5598912 w 19498138"/>
              <a:gd name="connsiteY110" fmla="*/ 2450055 h 2559388"/>
              <a:gd name="connsiteX111" fmla="*/ 5598912 w 19498138"/>
              <a:gd name="connsiteY111" fmla="*/ 2519631 h 2559388"/>
              <a:gd name="connsiteX112" fmla="*/ 4858601 w 19498138"/>
              <a:gd name="connsiteY112" fmla="*/ 2519631 h 2559388"/>
              <a:gd name="connsiteX113" fmla="*/ 4858601 w 19498138"/>
              <a:gd name="connsiteY113" fmla="*/ 2450055 h 2559388"/>
              <a:gd name="connsiteX114" fmla="*/ 5093932 w 19498138"/>
              <a:gd name="connsiteY114" fmla="*/ 2176722 h 2559388"/>
              <a:gd name="connsiteX115" fmla="*/ 5093932 w 19498138"/>
              <a:gd name="connsiteY115" fmla="*/ 1376603 h 2559388"/>
              <a:gd name="connsiteX116" fmla="*/ 4858601 w 19498138"/>
              <a:gd name="connsiteY116" fmla="*/ 1167876 h 2559388"/>
              <a:gd name="connsiteX117" fmla="*/ 4858601 w 19498138"/>
              <a:gd name="connsiteY117" fmla="*/ 1098301 h 2559388"/>
              <a:gd name="connsiteX118" fmla="*/ 3510352 w 19498138"/>
              <a:gd name="connsiteY118" fmla="*/ 1053573 h 2559388"/>
              <a:gd name="connsiteX119" fmla="*/ 3578990 w 19498138"/>
              <a:gd name="connsiteY119" fmla="*/ 1053573 h 2559388"/>
              <a:gd name="connsiteX120" fmla="*/ 3578990 w 19498138"/>
              <a:gd name="connsiteY120" fmla="*/ 1341815 h 2559388"/>
              <a:gd name="connsiteX121" fmla="*/ 4083971 w 19498138"/>
              <a:gd name="connsiteY121" fmla="*/ 1053573 h 2559388"/>
              <a:gd name="connsiteX122" fmla="*/ 4559535 w 19498138"/>
              <a:gd name="connsiteY122" fmla="*/ 1565451 h 2559388"/>
              <a:gd name="connsiteX123" fmla="*/ 4559535 w 19498138"/>
              <a:gd name="connsiteY123" fmla="*/ 2206540 h 2559388"/>
              <a:gd name="connsiteX124" fmla="*/ 4794865 w 19498138"/>
              <a:gd name="connsiteY124" fmla="*/ 2450055 h 2559388"/>
              <a:gd name="connsiteX125" fmla="*/ 4794865 w 19498138"/>
              <a:gd name="connsiteY125" fmla="*/ 2519631 h 2559388"/>
              <a:gd name="connsiteX126" fmla="*/ 4049651 w 19498138"/>
              <a:gd name="connsiteY126" fmla="*/ 2519631 h 2559388"/>
              <a:gd name="connsiteX127" fmla="*/ 4049651 w 19498138"/>
              <a:gd name="connsiteY127" fmla="*/ 2450055 h 2559388"/>
              <a:gd name="connsiteX128" fmla="*/ 4289885 w 19498138"/>
              <a:gd name="connsiteY128" fmla="*/ 2271146 h 2559388"/>
              <a:gd name="connsiteX129" fmla="*/ 4289885 w 19498138"/>
              <a:gd name="connsiteY129" fmla="*/ 1530663 h 2559388"/>
              <a:gd name="connsiteX130" fmla="*/ 3976110 w 19498138"/>
              <a:gd name="connsiteY130" fmla="*/ 1202664 h 2559388"/>
              <a:gd name="connsiteX131" fmla="*/ 3578990 w 19498138"/>
              <a:gd name="connsiteY131" fmla="*/ 1480966 h 2559388"/>
              <a:gd name="connsiteX132" fmla="*/ 3578990 w 19498138"/>
              <a:gd name="connsiteY132" fmla="*/ 2176722 h 2559388"/>
              <a:gd name="connsiteX133" fmla="*/ 3814321 w 19498138"/>
              <a:gd name="connsiteY133" fmla="*/ 2450055 h 2559388"/>
              <a:gd name="connsiteX134" fmla="*/ 3814321 w 19498138"/>
              <a:gd name="connsiteY134" fmla="*/ 2519631 h 2559388"/>
              <a:gd name="connsiteX135" fmla="*/ 3074010 w 19498138"/>
              <a:gd name="connsiteY135" fmla="*/ 2519631 h 2559388"/>
              <a:gd name="connsiteX136" fmla="*/ 3074010 w 19498138"/>
              <a:gd name="connsiteY136" fmla="*/ 2450055 h 2559388"/>
              <a:gd name="connsiteX137" fmla="*/ 3309340 w 19498138"/>
              <a:gd name="connsiteY137" fmla="*/ 2176722 h 2559388"/>
              <a:gd name="connsiteX138" fmla="*/ 3309340 w 19498138"/>
              <a:gd name="connsiteY138" fmla="*/ 1376603 h 2559388"/>
              <a:gd name="connsiteX139" fmla="*/ 3074010 w 19498138"/>
              <a:gd name="connsiteY139" fmla="*/ 1167876 h 2559388"/>
              <a:gd name="connsiteX140" fmla="*/ 3074010 w 19498138"/>
              <a:gd name="connsiteY140" fmla="*/ 1098301 h 2559388"/>
              <a:gd name="connsiteX141" fmla="*/ 2368017 w 19498138"/>
              <a:gd name="connsiteY141" fmla="*/ 1053573 h 2559388"/>
              <a:gd name="connsiteX142" fmla="*/ 2971052 w 19498138"/>
              <a:gd name="connsiteY142" fmla="*/ 1649936 h 2559388"/>
              <a:gd name="connsiteX143" fmla="*/ 1941479 w 19498138"/>
              <a:gd name="connsiteY143" fmla="*/ 1649936 h 2559388"/>
              <a:gd name="connsiteX144" fmla="*/ 2500390 w 19498138"/>
              <a:gd name="connsiteY144" fmla="*/ 2450055 h 2559388"/>
              <a:gd name="connsiteX145" fmla="*/ 2995566 w 19498138"/>
              <a:gd name="connsiteY145" fmla="*/ 2151874 h 2559388"/>
              <a:gd name="connsiteX146" fmla="*/ 2995566 w 19498138"/>
              <a:gd name="connsiteY146" fmla="*/ 2256237 h 2559388"/>
              <a:gd name="connsiteX147" fmla="*/ 2417044 w 19498138"/>
              <a:gd name="connsiteY147" fmla="*/ 2559388 h 2559388"/>
              <a:gd name="connsiteX148" fmla="*/ 1662024 w 19498138"/>
              <a:gd name="connsiteY148" fmla="*/ 1823875 h 2559388"/>
              <a:gd name="connsiteX149" fmla="*/ 2368017 w 19498138"/>
              <a:gd name="connsiteY149" fmla="*/ 1053573 h 2559388"/>
              <a:gd name="connsiteX150" fmla="*/ 15909344 w 19498138"/>
              <a:gd name="connsiteY150" fmla="*/ 323030 h 2559388"/>
              <a:gd name="connsiteX151" fmla="*/ 16080940 w 19498138"/>
              <a:gd name="connsiteY151" fmla="*/ 491999 h 2559388"/>
              <a:gd name="connsiteX152" fmla="*/ 15909344 w 19498138"/>
              <a:gd name="connsiteY152" fmla="*/ 670908 h 2559388"/>
              <a:gd name="connsiteX153" fmla="*/ 15737748 w 19498138"/>
              <a:gd name="connsiteY153" fmla="*/ 491999 h 2559388"/>
              <a:gd name="connsiteX154" fmla="*/ 15909344 w 19498138"/>
              <a:gd name="connsiteY154" fmla="*/ 323030 h 2559388"/>
              <a:gd name="connsiteX155" fmla="*/ 13619771 w 19498138"/>
              <a:gd name="connsiteY155" fmla="*/ 323030 h 2559388"/>
              <a:gd name="connsiteX156" fmla="*/ 13786463 w 19498138"/>
              <a:gd name="connsiteY156" fmla="*/ 491999 h 2559388"/>
              <a:gd name="connsiteX157" fmla="*/ 13619771 w 19498138"/>
              <a:gd name="connsiteY157" fmla="*/ 670908 h 2559388"/>
              <a:gd name="connsiteX158" fmla="*/ 13443272 w 19498138"/>
              <a:gd name="connsiteY158" fmla="*/ 491999 h 2559388"/>
              <a:gd name="connsiteX159" fmla="*/ 13619771 w 19498138"/>
              <a:gd name="connsiteY159" fmla="*/ 323030 h 2559388"/>
              <a:gd name="connsiteX160" fmla="*/ 558911 w 19498138"/>
              <a:gd name="connsiteY160" fmla="*/ 303151 h 2559388"/>
              <a:gd name="connsiteX161" fmla="*/ 558911 w 19498138"/>
              <a:gd name="connsiteY161" fmla="*/ 1336845 h 2559388"/>
              <a:gd name="connsiteX162" fmla="*/ 843269 w 19498138"/>
              <a:gd name="connsiteY162" fmla="*/ 1376603 h 2559388"/>
              <a:gd name="connsiteX163" fmla="*/ 1392375 w 19498138"/>
              <a:gd name="connsiteY163" fmla="*/ 879634 h 2559388"/>
              <a:gd name="connsiteX164" fmla="*/ 843269 w 19498138"/>
              <a:gd name="connsiteY164" fmla="*/ 303151 h 2559388"/>
              <a:gd name="connsiteX165" fmla="*/ 7123660 w 19498138"/>
              <a:gd name="connsiteY165" fmla="*/ 218666 h 2559388"/>
              <a:gd name="connsiteX166" fmla="*/ 7697278 w 19498138"/>
              <a:gd name="connsiteY166" fmla="*/ 218666 h 2559388"/>
              <a:gd name="connsiteX167" fmla="*/ 8422882 w 19498138"/>
              <a:gd name="connsiteY167" fmla="*/ 2027632 h 2559388"/>
              <a:gd name="connsiteX168" fmla="*/ 9158291 w 19498138"/>
              <a:gd name="connsiteY168" fmla="*/ 218666 h 2559388"/>
              <a:gd name="connsiteX169" fmla="*/ 9692688 w 19498138"/>
              <a:gd name="connsiteY169" fmla="*/ 218666 h 2559388"/>
              <a:gd name="connsiteX170" fmla="*/ 9692688 w 19498138"/>
              <a:gd name="connsiteY170" fmla="*/ 283272 h 2559388"/>
              <a:gd name="connsiteX171" fmla="*/ 9437746 w 19498138"/>
              <a:gd name="connsiteY171" fmla="*/ 641090 h 2559388"/>
              <a:gd name="connsiteX172" fmla="*/ 9555411 w 19498138"/>
              <a:gd name="connsiteY172" fmla="*/ 2057450 h 2559388"/>
              <a:gd name="connsiteX173" fmla="*/ 9834867 w 19498138"/>
              <a:gd name="connsiteY173" fmla="*/ 2450055 h 2559388"/>
              <a:gd name="connsiteX174" fmla="*/ 9834867 w 19498138"/>
              <a:gd name="connsiteY174" fmla="*/ 2519631 h 2559388"/>
              <a:gd name="connsiteX175" fmla="*/ 9021014 w 19498138"/>
              <a:gd name="connsiteY175" fmla="*/ 2519631 h 2559388"/>
              <a:gd name="connsiteX176" fmla="*/ 9021014 w 19498138"/>
              <a:gd name="connsiteY176" fmla="*/ 2450055 h 2559388"/>
              <a:gd name="connsiteX177" fmla="*/ 9251442 w 19498138"/>
              <a:gd name="connsiteY177" fmla="*/ 2102177 h 2559388"/>
              <a:gd name="connsiteX178" fmla="*/ 9143582 w 19498138"/>
              <a:gd name="connsiteY178" fmla="*/ 616241 h 2559388"/>
              <a:gd name="connsiteX179" fmla="*/ 9133777 w 19498138"/>
              <a:gd name="connsiteY179" fmla="*/ 616241 h 2559388"/>
              <a:gd name="connsiteX180" fmla="*/ 8359146 w 19498138"/>
              <a:gd name="connsiteY180" fmla="*/ 2519631 h 2559388"/>
              <a:gd name="connsiteX181" fmla="*/ 8300314 w 19498138"/>
              <a:gd name="connsiteY181" fmla="*/ 2519631 h 2559388"/>
              <a:gd name="connsiteX182" fmla="*/ 7535488 w 19498138"/>
              <a:gd name="connsiteY182" fmla="*/ 616241 h 2559388"/>
              <a:gd name="connsiteX183" fmla="*/ 7530586 w 19498138"/>
              <a:gd name="connsiteY183" fmla="*/ 616241 h 2559388"/>
              <a:gd name="connsiteX184" fmla="*/ 7403115 w 19498138"/>
              <a:gd name="connsiteY184" fmla="*/ 2037571 h 2559388"/>
              <a:gd name="connsiteX185" fmla="*/ 7697278 w 19498138"/>
              <a:gd name="connsiteY185" fmla="*/ 2450055 h 2559388"/>
              <a:gd name="connsiteX186" fmla="*/ 7697278 w 19498138"/>
              <a:gd name="connsiteY186" fmla="*/ 2519631 h 2559388"/>
              <a:gd name="connsiteX187" fmla="*/ 6991287 w 19498138"/>
              <a:gd name="connsiteY187" fmla="*/ 2519631 h 2559388"/>
              <a:gd name="connsiteX188" fmla="*/ 6991287 w 19498138"/>
              <a:gd name="connsiteY188" fmla="*/ 2450055 h 2559388"/>
              <a:gd name="connsiteX189" fmla="*/ 7280547 w 19498138"/>
              <a:gd name="connsiteY189" fmla="*/ 2027632 h 2559388"/>
              <a:gd name="connsiteX190" fmla="*/ 7417823 w 19498138"/>
              <a:gd name="connsiteY190" fmla="*/ 447272 h 2559388"/>
              <a:gd name="connsiteX191" fmla="*/ 7123660 w 19498138"/>
              <a:gd name="connsiteY191" fmla="*/ 283272 h 2559388"/>
              <a:gd name="connsiteX192" fmla="*/ 0 w 19498138"/>
              <a:gd name="connsiteY192" fmla="*/ 218666 h 2559388"/>
              <a:gd name="connsiteX193" fmla="*/ 828561 w 19498138"/>
              <a:gd name="connsiteY193" fmla="*/ 218666 h 2559388"/>
              <a:gd name="connsiteX194" fmla="*/ 1711051 w 19498138"/>
              <a:gd name="connsiteY194" fmla="*/ 869695 h 2559388"/>
              <a:gd name="connsiteX195" fmla="*/ 907005 w 19498138"/>
              <a:gd name="connsiteY195" fmla="*/ 1466057 h 2559388"/>
              <a:gd name="connsiteX196" fmla="*/ 558911 w 19498138"/>
              <a:gd name="connsiteY196" fmla="*/ 1441209 h 2559388"/>
              <a:gd name="connsiteX197" fmla="*/ 558911 w 19498138"/>
              <a:gd name="connsiteY197" fmla="*/ 2082298 h 2559388"/>
              <a:gd name="connsiteX198" fmla="*/ 818755 w 19498138"/>
              <a:gd name="connsiteY198" fmla="*/ 2450055 h 2559388"/>
              <a:gd name="connsiteX199" fmla="*/ 818755 w 19498138"/>
              <a:gd name="connsiteY199" fmla="*/ 2519631 h 2559388"/>
              <a:gd name="connsiteX200" fmla="*/ 0 w 19498138"/>
              <a:gd name="connsiteY200" fmla="*/ 2519631 h 2559388"/>
              <a:gd name="connsiteX201" fmla="*/ 0 w 19498138"/>
              <a:gd name="connsiteY201" fmla="*/ 2450055 h 2559388"/>
              <a:gd name="connsiteX202" fmla="*/ 259845 w 19498138"/>
              <a:gd name="connsiteY202" fmla="*/ 2092238 h 2559388"/>
              <a:gd name="connsiteX203" fmla="*/ 259845 w 19498138"/>
              <a:gd name="connsiteY203" fmla="*/ 651029 h 2559388"/>
              <a:gd name="connsiteX204" fmla="*/ 0 w 19498138"/>
              <a:gd name="connsiteY204" fmla="*/ 283272 h 2559388"/>
              <a:gd name="connsiteX205" fmla="*/ 12781405 w 19498138"/>
              <a:gd name="connsiteY205" fmla="*/ 0 h 2559388"/>
              <a:gd name="connsiteX206" fmla="*/ 12850043 w 19498138"/>
              <a:gd name="connsiteY206" fmla="*/ 0 h 2559388"/>
              <a:gd name="connsiteX207" fmla="*/ 12850043 w 19498138"/>
              <a:gd name="connsiteY207" fmla="*/ 2241328 h 2559388"/>
              <a:gd name="connsiteX208" fmla="*/ 13085373 w 19498138"/>
              <a:gd name="connsiteY208" fmla="*/ 2450055 h 2559388"/>
              <a:gd name="connsiteX209" fmla="*/ 13085373 w 19498138"/>
              <a:gd name="connsiteY209" fmla="*/ 2519631 h 2559388"/>
              <a:gd name="connsiteX210" fmla="*/ 12266618 w 19498138"/>
              <a:gd name="connsiteY210" fmla="*/ 2519631 h 2559388"/>
              <a:gd name="connsiteX211" fmla="*/ 11452766 w 19498138"/>
              <a:gd name="connsiteY211" fmla="*/ 1779148 h 2559388"/>
              <a:gd name="connsiteX212" fmla="*/ 12109731 w 19498138"/>
              <a:gd name="connsiteY212" fmla="*/ 1053573 h 2559388"/>
              <a:gd name="connsiteX213" fmla="*/ 12580393 w 19498138"/>
              <a:gd name="connsiteY213" fmla="*/ 1227512 h 2559388"/>
              <a:gd name="connsiteX214" fmla="*/ 12580393 w 19498138"/>
              <a:gd name="connsiteY214" fmla="*/ 357817 h 2559388"/>
              <a:gd name="connsiteX215" fmla="*/ 12394089 w 19498138"/>
              <a:gd name="connsiteY215" fmla="*/ 114303 h 2559388"/>
              <a:gd name="connsiteX216" fmla="*/ 12315646 w 19498138"/>
              <a:gd name="connsiteY216" fmla="*/ 114303 h 2559388"/>
              <a:gd name="connsiteX217" fmla="*/ 12315646 w 19498138"/>
              <a:gd name="connsiteY217" fmla="*/ 44727 h 255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9498138" h="2559388">
                <a:moveTo>
                  <a:pt x="18836270" y="1138058"/>
                </a:moveTo>
                <a:cubicBezTo>
                  <a:pt x="18600940" y="1138058"/>
                  <a:pt x="18463662" y="1316967"/>
                  <a:pt x="18444052" y="1580360"/>
                </a:cubicBezTo>
                <a:lnTo>
                  <a:pt x="19208878" y="1580360"/>
                </a:lnTo>
                <a:cubicBezTo>
                  <a:pt x="19223586" y="1267270"/>
                  <a:pt x="19012768" y="1138058"/>
                  <a:pt x="18836270" y="1138058"/>
                </a:cubicBezTo>
                <a:close/>
                <a:moveTo>
                  <a:pt x="12173467" y="1138058"/>
                </a:moveTo>
                <a:cubicBezTo>
                  <a:pt x="11918525" y="1138058"/>
                  <a:pt x="11742027" y="1371633"/>
                  <a:pt x="11742027" y="1719511"/>
                </a:cubicBezTo>
                <a:cubicBezTo>
                  <a:pt x="11742027" y="2057450"/>
                  <a:pt x="11898914" y="2455025"/>
                  <a:pt x="12359770" y="2455025"/>
                </a:cubicBezTo>
                <a:cubicBezTo>
                  <a:pt x="12516657" y="2455025"/>
                  <a:pt x="12580393" y="2390419"/>
                  <a:pt x="12580393" y="2236359"/>
                </a:cubicBezTo>
                <a:lnTo>
                  <a:pt x="12580393" y="1381573"/>
                </a:lnTo>
                <a:cubicBezTo>
                  <a:pt x="12467630" y="1227512"/>
                  <a:pt x="12315646" y="1138058"/>
                  <a:pt x="12173467" y="1138058"/>
                </a:cubicBezTo>
                <a:close/>
                <a:moveTo>
                  <a:pt x="10584984" y="1138058"/>
                </a:moveTo>
                <a:cubicBezTo>
                  <a:pt x="10354556" y="1138058"/>
                  <a:pt x="10212377" y="1316967"/>
                  <a:pt x="10197668" y="1580360"/>
                </a:cubicBezTo>
                <a:lnTo>
                  <a:pt x="10962493" y="1580360"/>
                </a:lnTo>
                <a:cubicBezTo>
                  <a:pt x="10977202" y="1267270"/>
                  <a:pt x="10766384" y="1138058"/>
                  <a:pt x="10584984" y="1138058"/>
                </a:cubicBezTo>
                <a:close/>
                <a:moveTo>
                  <a:pt x="2328795" y="1138058"/>
                </a:moveTo>
                <a:cubicBezTo>
                  <a:pt x="2098367" y="1138058"/>
                  <a:pt x="1956188" y="1316967"/>
                  <a:pt x="1941479" y="1580360"/>
                </a:cubicBezTo>
                <a:lnTo>
                  <a:pt x="2706305" y="1580360"/>
                </a:lnTo>
                <a:cubicBezTo>
                  <a:pt x="2721013" y="1267270"/>
                  <a:pt x="2510196" y="1138058"/>
                  <a:pt x="2328795" y="1138058"/>
                </a:cubicBezTo>
                <a:close/>
                <a:moveTo>
                  <a:pt x="18870590" y="1053573"/>
                </a:moveTo>
                <a:cubicBezTo>
                  <a:pt x="19194170" y="1053573"/>
                  <a:pt x="19498138" y="1321936"/>
                  <a:pt x="19478528" y="1649936"/>
                </a:cubicBezTo>
                <a:lnTo>
                  <a:pt x="18444052" y="1649936"/>
                </a:lnTo>
                <a:cubicBezTo>
                  <a:pt x="18439150" y="2291025"/>
                  <a:pt x="18816660" y="2450055"/>
                  <a:pt x="19002962" y="2450055"/>
                </a:cubicBezTo>
                <a:cubicBezTo>
                  <a:pt x="19199072" y="2450055"/>
                  <a:pt x="19297126" y="2380479"/>
                  <a:pt x="19498138" y="2151874"/>
                </a:cubicBezTo>
                <a:lnTo>
                  <a:pt x="19498138" y="2256237"/>
                </a:lnTo>
                <a:cubicBezTo>
                  <a:pt x="19331446" y="2474903"/>
                  <a:pt x="19164752" y="2559388"/>
                  <a:pt x="18919616" y="2559388"/>
                </a:cubicBezTo>
                <a:cubicBezTo>
                  <a:pt x="18483274" y="2559388"/>
                  <a:pt x="18164596" y="2251268"/>
                  <a:pt x="18164596" y="1823875"/>
                </a:cubicBezTo>
                <a:cubicBezTo>
                  <a:pt x="18164596" y="1391512"/>
                  <a:pt x="18473468" y="1053573"/>
                  <a:pt x="18870590" y="1053573"/>
                </a:cubicBezTo>
                <a:close/>
                <a:moveTo>
                  <a:pt x="16796736" y="1053573"/>
                </a:moveTo>
                <a:lnTo>
                  <a:pt x="16860472" y="1053573"/>
                </a:lnTo>
                <a:lnTo>
                  <a:pt x="16860472" y="1341815"/>
                </a:lnTo>
                <a:cubicBezTo>
                  <a:pt x="17027164" y="1147997"/>
                  <a:pt x="17193858" y="1053573"/>
                  <a:pt x="17370356" y="1053573"/>
                </a:cubicBezTo>
                <a:cubicBezTo>
                  <a:pt x="17605686" y="1053573"/>
                  <a:pt x="17845920" y="1222543"/>
                  <a:pt x="17845920" y="1565451"/>
                </a:cubicBezTo>
                <a:lnTo>
                  <a:pt x="17845920" y="2206540"/>
                </a:lnTo>
                <a:cubicBezTo>
                  <a:pt x="17845920" y="2395389"/>
                  <a:pt x="17885142" y="2450055"/>
                  <a:pt x="18081250" y="2450055"/>
                </a:cubicBezTo>
                <a:lnTo>
                  <a:pt x="18081250" y="2519631"/>
                </a:lnTo>
                <a:lnTo>
                  <a:pt x="17336036" y="2519631"/>
                </a:lnTo>
                <a:lnTo>
                  <a:pt x="17336036" y="2450055"/>
                </a:lnTo>
                <a:cubicBezTo>
                  <a:pt x="17522340" y="2450055"/>
                  <a:pt x="17576270" y="2405328"/>
                  <a:pt x="17576270" y="2271146"/>
                </a:cubicBezTo>
                <a:lnTo>
                  <a:pt x="17576270" y="1530663"/>
                </a:lnTo>
                <a:cubicBezTo>
                  <a:pt x="17576270" y="1302058"/>
                  <a:pt x="17414480" y="1202664"/>
                  <a:pt x="17262496" y="1202664"/>
                </a:cubicBezTo>
                <a:cubicBezTo>
                  <a:pt x="17125220" y="1202664"/>
                  <a:pt x="17002650" y="1292118"/>
                  <a:pt x="16860472" y="1480966"/>
                </a:cubicBezTo>
                <a:lnTo>
                  <a:pt x="16860472" y="2176722"/>
                </a:lnTo>
                <a:cubicBezTo>
                  <a:pt x="16860472" y="2395389"/>
                  <a:pt x="16889888" y="2450055"/>
                  <a:pt x="17100706" y="2450055"/>
                </a:cubicBezTo>
                <a:lnTo>
                  <a:pt x="17100706" y="2519631"/>
                </a:lnTo>
                <a:lnTo>
                  <a:pt x="16360394" y="2519631"/>
                </a:lnTo>
                <a:lnTo>
                  <a:pt x="16360394" y="2450055"/>
                </a:lnTo>
                <a:cubicBezTo>
                  <a:pt x="16546696" y="2450055"/>
                  <a:pt x="16595724" y="2435146"/>
                  <a:pt x="16595724" y="2176722"/>
                </a:cubicBezTo>
                <a:lnTo>
                  <a:pt x="16595724" y="1376603"/>
                </a:lnTo>
                <a:cubicBezTo>
                  <a:pt x="16595724" y="1202664"/>
                  <a:pt x="16551600" y="1167876"/>
                  <a:pt x="16360394" y="1167876"/>
                </a:cubicBezTo>
                <a:lnTo>
                  <a:pt x="16360394" y="1098301"/>
                </a:lnTo>
                <a:close/>
                <a:moveTo>
                  <a:pt x="15973080" y="1053573"/>
                </a:moveTo>
                <a:lnTo>
                  <a:pt x="16041716" y="1053573"/>
                </a:lnTo>
                <a:lnTo>
                  <a:pt x="16041716" y="2251268"/>
                </a:lnTo>
                <a:cubicBezTo>
                  <a:pt x="16041716" y="2395389"/>
                  <a:pt x="16076036" y="2450055"/>
                  <a:pt x="16277048" y="2450055"/>
                </a:cubicBezTo>
                <a:lnTo>
                  <a:pt x="16277048" y="2519631"/>
                </a:lnTo>
                <a:lnTo>
                  <a:pt x="15507320" y="2519631"/>
                </a:lnTo>
                <a:lnTo>
                  <a:pt x="15507320" y="2450055"/>
                </a:lnTo>
                <a:cubicBezTo>
                  <a:pt x="15723040" y="2450055"/>
                  <a:pt x="15772068" y="2420237"/>
                  <a:pt x="15772068" y="2251268"/>
                </a:cubicBezTo>
                <a:lnTo>
                  <a:pt x="15772068" y="1381573"/>
                </a:lnTo>
                <a:cubicBezTo>
                  <a:pt x="15772068" y="1182785"/>
                  <a:pt x="15713234" y="1167876"/>
                  <a:pt x="15507320" y="1167876"/>
                </a:cubicBezTo>
                <a:lnTo>
                  <a:pt x="15507320" y="1098301"/>
                </a:lnTo>
                <a:close/>
                <a:moveTo>
                  <a:pt x="14811133" y="1053573"/>
                </a:moveTo>
                <a:cubicBezTo>
                  <a:pt x="15021950" y="1053573"/>
                  <a:pt x="15134713" y="1138058"/>
                  <a:pt x="15208253" y="1138058"/>
                </a:cubicBezTo>
                <a:cubicBezTo>
                  <a:pt x="15242573" y="1138058"/>
                  <a:pt x="15276892" y="1108240"/>
                  <a:pt x="15301405" y="1053573"/>
                </a:cubicBezTo>
                <a:lnTo>
                  <a:pt x="15370043" y="1053573"/>
                </a:lnTo>
                <a:lnTo>
                  <a:pt x="15370043" y="1555512"/>
                </a:lnTo>
                <a:lnTo>
                  <a:pt x="15301405" y="1555512"/>
                </a:lnTo>
                <a:cubicBezTo>
                  <a:pt x="15242573" y="1302058"/>
                  <a:pt x="15066074" y="1138058"/>
                  <a:pt x="14830744" y="1138058"/>
                </a:cubicBezTo>
                <a:cubicBezTo>
                  <a:pt x="14551288" y="1138058"/>
                  <a:pt x="14360082" y="1376603"/>
                  <a:pt x="14360082" y="1724481"/>
                </a:cubicBezTo>
                <a:cubicBezTo>
                  <a:pt x="14360082" y="2117086"/>
                  <a:pt x="14600316" y="2440116"/>
                  <a:pt x="14884674" y="2440116"/>
                </a:cubicBezTo>
                <a:cubicBezTo>
                  <a:pt x="15056269" y="2440116"/>
                  <a:pt x="15262183" y="2350661"/>
                  <a:pt x="15409265" y="2141935"/>
                </a:cubicBezTo>
                <a:lnTo>
                  <a:pt x="15409265" y="2246298"/>
                </a:lnTo>
                <a:cubicBezTo>
                  <a:pt x="15257281" y="2455025"/>
                  <a:pt x="15046464" y="2559388"/>
                  <a:pt x="14791522" y="2559388"/>
                </a:cubicBezTo>
                <a:cubicBezTo>
                  <a:pt x="14374790" y="2559388"/>
                  <a:pt x="14085529" y="2266177"/>
                  <a:pt x="14085529" y="1843753"/>
                </a:cubicBezTo>
                <a:cubicBezTo>
                  <a:pt x="14085529" y="1406421"/>
                  <a:pt x="14409109" y="1053573"/>
                  <a:pt x="14811133" y="1053573"/>
                </a:cubicBezTo>
                <a:close/>
                <a:moveTo>
                  <a:pt x="13678603" y="1053573"/>
                </a:moveTo>
                <a:lnTo>
                  <a:pt x="13747241" y="1053573"/>
                </a:lnTo>
                <a:lnTo>
                  <a:pt x="13747241" y="2251268"/>
                </a:lnTo>
                <a:cubicBezTo>
                  <a:pt x="13747241" y="2395389"/>
                  <a:pt x="13781560" y="2450055"/>
                  <a:pt x="13982572" y="2450055"/>
                </a:cubicBezTo>
                <a:lnTo>
                  <a:pt x="13982572" y="2519631"/>
                </a:lnTo>
                <a:lnTo>
                  <a:pt x="13212844" y="2519631"/>
                </a:lnTo>
                <a:lnTo>
                  <a:pt x="13212844" y="2450055"/>
                </a:lnTo>
                <a:cubicBezTo>
                  <a:pt x="13428564" y="2450055"/>
                  <a:pt x="13477591" y="2420237"/>
                  <a:pt x="13477591" y="2251268"/>
                </a:cubicBezTo>
                <a:lnTo>
                  <a:pt x="13477591" y="1381573"/>
                </a:lnTo>
                <a:cubicBezTo>
                  <a:pt x="13477591" y="1182785"/>
                  <a:pt x="13418759" y="1167876"/>
                  <a:pt x="13212844" y="1167876"/>
                </a:cubicBezTo>
                <a:lnTo>
                  <a:pt x="13212844" y="1098301"/>
                </a:lnTo>
                <a:close/>
                <a:moveTo>
                  <a:pt x="10624205" y="1053573"/>
                </a:moveTo>
                <a:cubicBezTo>
                  <a:pt x="10947785" y="1053573"/>
                  <a:pt x="11246852" y="1321936"/>
                  <a:pt x="11227241" y="1649936"/>
                </a:cubicBezTo>
                <a:lnTo>
                  <a:pt x="10197668" y="1649936"/>
                </a:lnTo>
                <a:cubicBezTo>
                  <a:pt x="10192766" y="2291025"/>
                  <a:pt x="10565373" y="2450055"/>
                  <a:pt x="10756579" y="2450055"/>
                </a:cubicBezTo>
                <a:cubicBezTo>
                  <a:pt x="10952688" y="2450055"/>
                  <a:pt x="11050743" y="2380479"/>
                  <a:pt x="11251754" y="2151874"/>
                </a:cubicBezTo>
                <a:lnTo>
                  <a:pt x="11251754" y="2256237"/>
                </a:lnTo>
                <a:cubicBezTo>
                  <a:pt x="11080159" y="2474903"/>
                  <a:pt x="10918369" y="2559388"/>
                  <a:pt x="10673233" y="2559388"/>
                </a:cubicBezTo>
                <a:cubicBezTo>
                  <a:pt x="10236890" y="2559388"/>
                  <a:pt x="9918213" y="2251268"/>
                  <a:pt x="9918213" y="1823875"/>
                </a:cubicBezTo>
                <a:cubicBezTo>
                  <a:pt x="9918213" y="1391512"/>
                  <a:pt x="10227085" y="1053573"/>
                  <a:pt x="10624205" y="1053573"/>
                </a:cubicBezTo>
                <a:close/>
                <a:moveTo>
                  <a:pt x="5294943" y="1053573"/>
                </a:moveTo>
                <a:lnTo>
                  <a:pt x="5358679" y="1053573"/>
                </a:lnTo>
                <a:lnTo>
                  <a:pt x="5358679" y="1341815"/>
                </a:lnTo>
                <a:cubicBezTo>
                  <a:pt x="5525372" y="1147997"/>
                  <a:pt x="5692065" y="1053573"/>
                  <a:pt x="5868562" y="1053573"/>
                </a:cubicBezTo>
                <a:cubicBezTo>
                  <a:pt x="6103894" y="1053573"/>
                  <a:pt x="6344127" y="1222543"/>
                  <a:pt x="6344127" y="1565451"/>
                </a:cubicBezTo>
                <a:lnTo>
                  <a:pt x="6344127" y="2206540"/>
                </a:lnTo>
                <a:cubicBezTo>
                  <a:pt x="6344127" y="2395389"/>
                  <a:pt x="6383348" y="2450055"/>
                  <a:pt x="6579458" y="2450055"/>
                </a:cubicBezTo>
                <a:lnTo>
                  <a:pt x="6579458" y="2519631"/>
                </a:lnTo>
                <a:lnTo>
                  <a:pt x="5834244" y="2519631"/>
                </a:lnTo>
                <a:lnTo>
                  <a:pt x="5834244" y="2450055"/>
                </a:lnTo>
                <a:cubicBezTo>
                  <a:pt x="6020547" y="2450055"/>
                  <a:pt x="6074477" y="2405328"/>
                  <a:pt x="6074477" y="2271146"/>
                </a:cubicBezTo>
                <a:lnTo>
                  <a:pt x="6074477" y="1530663"/>
                </a:lnTo>
                <a:cubicBezTo>
                  <a:pt x="6074477" y="1302058"/>
                  <a:pt x="5912687" y="1202664"/>
                  <a:pt x="5760703" y="1202664"/>
                </a:cubicBezTo>
                <a:cubicBezTo>
                  <a:pt x="5623427" y="1202664"/>
                  <a:pt x="5500858" y="1292118"/>
                  <a:pt x="5358679" y="1480966"/>
                </a:cubicBezTo>
                <a:lnTo>
                  <a:pt x="5358679" y="2176722"/>
                </a:lnTo>
                <a:cubicBezTo>
                  <a:pt x="5358679" y="2395389"/>
                  <a:pt x="5388096" y="2450055"/>
                  <a:pt x="5598912" y="2450055"/>
                </a:cubicBezTo>
                <a:lnTo>
                  <a:pt x="5598912" y="2519631"/>
                </a:lnTo>
                <a:lnTo>
                  <a:pt x="4858601" y="2519631"/>
                </a:lnTo>
                <a:lnTo>
                  <a:pt x="4858601" y="2450055"/>
                </a:lnTo>
                <a:cubicBezTo>
                  <a:pt x="5044905" y="2450055"/>
                  <a:pt x="5093932" y="2435146"/>
                  <a:pt x="5093932" y="2176722"/>
                </a:cubicBezTo>
                <a:lnTo>
                  <a:pt x="5093932" y="1376603"/>
                </a:lnTo>
                <a:cubicBezTo>
                  <a:pt x="5093932" y="1202664"/>
                  <a:pt x="5049808" y="1167876"/>
                  <a:pt x="4858601" y="1167876"/>
                </a:cubicBezTo>
                <a:lnTo>
                  <a:pt x="4858601" y="1098301"/>
                </a:lnTo>
                <a:close/>
                <a:moveTo>
                  <a:pt x="3510352" y="1053573"/>
                </a:moveTo>
                <a:lnTo>
                  <a:pt x="3578990" y="1053573"/>
                </a:lnTo>
                <a:lnTo>
                  <a:pt x="3578990" y="1341815"/>
                </a:lnTo>
                <a:cubicBezTo>
                  <a:pt x="3740780" y="1147997"/>
                  <a:pt x="3907472" y="1053573"/>
                  <a:pt x="4083971" y="1053573"/>
                </a:cubicBezTo>
                <a:cubicBezTo>
                  <a:pt x="4319302" y="1053573"/>
                  <a:pt x="4559535" y="1222543"/>
                  <a:pt x="4559535" y="1565451"/>
                </a:cubicBezTo>
                <a:lnTo>
                  <a:pt x="4559535" y="2206540"/>
                </a:lnTo>
                <a:cubicBezTo>
                  <a:pt x="4559535" y="2395389"/>
                  <a:pt x="4598757" y="2450055"/>
                  <a:pt x="4794865" y="2450055"/>
                </a:cubicBezTo>
                <a:lnTo>
                  <a:pt x="4794865" y="2519631"/>
                </a:lnTo>
                <a:lnTo>
                  <a:pt x="4049651" y="2519631"/>
                </a:lnTo>
                <a:lnTo>
                  <a:pt x="4049651" y="2450055"/>
                </a:lnTo>
                <a:cubicBezTo>
                  <a:pt x="4235955" y="2450055"/>
                  <a:pt x="4289885" y="2405328"/>
                  <a:pt x="4289885" y="2271146"/>
                </a:cubicBezTo>
                <a:lnTo>
                  <a:pt x="4289885" y="1530663"/>
                </a:lnTo>
                <a:cubicBezTo>
                  <a:pt x="4289885" y="1302058"/>
                  <a:pt x="4128095" y="1202664"/>
                  <a:pt x="3976110" y="1202664"/>
                </a:cubicBezTo>
                <a:cubicBezTo>
                  <a:pt x="3838834" y="1202664"/>
                  <a:pt x="3716267" y="1292118"/>
                  <a:pt x="3578990" y="1480966"/>
                </a:cubicBezTo>
                <a:lnTo>
                  <a:pt x="3578990" y="2176722"/>
                </a:lnTo>
                <a:cubicBezTo>
                  <a:pt x="3578990" y="2395389"/>
                  <a:pt x="3603504" y="2450055"/>
                  <a:pt x="3814321" y="2450055"/>
                </a:cubicBezTo>
                <a:lnTo>
                  <a:pt x="3814321" y="2519631"/>
                </a:lnTo>
                <a:lnTo>
                  <a:pt x="3074010" y="2519631"/>
                </a:lnTo>
                <a:lnTo>
                  <a:pt x="3074010" y="2450055"/>
                </a:lnTo>
                <a:cubicBezTo>
                  <a:pt x="3260312" y="2450055"/>
                  <a:pt x="3309340" y="2435146"/>
                  <a:pt x="3309340" y="2176722"/>
                </a:cubicBezTo>
                <a:lnTo>
                  <a:pt x="3309340" y="1376603"/>
                </a:lnTo>
                <a:cubicBezTo>
                  <a:pt x="3309340" y="1202664"/>
                  <a:pt x="3265215" y="1167876"/>
                  <a:pt x="3074010" y="1167876"/>
                </a:cubicBezTo>
                <a:lnTo>
                  <a:pt x="3074010" y="1098301"/>
                </a:lnTo>
                <a:close/>
                <a:moveTo>
                  <a:pt x="2368017" y="1053573"/>
                </a:moveTo>
                <a:cubicBezTo>
                  <a:pt x="2691596" y="1053573"/>
                  <a:pt x="2990662" y="1321936"/>
                  <a:pt x="2971052" y="1649936"/>
                </a:cubicBezTo>
                <a:lnTo>
                  <a:pt x="1941479" y="1649936"/>
                </a:lnTo>
                <a:cubicBezTo>
                  <a:pt x="1936577" y="2291025"/>
                  <a:pt x="2309184" y="2450055"/>
                  <a:pt x="2500390" y="2450055"/>
                </a:cubicBezTo>
                <a:cubicBezTo>
                  <a:pt x="2696499" y="2450055"/>
                  <a:pt x="2794554" y="2380479"/>
                  <a:pt x="2995566" y="2151874"/>
                </a:cubicBezTo>
                <a:lnTo>
                  <a:pt x="2995566" y="2256237"/>
                </a:lnTo>
                <a:cubicBezTo>
                  <a:pt x="2823970" y="2474903"/>
                  <a:pt x="2662180" y="2559388"/>
                  <a:pt x="2417044" y="2559388"/>
                </a:cubicBezTo>
                <a:cubicBezTo>
                  <a:pt x="1975799" y="2559388"/>
                  <a:pt x="1662024" y="2251268"/>
                  <a:pt x="1662024" y="1823875"/>
                </a:cubicBezTo>
                <a:cubicBezTo>
                  <a:pt x="1662024" y="1391512"/>
                  <a:pt x="1970896" y="1053573"/>
                  <a:pt x="2368017" y="1053573"/>
                </a:cubicBezTo>
                <a:close/>
                <a:moveTo>
                  <a:pt x="15909344" y="323030"/>
                </a:moveTo>
                <a:cubicBezTo>
                  <a:pt x="16007398" y="323030"/>
                  <a:pt x="16080940" y="397575"/>
                  <a:pt x="16080940" y="491999"/>
                </a:cubicBezTo>
                <a:cubicBezTo>
                  <a:pt x="16080940" y="591393"/>
                  <a:pt x="16007398" y="670908"/>
                  <a:pt x="15909344" y="670908"/>
                </a:cubicBezTo>
                <a:cubicBezTo>
                  <a:pt x="15816192" y="670908"/>
                  <a:pt x="15737748" y="591393"/>
                  <a:pt x="15737748" y="491999"/>
                </a:cubicBezTo>
                <a:cubicBezTo>
                  <a:pt x="15737748" y="397575"/>
                  <a:pt x="15816192" y="323030"/>
                  <a:pt x="15909344" y="323030"/>
                </a:cubicBezTo>
                <a:close/>
                <a:moveTo>
                  <a:pt x="13619771" y="323030"/>
                </a:moveTo>
                <a:cubicBezTo>
                  <a:pt x="13712922" y="323030"/>
                  <a:pt x="13786463" y="397575"/>
                  <a:pt x="13786463" y="491999"/>
                </a:cubicBezTo>
                <a:cubicBezTo>
                  <a:pt x="13786463" y="591393"/>
                  <a:pt x="13712922" y="670908"/>
                  <a:pt x="13619771" y="670908"/>
                </a:cubicBezTo>
                <a:cubicBezTo>
                  <a:pt x="13521716" y="670908"/>
                  <a:pt x="13443272" y="591393"/>
                  <a:pt x="13443272" y="491999"/>
                </a:cubicBezTo>
                <a:cubicBezTo>
                  <a:pt x="13443272" y="397575"/>
                  <a:pt x="13521716" y="323030"/>
                  <a:pt x="13619771" y="323030"/>
                </a:cubicBezTo>
                <a:close/>
                <a:moveTo>
                  <a:pt x="558911" y="303151"/>
                </a:moveTo>
                <a:lnTo>
                  <a:pt x="558911" y="1336845"/>
                </a:lnTo>
                <a:cubicBezTo>
                  <a:pt x="661868" y="1371633"/>
                  <a:pt x="720701" y="1376603"/>
                  <a:pt x="843269" y="1376603"/>
                </a:cubicBezTo>
                <a:cubicBezTo>
                  <a:pt x="1176655" y="1376603"/>
                  <a:pt x="1392375" y="1192725"/>
                  <a:pt x="1392375" y="879634"/>
                </a:cubicBezTo>
                <a:cubicBezTo>
                  <a:pt x="1392375" y="636120"/>
                  <a:pt x="1260001" y="303151"/>
                  <a:pt x="843269" y="303151"/>
                </a:cubicBezTo>
                <a:close/>
                <a:moveTo>
                  <a:pt x="7123660" y="218666"/>
                </a:moveTo>
                <a:lnTo>
                  <a:pt x="7697278" y="218666"/>
                </a:lnTo>
                <a:lnTo>
                  <a:pt x="8422882" y="2027632"/>
                </a:lnTo>
                <a:lnTo>
                  <a:pt x="9158291" y="218666"/>
                </a:lnTo>
                <a:lnTo>
                  <a:pt x="9692688" y="218666"/>
                </a:lnTo>
                <a:lnTo>
                  <a:pt x="9692688" y="283272"/>
                </a:lnTo>
                <a:cubicBezTo>
                  <a:pt x="9496579" y="288242"/>
                  <a:pt x="9423038" y="427393"/>
                  <a:pt x="9437746" y="641090"/>
                </a:cubicBezTo>
                <a:lnTo>
                  <a:pt x="9555411" y="2057450"/>
                </a:lnTo>
                <a:cubicBezTo>
                  <a:pt x="9579925" y="2340722"/>
                  <a:pt x="9624050" y="2430176"/>
                  <a:pt x="9834867" y="2450055"/>
                </a:cubicBezTo>
                <a:lnTo>
                  <a:pt x="9834867" y="2519631"/>
                </a:lnTo>
                <a:lnTo>
                  <a:pt x="9021014" y="2519631"/>
                </a:lnTo>
                <a:lnTo>
                  <a:pt x="9021014" y="2450055"/>
                </a:lnTo>
                <a:cubicBezTo>
                  <a:pt x="9207318" y="2415267"/>
                  <a:pt x="9266151" y="2330783"/>
                  <a:pt x="9251442" y="2102177"/>
                </a:cubicBezTo>
                <a:lnTo>
                  <a:pt x="9143582" y="616241"/>
                </a:lnTo>
                <a:lnTo>
                  <a:pt x="9133777" y="616241"/>
                </a:lnTo>
                <a:lnTo>
                  <a:pt x="8359146" y="2519631"/>
                </a:lnTo>
                <a:lnTo>
                  <a:pt x="8300314" y="2519631"/>
                </a:lnTo>
                <a:lnTo>
                  <a:pt x="7535488" y="616241"/>
                </a:lnTo>
                <a:lnTo>
                  <a:pt x="7530586" y="616241"/>
                </a:lnTo>
                <a:lnTo>
                  <a:pt x="7403115" y="2037571"/>
                </a:lnTo>
                <a:cubicBezTo>
                  <a:pt x="7383504" y="2266177"/>
                  <a:pt x="7466850" y="2405328"/>
                  <a:pt x="7697278" y="2450055"/>
                </a:cubicBezTo>
                <a:lnTo>
                  <a:pt x="7697278" y="2519631"/>
                </a:lnTo>
                <a:lnTo>
                  <a:pt x="6991287" y="2519631"/>
                </a:lnTo>
                <a:lnTo>
                  <a:pt x="6991287" y="2450055"/>
                </a:lnTo>
                <a:cubicBezTo>
                  <a:pt x="7221714" y="2415267"/>
                  <a:pt x="7256034" y="2281086"/>
                  <a:pt x="7280547" y="2027632"/>
                </a:cubicBezTo>
                <a:lnTo>
                  <a:pt x="7417823" y="447272"/>
                </a:lnTo>
                <a:cubicBezTo>
                  <a:pt x="7329574" y="347878"/>
                  <a:pt x="7251130" y="303151"/>
                  <a:pt x="7123660" y="283272"/>
                </a:cubicBezTo>
                <a:close/>
                <a:moveTo>
                  <a:pt x="0" y="218666"/>
                </a:moveTo>
                <a:lnTo>
                  <a:pt x="828561" y="218666"/>
                </a:lnTo>
                <a:cubicBezTo>
                  <a:pt x="1456110" y="218666"/>
                  <a:pt x="1711051" y="551635"/>
                  <a:pt x="1711051" y="869695"/>
                </a:cubicBezTo>
                <a:cubicBezTo>
                  <a:pt x="1711051" y="1252361"/>
                  <a:pt x="1421791" y="1466057"/>
                  <a:pt x="907005" y="1466057"/>
                </a:cubicBezTo>
                <a:cubicBezTo>
                  <a:pt x="808950" y="1466057"/>
                  <a:pt x="725604" y="1461088"/>
                  <a:pt x="558911" y="1441209"/>
                </a:cubicBezTo>
                <a:lnTo>
                  <a:pt x="558911" y="2082298"/>
                </a:lnTo>
                <a:cubicBezTo>
                  <a:pt x="558911" y="2370540"/>
                  <a:pt x="627549" y="2450055"/>
                  <a:pt x="818755" y="2450055"/>
                </a:cubicBezTo>
                <a:lnTo>
                  <a:pt x="818755" y="2519631"/>
                </a:lnTo>
                <a:lnTo>
                  <a:pt x="0" y="2519631"/>
                </a:lnTo>
                <a:lnTo>
                  <a:pt x="0" y="2450055"/>
                </a:lnTo>
                <a:cubicBezTo>
                  <a:pt x="161790" y="2450055"/>
                  <a:pt x="259845" y="2395389"/>
                  <a:pt x="259845" y="2092238"/>
                </a:cubicBezTo>
                <a:lnTo>
                  <a:pt x="259845" y="651029"/>
                </a:lnTo>
                <a:cubicBezTo>
                  <a:pt x="259845" y="367757"/>
                  <a:pt x="191207" y="283272"/>
                  <a:pt x="0" y="283272"/>
                </a:cubicBezTo>
                <a:close/>
                <a:moveTo>
                  <a:pt x="12781405" y="0"/>
                </a:moveTo>
                <a:lnTo>
                  <a:pt x="12850043" y="0"/>
                </a:lnTo>
                <a:lnTo>
                  <a:pt x="12850043" y="2241328"/>
                </a:lnTo>
                <a:cubicBezTo>
                  <a:pt x="12850043" y="2395389"/>
                  <a:pt x="12903973" y="2450055"/>
                  <a:pt x="13085373" y="2450055"/>
                </a:cubicBezTo>
                <a:lnTo>
                  <a:pt x="13085373" y="2519631"/>
                </a:lnTo>
                <a:lnTo>
                  <a:pt x="12266618" y="2519631"/>
                </a:lnTo>
                <a:cubicBezTo>
                  <a:pt x="11673389" y="2519631"/>
                  <a:pt x="11452766" y="2112116"/>
                  <a:pt x="11452766" y="1779148"/>
                </a:cubicBezTo>
                <a:cubicBezTo>
                  <a:pt x="11452766" y="1376603"/>
                  <a:pt x="11742027" y="1053573"/>
                  <a:pt x="12109731" y="1053573"/>
                </a:cubicBezTo>
                <a:cubicBezTo>
                  <a:pt x="12256813" y="1053573"/>
                  <a:pt x="12403895" y="1108240"/>
                  <a:pt x="12580393" y="1227512"/>
                </a:cubicBezTo>
                <a:lnTo>
                  <a:pt x="12580393" y="357817"/>
                </a:lnTo>
                <a:cubicBezTo>
                  <a:pt x="12580393" y="154060"/>
                  <a:pt x="12531366" y="114303"/>
                  <a:pt x="12394089" y="114303"/>
                </a:cubicBezTo>
                <a:lnTo>
                  <a:pt x="12315646" y="114303"/>
                </a:lnTo>
                <a:lnTo>
                  <a:pt x="12315646" y="44727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11F5B">
                <a:alpha val="0"/>
              </a:srgbClr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450">
                <a:noFill/>
              </a:defRPr>
            </a:lvl1pPr>
            <a:lvl2pPr marL="0" indent="0">
              <a:buNone/>
              <a:defRPr sz="450">
                <a:noFill/>
              </a:defRPr>
            </a:lvl2pPr>
            <a:lvl3pPr marL="0" indent="0">
              <a:buNone/>
              <a:defRPr sz="450">
                <a:noFill/>
              </a:defRPr>
            </a:lvl3pPr>
            <a:lvl4pPr marL="0" indent="0">
              <a:buNone/>
              <a:defRPr sz="450">
                <a:noFill/>
              </a:defRPr>
            </a:lvl4pPr>
            <a:lvl5pPr marL="0" indent="0"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3" name="Logo icon TP 22">
            <a:extLst>
              <a:ext uri="{FF2B5EF4-FFF2-40B4-BE49-F238E27FC236}">
                <a16:creationId xmlns:a16="http://schemas.microsoft.com/office/drawing/2014/main" id="{0F4BCE63-43F3-4555-8BAF-83E42D4B4C3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431" y="531426"/>
            <a:ext cx="286191" cy="326960"/>
          </a:xfrm>
          <a:blipFill dpi="0" rotWithShape="1">
            <a:blip r:embed="rId4"/>
            <a:srcRect/>
            <a:stretch>
              <a:fillRect/>
            </a:stretch>
          </a:blipFill>
          <a:ln w="0">
            <a:solidFill>
              <a:srgbClr val="011F5B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189000" indent="0">
              <a:buNone/>
              <a:defRPr sz="450">
                <a:noFill/>
              </a:defRPr>
            </a:lvl2pPr>
            <a:lvl3pPr marL="351000" indent="0">
              <a:buNone/>
              <a:defRPr sz="450">
                <a:noFill/>
              </a:defRPr>
            </a:lvl3pPr>
            <a:lvl4pPr>
              <a:buNone/>
              <a:defRPr sz="450">
                <a:noFill/>
              </a:defRPr>
            </a:lvl4pPr>
            <a:lvl5pPr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74375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C with Confidential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ckground">
            <a:extLst>
              <a:ext uri="{FF2B5EF4-FFF2-40B4-BE49-F238E27FC236}">
                <a16:creationId xmlns:a16="http://schemas.microsoft.com/office/drawing/2014/main" id="{BBEDD6C2-D972-4099-8E9D-80ACDA7572D9}"/>
              </a:ext>
            </a:extLst>
          </p:cNvPr>
          <p:cNvSpPr/>
          <p:nvPr userDrawn="1"/>
        </p:nvSpPr>
        <p:spPr>
          <a:xfrm>
            <a:off x="1" y="0"/>
            <a:ext cx="9143999" cy="5143500"/>
          </a:xfrm>
          <a:prstGeom prst="rect">
            <a:avLst/>
          </a:prstGeom>
          <a:gradFill flip="none" rotWithShape="1">
            <a:gsLst>
              <a:gs pos="86000">
                <a:srgbClr val="1F538F"/>
              </a:gs>
              <a:gs pos="60000">
                <a:schemeClr val="accent1"/>
              </a:gs>
              <a:gs pos="100000">
                <a:schemeClr val="accent3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8ADF7F09-702A-2A47-9236-9E8EB99B35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9129" y="539354"/>
            <a:ext cx="3664328" cy="420403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74E8888-7F47-B842-A6CF-CDD236B1D28A}"/>
              </a:ext>
            </a:extLst>
          </p:cNvPr>
          <p:cNvSpPr/>
          <p:nvPr userDrawn="1"/>
        </p:nvSpPr>
        <p:spPr>
          <a:xfrm rot="10800000">
            <a:off x="-900" y="15984"/>
            <a:ext cx="9133541" cy="4167854"/>
          </a:xfrm>
          <a:prstGeom prst="rect">
            <a:avLst/>
          </a:prstGeom>
          <a:gradFill flip="none" rotWithShape="1">
            <a:gsLst>
              <a:gs pos="100000">
                <a:schemeClr val="accent3"/>
              </a:gs>
              <a:gs pos="0">
                <a:schemeClr val="accent1">
                  <a:alpha val="0"/>
                </a:schemeClr>
              </a:gs>
              <a:gs pos="71000">
                <a:srgbClr val="15417F"/>
              </a:gs>
              <a:gs pos="51000">
                <a:schemeClr val="accent1">
                  <a:alpha val="90000"/>
                </a:schemeClr>
              </a:gs>
              <a:gs pos="16000">
                <a:schemeClr val="accent1"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40000" y="1628100"/>
            <a:ext cx="8063457" cy="17820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540001" y="1911859"/>
            <a:ext cx="8063456" cy="1336500"/>
          </a:xfrm>
        </p:spPr>
        <p:txBody>
          <a:bodyPr anchor="t" anchorCtr="0"/>
          <a:lstStyle>
            <a:lvl1pPr algn="l">
              <a:lnSpc>
                <a:spcPct val="80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5" name="Name Placeholder 4">
            <a:extLst>
              <a:ext uri="{FF2B5EF4-FFF2-40B4-BE49-F238E27FC236}">
                <a16:creationId xmlns:a16="http://schemas.microsoft.com/office/drawing/2014/main" id="{0DEBAA78-247D-43D1-9468-6B42F1A7A7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540000" y="3428115"/>
            <a:ext cx="3898650" cy="135000"/>
          </a:xfrm>
        </p:spPr>
        <p:txBody>
          <a:bodyPr anchor="b" anchorCtr="0"/>
          <a:lstStyle>
            <a:lvl1pPr marL="0" indent="0">
              <a:buNone/>
              <a:defRPr sz="750" b="1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2pPr>
            <a:lvl3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3pPr>
            <a:lvl4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4pPr>
            <a:lvl5pPr marL="0" indent="0">
              <a:buNone/>
              <a:defRPr sz="750" b="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A7C73A34-E9C4-4B78-943D-A76709242B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white">
          <a:xfrm>
            <a:off x="540000" y="3567974"/>
            <a:ext cx="3898650" cy="135000"/>
          </a:xfrm>
        </p:spPr>
        <p:txBody>
          <a:bodyPr/>
          <a:lstStyle>
            <a:lvl1pPr marL="0" indent="0">
              <a:buNone/>
              <a:defRPr sz="750" b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750" b="0">
                <a:latin typeface="+mj-lt"/>
              </a:defRPr>
            </a:lvl2pPr>
            <a:lvl3pPr marL="0" indent="0">
              <a:buNone/>
              <a:defRPr sz="750" b="0">
                <a:latin typeface="+mj-lt"/>
              </a:defRPr>
            </a:lvl3pPr>
            <a:lvl4pPr marL="0" indent="0">
              <a:buNone/>
              <a:defRPr sz="750" b="0">
                <a:latin typeface="+mj-lt"/>
              </a:defRPr>
            </a:lvl4pPr>
            <a:lvl5pPr marL="0" indent="0">
              <a:buNone/>
              <a:defRPr sz="750" b="0">
                <a:latin typeface="+mj-lt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F3EC92B-9B31-4374-9D96-FD5435D5528F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>
          <a:xfrm>
            <a:off x="540000" y="3705765"/>
            <a:ext cx="3898650" cy="135000"/>
          </a:xfrm>
        </p:spPr>
        <p:txBody>
          <a:bodyPr anchor="t" anchorCtr="0"/>
          <a:lstStyle>
            <a:lvl1pPr>
              <a:defRPr sz="750">
                <a:solidFill>
                  <a:schemeClr val="bg1"/>
                </a:solidFill>
              </a:defRPr>
            </a:lvl1pPr>
          </a:lstStyle>
          <a:p>
            <a:fld id="{F84C4942-F76C-1844-9973-F11A6DB5AAFC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7" name="Slide Number Placeholder 16" hidden="1">
            <a:extLst>
              <a:ext uri="{FF2B5EF4-FFF2-40B4-BE49-F238E27FC236}">
                <a16:creationId xmlns:a16="http://schemas.microsoft.com/office/drawing/2014/main" id="{E4441515-1B99-4C7A-89E4-F77E368766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22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Logo TP 19">
            <a:extLst>
              <a:ext uri="{FF2B5EF4-FFF2-40B4-BE49-F238E27FC236}">
                <a16:creationId xmlns:a16="http://schemas.microsoft.com/office/drawing/2014/main" id="{A7F36327-189B-4D14-88B6-BC7B8C05630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6782" y="532015"/>
            <a:ext cx="1687116" cy="221456"/>
          </a:xfrm>
          <a:custGeom>
            <a:avLst/>
            <a:gdLst>
              <a:gd name="connsiteX0" fmla="*/ 18836270 w 19498138"/>
              <a:gd name="connsiteY0" fmla="*/ 1138058 h 2559388"/>
              <a:gd name="connsiteX1" fmla="*/ 18444052 w 19498138"/>
              <a:gd name="connsiteY1" fmla="*/ 1580360 h 2559388"/>
              <a:gd name="connsiteX2" fmla="*/ 19208878 w 19498138"/>
              <a:gd name="connsiteY2" fmla="*/ 1580360 h 2559388"/>
              <a:gd name="connsiteX3" fmla="*/ 18836270 w 19498138"/>
              <a:gd name="connsiteY3" fmla="*/ 1138058 h 2559388"/>
              <a:gd name="connsiteX4" fmla="*/ 12173467 w 19498138"/>
              <a:gd name="connsiteY4" fmla="*/ 1138058 h 2559388"/>
              <a:gd name="connsiteX5" fmla="*/ 11742027 w 19498138"/>
              <a:gd name="connsiteY5" fmla="*/ 1719511 h 2559388"/>
              <a:gd name="connsiteX6" fmla="*/ 12359770 w 19498138"/>
              <a:gd name="connsiteY6" fmla="*/ 2455025 h 2559388"/>
              <a:gd name="connsiteX7" fmla="*/ 12580393 w 19498138"/>
              <a:gd name="connsiteY7" fmla="*/ 2236359 h 2559388"/>
              <a:gd name="connsiteX8" fmla="*/ 12580393 w 19498138"/>
              <a:gd name="connsiteY8" fmla="*/ 1381573 h 2559388"/>
              <a:gd name="connsiteX9" fmla="*/ 12173467 w 19498138"/>
              <a:gd name="connsiteY9" fmla="*/ 1138058 h 2559388"/>
              <a:gd name="connsiteX10" fmla="*/ 10584984 w 19498138"/>
              <a:gd name="connsiteY10" fmla="*/ 1138058 h 2559388"/>
              <a:gd name="connsiteX11" fmla="*/ 10197668 w 19498138"/>
              <a:gd name="connsiteY11" fmla="*/ 1580360 h 2559388"/>
              <a:gd name="connsiteX12" fmla="*/ 10962493 w 19498138"/>
              <a:gd name="connsiteY12" fmla="*/ 1580360 h 2559388"/>
              <a:gd name="connsiteX13" fmla="*/ 10584984 w 19498138"/>
              <a:gd name="connsiteY13" fmla="*/ 1138058 h 2559388"/>
              <a:gd name="connsiteX14" fmla="*/ 2328795 w 19498138"/>
              <a:gd name="connsiteY14" fmla="*/ 1138058 h 2559388"/>
              <a:gd name="connsiteX15" fmla="*/ 1941479 w 19498138"/>
              <a:gd name="connsiteY15" fmla="*/ 1580360 h 2559388"/>
              <a:gd name="connsiteX16" fmla="*/ 2706305 w 19498138"/>
              <a:gd name="connsiteY16" fmla="*/ 1580360 h 2559388"/>
              <a:gd name="connsiteX17" fmla="*/ 2328795 w 19498138"/>
              <a:gd name="connsiteY17" fmla="*/ 1138058 h 2559388"/>
              <a:gd name="connsiteX18" fmla="*/ 18870590 w 19498138"/>
              <a:gd name="connsiteY18" fmla="*/ 1053573 h 2559388"/>
              <a:gd name="connsiteX19" fmla="*/ 19478528 w 19498138"/>
              <a:gd name="connsiteY19" fmla="*/ 1649936 h 2559388"/>
              <a:gd name="connsiteX20" fmla="*/ 18444052 w 19498138"/>
              <a:gd name="connsiteY20" fmla="*/ 1649936 h 2559388"/>
              <a:gd name="connsiteX21" fmla="*/ 19002962 w 19498138"/>
              <a:gd name="connsiteY21" fmla="*/ 2450055 h 2559388"/>
              <a:gd name="connsiteX22" fmla="*/ 19498138 w 19498138"/>
              <a:gd name="connsiteY22" fmla="*/ 2151874 h 2559388"/>
              <a:gd name="connsiteX23" fmla="*/ 19498138 w 19498138"/>
              <a:gd name="connsiteY23" fmla="*/ 2256237 h 2559388"/>
              <a:gd name="connsiteX24" fmla="*/ 18919616 w 19498138"/>
              <a:gd name="connsiteY24" fmla="*/ 2559388 h 2559388"/>
              <a:gd name="connsiteX25" fmla="*/ 18164596 w 19498138"/>
              <a:gd name="connsiteY25" fmla="*/ 1823875 h 2559388"/>
              <a:gd name="connsiteX26" fmla="*/ 18870590 w 19498138"/>
              <a:gd name="connsiteY26" fmla="*/ 1053573 h 2559388"/>
              <a:gd name="connsiteX27" fmla="*/ 16796736 w 19498138"/>
              <a:gd name="connsiteY27" fmla="*/ 1053573 h 2559388"/>
              <a:gd name="connsiteX28" fmla="*/ 16860472 w 19498138"/>
              <a:gd name="connsiteY28" fmla="*/ 1053573 h 2559388"/>
              <a:gd name="connsiteX29" fmla="*/ 16860472 w 19498138"/>
              <a:gd name="connsiteY29" fmla="*/ 1341815 h 2559388"/>
              <a:gd name="connsiteX30" fmla="*/ 17370356 w 19498138"/>
              <a:gd name="connsiteY30" fmla="*/ 1053573 h 2559388"/>
              <a:gd name="connsiteX31" fmla="*/ 17845920 w 19498138"/>
              <a:gd name="connsiteY31" fmla="*/ 1565451 h 2559388"/>
              <a:gd name="connsiteX32" fmla="*/ 17845920 w 19498138"/>
              <a:gd name="connsiteY32" fmla="*/ 2206540 h 2559388"/>
              <a:gd name="connsiteX33" fmla="*/ 18081250 w 19498138"/>
              <a:gd name="connsiteY33" fmla="*/ 2450055 h 2559388"/>
              <a:gd name="connsiteX34" fmla="*/ 18081250 w 19498138"/>
              <a:gd name="connsiteY34" fmla="*/ 2519631 h 2559388"/>
              <a:gd name="connsiteX35" fmla="*/ 17336036 w 19498138"/>
              <a:gd name="connsiteY35" fmla="*/ 2519631 h 2559388"/>
              <a:gd name="connsiteX36" fmla="*/ 17336036 w 19498138"/>
              <a:gd name="connsiteY36" fmla="*/ 2450055 h 2559388"/>
              <a:gd name="connsiteX37" fmla="*/ 17576270 w 19498138"/>
              <a:gd name="connsiteY37" fmla="*/ 2271146 h 2559388"/>
              <a:gd name="connsiteX38" fmla="*/ 17576270 w 19498138"/>
              <a:gd name="connsiteY38" fmla="*/ 1530663 h 2559388"/>
              <a:gd name="connsiteX39" fmla="*/ 17262496 w 19498138"/>
              <a:gd name="connsiteY39" fmla="*/ 1202664 h 2559388"/>
              <a:gd name="connsiteX40" fmla="*/ 16860472 w 19498138"/>
              <a:gd name="connsiteY40" fmla="*/ 1480966 h 2559388"/>
              <a:gd name="connsiteX41" fmla="*/ 16860472 w 19498138"/>
              <a:gd name="connsiteY41" fmla="*/ 2176722 h 2559388"/>
              <a:gd name="connsiteX42" fmla="*/ 17100706 w 19498138"/>
              <a:gd name="connsiteY42" fmla="*/ 2450055 h 2559388"/>
              <a:gd name="connsiteX43" fmla="*/ 17100706 w 19498138"/>
              <a:gd name="connsiteY43" fmla="*/ 2519631 h 2559388"/>
              <a:gd name="connsiteX44" fmla="*/ 16360394 w 19498138"/>
              <a:gd name="connsiteY44" fmla="*/ 2519631 h 2559388"/>
              <a:gd name="connsiteX45" fmla="*/ 16360394 w 19498138"/>
              <a:gd name="connsiteY45" fmla="*/ 2450055 h 2559388"/>
              <a:gd name="connsiteX46" fmla="*/ 16595724 w 19498138"/>
              <a:gd name="connsiteY46" fmla="*/ 2176722 h 2559388"/>
              <a:gd name="connsiteX47" fmla="*/ 16595724 w 19498138"/>
              <a:gd name="connsiteY47" fmla="*/ 1376603 h 2559388"/>
              <a:gd name="connsiteX48" fmla="*/ 16360394 w 19498138"/>
              <a:gd name="connsiteY48" fmla="*/ 1167876 h 2559388"/>
              <a:gd name="connsiteX49" fmla="*/ 16360394 w 19498138"/>
              <a:gd name="connsiteY49" fmla="*/ 1098301 h 2559388"/>
              <a:gd name="connsiteX50" fmla="*/ 15973080 w 19498138"/>
              <a:gd name="connsiteY50" fmla="*/ 1053573 h 2559388"/>
              <a:gd name="connsiteX51" fmla="*/ 16041716 w 19498138"/>
              <a:gd name="connsiteY51" fmla="*/ 1053573 h 2559388"/>
              <a:gd name="connsiteX52" fmla="*/ 16041716 w 19498138"/>
              <a:gd name="connsiteY52" fmla="*/ 2251268 h 2559388"/>
              <a:gd name="connsiteX53" fmla="*/ 16277048 w 19498138"/>
              <a:gd name="connsiteY53" fmla="*/ 2450055 h 2559388"/>
              <a:gd name="connsiteX54" fmla="*/ 16277048 w 19498138"/>
              <a:gd name="connsiteY54" fmla="*/ 2519631 h 2559388"/>
              <a:gd name="connsiteX55" fmla="*/ 15507320 w 19498138"/>
              <a:gd name="connsiteY55" fmla="*/ 2519631 h 2559388"/>
              <a:gd name="connsiteX56" fmla="*/ 15507320 w 19498138"/>
              <a:gd name="connsiteY56" fmla="*/ 2450055 h 2559388"/>
              <a:gd name="connsiteX57" fmla="*/ 15772068 w 19498138"/>
              <a:gd name="connsiteY57" fmla="*/ 2251268 h 2559388"/>
              <a:gd name="connsiteX58" fmla="*/ 15772068 w 19498138"/>
              <a:gd name="connsiteY58" fmla="*/ 1381573 h 2559388"/>
              <a:gd name="connsiteX59" fmla="*/ 15507320 w 19498138"/>
              <a:gd name="connsiteY59" fmla="*/ 1167876 h 2559388"/>
              <a:gd name="connsiteX60" fmla="*/ 15507320 w 19498138"/>
              <a:gd name="connsiteY60" fmla="*/ 1098301 h 2559388"/>
              <a:gd name="connsiteX61" fmla="*/ 14811133 w 19498138"/>
              <a:gd name="connsiteY61" fmla="*/ 1053573 h 2559388"/>
              <a:gd name="connsiteX62" fmla="*/ 15208253 w 19498138"/>
              <a:gd name="connsiteY62" fmla="*/ 1138058 h 2559388"/>
              <a:gd name="connsiteX63" fmla="*/ 15301405 w 19498138"/>
              <a:gd name="connsiteY63" fmla="*/ 1053573 h 2559388"/>
              <a:gd name="connsiteX64" fmla="*/ 15370043 w 19498138"/>
              <a:gd name="connsiteY64" fmla="*/ 1053573 h 2559388"/>
              <a:gd name="connsiteX65" fmla="*/ 15370043 w 19498138"/>
              <a:gd name="connsiteY65" fmla="*/ 1555512 h 2559388"/>
              <a:gd name="connsiteX66" fmla="*/ 15301405 w 19498138"/>
              <a:gd name="connsiteY66" fmla="*/ 1555512 h 2559388"/>
              <a:gd name="connsiteX67" fmla="*/ 14830744 w 19498138"/>
              <a:gd name="connsiteY67" fmla="*/ 1138058 h 2559388"/>
              <a:gd name="connsiteX68" fmla="*/ 14360082 w 19498138"/>
              <a:gd name="connsiteY68" fmla="*/ 1724481 h 2559388"/>
              <a:gd name="connsiteX69" fmla="*/ 14884674 w 19498138"/>
              <a:gd name="connsiteY69" fmla="*/ 2440116 h 2559388"/>
              <a:gd name="connsiteX70" fmla="*/ 15409265 w 19498138"/>
              <a:gd name="connsiteY70" fmla="*/ 2141935 h 2559388"/>
              <a:gd name="connsiteX71" fmla="*/ 15409265 w 19498138"/>
              <a:gd name="connsiteY71" fmla="*/ 2246298 h 2559388"/>
              <a:gd name="connsiteX72" fmla="*/ 14791522 w 19498138"/>
              <a:gd name="connsiteY72" fmla="*/ 2559388 h 2559388"/>
              <a:gd name="connsiteX73" fmla="*/ 14085529 w 19498138"/>
              <a:gd name="connsiteY73" fmla="*/ 1843753 h 2559388"/>
              <a:gd name="connsiteX74" fmla="*/ 14811133 w 19498138"/>
              <a:gd name="connsiteY74" fmla="*/ 1053573 h 2559388"/>
              <a:gd name="connsiteX75" fmla="*/ 13678603 w 19498138"/>
              <a:gd name="connsiteY75" fmla="*/ 1053573 h 2559388"/>
              <a:gd name="connsiteX76" fmla="*/ 13747241 w 19498138"/>
              <a:gd name="connsiteY76" fmla="*/ 1053573 h 2559388"/>
              <a:gd name="connsiteX77" fmla="*/ 13747241 w 19498138"/>
              <a:gd name="connsiteY77" fmla="*/ 2251268 h 2559388"/>
              <a:gd name="connsiteX78" fmla="*/ 13982572 w 19498138"/>
              <a:gd name="connsiteY78" fmla="*/ 2450055 h 2559388"/>
              <a:gd name="connsiteX79" fmla="*/ 13982572 w 19498138"/>
              <a:gd name="connsiteY79" fmla="*/ 2519631 h 2559388"/>
              <a:gd name="connsiteX80" fmla="*/ 13212844 w 19498138"/>
              <a:gd name="connsiteY80" fmla="*/ 2519631 h 2559388"/>
              <a:gd name="connsiteX81" fmla="*/ 13212844 w 19498138"/>
              <a:gd name="connsiteY81" fmla="*/ 2450055 h 2559388"/>
              <a:gd name="connsiteX82" fmla="*/ 13477591 w 19498138"/>
              <a:gd name="connsiteY82" fmla="*/ 2251268 h 2559388"/>
              <a:gd name="connsiteX83" fmla="*/ 13477591 w 19498138"/>
              <a:gd name="connsiteY83" fmla="*/ 1381573 h 2559388"/>
              <a:gd name="connsiteX84" fmla="*/ 13212844 w 19498138"/>
              <a:gd name="connsiteY84" fmla="*/ 1167876 h 2559388"/>
              <a:gd name="connsiteX85" fmla="*/ 13212844 w 19498138"/>
              <a:gd name="connsiteY85" fmla="*/ 1098301 h 2559388"/>
              <a:gd name="connsiteX86" fmla="*/ 10624205 w 19498138"/>
              <a:gd name="connsiteY86" fmla="*/ 1053573 h 2559388"/>
              <a:gd name="connsiteX87" fmla="*/ 11227241 w 19498138"/>
              <a:gd name="connsiteY87" fmla="*/ 1649936 h 2559388"/>
              <a:gd name="connsiteX88" fmla="*/ 10197668 w 19498138"/>
              <a:gd name="connsiteY88" fmla="*/ 1649936 h 2559388"/>
              <a:gd name="connsiteX89" fmla="*/ 10756579 w 19498138"/>
              <a:gd name="connsiteY89" fmla="*/ 2450055 h 2559388"/>
              <a:gd name="connsiteX90" fmla="*/ 11251754 w 19498138"/>
              <a:gd name="connsiteY90" fmla="*/ 2151874 h 2559388"/>
              <a:gd name="connsiteX91" fmla="*/ 11251754 w 19498138"/>
              <a:gd name="connsiteY91" fmla="*/ 2256237 h 2559388"/>
              <a:gd name="connsiteX92" fmla="*/ 10673233 w 19498138"/>
              <a:gd name="connsiteY92" fmla="*/ 2559388 h 2559388"/>
              <a:gd name="connsiteX93" fmla="*/ 9918213 w 19498138"/>
              <a:gd name="connsiteY93" fmla="*/ 1823875 h 2559388"/>
              <a:gd name="connsiteX94" fmla="*/ 10624205 w 19498138"/>
              <a:gd name="connsiteY94" fmla="*/ 1053573 h 2559388"/>
              <a:gd name="connsiteX95" fmla="*/ 5294943 w 19498138"/>
              <a:gd name="connsiteY95" fmla="*/ 1053573 h 2559388"/>
              <a:gd name="connsiteX96" fmla="*/ 5358679 w 19498138"/>
              <a:gd name="connsiteY96" fmla="*/ 1053573 h 2559388"/>
              <a:gd name="connsiteX97" fmla="*/ 5358679 w 19498138"/>
              <a:gd name="connsiteY97" fmla="*/ 1341815 h 2559388"/>
              <a:gd name="connsiteX98" fmla="*/ 5868562 w 19498138"/>
              <a:gd name="connsiteY98" fmla="*/ 1053573 h 2559388"/>
              <a:gd name="connsiteX99" fmla="*/ 6344127 w 19498138"/>
              <a:gd name="connsiteY99" fmla="*/ 1565451 h 2559388"/>
              <a:gd name="connsiteX100" fmla="*/ 6344127 w 19498138"/>
              <a:gd name="connsiteY100" fmla="*/ 2206540 h 2559388"/>
              <a:gd name="connsiteX101" fmla="*/ 6579458 w 19498138"/>
              <a:gd name="connsiteY101" fmla="*/ 2450055 h 2559388"/>
              <a:gd name="connsiteX102" fmla="*/ 6579458 w 19498138"/>
              <a:gd name="connsiteY102" fmla="*/ 2519631 h 2559388"/>
              <a:gd name="connsiteX103" fmla="*/ 5834244 w 19498138"/>
              <a:gd name="connsiteY103" fmla="*/ 2519631 h 2559388"/>
              <a:gd name="connsiteX104" fmla="*/ 5834244 w 19498138"/>
              <a:gd name="connsiteY104" fmla="*/ 2450055 h 2559388"/>
              <a:gd name="connsiteX105" fmla="*/ 6074477 w 19498138"/>
              <a:gd name="connsiteY105" fmla="*/ 2271146 h 2559388"/>
              <a:gd name="connsiteX106" fmla="*/ 6074477 w 19498138"/>
              <a:gd name="connsiteY106" fmla="*/ 1530663 h 2559388"/>
              <a:gd name="connsiteX107" fmla="*/ 5760703 w 19498138"/>
              <a:gd name="connsiteY107" fmla="*/ 1202664 h 2559388"/>
              <a:gd name="connsiteX108" fmla="*/ 5358679 w 19498138"/>
              <a:gd name="connsiteY108" fmla="*/ 1480966 h 2559388"/>
              <a:gd name="connsiteX109" fmla="*/ 5358679 w 19498138"/>
              <a:gd name="connsiteY109" fmla="*/ 2176722 h 2559388"/>
              <a:gd name="connsiteX110" fmla="*/ 5598912 w 19498138"/>
              <a:gd name="connsiteY110" fmla="*/ 2450055 h 2559388"/>
              <a:gd name="connsiteX111" fmla="*/ 5598912 w 19498138"/>
              <a:gd name="connsiteY111" fmla="*/ 2519631 h 2559388"/>
              <a:gd name="connsiteX112" fmla="*/ 4858601 w 19498138"/>
              <a:gd name="connsiteY112" fmla="*/ 2519631 h 2559388"/>
              <a:gd name="connsiteX113" fmla="*/ 4858601 w 19498138"/>
              <a:gd name="connsiteY113" fmla="*/ 2450055 h 2559388"/>
              <a:gd name="connsiteX114" fmla="*/ 5093932 w 19498138"/>
              <a:gd name="connsiteY114" fmla="*/ 2176722 h 2559388"/>
              <a:gd name="connsiteX115" fmla="*/ 5093932 w 19498138"/>
              <a:gd name="connsiteY115" fmla="*/ 1376603 h 2559388"/>
              <a:gd name="connsiteX116" fmla="*/ 4858601 w 19498138"/>
              <a:gd name="connsiteY116" fmla="*/ 1167876 h 2559388"/>
              <a:gd name="connsiteX117" fmla="*/ 4858601 w 19498138"/>
              <a:gd name="connsiteY117" fmla="*/ 1098301 h 2559388"/>
              <a:gd name="connsiteX118" fmla="*/ 3510352 w 19498138"/>
              <a:gd name="connsiteY118" fmla="*/ 1053573 h 2559388"/>
              <a:gd name="connsiteX119" fmla="*/ 3578990 w 19498138"/>
              <a:gd name="connsiteY119" fmla="*/ 1053573 h 2559388"/>
              <a:gd name="connsiteX120" fmla="*/ 3578990 w 19498138"/>
              <a:gd name="connsiteY120" fmla="*/ 1341815 h 2559388"/>
              <a:gd name="connsiteX121" fmla="*/ 4083971 w 19498138"/>
              <a:gd name="connsiteY121" fmla="*/ 1053573 h 2559388"/>
              <a:gd name="connsiteX122" fmla="*/ 4559535 w 19498138"/>
              <a:gd name="connsiteY122" fmla="*/ 1565451 h 2559388"/>
              <a:gd name="connsiteX123" fmla="*/ 4559535 w 19498138"/>
              <a:gd name="connsiteY123" fmla="*/ 2206540 h 2559388"/>
              <a:gd name="connsiteX124" fmla="*/ 4794865 w 19498138"/>
              <a:gd name="connsiteY124" fmla="*/ 2450055 h 2559388"/>
              <a:gd name="connsiteX125" fmla="*/ 4794865 w 19498138"/>
              <a:gd name="connsiteY125" fmla="*/ 2519631 h 2559388"/>
              <a:gd name="connsiteX126" fmla="*/ 4049651 w 19498138"/>
              <a:gd name="connsiteY126" fmla="*/ 2519631 h 2559388"/>
              <a:gd name="connsiteX127" fmla="*/ 4049651 w 19498138"/>
              <a:gd name="connsiteY127" fmla="*/ 2450055 h 2559388"/>
              <a:gd name="connsiteX128" fmla="*/ 4289885 w 19498138"/>
              <a:gd name="connsiteY128" fmla="*/ 2271146 h 2559388"/>
              <a:gd name="connsiteX129" fmla="*/ 4289885 w 19498138"/>
              <a:gd name="connsiteY129" fmla="*/ 1530663 h 2559388"/>
              <a:gd name="connsiteX130" fmla="*/ 3976110 w 19498138"/>
              <a:gd name="connsiteY130" fmla="*/ 1202664 h 2559388"/>
              <a:gd name="connsiteX131" fmla="*/ 3578990 w 19498138"/>
              <a:gd name="connsiteY131" fmla="*/ 1480966 h 2559388"/>
              <a:gd name="connsiteX132" fmla="*/ 3578990 w 19498138"/>
              <a:gd name="connsiteY132" fmla="*/ 2176722 h 2559388"/>
              <a:gd name="connsiteX133" fmla="*/ 3814321 w 19498138"/>
              <a:gd name="connsiteY133" fmla="*/ 2450055 h 2559388"/>
              <a:gd name="connsiteX134" fmla="*/ 3814321 w 19498138"/>
              <a:gd name="connsiteY134" fmla="*/ 2519631 h 2559388"/>
              <a:gd name="connsiteX135" fmla="*/ 3074010 w 19498138"/>
              <a:gd name="connsiteY135" fmla="*/ 2519631 h 2559388"/>
              <a:gd name="connsiteX136" fmla="*/ 3074010 w 19498138"/>
              <a:gd name="connsiteY136" fmla="*/ 2450055 h 2559388"/>
              <a:gd name="connsiteX137" fmla="*/ 3309340 w 19498138"/>
              <a:gd name="connsiteY137" fmla="*/ 2176722 h 2559388"/>
              <a:gd name="connsiteX138" fmla="*/ 3309340 w 19498138"/>
              <a:gd name="connsiteY138" fmla="*/ 1376603 h 2559388"/>
              <a:gd name="connsiteX139" fmla="*/ 3074010 w 19498138"/>
              <a:gd name="connsiteY139" fmla="*/ 1167876 h 2559388"/>
              <a:gd name="connsiteX140" fmla="*/ 3074010 w 19498138"/>
              <a:gd name="connsiteY140" fmla="*/ 1098301 h 2559388"/>
              <a:gd name="connsiteX141" fmla="*/ 2368017 w 19498138"/>
              <a:gd name="connsiteY141" fmla="*/ 1053573 h 2559388"/>
              <a:gd name="connsiteX142" fmla="*/ 2971052 w 19498138"/>
              <a:gd name="connsiteY142" fmla="*/ 1649936 h 2559388"/>
              <a:gd name="connsiteX143" fmla="*/ 1941479 w 19498138"/>
              <a:gd name="connsiteY143" fmla="*/ 1649936 h 2559388"/>
              <a:gd name="connsiteX144" fmla="*/ 2500390 w 19498138"/>
              <a:gd name="connsiteY144" fmla="*/ 2450055 h 2559388"/>
              <a:gd name="connsiteX145" fmla="*/ 2995566 w 19498138"/>
              <a:gd name="connsiteY145" fmla="*/ 2151874 h 2559388"/>
              <a:gd name="connsiteX146" fmla="*/ 2995566 w 19498138"/>
              <a:gd name="connsiteY146" fmla="*/ 2256237 h 2559388"/>
              <a:gd name="connsiteX147" fmla="*/ 2417044 w 19498138"/>
              <a:gd name="connsiteY147" fmla="*/ 2559388 h 2559388"/>
              <a:gd name="connsiteX148" fmla="*/ 1662024 w 19498138"/>
              <a:gd name="connsiteY148" fmla="*/ 1823875 h 2559388"/>
              <a:gd name="connsiteX149" fmla="*/ 2368017 w 19498138"/>
              <a:gd name="connsiteY149" fmla="*/ 1053573 h 2559388"/>
              <a:gd name="connsiteX150" fmla="*/ 15909344 w 19498138"/>
              <a:gd name="connsiteY150" fmla="*/ 323030 h 2559388"/>
              <a:gd name="connsiteX151" fmla="*/ 16080940 w 19498138"/>
              <a:gd name="connsiteY151" fmla="*/ 491999 h 2559388"/>
              <a:gd name="connsiteX152" fmla="*/ 15909344 w 19498138"/>
              <a:gd name="connsiteY152" fmla="*/ 670908 h 2559388"/>
              <a:gd name="connsiteX153" fmla="*/ 15737748 w 19498138"/>
              <a:gd name="connsiteY153" fmla="*/ 491999 h 2559388"/>
              <a:gd name="connsiteX154" fmla="*/ 15909344 w 19498138"/>
              <a:gd name="connsiteY154" fmla="*/ 323030 h 2559388"/>
              <a:gd name="connsiteX155" fmla="*/ 13619771 w 19498138"/>
              <a:gd name="connsiteY155" fmla="*/ 323030 h 2559388"/>
              <a:gd name="connsiteX156" fmla="*/ 13786463 w 19498138"/>
              <a:gd name="connsiteY156" fmla="*/ 491999 h 2559388"/>
              <a:gd name="connsiteX157" fmla="*/ 13619771 w 19498138"/>
              <a:gd name="connsiteY157" fmla="*/ 670908 h 2559388"/>
              <a:gd name="connsiteX158" fmla="*/ 13443272 w 19498138"/>
              <a:gd name="connsiteY158" fmla="*/ 491999 h 2559388"/>
              <a:gd name="connsiteX159" fmla="*/ 13619771 w 19498138"/>
              <a:gd name="connsiteY159" fmla="*/ 323030 h 2559388"/>
              <a:gd name="connsiteX160" fmla="*/ 558911 w 19498138"/>
              <a:gd name="connsiteY160" fmla="*/ 303151 h 2559388"/>
              <a:gd name="connsiteX161" fmla="*/ 558911 w 19498138"/>
              <a:gd name="connsiteY161" fmla="*/ 1336845 h 2559388"/>
              <a:gd name="connsiteX162" fmla="*/ 843269 w 19498138"/>
              <a:gd name="connsiteY162" fmla="*/ 1376603 h 2559388"/>
              <a:gd name="connsiteX163" fmla="*/ 1392375 w 19498138"/>
              <a:gd name="connsiteY163" fmla="*/ 879634 h 2559388"/>
              <a:gd name="connsiteX164" fmla="*/ 843269 w 19498138"/>
              <a:gd name="connsiteY164" fmla="*/ 303151 h 2559388"/>
              <a:gd name="connsiteX165" fmla="*/ 7123660 w 19498138"/>
              <a:gd name="connsiteY165" fmla="*/ 218666 h 2559388"/>
              <a:gd name="connsiteX166" fmla="*/ 7697278 w 19498138"/>
              <a:gd name="connsiteY166" fmla="*/ 218666 h 2559388"/>
              <a:gd name="connsiteX167" fmla="*/ 8422882 w 19498138"/>
              <a:gd name="connsiteY167" fmla="*/ 2027632 h 2559388"/>
              <a:gd name="connsiteX168" fmla="*/ 9158291 w 19498138"/>
              <a:gd name="connsiteY168" fmla="*/ 218666 h 2559388"/>
              <a:gd name="connsiteX169" fmla="*/ 9692688 w 19498138"/>
              <a:gd name="connsiteY169" fmla="*/ 218666 h 2559388"/>
              <a:gd name="connsiteX170" fmla="*/ 9692688 w 19498138"/>
              <a:gd name="connsiteY170" fmla="*/ 283272 h 2559388"/>
              <a:gd name="connsiteX171" fmla="*/ 9437746 w 19498138"/>
              <a:gd name="connsiteY171" fmla="*/ 641090 h 2559388"/>
              <a:gd name="connsiteX172" fmla="*/ 9555411 w 19498138"/>
              <a:gd name="connsiteY172" fmla="*/ 2057450 h 2559388"/>
              <a:gd name="connsiteX173" fmla="*/ 9834867 w 19498138"/>
              <a:gd name="connsiteY173" fmla="*/ 2450055 h 2559388"/>
              <a:gd name="connsiteX174" fmla="*/ 9834867 w 19498138"/>
              <a:gd name="connsiteY174" fmla="*/ 2519631 h 2559388"/>
              <a:gd name="connsiteX175" fmla="*/ 9021014 w 19498138"/>
              <a:gd name="connsiteY175" fmla="*/ 2519631 h 2559388"/>
              <a:gd name="connsiteX176" fmla="*/ 9021014 w 19498138"/>
              <a:gd name="connsiteY176" fmla="*/ 2450055 h 2559388"/>
              <a:gd name="connsiteX177" fmla="*/ 9251442 w 19498138"/>
              <a:gd name="connsiteY177" fmla="*/ 2102177 h 2559388"/>
              <a:gd name="connsiteX178" fmla="*/ 9143582 w 19498138"/>
              <a:gd name="connsiteY178" fmla="*/ 616241 h 2559388"/>
              <a:gd name="connsiteX179" fmla="*/ 9133777 w 19498138"/>
              <a:gd name="connsiteY179" fmla="*/ 616241 h 2559388"/>
              <a:gd name="connsiteX180" fmla="*/ 8359146 w 19498138"/>
              <a:gd name="connsiteY180" fmla="*/ 2519631 h 2559388"/>
              <a:gd name="connsiteX181" fmla="*/ 8300314 w 19498138"/>
              <a:gd name="connsiteY181" fmla="*/ 2519631 h 2559388"/>
              <a:gd name="connsiteX182" fmla="*/ 7535488 w 19498138"/>
              <a:gd name="connsiteY182" fmla="*/ 616241 h 2559388"/>
              <a:gd name="connsiteX183" fmla="*/ 7530586 w 19498138"/>
              <a:gd name="connsiteY183" fmla="*/ 616241 h 2559388"/>
              <a:gd name="connsiteX184" fmla="*/ 7403115 w 19498138"/>
              <a:gd name="connsiteY184" fmla="*/ 2037571 h 2559388"/>
              <a:gd name="connsiteX185" fmla="*/ 7697278 w 19498138"/>
              <a:gd name="connsiteY185" fmla="*/ 2450055 h 2559388"/>
              <a:gd name="connsiteX186" fmla="*/ 7697278 w 19498138"/>
              <a:gd name="connsiteY186" fmla="*/ 2519631 h 2559388"/>
              <a:gd name="connsiteX187" fmla="*/ 6991287 w 19498138"/>
              <a:gd name="connsiteY187" fmla="*/ 2519631 h 2559388"/>
              <a:gd name="connsiteX188" fmla="*/ 6991287 w 19498138"/>
              <a:gd name="connsiteY188" fmla="*/ 2450055 h 2559388"/>
              <a:gd name="connsiteX189" fmla="*/ 7280547 w 19498138"/>
              <a:gd name="connsiteY189" fmla="*/ 2027632 h 2559388"/>
              <a:gd name="connsiteX190" fmla="*/ 7417823 w 19498138"/>
              <a:gd name="connsiteY190" fmla="*/ 447272 h 2559388"/>
              <a:gd name="connsiteX191" fmla="*/ 7123660 w 19498138"/>
              <a:gd name="connsiteY191" fmla="*/ 283272 h 2559388"/>
              <a:gd name="connsiteX192" fmla="*/ 0 w 19498138"/>
              <a:gd name="connsiteY192" fmla="*/ 218666 h 2559388"/>
              <a:gd name="connsiteX193" fmla="*/ 828561 w 19498138"/>
              <a:gd name="connsiteY193" fmla="*/ 218666 h 2559388"/>
              <a:gd name="connsiteX194" fmla="*/ 1711051 w 19498138"/>
              <a:gd name="connsiteY194" fmla="*/ 869695 h 2559388"/>
              <a:gd name="connsiteX195" fmla="*/ 907005 w 19498138"/>
              <a:gd name="connsiteY195" fmla="*/ 1466057 h 2559388"/>
              <a:gd name="connsiteX196" fmla="*/ 558911 w 19498138"/>
              <a:gd name="connsiteY196" fmla="*/ 1441209 h 2559388"/>
              <a:gd name="connsiteX197" fmla="*/ 558911 w 19498138"/>
              <a:gd name="connsiteY197" fmla="*/ 2082298 h 2559388"/>
              <a:gd name="connsiteX198" fmla="*/ 818755 w 19498138"/>
              <a:gd name="connsiteY198" fmla="*/ 2450055 h 2559388"/>
              <a:gd name="connsiteX199" fmla="*/ 818755 w 19498138"/>
              <a:gd name="connsiteY199" fmla="*/ 2519631 h 2559388"/>
              <a:gd name="connsiteX200" fmla="*/ 0 w 19498138"/>
              <a:gd name="connsiteY200" fmla="*/ 2519631 h 2559388"/>
              <a:gd name="connsiteX201" fmla="*/ 0 w 19498138"/>
              <a:gd name="connsiteY201" fmla="*/ 2450055 h 2559388"/>
              <a:gd name="connsiteX202" fmla="*/ 259845 w 19498138"/>
              <a:gd name="connsiteY202" fmla="*/ 2092238 h 2559388"/>
              <a:gd name="connsiteX203" fmla="*/ 259845 w 19498138"/>
              <a:gd name="connsiteY203" fmla="*/ 651029 h 2559388"/>
              <a:gd name="connsiteX204" fmla="*/ 0 w 19498138"/>
              <a:gd name="connsiteY204" fmla="*/ 283272 h 2559388"/>
              <a:gd name="connsiteX205" fmla="*/ 12781405 w 19498138"/>
              <a:gd name="connsiteY205" fmla="*/ 0 h 2559388"/>
              <a:gd name="connsiteX206" fmla="*/ 12850043 w 19498138"/>
              <a:gd name="connsiteY206" fmla="*/ 0 h 2559388"/>
              <a:gd name="connsiteX207" fmla="*/ 12850043 w 19498138"/>
              <a:gd name="connsiteY207" fmla="*/ 2241328 h 2559388"/>
              <a:gd name="connsiteX208" fmla="*/ 13085373 w 19498138"/>
              <a:gd name="connsiteY208" fmla="*/ 2450055 h 2559388"/>
              <a:gd name="connsiteX209" fmla="*/ 13085373 w 19498138"/>
              <a:gd name="connsiteY209" fmla="*/ 2519631 h 2559388"/>
              <a:gd name="connsiteX210" fmla="*/ 12266618 w 19498138"/>
              <a:gd name="connsiteY210" fmla="*/ 2519631 h 2559388"/>
              <a:gd name="connsiteX211" fmla="*/ 11452766 w 19498138"/>
              <a:gd name="connsiteY211" fmla="*/ 1779148 h 2559388"/>
              <a:gd name="connsiteX212" fmla="*/ 12109731 w 19498138"/>
              <a:gd name="connsiteY212" fmla="*/ 1053573 h 2559388"/>
              <a:gd name="connsiteX213" fmla="*/ 12580393 w 19498138"/>
              <a:gd name="connsiteY213" fmla="*/ 1227512 h 2559388"/>
              <a:gd name="connsiteX214" fmla="*/ 12580393 w 19498138"/>
              <a:gd name="connsiteY214" fmla="*/ 357817 h 2559388"/>
              <a:gd name="connsiteX215" fmla="*/ 12394089 w 19498138"/>
              <a:gd name="connsiteY215" fmla="*/ 114303 h 2559388"/>
              <a:gd name="connsiteX216" fmla="*/ 12315646 w 19498138"/>
              <a:gd name="connsiteY216" fmla="*/ 114303 h 2559388"/>
              <a:gd name="connsiteX217" fmla="*/ 12315646 w 19498138"/>
              <a:gd name="connsiteY217" fmla="*/ 44727 h 255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9498138" h="2559388">
                <a:moveTo>
                  <a:pt x="18836270" y="1138058"/>
                </a:moveTo>
                <a:cubicBezTo>
                  <a:pt x="18600940" y="1138058"/>
                  <a:pt x="18463662" y="1316967"/>
                  <a:pt x="18444052" y="1580360"/>
                </a:cubicBezTo>
                <a:lnTo>
                  <a:pt x="19208878" y="1580360"/>
                </a:lnTo>
                <a:cubicBezTo>
                  <a:pt x="19223586" y="1267270"/>
                  <a:pt x="19012768" y="1138058"/>
                  <a:pt x="18836270" y="1138058"/>
                </a:cubicBezTo>
                <a:close/>
                <a:moveTo>
                  <a:pt x="12173467" y="1138058"/>
                </a:moveTo>
                <a:cubicBezTo>
                  <a:pt x="11918525" y="1138058"/>
                  <a:pt x="11742027" y="1371633"/>
                  <a:pt x="11742027" y="1719511"/>
                </a:cubicBezTo>
                <a:cubicBezTo>
                  <a:pt x="11742027" y="2057450"/>
                  <a:pt x="11898914" y="2455025"/>
                  <a:pt x="12359770" y="2455025"/>
                </a:cubicBezTo>
                <a:cubicBezTo>
                  <a:pt x="12516657" y="2455025"/>
                  <a:pt x="12580393" y="2390419"/>
                  <a:pt x="12580393" y="2236359"/>
                </a:cubicBezTo>
                <a:lnTo>
                  <a:pt x="12580393" y="1381573"/>
                </a:lnTo>
                <a:cubicBezTo>
                  <a:pt x="12467630" y="1227512"/>
                  <a:pt x="12315646" y="1138058"/>
                  <a:pt x="12173467" y="1138058"/>
                </a:cubicBezTo>
                <a:close/>
                <a:moveTo>
                  <a:pt x="10584984" y="1138058"/>
                </a:moveTo>
                <a:cubicBezTo>
                  <a:pt x="10354556" y="1138058"/>
                  <a:pt x="10212377" y="1316967"/>
                  <a:pt x="10197668" y="1580360"/>
                </a:cubicBezTo>
                <a:lnTo>
                  <a:pt x="10962493" y="1580360"/>
                </a:lnTo>
                <a:cubicBezTo>
                  <a:pt x="10977202" y="1267270"/>
                  <a:pt x="10766384" y="1138058"/>
                  <a:pt x="10584984" y="1138058"/>
                </a:cubicBezTo>
                <a:close/>
                <a:moveTo>
                  <a:pt x="2328795" y="1138058"/>
                </a:moveTo>
                <a:cubicBezTo>
                  <a:pt x="2098367" y="1138058"/>
                  <a:pt x="1956188" y="1316967"/>
                  <a:pt x="1941479" y="1580360"/>
                </a:cubicBezTo>
                <a:lnTo>
                  <a:pt x="2706305" y="1580360"/>
                </a:lnTo>
                <a:cubicBezTo>
                  <a:pt x="2721013" y="1267270"/>
                  <a:pt x="2510196" y="1138058"/>
                  <a:pt x="2328795" y="1138058"/>
                </a:cubicBezTo>
                <a:close/>
                <a:moveTo>
                  <a:pt x="18870590" y="1053573"/>
                </a:moveTo>
                <a:cubicBezTo>
                  <a:pt x="19194170" y="1053573"/>
                  <a:pt x="19498138" y="1321936"/>
                  <a:pt x="19478528" y="1649936"/>
                </a:cubicBezTo>
                <a:lnTo>
                  <a:pt x="18444052" y="1649936"/>
                </a:lnTo>
                <a:cubicBezTo>
                  <a:pt x="18439150" y="2291025"/>
                  <a:pt x="18816660" y="2450055"/>
                  <a:pt x="19002962" y="2450055"/>
                </a:cubicBezTo>
                <a:cubicBezTo>
                  <a:pt x="19199072" y="2450055"/>
                  <a:pt x="19297126" y="2380479"/>
                  <a:pt x="19498138" y="2151874"/>
                </a:cubicBezTo>
                <a:lnTo>
                  <a:pt x="19498138" y="2256237"/>
                </a:lnTo>
                <a:cubicBezTo>
                  <a:pt x="19331446" y="2474903"/>
                  <a:pt x="19164752" y="2559388"/>
                  <a:pt x="18919616" y="2559388"/>
                </a:cubicBezTo>
                <a:cubicBezTo>
                  <a:pt x="18483274" y="2559388"/>
                  <a:pt x="18164596" y="2251268"/>
                  <a:pt x="18164596" y="1823875"/>
                </a:cubicBezTo>
                <a:cubicBezTo>
                  <a:pt x="18164596" y="1391512"/>
                  <a:pt x="18473468" y="1053573"/>
                  <a:pt x="18870590" y="1053573"/>
                </a:cubicBezTo>
                <a:close/>
                <a:moveTo>
                  <a:pt x="16796736" y="1053573"/>
                </a:moveTo>
                <a:lnTo>
                  <a:pt x="16860472" y="1053573"/>
                </a:lnTo>
                <a:lnTo>
                  <a:pt x="16860472" y="1341815"/>
                </a:lnTo>
                <a:cubicBezTo>
                  <a:pt x="17027164" y="1147997"/>
                  <a:pt x="17193858" y="1053573"/>
                  <a:pt x="17370356" y="1053573"/>
                </a:cubicBezTo>
                <a:cubicBezTo>
                  <a:pt x="17605686" y="1053573"/>
                  <a:pt x="17845920" y="1222543"/>
                  <a:pt x="17845920" y="1565451"/>
                </a:cubicBezTo>
                <a:lnTo>
                  <a:pt x="17845920" y="2206540"/>
                </a:lnTo>
                <a:cubicBezTo>
                  <a:pt x="17845920" y="2395389"/>
                  <a:pt x="17885142" y="2450055"/>
                  <a:pt x="18081250" y="2450055"/>
                </a:cubicBezTo>
                <a:lnTo>
                  <a:pt x="18081250" y="2519631"/>
                </a:lnTo>
                <a:lnTo>
                  <a:pt x="17336036" y="2519631"/>
                </a:lnTo>
                <a:lnTo>
                  <a:pt x="17336036" y="2450055"/>
                </a:lnTo>
                <a:cubicBezTo>
                  <a:pt x="17522340" y="2450055"/>
                  <a:pt x="17576270" y="2405328"/>
                  <a:pt x="17576270" y="2271146"/>
                </a:cubicBezTo>
                <a:lnTo>
                  <a:pt x="17576270" y="1530663"/>
                </a:lnTo>
                <a:cubicBezTo>
                  <a:pt x="17576270" y="1302058"/>
                  <a:pt x="17414480" y="1202664"/>
                  <a:pt x="17262496" y="1202664"/>
                </a:cubicBezTo>
                <a:cubicBezTo>
                  <a:pt x="17125220" y="1202664"/>
                  <a:pt x="17002650" y="1292118"/>
                  <a:pt x="16860472" y="1480966"/>
                </a:cubicBezTo>
                <a:lnTo>
                  <a:pt x="16860472" y="2176722"/>
                </a:lnTo>
                <a:cubicBezTo>
                  <a:pt x="16860472" y="2395389"/>
                  <a:pt x="16889888" y="2450055"/>
                  <a:pt x="17100706" y="2450055"/>
                </a:cubicBezTo>
                <a:lnTo>
                  <a:pt x="17100706" y="2519631"/>
                </a:lnTo>
                <a:lnTo>
                  <a:pt x="16360394" y="2519631"/>
                </a:lnTo>
                <a:lnTo>
                  <a:pt x="16360394" y="2450055"/>
                </a:lnTo>
                <a:cubicBezTo>
                  <a:pt x="16546696" y="2450055"/>
                  <a:pt x="16595724" y="2435146"/>
                  <a:pt x="16595724" y="2176722"/>
                </a:cubicBezTo>
                <a:lnTo>
                  <a:pt x="16595724" y="1376603"/>
                </a:lnTo>
                <a:cubicBezTo>
                  <a:pt x="16595724" y="1202664"/>
                  <a:pt x="16551600" y="1167876"/>
                  <a:pt x="16360394" y="1167876"/>
                </a:cubicBezTo>
                <a:lnTo>
                  <a:pt x="16360394" y="1098301"/>
                </a:lnTo>
                <a:close/>
                <a:moveTo>
                  <a:pt x="15973080" y="1053573"/>
                </a:moveTo>
                <a:lnTo>
                  <a:pt x="16041716" y="1053573"/>
                </a:lnTo>
                <a:lnTo>
                  <a:pt x="16041716" y="2251268"/>
                </a:lnTo>
                <a:cubicBezTo>
                  <a:pt x="16041716" y="2395389"/>
                  <a:pt x="16076036" y="2450055"/>
                  <a:pt x="16277048" y="2450055"/>
                </a:cubicBezTo>
                <a:lnTo>
                  <a:pt x="16277048" y="2519631"/>
                </a:lnTo>
                <a:lnTo>
                  <a:pt x="15507320" y="2519631"/>
                </a:lnTo>
                <a:lnTo>
                  <a:pt x="15507320" y="2450055"/>
                </a:lnTo>
                <a:cubicBezTo>
                  <a:pt x="15723040" y="2450055"/>
                  <a:pt x="15772068" y="2420237"/>
                  <a:pt x="15772068" y="2251268"/>
                </a:cubicBezTo>
                <a:lnTo>
                  <a:pt x="15772068" y="1381573"/>
                </a:lnTo>
                <a:cubicBezTo>
                  <a:pt x="15772068" y="1182785"/>
                  <a:pt x="15713234" y="1167876"/>
                  <a:pt x="15507320" y="1167876"/>
                </a:cubicBezTo>
                <a:lnTo>
                  <a:pt x="15507320" y="1098301"/>
                </a:lnTo>
                <a:close/>
                <a:moveTo>
                  <a:pt x="14811133" y="1053573"/>
                </a:moveTo>
                <a:cubicBezTo>
                  <a:pt x="15021950" y="1053573"/>
                  <a:pt x="15134713" y="1138058"/>
                  <a:pt x="15208253" y="1138058"/>
                </a:cubicBezTo>
                <a:cubicBezTo>
                  <a:pt x="15242573" y="1138058"/>
                  <a:pt x="15276892" y="1108240"/>
                  <a:pt x="15301405" y="1053573"/>
                </a:cubicBezTo>
                <a:lnTo>
                  <a:pt x="15370043" y="1053573"/>
                </a:lnTo>
                <a:lnTo>
                  <a:pt x="15370043" y="1555512"/>
                </a:lnTo>
                <a:lnTo>
                  <a:pt x="15301405" y="1555512"/>
                </a:lnTo>
                <a:cubicBezTo>
                  <a:pt x="15242573" y="1302058"/>
                  <a:pt x="15066074" y="1138058"/>
                  <a:pt x="14830744" y="1138058"/>
                </a:cubicBezTo>
                <a:cubicBezTo>
                  <a:pt x="14551288" y="1138058"/>
                  <a:pt x="14360082" y="1376603"/>
                  <a:pt x="14360082" y="1724481"/>
                </a:cubicBezTo>
                <a:cubicBezTo>
                  <a:pt x="14360082" y="2117086"/>
                  <a:pt x="14600316" y="2440116"/>
                  <a:pt x="14884674" y="2440116"/>
                </a:cubicBezTo>
                <a:cubicBezTo>
                  <a:pt x="15056269" y="2440116"/>
                  <a:pt x="15262183" y="2350661"/>
                  <a:pt x="15409265" y="2141935"/>
                </a:cubicBezTo>
                <a:lnTo>
                  <a:pt x="15409265" y="2246298"/>
                </a:lnTo>
                <a:cubicBezTo>
                  <a:pt x="15257281" y="2455025"/>
                  <a:pt x="15046464" y="2559388"/>
                  <a:pt x="14791522" y="2559388"/>
                </a:cubicBezTo>
                <a:cubicBezTo>
                  <a:pt x="14374790" y="2559388"/>
                  <a:pt x="14085529" y="2266177"/>
                  <a:pt x="14085529" y="1843753"/>
                </a:cubicBezTo>
                <a:cubicBezTo>
                  <a:pt x="14085529" y="1406421"/>
                  <a:pt x="14409109" y="1053573"/>
                  <a:pt x="14811133" y="1053573"/>
                </a:cubicBezTo>
                <a:close/>
                <a:moveTo>
                  <a:pt x="13678603" y="1053573"/>
                </a:moveTo>
                <a:lnTo>
                  <a:pt x="13747241" y="1053573"/>
                </a:lnTo>
                <a:lnTo>
                  <a:pt x="13747241" y="2251268"/>
                </a:lnTo>
                <a:cubicBezTo>
                  <a:pt x="13747241" y="2395389"/>
                  <a:pt x="13781560" y="2450055"/>
                  <a:pt x="13982572" y="2450055"/>
                </a:cubicBezTo>
                <a:lnTo>
                  <a:pt x="13982572" y="2519631"/>
                </a:lnTo>
                <a:lnTo>
                  <a:pt x="13212844" y="2519631"/>
                </a:lnTo>
                <a:lnTo>
                  <a:pt x="13212844" y="2450055"/>
                </a:lnTo>
                <a:cubicBezTo>
                  <a:pt x="13428564" y="2450055"/>
                  <a:pt x="13477591" y="2420237"/>
                  <a:pt x="13477591" y="2251268"/>
                </a:cubicBezTo>
                <a:lnTo>
                  <a:pt x="13477591" y="1381573"/>
                </a:lnTo>
                <a:cubicBezTo>
                  <a:pt x="13477591" y="1182785"/>
                  <a:pt x="13418759" y="1167876"/>
                  <a:pt x="13212844" y="1167876"/>
                </a:cubicBezTo>
                <a:lnTo>
                  <a:pt x="13212844" y="1098301"/>
                </a:lnTo>
                <a:close/>
                <a:moveTo>
                  <a:pt x="10624205" y="1053573"/>
                </a:moveTo>
                <a:cubicBezTo>
                  <a:pt x="10947785" y="1053573"/>
                  <a:pt x="11246852" y="1321936"/>
                  <a:pt x="11227241" y="1649936"/>
                </a:cubicBezTo>
                <a:lnTo>
                  <a:pt x="10197668" y="1649936"/>
                </a:lnTo>
                <a:cubicBezTo>
                  <a:pt x="10192766" y="2291025"/>
                  <a:pt x="10565373" y="2450055"/>
                  <a:pt x="10756579" y="2450055"/>
                </a:cubicBezTo>
                <a:cubicBezTo>
                  <a:pt x="10952688" y="2450055"/>
                  <a:pt x="11050743" y="2380479"/>
                  <a:pt x="11251754" y="2151874"/>
                </a:cubicBezTo>
                <a:lnTo>
                  <a:pt x="11251754" y="2256237"/>
                </a:lnTo>
                <a:cubicBezTo>
                  <a:pt x="11080159" y="2474903"/>
                  <a:pt x="10918369" y="2559388"/>
                  <a:pt x="10673233" y="2559388"/>
                </a:cubicBezTo>
                <a:cubicBezTo>
                  <a:pt x="10236890" y="2559388"/>
                  <a:pt x="9918213" y="2251268"/>
                  <a:pt x="9918213" y="1823875"/>
                </a:cubicBezTo>
                <a:cubicBezTo>
                  <a:pt x="9918213" y="1391512"/>
                  <a:pt x="10227085" y="1053573"/>
                  <a:pt x="10624205" y="1053573"/>
                </a:cubicBezTo>
                <a:close/>
                <a:moveTo>
                  <a:pt x="5294943" y="1053573"/>
                </a:moveTo>
                <a:lnTo>
                  <a:pt x="5358679" y="1053573"/>
                </a:lnTo>
                <a:lnTo>
                  <a:pt x="5358679" y="1341815"/>
                </a:lnTo>
                <a:cubicBezTo>
                  <a:pt x="5525372" y="1147997"/>
                  <a:pt x="5692065" y="1053573"/>
                  <a:pt x="5868562" y="1053573"/>
                </a:cubicBezTo>
                <a:cubicBezTo>
                  <a:pt x="6103894" y="1053573"/>
                  <a:pt x="6344127" y="1222543"/>
                  <a:pt x="6344127" y="1565451"/>
                </a:cubicBezTo>
                <a:lnTo>
                  <a:pt x="6344127" y="2206540"/>
                </a:lnTo>
                <a:cubicBezTo>
                  <a:pt x="6344127" y="2395389"/>
                  <a:pt x="6383348" y="2450055"/>
                  <a:pt x="6579458" y="2450055"/>
                </a:cubicBezTo>
                <a:lnTo>
                  <a:pt x="6579458" y="2519631"/>
                </a:lnTo>
                <a:lnTo>
                  <a:pt x="5834244" y="2519631"/>
                </a:lnTo>
                <a:lnTo>
                  <a:pt x="5834244" y="2450055"/>
                </a:lnTo>
                <a:cubicBezTo>
                  <a:pt x="6020547" y="2450055"/>
                  <a:pt x="6074477" y="2405328"/>
                  <a:pt x="6074477" y="2271146"/>
                </a:cubicBezTo>
                <a:lnTo>
                  <a:pt x="6074477" y="1530663"/>
                </a:lnTo>
                <a:cubicBezTo>
                  <a:pt x="6074477" y="1302058"/>
                  <a:pt x="5912687" y="1202664"/>
                  <a:pt x="5760703" y="1202664"/>
                </a:cubicBezTo>
                <a:cubicBezTo>
                  <a:pt x="5623427" y="1202664"/>
                  <a:pt x="5500858" y="1292118"/>
                  <a:pt x="5358679" y="1480966"/>
                </a:cubicBezTo>
                <a:lnTo>
                  <a:pt x="5358679" y="2176722"/>
                </a:lnTo>
                <a:cubicBezTo>
                  <a:pt x="5358679" y="2395389"/>
                  <a:pt x="5388096" y="2450055"/>
                  <a:pt x="5598912" y="2450055"/>
                </a:cubicBezTo>
                <a:lnTo>
                  <a:pt x="5598912" y="2519631"/>
                </a:lnTo>
                <a:lnTo>
                  <a:pt x="4858601" y="2519631"/>
                </a:lnTo>
                <a:lnTo>
                  <a:pt x="4858601" y="2450055"/>
                </a:lnTo>
                <a:cubicBezTo>
                  <a:pt x="5044905" y="2450055"/>
                  <a:pt x="5093932" y="2435146"/>
                  <a:pt x="5093932" y="2176722"/>
                </a:cubicBezTo>
                <a:lnTo>
                  <a:pt x="5093932" y="1376603"/>
                </a:lnTo>
                <a:cubicBezTo>
                  <a:pt x="5093932" y="1202664"/>
                  <a:pt x="5049808" y="1167876"/>
                  <a:pt x="4858601" y="1167876"/>
                </a:cubicBezTo>
                <a:lnTo>
                  <a:pt x="4858601" y="1098301"/>
                </a:lnTo>
                <a:close/>
                <a:moveTo>
                  <a:pt x="3510352" y="1053573"/>
                </a:moveTo>
                <a:lnTo>
                  <a:pt x="3578990" y="1053573"/>
                </a:lnTo>
                <a:lnTo>
                  <a:pt x="3578990" y="1341815"/>
                </a:lnTo>
                <a:cubicBezTo>
                  <a:pt x="3740780" y="1147997"/>
                  <a:pt x="3907472" y="1053573"/>
                  <a:pt x="4083971" y="1053573"/>
                </a:cubicBezTo>
                <a:cubicBezTo>
                  <a:pt x="4319302" y="1053573"/>
                  <a:pt x="4559535" y="1222543"/>
                  <a:pt x="4559535" y="1565451"/>
                </a:cubicBezTo>
                <a:lnTo>
                  <a:pt x="4559535" y="2206540"/>
                </a:lnTo>
                <a:cubicBezTo>
                  <a:pt x="4559535" y="2395389"/>
                  <a:pt x="4598757" y="2450055"/>
                  <a:pt x="4794865" y="2450055"/>
                </a:cubicBezTo>
                <a:lnTo>
                  <a:pt x="4794865" y="2519631"/>
                </a:lnTo>
                <a:lnTo>
                  <a:pt x="4049651" y="2519631"/>
                </a:lnTo>
                <a:lnTo>
                  <a:pt x="4049651" y="2450055"/>
                </a:lnTo>
                <a:cubicBezTo>
                  <a:pt x="4235955" y="2450055"/>
                  <a:pt x="4289885" y="2405328"/>
                  <a:pt x="4289885" y="2271146"/>
                </a:cubicBezTo>
                <a:lnTo>
                  <a:pt x="4289885" y="1530663"/>
                </a:lnTo>
                <a:cubicBezTo>
                  <a:pt x="4289885" y="1302058"/>
                  <a:pt x="4128095" y="1202664"/>
                  <a:pt x="3976110" y="1202664"/>
                </a:cubicBezTo>
                <a:cubicBezTo>
                  <a:pt x="3838834" y="1202664"/>
                  <a:pt x="3716267" y="1292118"/>
                  <a:pt x="3578990" y="1480966"/>
                </a:cubicBezTo>
                <a:lnTo>
                  <a:pt x="3578990" y="2176722"/>
                </a:lnTo>
                <a:cubicBezTo>
                  <a:pt x="3578990" y="2395389"/>
                  <a:pt x="3603504" y="2450055"/>
                  <a:pt x="3814321" y="2450055"/>
                </a:cubicBezTo>
                <a:lnTo>
                  <a:pt x="3814321" y="2519631"/>
                </a:lnTo>
                <a:lnTo>
                  <a:pt x="3074010" y="2519631"/>
                </a:lnTo>
                <a:lnTo>
                  <a:pt x="3074010" y="2450055"/>
                </a:lnTo>
                <a:cubicBezTo>
                  <a:pt x="3260312" y="2450055"/>
                  <a:pt x="3309340" y="2435146"/>
                  <a:pt x="3309340" y="2176722"/>
                </a:cubicBezTo>
                <a:lnTo>
                  <a:pt x="3309340" y="1376603"/>
                </a:lnTo>
                <a:cubicBezTo>
                  <a:pt x="3309340" y="1202664"/>
                  <a:pt x="3265215" y="1167876"/>
                  <a:pt x="3074010" y="1167876"/>
                </a:cubicBezTo>
                <a:lnTo>
                  <a:pt x="3074010" y="1098301"/>
                </a:lnTo>
                <a:close/>
                <a:moveTo>
                  <a:pt x="2368017" y="1053573"/>
                </a:moveTo>
                <a:cubicBezTo>
                  <a:pt x="2691596" y="1053573"/>
                  <a:pt x="2990662" y="1321936"/>
                  <a:pt x="2971052" y="1649936"/>
                </a:cubicBezTo>
                <a:lnTo>
                  <a:pt x="1941479" y="1649936"/>
                </a:lnTo>
                <a:cubicBezTo>
                  <a:pt x="1936577" y="2291025"/>
                  <a:pt x="2309184" y="2450055"/>
                  <a:pt x="2500390" y="2450055"/>
                </a:cubicBezTo>
                <a:cubicBezTo>
                  <a:pt x="2696499" y="2450055"/>
                  <a:pt x="2794554" y="2380479"/>
                  <a:pt x="2995566" y="2151874"/>
                </a:cubicBezTo>
                <a:lnTo>
                  <a:pt x="2995566" y="2256237"/>
                </a:lnTo>
                <a:cubicBezTo>
                  <a:pt x="2823970" y="2474903"/>
                  <a:pt x="2662180" y="2559388"/>
                  <a:pt x="2417044" y="2559388"/>
                </a:cubicBezTo>
                <a:cubicBezTo>
                  <a:pt x="1975799" y="2559388"/>
                  <a:pt x="1662024" y="2251268"/>
                  <a:pt x="1662024" y="1823875"/>
                </a:cubicBezTo>
                <a:cubicBezTo>
                  <a:pt x="1662024" y="1391512"/>
                  <a:pt x="1970896" y="1053573"/>
                  <a:pt x="2368017" y="1053573"/>
                </a:cubicBezTo>
                <a:close/>
                <a:moveTo>
                  <a:pt x="15909344" y="323030"/>
                </a:moveTo>
                <a:cubicBezTo>
                  <a:pt x="16007398" y="323030"/>
                  <a:pt x="16080940" y="397575"/>
                  <a:pt x="16080940" y="491999"/>
                </a:cubicBezTo>
                <a:cubicBezTo>
                  <a:pt x="16080940" y="591393"/>
                  <a:pt x="16007398" y="670908"/>
                  <a:pt x="15909344" y="670908"/>
                </a:cubicBezTo>
                <a:cubicBezTo>
                  <a:pt x="15816192" y="670908"/>
                  <a:pt x="15737748" y="591393"/>
                  <a:pt x="15737748" y="491999"/>
                </a:cubicBezTo>
                <a:cubicBezTo>
                  <a:pt x="15737748" y="397575"/>
                  <a:pt x="15816192" y="323030"/>
                  <a:pt x="15909344" y="323030"/>
                </a:cubicBezTo>
                <a:close/>
                <a:moveTo>
                  <a:pt x="13619771" y="323030"/>
                </a:moveTo>
                <a:cubicBezTo>
                  <a:pt x="13712922" y="323030"/>
                  <a:pt x="13786463" y="397575"/>
                  <a:pt x="13786463" y="491999"/>
                </a:cubicBezTo>
                <a:cubicBezTo>
                  <a:pt x="13786463" y="591393"/>
                  <a:pt x="13712922" y="670908"/>
                  <a:pt x="13619771" y="670908"/>
                </a:cubicBezTo>
                <a:cubicBezTo>
                  <a:pt x="13521716" y="670908"/>
                  <a:pt x="13443272" y="591393"/>
                  <a:pt x="13443272" y="491999"/>
                </a:cubicBezTo>
                <a:cubicBezTo>
                  <a:pt x="13443272" y="397575"/>
                  <a:pt x="13521716" y="323030"/>
                  <a:pt x="13619771" y="323030"/>
                </a:cubicBezTo>
                <a:close/>
                <a:moveTo>
                  <a:pt x="558911" y="303151"/>
                </a:moveTo>
                <a:lnTo>
                  <a:pt x="558911" y="1336845"/>
                </a:lnTo>
                <a:cubicBezTo>
                  <a:pt x="661868" y="1371633"/>
                  <a:pt x="720701" y="1376603"/>
                  <a:pt x="843269" y="1376603"/>
                </a:cubicBezTo>
                <a:cubicBezTo>
                  <a:pt x="1176655" y="1376603"/>
                  <a:pt x="1392375" y="1192725"/>
                  <a:pt x="1392375" y="879634"/>
                </a:cubicBezTo>
                <a:cubicBezTo>
                  <a:pt x="1392375" y="636120"/>
                  <a:pt x="1260001" y="303151"/>
                  <a:pt x="843269" y="303151"/>
                </a:cubicBezTo>
                <a:close/>
                <a:moveTo>
                  <a:pt x="7123660" y="218666"/>
                </a:moveTo>
                <a:lnTo>
                  <a:pt x="7697278" y="218666"/>
                </a:lnTo>
                <a:lnTo>
                  <a:pt x="8422882" y="2027632"/>
                </a:lnTo>
                <a:lnTo>
                  <a:pt x="9158291" y="218666"/>
                </a:lnTo>
                <a:lnTo>
                  <a:pt x="9692688" y="218666"/>
                </a:lnTo>
                <a:lnTo>
                  <a:pt x="9692688" y="283272"/>
                </a:lnTo>
                <a:cubicBezTo>
                  <a:pt x="9496579" y="288242"/>
                  <a:pt x="9423038" y="427393"/>
                  <a:pt x="9437746" y="641090"/>
                </a:cubicBezTo>
                <a:lnTo>
                  <a:pt x="9555411" y="2057450"/>
                </a:lnTo>
                <a:cubicBezTo>
                  <a:pt x="9579925" y="2340722"/>
                  <a:pt x="9624050" y="2430176"/>
                  <a:pt x="9834867" y="2450055"/>
                </a:cubicBezTo>
                <a:lnTo>
                  <a:pt x="9834867" y="2519631"/>
                </a:lnTo>
                <a:lnTo>
                  <a:pt x="9021014" y="2519631"/>
                </a:lnTo>
                <a:lnTo>
                  <a:pt x="9021014" y="2450055"/>
                </a:lnTo>
                <a:cubicBezTo>
                  <a:pt x="9207318" y="2415267"/>
                  <a:pt x="9266151" y="2330783"/>
                  <a:pt x="9251442" y="2102177"/>
                </a:cubicBezTo>
                <a:lnTo>
                  <a:pt x="9143582" y="616241"/>
                </a:lnTo>
                <a:lnTo>
                  <a:pt x="9133777" y="616241"/>
                </a:lnTo>
                <a:lnTo>
                  <a:pt x="8359146" y="2519631"/>
                </a:lnTo>
                <a:lnTo>
                  <a:pt x="8300314" y="2519631"/>
                </a:lnTo>
                <a:lnTo>
                  <a:pt x="7535488" y="616241"/>
                </a:lnTo>
                <a:lnTo>
                  <a:pt x="7530586" y="616241"/>
                </a:lnTo>
                <a:lnTo>
                  <a:pt x="7403115" y="2037571"/>
                </a:lnTo>
                <a:cubicBezTo>
                  <a:pt x="7383504" y="2266177"/>
                  <a:pt x="7466850" y="2405328"/>
                  <a:pt x="7697278" y="2450055"/>
                </a:cubicBezTo>
                <a:lnTo>
                  <a:pt x="7697278" y="2519631"/>
                </a:lnTo>
                <a:lnTo>
                  <a:pt x="6991287" y="2519631"/>
                </a:lnTo>
                <a:lnTo>
                  <a:pt x="6991287" y="2450055"/>
                </a:lnTo>
                <a:cubicBezTo>
                  <a:pt x="7221714" y="2415267"/>
                  <a:pt x="7256034" y="2281086"/>
                  <a:pt x="7280547" y="2027632"/>
                </a:cubicBezTo>
                <a:lnTo>
                  <a:pt x="7417823" y="447272"/>
                </a:lnTo>
                <a:cubicBezTo>
                  <a:pt x="7329574" y="347878"/>
                  <a:pt x="7251130" y="303151"/>
                  <a:pt x="7123660" y="283272"/>
                </a:cubicBezTo>
                <a:close/>
                <a:moveTo>
                  <a:pt x="0" y="218666"/>
                </a:moveTo>
                <a:lnTo>
                  <a:pt x="828561" y="218666"/>
                </a:lnTo>
                <a:cubicBezTo>
                  <a:pt x="1456110" y="218666"/>
                  <a:pt x="1711051" y="551635"/>
                  <a:pt x="1711051" y="869695"/>
                </a:cubicBezTo>
                <a:cubicBezTo>
                  <a:pt x="1711051" y="1252361"/>
                  <a:pt x="1421791" y="1466057"/>
                  <a:pt x="907005" y="1466057"/>
                </a:cubicBezTo>
                <a:cubicBezTo>
                  <a:pt x="808950" y="1466057"/>
                  <a:pt x="725604" y="1461088"/>
                  <a:pt x="558911" y="1441209"/>
                </a:cubicBezTo>
                <a:lnTo>
                  <a:pt x="558911" y="2082298"/>
                </a:lnTo>
                <a:cubicBezTo>
                  <a:pt x="558911" y="2370540"/>
                  <a:pt x="627549" y="2450055"/>
                  <a:pt x="818755" y="2450055"/>
                </a:cubicBezTo>
                <a:lnTo>
                  <a:pt x="818755" y="2519631"/>
                </a:lnTo>
                <a:lnTo>
                  <a:pt x="0" y="2519631"/>
                </a:lnTo>
                <a:lnTo>
                  <a:pt x="0" y="2450055"/>
                </a:lnTo>
                <a:cubicBezTo>
                  <a:pt x="161790" y="2450055"/>
                  <a:pt x="259845" y="2395389"/>
                  <a:pt x="259845" y="2092238"/>
                </a:cubicBezTo>
                <a:lnTo>
                  <a:pt x="259845" y="651029"/>
                </a:lnTo>
                <a:cubicBezTo>
                  <a:pt x="259845" y="367757"/>
                  <a:pt x="191207" y="283272"/>
                  <a:pt x="0" y="283272"/>
                </a:cubicBezTo>
                <a:close/>
                <a:moveTo>
                  <a:pt x="12781405" y="0"/>
                </a:moveTo>
                <a:lnTo>
                  <a:pt x="12850043" y="0"/>
                </a:lnTo>
                <a:lnTo>
                  <a:pt x="12850043" y="2241328"/>
                </a:lnTo>
                <a:cubicBezTo>
                  <a:pt x="12850043" y="2395389"/>
                  <a:pt x="12903973" y="2450055"/>
                  <a:pt x="13085373" y="2450055"/>
                </a:cubicBezTo>
                <a:lnTo>
                  <a:pt x="13085373" y="2519631"/>
                </a:lnTo>
                <a:lnTo>
                  <a:pt x="12266618" y="2519631"/>
                </a:lnTo>
                <a:cubicBezTo>
                  <a:pt x="11673389" y="2519631"/>
                  <a:pt x="11452766" y="2112116"/>
                  <a:pt x="11452766" y="1779148"/>
                </a:cubicBezTo>
                <a:cubicBezTo>
                  <a:pt x="11452766" y="1376603"/>
                  <a:pt x="11742027" y="1053573"/>
                  <a:pt x="12109731" y="1053573"/>
                </a:cubicBezTo>
                <a:cubicBezTo>
                  <a:pt x="12256813" y="1053573"/>
                  <a:pt x="12403895" y="1108240"/>
                  <a:pt x="12580393" y="1227512"/>
                </a:cubicBezTo>
                <a:lnTo>
                  <a:pt x="12580393" y="357817"/>
                </a:lnTo>
                <a:cubicBezTo>
                  <a:pt x="12580393" y="154060"/>
                  <a:pt x="12531366" y="114303"/>
                  <a:pt x="12394089" y="114303"/>
                </a:cubicBezTo>
                <a:lnTo>
                  <a:pt x="12315646" y="114303"/>
                </a:lnTo>
                <a:lnTo>
                  <a:pt x="12315646" y="44727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11F5B">
                <a:alpha val="0"/>
              </a:srgbClr>
            </a:solidFill>
          </a:ln>
        </p:spPr>
        <p:txBody>
          <a:bodyPr wrap="square">
            <a:noAutofit/>
          </a:bodyPr>
          <a:lstStyle>
            <a:lvl1pPr marL="0" indent="0">
              <a:buNone/>
              <a:defRPr sz="450">
                <a:noFill/>
              </a:defRPr>
            </a:lvl1pPr>
            <a:lvl2pPr marL="0" indent="0">
              <a:buNone/>
              <a:defRPr sz="450">
                <a:noFill/>
              </a:defRPr>
            </a:lvl2pPr>
            <a:lvl3pPr marL="0" indent="0">
              <a:buNone/>
              <a:defRPr sz="450">
                <a:noFill/>
              </a:defRPr>
            </a:lvl3pPr>
            <a:lvl4pPr marL="0" indent="0">
              <a:buNone/>
              <a:defRPr sz="450">
                <a:noFill/>
              </a:defRPr>
            </a:lvl4pPr>
            <a:lvl5pPr marL="0" indent="0"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3" name="Logo icon TP 22">
            <a:extLst>
              <a:ext uri="{FF2B5EF4-FFF2-40B4-BE49-F238E27FC236}">
                <a16:creationId xmlns:a16="http://schemas.microsoft.com/office/drawing/2014/main" id="{0F4BCE63-43F3-4555-8BAF-83E42D4B4C3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431" y="531426"/>
            <a:ext cx="286191" cy="326960"/>
          </a:xfrm>
          <a:blipFill dpi="0" rotWithShape="1">
            <a:blip r:embed="rId4"/>
            <a:srcRect/>
            <a:stretch>
              <a:fillRect/>
            </a:stretch>
          </a:blipFill>
          <a:ln w="0">
            <a:solidFill>
              <a:srgbClr val="011F5B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189000" indent="0">
              <a:buNone/>
              <a:defRPr sz="450">
                <a:noFill/>
              </a:defRPr>
            </a:lvl2pPr>
            <a:lvl3pPr marL="351000" indent="0">
              <a:buNone/>
              <a:defRPr sz="450">
                <a:noFill/>
              </a:defRPr>
            </a:lvl3pPr>
            <a:lvl4pPr>
              <a:buNone/>
              <a:defRPr sz="450">
                <a:noFill/>
              </a:defRPr>
            </a:lvl4pPr>
            <a:lvl5pPr>
              <a:buNone/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9CA005-943D-734F-BFB2-F3EEF6F54E5C}"/>
              </a:ext>
            </a:extLst>
          </p:cNvPr>
          <p:cNvSpPr/>
          <p:nvPr userDrawn="1"/>
        </p:nvSpPr>
        <p:spPr bwMode="auto">
          <a:xfrm>
            <a:off x="0" y="4174741"/>
            <a:ext cx="9144000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Line top Placeholder 20">
            <a:extLst>
              <a:ext uri="{FF2B5EF4-FFF2-40B4-BE49-F238E27FC236}">
                <a16:creationId xmlns:a16="http://schemas.microsoft.com/office/drawing/2014/main" id="{FC775527-F2F6-4719-98BF-D44E08A3295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4147741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577C1EF-B1E7-0345-BBCE-2A7EBB77B074}"/>
              </a:ext>
            </a:extLst>
          </p:cNvPr>
          <p:cNvSpPr txBox="1">
            <a:spLocks/>
          </p:cNvSpPr>
          <p:nvPr userDrawn="1"/>
        </p:nvSpPr>
        <p:spPr>
          <a:xfrm>
            <a:off x="476251" y="4604814"/>
            <a:ext cx="8120660" cy="203359"/>
          </a:xfrm>
          <a:prstGeom prst="rect">
            <a:avLst/>
          </a:prstGeom>
        </p:spPr>
        <p:txBody>
          <a:bodyPr/>
          <a:lstStyle>
            <a:lvl1pPr marL="136800" indent="-1368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Calibri Light" panose="020F0302020204030204" pitchFamily="34" charset="0"/>
              <a:buChar char="•"/>
              <a:defRPr sz="1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273600" indent="-1368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100"/>
              </a:spcAft>
              <a:buClr>
                <a:srgbClr val="9EC3E1"/>
              </a:buClr>
              <a:buFont typeface="Calibri Light" panose="020F0302020204030204" pitchFamily="34" charset="0"/>
              <a:buChar char="•"/>
              <a:defRPr sz="1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410400" indent="-1368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Font typeface="Calibri Light" panose="020F0302020204030204" pitchFamily="34" charset="0"/>
              <a:buChar char="•"/>
              <a:defRPr sz="1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Font typeface="Calibri Light" panose="020F0302020204030204" pitchFamily="34" charset="0"/>
              <a:buChar char="​"/>
              <a:defRPr sz="2800" b="1" kern="1200" cap="all" spc="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alibri Light" panose="020F0302020204030204" pitchFamily="34" charset="0"/>
              <a:buChar char="​"/>
              <a:tabLst/>
              <a:defRPr sz="18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Font typeface="Berlingske Serif Text Office"/>
              <a:buNone/>
              <a:defRPr sz="1600" b="1" kern="1200" cap="all" spc="18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marR="0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 typeface="Calibri Light" panose="020F0302020204030204" pitchFamily="34" charset="0"/>
              <a:buChar char="​"/>
              <a:tabLst/>
              <a:defRPr sz="1200" b="0" kern="1200" cap="none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36800" marR="0" indent="-1368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74000"/>
              </a:lnSpc>
              <a:spcBef>
                <a:spcPts val="1200"/>
              </a:spcBef>
              <a:spcAft>
                <a:spcPts val="1200"/>
              </a:spcAft>
              <a:buFont typeface="Calibri Light" panose="020F0302020204030204" pitchFamily="34" charset="0"/>
              <a:buChar char="​"/>
              <a:defRPr sz="7500" kern="1200" cap="all" baseline="0">
                <a:solidFill>
                  <a:srgbClr val="D8E7F3"/>
                </a:solidFill>
                <a:latin typeface="+mj-lt"/>
                <a:ea typeface="+mn-ea"/>
                <a:cs typeface="+mn-cs"/>
              </a:defRPr>
            </a:lvl9pPr>
          </a:lstStyle>
          <a:p>
            <a:pPr lvl="6"/>
            <a:r>
              <a:rPr lang="en-GB" sz="750" b="1" dirty="0"/>
              <a:t>CONFIDENTIAL – DO NOT DISTRIBUTE: </a:t>
            </a:r>
            <a:r>
              <a:rPr lang="en-GB" sz="750" dirty="0"/>
              <a:t>This presentation contains confidential information and is presented only with the understanding that it’s contents and ideas with not be shared with external groups.</a:t>
            </a:r>
          </a:p>
        </p:txBody>
      </p:sp>
    </p:spTree>
    <p:extLst>
      <p:ext uri="{BB962C8B-B14F-4D97-AF65-F5344CB8AC3E}">
        <p14:creationId xmlns:p14="http://schemas.microsoft.com/office/powerpoint/2010/main" val="32565638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93D7B4-707F-46FE-83CC-145D0D59C1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2508000" cy="4060575"/>
          </a:xfrm>
        </p:spPr>
        <p:txBody>
          <a:bodyPr anchor="ctr" anchorCtr="0"/>
          <a:lstStyle>
            <a:lvl1pPr>
              <a:defRPr sz="4500"/>
            </a:lvl1pPr>
          </a:lstStyle>
          <a:p>
            <a:r>
              <a:rPr lang="en-GB" dirty="0"/>
              <a:t>Click to add Agenda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85AA6-92EE-46D3-8826-CF357E1A45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45706" y="540000"/>
            <a:ext cx="378000" cy="4060575"/>
          </a:xfrm>
        </p:spPr>
        <p:txBody>
          <a:bodyPr anchor="ctr" anchorCtr="0"/>
          <a:lstStyle>
            <a:lvl1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1pPr>
            <a:lvl2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2pPr>
            <a:lvl3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3pPr>
            <a:lvl4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4pPr>
            <a:lvl5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5pPr>
            <a:lvl6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6pPr>
            <a:lvl7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defRPr sz="1350" b="1" spc="0">
                <a:solidFill>
                  <a:schemeClr val="accent3"/>
                </a:solidFill>
                <a:latin typeface="+mn-lt"/>
              </a:defRPr>
            </a:lvl7pPr>
            <a:lvl8pPr marL="0" indent="0">
              <a:lnSpc>
                <a:spcPct val="180000"/>
              </a:lnSpc>
              <a:spcAft>
                <a:spcPts val="0"/>
              </a:spcAft>
              <a:defRPr sz="1350" b="1" spc="0">
                <a:solidFill>
                  <a:schemeClr val="accent3"/>
                </a:solidFill>
                <a:latin typeface="+mn-lt"/>
              </a:defRPr>
            </a:lvl8pPr>
            <a:lvl9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defRPr sz="1350" b="1" spc="0">
                <a:solidFill>
                  <a:schemeClr val="accent3"/>
                </a:solidFill>
                <a:latin typeface="+mn-lt"/>
              </a:defRPr>
            </a:lvl9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126630" y="540001"/>
            <a:ext cx="4477370" cy="4060575"/>
          </a:xfrm>
        </p:spPr>
        <p:txBody>
          <a:bodyPr anchor="ctr" anchorCtr="0"/>
          <a:lstStyle>
            <a:lvl1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2pPr>
            <a:lvl3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3pPr>
            <a:lvl4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4pPr>
            <a:lvl5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5pPr>
            <a:lvl6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6pPr>
            <a:lvl7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7pPr>
            <a:lvl8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8pPr>
            <a:lvl9pPr marL="0" indent="0">
              <a:lnSpc>
                <a:spcPct val="180000"/>
              </a:lnSpc>
              <a:spcBef>
                <a:spcPts val="0"/>
              </a:spcBef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 point, one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79F212-179C-418D-8C5E-E170DB03D5B5}"/>
              </a:ext>
            </a:extLst>
          </p:cNvPr>
          <p:cNvCxnSpPr>
            <a:cxnSpLocks/>
          </p:cNvCxnSpPr>
          <p:nvPr userDrawn="1"/>
        </p:nvCxnSpPr>
        <p:spPr>
          <a:xfrm>
            <a:off x="3191189" y="539354"/>
            <a:ext cx="0" cy="4063603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05B756-B8EC-4405-A684-6C7063F3BC7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5EF845C-D8DC-934D-B040-D066B68BCAFF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F6079A-D82D-4647-8490-BBA0DF29F46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82B90-1ABA-428B-8991-747BEFA9425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881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4000D7E-FCC5-4F9F-A6C5-76C23C14E2F6}"/>
              </a:ext>
            </a:extLst>
          </p:cNvPr>
          <p:cNvSpPr/>
          <p:nvPr userDrawn="1"/>
        </p:nvSpPr>
        <p:spPr>
          <a:xfrm>
            <a:off x="0" y="1"/>
            <a:ext cx="9144000" cy="5143500"/>
          </a:xfrm>
          <a:prstGeom prst="rect">
            <a:avLst/>
          </a:prstGeom>
          <a:gradFill flip="none" rotWithShape="1">
            <a:gsLst>
              <a:gs pos="57000">
                <a:srgbClr val="D8E7F3"/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93D7B4-707F-46FE-83CC-145D0D59C1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2508000" cy="4060575"/>
          </a:xfrm>
        </p:spPr>
        <p:txBody>
          <a:bodyPr anchor="ctr" anchorCtr="0"/>
          <a:lstStyle>
            <a:lvl1pPr>
              <a:defRPr sz="4500"/>
            </a:lvl1pPr>
          </a:lstStyle>
          <a:p>
            <a:r>
              <a:rPr lang="en-GB" dirty="0"/>
              <a:t>Click to add Agenda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85AA6-92EE-46D3-8826-CF357E1A45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45706" y="540000"/>
            <a:ext cx="378000" cy="4060575"/>
          </a:xfrm>
        </p:spPr>
        <p:txBody>
          <a:bodyPr anchor="ctr" anchorCtr="0"/>
          <a:lstStyle>
            <a:lvl1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1pPr>
            <a:lvl2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2pPr>
            <a:lvl3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3pPr>
            <a:lvl4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4pPr>
            <a:lvl5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5pPr>
            <a:lvl6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6pPr>
            <a:lvl7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defRPr sz="1350" b="1" spc="0">
                <a:solidFill>
                  <a:schemeClr val="accent3"/>
                </a:solidFill>
                <a:latin typeface="+mn-lt"/>
              </a:defRPr>
            </a:lvl7pPr>
            <a:lvl8pPr marL="0" indent="0">
              <a:lnSpc>
                <a:spcPct val="180000"/>
              </a:lnSpc>
              <a:spcAft>
                <a:spcPts val="0"/>
              </a:spcAft>
              <a:defRPr sz="1350" b="1" spc="0">
                <a:solidFill>
                  <a:schemeClr val="accent3"/>
                </a:solidFill>
                <a:latin typeface="+mn-lt"/>
              </a:defRPr>
            </a:lvl8pPr>
            <a:lvl9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defRPr sz="1350" b="1" spc="0">
                <a:solidFill>
                  <a:schemeClr val="accent3"/>
                </a:solidFill>
                <a:latin typeface="+mn-lt"/>
              </a:defRPr>
            </a:lvl9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126630" y="540001"/>
            <a:ext cx="4477370" cy="4060575"/>
          </a:xfrm>
        </p:spPr>
        <p:txBody>
          <a:bodyPr anchor="ctr" anchorCtr="0"/>
          <a:lstStyle>
            <a:lvl1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2pPr>
            <a:lvl3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3pPr>
            <a:lvl4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4pPr>
            <a:lvl5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5pPr>
            <a:lvl6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6pPr>
            <a:lvl7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7pPr>
            <a:lvl8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8pPr>
            <a:lvl9pPr marL="0" indent="0">
              <a:lnSpc>
                <a:spcPct val="180000"/>
              </a:lnSpc>
              <a:spcBef>
                <a:spcPts val="0"/>
              </a:spcBef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 point, one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79F212-179C-418D-8C5E-E170DB03D5B5}"/>
              </a:ext>
            </a:extLst>
          </p:cNvPr>
          <p:cNvCxnSpPr>
            <a:cxnSpLocks/>
          </p:cNvCxnSpPr>
          <p:nvPr userDrawn="1"/>
        </p:nvCxnSpPr>
        <p:spPr>
          <a:xfrm>
            <a:off x="3191189" y="539354"/>
            <a:ext cx="0" cy="4063603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05B756-B8EC-4405-A684-6C7063F3BC7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B29D0A6C-73A9-BC43-9D46-EBE34EC5D66D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F6079A-D82D-4647-8490-BBA0DF29F46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82B90-1ABA-428B-8991-747BEFA9425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686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94D3499-6199-4A1D-9741-B0AB5FA54D3D}"/>
              </a:ext>
            </a:extLst>
          </p:cNvPr>
          <p:cNvSpPr/>
          <p:nvPr userDrawn="1"/>
        </p:nvSpPr>
        <p:spPr>
          <a:xfrm>
            <a:off x="0" y="1"/>
            <a:ext cx="9143999" cy="5143500"/>
          </a:xfrm>
          <a:prstGeom prst="rect">
            <a:avLst/>
          </a:prstGeom>
          <a:gradFill flip="none" rotWithShape="1">
            <a:gsLst>
              <a:gs pos="86000">
                <a:srgbClr val="1F538F"/>
              </a:gs>
              <a:gs pos="60000">
                <a:schemeClr val="accent1"/>
              </a:gs>
              <a:gs pos="100000">
                <a:schemeClr val="accent3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93D7B4-707F-46FE-83CC-145D0D59C1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540000" y="540000"/>
            <a:ext cx="2508000" cy="4060575"/>
          </a:xfrm>
        </p:spPr>
        <p:txBody>
          <a:bodyPr anchor="ctr" anchorCtr="0"/>
          <a:lstStyle>
            <a:lvl1pPr>
              <a:defRPr sz="4500">
                <a:solidFill>
                  <a:srgbClr val="9EC3E1"/>
                </a:solidFill>
              </a:defRPr>
            </a:lvl1pPr>
          </a:lstStyle>
          <a:p>
            <a:r>
              <a:rPr lang="en-GB" dirty="0"/>
              <a:t>Click to add Agenda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85AA6-92EE-46D3-8826-CF357E1A45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3745706" y="540000"/>
            <a:ext cx="378000" cy="4060575"/>
          </a:xfrm>
        </p:spPr>
        <p:txBody>
          <a:bodyPr anchor="ctr" anchorCtr="0"/>
          <a:lstStyle>
            <a:lvl1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rgbClr val="9EC3E1"/>
                </a:solidFill>
                <a:latin typeface="+mn-lt"/>
              </a:defRPr>
            </a:lvl1pPr>
            <a:lvl2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2pPr>
            <a:lvl3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3pPr>
            <a:lvl4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4pPr>
            <a:lvl5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5pPr>
            <a:lvl6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1" spc="0">
                <a:solidFill>
                  <a:schemeClr val="accent3"/>
                </a:solidFill>
                <a:latin typeface="+mn-lt"/>
              </a:defRPr>
            </a:lvl6pPr>
            <a:lvl7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defRPr sz="1350" b="1" spc="0">
                <a:solidFill>
                  <a:schemeClr val="accent3"/>
                </a:solidFill>
                <a:latin typeface="+mn-lt"/>
              </a:defRPr>
            </a:lvl7pPr>
            <a:lvl8pPr marL="0" indent="0">
              <a:lnSpc>
                <a:spcPct val="180000"/>
              </a:lnSpc>
              <a:spcAft>
                <a:spcPts val="0"/>
              </a:spcAft>
              <a:defRPr sz="1350" b="1" spc="0">
                <a:solidFill>
                  <a:schemeClr val="accent3"/>
                </a:solidFill>
                <a:latin typeface="+mn-lt"/>
              </a:defRPr>
            </a:lvl8pPr>
            <a:lvl9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defRPr sz="1350" b="1" spc="0">
                <a:solidFill>
                  <a:schemeClr val="accent3"/>
                </a:solidFill>
                <a:latin typeface="+mn-lt"/>
              </a:defRPr>
            </a:lvl9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4126630" y="540001"/>
            <a:ext cx="4477370" cy="4060575"/>
          </a:xfrm>
        </p:spPr>
        <p:txBody>
          <a:bodyPr anchor="ctr" anchorCtr="0"/>
          <a:lstStyle>
            <a:lvl1pPr marL="0" indent="0">
              <a:lnSpc>
                <a:spcPct val="18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2pPr>
            <a:lvl3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3pPr>
            <a:lvl4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4pPr>
            <a:lvl5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5pPr>
            <a:lvl6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6pPr>
            <a:lvl7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7pPr>
            <a:lvl8pPr marL="0" inden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8pPr>
            <a:lvl9pPr marL="0" indent="0">
              <a:lnSpc>
                <a:spcPct val="180000"/>
              </a:lnSpc>
              <a:spcBef>
                <a:spcPts val="0"/>
              </a:spcBef>
              <a:buFont typeface="Calibri Light" panose="020F0302020204030204" pitchFamily="34" charset="0"/>
              <a:buChar char="​"/>
              <a:defRPr sz="1350" b="0" cap="all" spc="0">
                <a:solidFill>
                  <a:schemeClr val="accent1"/>
                </a:solidFill>
                <a:latin typeface="+mj-lt"/>
              </a:defRPr>
            </a:lvl9pPr>
          </a:lstStyle>
          <a:p>
            <a:pPr lvl="0"/>
            <a:r>
              <a:rPr lang="en-GB" noProof="0" dirty="0"/>
              <a:t>Click to add agenda point, one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79F212-179C-418D-8C5E-E170DB03D5B5}"/>
              </a:ext>
            </a:extLst>
          </p:cNvPr>
          <p:cNvCxnSpPr>
            <a:cxnSpLocks/>
          </p:cNvCxnSpPr>
          <p:nvPr userDrawn="1"/>
        </p:nvCxnSpPr>
        <p:spPr>
          <a:xfrm>
            <a:off x="3191189" y="539354"/>
            <a:ext cx="0" cy="4063603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05B756-B8EC-4405-A684-6C7063F3BC7D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31ECA7-4120-254E-B2B0-E9221156ED55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F6079A-D82D-4647-8490-BBA0DF29F46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82B90-1ABA-428B-8991-747BEFA9425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8571"/>
            <a:ext cx="8520600" cy="477054"/>
          </a:xfrm>
          <a:noFill/>
          <a:ln>
            <a:noFill/>
          </a:ln>
        </p:spPr>
        <p:txBody>
          <a:bodyPr lIns="0" tIns="0" rIns="1828800" bIns="45720" anchor="b" anchorCtr="0">
            <a:noAutofit/>
          </a:bodyPr>
          <a:lstStyle>
            <a:lvl1pPr>
              <a:defRPr lang="en-US"/>
            </a:lvl1pPr>
          </a:lstStyle>
          <a:p>
            <a:pPr lvl="0">
              <a:buClr>
                <a:schemeClr val="dk1"/>
              </a:buClr>
              <a:buSzPct val="100000"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859536"/>
            <a:ext cx="2651760" cy="35661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350">
                <a:solidFill>
                  <a:srgbClr val="5A5A5A"/>
                </a:solidFill>
              </a:defRPr>
            </a:lvl1pPr>
            <a:lvl2pPr>
              <a:defRPr sz="1350">
                <a:solidFill>
                  <a:srgbClr val="5A5A5A"/>
                </a:solidFill>
              </a:defRPr>
            </a:lvl2pPr>
            <a:lvl3pPr>
              <a:defRPr sz="1350">
                <a:solidFill>
                  <a:srgbClr val="5A5A5A"/>
                </a:solidFill>
              </a:defRPr>
            </a:lvl3pPr>
            <a:lvl4pPr>
              <a:defRPr sz="1350">
                <a:solidFill>
                  <a:srgbClr val="5A5A5A"/>
                </a:solidFill>
              </a:defRPr>
            </a:lvl4pPr>
            <a:lvl5pPr>
              <a:defRPr sz="1350"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8D3FD8-1DCE-4F03-9378-BAE2C0908E5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80540" y="859536"/>
            <a:ext cx="2651760" cy="35661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350">
                <a:solidFill>
                  <a:srgbClr val="5A5A5A"/>
                </a:solidFill>
              </a:defRPr>
            </a:lvl1pPr>
            <a:lvl2pPr>
              <a:defRPr sz="1350">
                <a:solidFill>
                  <a:srgbClr val="5A5A5A"/>
                </a:solidFill>
              </a:defRPr>
            </a:lvl2pPr>
            <a:lvl3pPr>
              <a:defRPr sz="1350">
                <a:solidFill>
                  <a:srgbClr val="5A5A5A"/>
                </a:solidFill>
              </a:defRPr>
            </a:lvl3pPr>
            <a:lvl4pPr>
              <a:defRPr sz="1350">
                <a:solidFill>
                  <a:srgbClr val="5A5A5A"/>
                </a:solidFill>
              </a:defRPr>
            </a:lvl4pPr>
            <a:lvl5pPr>
              <a:defRPr sz="1350"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EDFB9F2-F98D-462A-9109-AA579596D36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246120" y="859536"/>
            <a:ext cx="2651760" cy="35661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350">
                <a:solidFill>
                  <a:srgbClr val="5A5A5A"/>
                </a:solidFill>
              </a:defRPr>
            </a:lvl1pPr>
            <a:lvl2pPr>
              <a:defRPr sz="1350">
                <a:solidFill>
                  <a:srgbClr val="5A5A5A"/>
                </a:solidFill>
              </a:defRPr>
            </a:lvl2pPr>
            <a:lvl3pPr>
              <a:defRPr sz="1350">
                <a:solidFill>
                  <a:srgbClr val="5A5A5A"/>
                </a:solidFill>
              </a:defRPr>
            </a:lvl3pPr>
            <a:lvl4pPr>
              <a:defRPr sz="1350">
                <a:solidFill>
                  <a:srgbClr val="5A5A5A"/>
                </a:solidFill>
              </a:defRPr>
            </a:lvl4pPr>
            <a:lvl5pPr>
              <a:defRPr sz="1350"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0663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1" y="540000"/>
            <a:ext cx="5555999" cy="742500"/>
          </a:xfrm>
        </p:spPr>
        <p:txBody>
          <a:bodyPr/>
          <a:lstStyle>
            <a:lvl1pPr marL="0" indent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600" b="1" i="0" spc="150" baseline="0">
                <a:solidFill>
                  <a:schemeClr val="accent3"/>
                </a:solidFill>
                <a:latin typeface="+mj-lt"/>
              </a:defRPr>
            </a:lvl1pPr>
            <a:lvl2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2pPr>
            <a:lvl3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3pPr>
            <a:lvl4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4pPr>
            <a:lvl5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5pPr>
            <a:lvl6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6pPr>
            <a:lvl7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7pPr>
            <a:lvl8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8pPr>
            <a:lvl9pPr marL="0" indent="0" algn="l">
              <a:buFontTx/>
              <a:buNone/>
              <a:tabLst/>
              <a:defRPr sz="1500" b="0" i="0">
                <a:solidFill>
                  <a:schemeClr val="accent3"/>
                </a:solidFill>
                <a:latin typeface="+mj-lt"/>
              </a:defRPr>
            </a:lvl9pPr>
          </a:lstStyle>
          <a:p>
            <a:r>
              <a:rPr lang="en-GB" dirty="0"/>
              <a:t>01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1" y="1552500"/>
            <a:ext cx="5555999" cy="3051000"/>
          </a:xfrm>
        </p:spPr>
        <p:txBody>
          <a:bodyPr anchor="t" anchorCtr="0"/>
          <a:lstStyle>
            <a:lvl1pPr algn="l">
              <a:lnSpc>
                <a:spcPct val="70000"/>
              </a:lnSpc>
              <a:defRPr sz="6600" spc="150" baseline="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title</a:t>
            </a:r>
            <a:endParaRPr lang="en-GB" dirty="0"/>
          </a:p>
        </p:txBody>
      </p:sp>
      <p:sp>
        <p:nvSpPr>
          <p:cNvPr id="8" name="Line top Placeholder 20">
            <a:extLst>
              <a:ext uri="{FF2B5EF4-FFF2-40B4-BE49-F238E27FC236}">
                <a16:creationId xmlns:a16="http://schemas.microsoft.com/office/drawing/2014/main" id="{17D7D54B-6527-4825-8FAD-96E4FC82CB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9B7C-35D2-4BFC-B626-23B04DABA91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20E4D93C-66D3-1F44-A42C-7B512DB5B3F9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242A-3B8C-4E5E-80D7-99C840820E9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E3AC3-07AB-4849-A3F6-1AEDD07016F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78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E0C563F6-8703-41DE-B60C-BA1FA176A35A}"/>
              </a:ext>
            </a:extLst>
          </p:cNvPr>
          <p:cNvSpPr/>
          <p:nvPr userDrawn="1"/>
        </p:nvSpPr>
        <p:spPr>
          <a:xfrm>
            <a:off x="0" y="1"/>
            <a:ext cx="9144000" cy="5143500"/>
          </a:xfrm>
          <a:prstGeom prst="rect">
            <a:avLst/>
          </a:prstGeom>
          <a:gradFill flip="none" rotWithShape="1">
            <a:gsLst>
              <a:gs pos="38000">
                <a:srgbClr val="D8E7F3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1" y="540000"/>
            <a:ext cx="5555999" cy="742500"/>
          </a:xfrm>
        </p:spPr>
        <p:txBody>
          <a:bodyPr/>
          <a:lstStyle>
            <a:lvl1pPr marL="0" indent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600" b="1" i="0" spc="150" baseline="0">
                <a:solidFill>
                  <a:schemeClr val="accent3"/>
                </a:solidFill>
                <a:latin typeface="+mj-lt"/>
              </a:defRPr>
            </a:lvl1pPr>
            <a:lvl2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2pPr>
            <a:lvl3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3pPr>
            <a:lvl4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4pPr>
            <a:lvl5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5pPr>
            <a:lvl6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6pPr>
            <a:lvl7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7pPr>
            <a:lvl8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8pPr>
            <a:lvl9pPr marL="0" indent="0" algn="l">
              <a:buFontTx/>
              <a:buNone/>
              <a:tabLst/>
              <a:defRPr sz="1500" b="0" i="0">
                <a:solidFill>
                  <a:schemeClr val="accent3"/>
                </a:solidFill>
                <a:latin typeface="+mj-lt"/>
              </a:defRPr>
            </a:lvl9pPr>
          </a:lstStyle>
          <a:p>
            <a:r>
              <a:rPr lang="en-GB" dirty="0"/>
              <a:t>01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1" y="1552500"/>
            <a:ext cx="5555999" cy="3051000"/>
          </a:xfrm>
        </p:spPr>
        <p:txBody>
          <a:bodyPr anchor="t" anchorCtr="0"/>
          <a:lstStyle>
            <a:lvl1pPr algn="l">
              <a:lnSpc>
                <a:spcPct val="70000"/>
              </a:lnSpc>
              <a:defRPr sz="6600" spc="150" baseline="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title</a:t>
            </a:r>
            <a:endParaRPr lang="en-GB" dirty="0"/>
          </a:p>
        </p:txBody>
      </p:sp>
      <p:sp>
        <p:nvSpPr>
          <p:cNvPr id="8" name="Line top Placeholder 20">
            <a:extLst>
              <a:ext uri="{FF2B5EF4-FFF2-40B4-BE49-F238E27FC236}">
                <a16:creationId xmlns:a16="http://schemas.microsoft.com/office/drawing/2014/main" id="{17D7D54B-6527-4825-8FAD-96E4FC82CB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9B7C-35D2-4BFC-B626-23B04DABA91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AECE62EC-3B86-6A47-A2E9-06B3DC38B4AE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242A-3B8C-4E5E-80D7-99C840820E9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E3AC3-07AB-4849-A3F6-1AEDD07016F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661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824EA17E-DC7C-4D02-AAE1-305C779963D7}"/>
              </a:ext>
            </a:extLst>
          </p:cNvPr>
          <p:cNvSpPr/>
          <p:nvPr userDrawn="1"/>
        </p:nvSpPr>
        <p:spPr>
          <a:xfrm>
            <a:off x="0" y="1"/>
            <a:ext cx="9143999" cy="5143500"/>
          </a:xfrm>
          <a:prstGeom prst="rect">
            <a:avLst/>
          </a:prstGeom>
          <a:gradFill flip="none" rotWithShape="1">
            <a:gsLst>
              <a:gs pos="86000">
                <a:srgbClr val="1F538F"/>
              </a:gs>
              <a:gs pos="60000">
                <a:schemeClr val="accent1"/>
              </a:gs>
              <a:gs pos="100000">
                <a:schemeClr val="accent3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40001" y="540000"/>
            <a:ext cx="5555999" cy="742500"/>
          </a:xfrm>
        </p:spPr>
        <p:txBody>
          <a:bodyPr/>
          <a:lstStyle>
            <a:lvl1pPr marL="0" indent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600" b="1" i="0" spc="150" baseline="0">
                <a:solidFill>
                  <a:schemeClr val="accent3"/>
                </a:solidFill>
                <a:latin typeface="+mj-lt"/>
              </a:defRPr>
            </a:lvl1pPr>
            <a:lvl2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2pPr>
            <a:lvl3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3pPr>
            <a:lvl4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4pPr>
            <a:lvl5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5pPr>
            <a:lvl6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6pPr>
            <a:lvl7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7pPr>
            <a:lvl8pPr marL="0" indent="0" algn="l">
              <a:buFontTx/>
              <a:buNone/>
              <a:defRPr sz="1500" b="0" i="0">
                <a:solidFill>
                  <a:schemeClr val="accent3"/>
                </a:solidFill>
                <a:latin typeface="+mj-lt"/>
              </a:defRPr>
            </a:lvl8pPr>
            <a:lvl9pPr marL="0" indent="0" algn="l">
              <a:buFontTx/>
              <a:buNone/>
              <a:tabLst/>
              <a:defRPr sz="1500" b="0" i="0">
                <a:solidFill>
                  <a:schemeClr val="accent3"/>
                </a:solidFill>
                <a:latin typeface="+mj-lt"/>
              </a:defRPr>
            </a:lvl9pPr>
          </a:lstStyle>
          <a:p>
            <a:r>
              <a:rPr lang="en-GB" dirty="0"/>
              <a:t>01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540001" y="1552500"/>
            <a:ext cx="5555999" cy="3051000"/>
          </a:xfrm>
        </p:spPr>
        <p:txBody>
          <a:bodyPr anchor="t" anchorCtr="0"/>
          <a:lstStyle>
            <a:lvl1pPr algn="l">
              <a:lnSpc>
                <a:spcPct val="70000"/>
              </a:lnSpc>
              <a:defRPr sz="6600" spc="15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title</a:t>
            </a:r>
            <a:endParaRPr lang="en-GB" dirty="0"/>
          </a:p>
        </p:txBody>
      </p:sp>
      <p:sp>
        <p:nvSpPr>
          <p:cNvPr id="8" name="Line top Placeholder 20">
            <a:extLst>
              <a:ext uri="{FF2B5EF4-FFF2-40B4-BE49-F238E27FC236}">
                <a16:creationId xmlns:a16="http://schemas.microsoft.com/office/drawing/2014/main" id="{17D7D54B-6527-4825-8FAD-96E4FC82CB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9B7C-35D2-4BFC-B626-23B04DABA913}"/>
              </a:ext>
            </a:extLst>
          </p:cNvPr>
          <p:cNvSpPr>
            <a:spLocks noGrp="1"/>
          </p:cNvSpPr>
          <p:nvPr>
            <p:ph type="dt" sz="half" idx="2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C40E33-143B-774E-829E-4C5851FF5000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242A-3B8C-4E5E-80D7-99C840820E9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E3AC3-07AB-4849-A3F6-1AEDD07016F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104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824EA17E-DC7C-4D02-AAE1-305C779963D7}"/>
              </a:ext>
            </a:extLst>
          </p:cNvPr>
          <p:cNvSpPr/>
          <p:nvPr userDrawn="1"/>
        </p:nvSpPr>
        <p:spPr>
          <a:xfrm>
            <a:off x="0" y="1"/>
            <a:ext cx="9143999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9B7C-35D2-4BFC-B626-23B04DABA913}"/>
              </a:ext>
            </a:extLst>
          </p:cNvPr>
          <p:cNvSpPr>
            <a:spLocks noGrp="1"/>
          </p:cNvSpPr>
          <p:nvPr>
            <p:ph type="dt" sz="half" idx="2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1BDDC2-AF99-3142-8BA1-2FA4E4D4FC5B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242A-3B8C-4E5E-80D7-99C840820E9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E3AC3-07AB-4849-A3F6-1AEDD07016F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027A15A9-232F-E54B-8125-1547426CC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3018865"/>
            <a:ext cx="8061076" cy="178200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A66EABD-2902-E14D-8B4D-782A5A1CAE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000" y="2390064"/>
            <a:ext cx="8061075" cy="605885"/>
          </a:xfrm>
        </p:spPr>
        <p:txBody>
          <a:bodyPr anchor="t" anchorCtr="0"/>
          <a:lstStyle>
            <a:lvl1pPr algn="ctr">
              <a:lnSpc>
                <a:spcPct val="8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2215212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5651E5-97B9-0441-9AEE-52165D8830C1}"/>
              </a:ext>
            </a:extLst>
          </p:cNvPr>
          <p:cNvSpPr/>
          <p:nvPr userDrawn="1"/>
        </p:nvSpPr>
        <p:spPr bwMode="auto">
          <a:xfrm>
            <a:off x="0" y="1"/>
            <a:ext cx="9144000" cy="5143499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B88D29-FDF9-AC4E-B505-389A519EC83C}"/>
              </a:ext>
            </a:extLst>
          </p:cNvPr>
          <p:cNvSpPr/>
          <p:nvPr userDrawn="1"/>
        </p:nvSpPr>
        <p:spPr>
          <a:xfrm rot="10800000">
            <a:off x="1" y="11526"/>
            <a:ext cx="9133541" cy="51319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9B7C-35D2-4BFC-B626-23B04DABA913}"/>
              </a:ext>
            </a:extLst>
          </p:cNvPr>
          <p:cNvSpPr>
            <a:spLocks noGrp="1"/>
          </p:cNvSpPr>
          <p:nvPr>
            <p:ph type="dt" sz="half" idx="2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1BDDC2-AF99-3142-8BA1-2FA4E4D4FC5B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242A-3B8C-4E5E-80D7-99C840820E9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E3AC3-07AB-4849-A3F6-1AEDD07016F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D3985FA-5372-DB45-82B6-272C2BA82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3018865"/>
            <a:ext cx="8061076" cy="178200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11008D1-C58A-C547-944C-A7B3A10586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000" y="2390064"/>
            <a:ext cx="8061075" cy="605885"/>
          </a:xfrm>
        </p:spPr>
        <p:txBody>
          <a:bodyPr anchor="t" anchorCtr="0"/>
          <a:lstStyle>
            <a:lvl1pPr algn="ctr">
              <a:lnSpc>
                <a:spcPct val="8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2815210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F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B05940-6D46-F341-8BFE-3FA085C00375}"/>
              </a:ext>
            </a:extLst>
          </p:cNvPr>
          <p:cNvSpPr/>
          <p:nvPr userDrawn="1"/>
        </p:nvSpPr>
        <p:spPr bwMode="auto">
          <a:xfrm>
            <a:off x="0" y="0"/>
            <a:ext cx="9144000" cy="5319034"/>
          </a:xfrm>
          <a:prstGeom prst="rect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9B7C-35D2-4BFC-B626-23B04DABA913}"/>
              </a:ext>
            </a:extLst>
          </p:cNvPr>
          <p:cNvSpPr>
            <a:spLocks noGrp="1"/>
          </p:cNvSpPr>
          <p:nvPr>
            <p:ph type="dt" sz="half" idx="2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1BDDC2-AF99-3142-8BA1-2FA4E4D4FC5B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242A-3B8C-4E5E-80D7-99C840820E9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E3AC3-07AB-4849-A3F6-1AEDD07016F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4BDA94B-96E9-BA49-AF3E-DBEE0F812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3018865"/>
            <a:ext cx="8061076" cy="178200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CFA1417-18D1-E844-9256-D8770A1394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000" y="2390064"/>
            <a:ext cx="8061075" cy="605885"/>
          </a:xfrm>
        </p:spPr>
        <p:txBody>
          <a:bodyPr anchor="t" anchorCtr="0"/>
          <a:lstStyle>
            <a:lvl1pPr algn="ctr">
              <a:lnSpc>
                <a:spcPct val="8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1555607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B05940-6D46-F341-8BFE-3FA085C00375}"/>
              </a:ext>
            </a:extLst>
          </p:cNvPr>
          <p:cNvSpPr/>
          <p:nvPr userDrawn="1"/>
        </p:nvSpPr>
        <p:spPr bwMode="auto">
          <a:xfrm>
            <a:off x="0" y="0"/>
            <a:ext cx="9144000" cy="5319034"/>
          </a:xfrm>
          <a:prstGeom prst="rect">
            <a:avLst/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9B7C-35D2-4BFC-B626-23B04DABA913}"/>
              </a:ext>
            </a:extLst>
          </p:cNvPr>
          <p:cNvSpPr>
            <a:spLocks noGrp="1"/>
          </p:cNvSpPr>
          <p:nvPr>
            <p:ph type="dt" sz="half" idx="2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1BDDC2-AF99-3142-8BA1-2FA4E4D4FC5B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242A-3B8C-4E5E-80D7-99C840820E9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E3AC3-07AB-4849-A3F6-1AEDD07016F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4BDA94B-96E9-BA49-AF3E-DBEE0F812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3018865"/>
            <a:ext cx="8061076" cy="178200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5"/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CFA1417-18D1-E844-9256-D8770A1394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000" y="2390064"/>
            <a:ext cx="8061075" cy="605885"/>
          </a:xfrm>
        </p:spPr>
        <p:txBody>
          <a:bodyPr anchor="t" anchorCtr="0"/>
          <a:lstStyle>
            <a:lvl1pPr algn="ctr">
              <a:lnSpc>
                <a:spcPct val="8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562196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B05940-6D46-F341-8BFE-3FA085C00375}"/>
              </a:ext>
            </a:extLst>
          </p:cNvPr>
          <p:cNvSpPr/>
          <p:nvPr userDrawn="1"/>
        </p:nvSpPr>
        <p:spPr bwMode="auto">
          <a:xfrm>
            <a:off x="0" y="0"/>
            <a:ext cx="9144000" cy="53190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9B7C-35D2-4BFC-B626-23B04DABA913}"/>
              </a:ext>
            </a:extLst>
          </p:cNvPr>
          <p:cNvSpPr>
            <a:spLocks noGrp="1"/>
          </p:cNvSpPr>
          <p:nvPr>
            <p:ph type="dt" sz="half" idx="2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1BDDC2-AF99-3142-8BA1-2FA4E4D4FC5B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C242A-3B8C-4E5E-80D7-99C840820E9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E3AC3-07AB-4849-A3F6-1AEDD07016F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4BDA94B-96E9-BA49-AF3E-DBEE0F812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3018865"/>
            <a:ext cx="8061076" cy="178200"/>
          </a:xfrm>
        </p:spPr>
        <p:txBody>
          <a:bodyPr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050" b="1" cap="all" spc="150" baseline="0">
                <a:solidFill>
                  <a:schemeClr val="accent4"/>
                </a:solidFill>
                <a:latin typeface="+mn-lt"/>
              </a:defRPr>
            </a:lvl1pPr>
            <a:lvl2pPr marL="0" indent="0" algn="l">
              <a:buFont typeface="Calibri Light" panose="020F0302020204030204" pitchFamily="34" charset="0"/>
              <a:buChar char="​"/>
              <a:defRPr sz="1500"/>
            </a:lvl2pPr>
            <a:lvl3pPr marL="0" indent="0" algn="l">
              <a:buFont typeface="Calibri Light" panose="020F0302020204030204" pitchFamily="34" charset="0"/>
              <a:buChar char="​"/>
              <a:defRPr sz="1500"/>
            </a:lvl3pPr>
            <a:lvl4pPr marL="0" indent="0" algn="l">
              <a:buFont typeface="Calibri Light" panose="020F0302020204030204" pitchFamily="34" charset="0"/>
              <a:buChar char="​"/>
              <a:defRPr sz="1500"/>
            </a:lvl4pPr>
            <a:lvl5pPr marL="0" indent="0" algn="l">
              <a:buFont typeface="Calibri Light" panose="020F0302020204030204" pitchFamily="34" charset="0"/>
              <a:buChar char="​"/>
              <a:defRPr sz="1500"/>
            </a:lvl5pPr>
            <a:lvl6pPr marL="0" indent="0" algn="l">
              <a:buFont typeface="Calibri Light" panose="020F0302020204030204" pitchFamily="34" charset="0"/>
              <a:buChar char="​"/>
              <a:defRPr sz="1500"/>
            </a:lvl6pPr>
            <a:lvl7pPr marL="0" indent="0" algn="l">
              <a:buFont typeface="Calibri Light" panose="020F0302020204030204" pitchFamily="34" charset="0"/>
              <a:buChar char="​"/>
              <a:defRPr sz="1500"/>
            </a:lvl7pPr>
            <a:lvl8pPr marL="0" indent="0" algn="l">
              <a:buFont typeface="Calibri Light" panose="020F0302020204030204" pitchFamily="34" charset="0"/>
              <a:buChar char="​"/>
              <a:defRPr sz="1500"/>
            </a:lvl8pPr>
            <a:lvl9pPr marL="0" indent="0" algn="l">
              <a:buFont typeface="Calibri Light" panose="020F0302020204030204" pitchFamily="34" charset="0"/>
              <a:buChar char="​"/>
              <a:defRPr sz="15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CFA1417-18D1-E844-9256-D8770A1394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000" y="2390064"/>
            <a:ext cx="8061075" cy="605885"/>
          </a:xfrm>
        </p:spPr>
        <p:txBody>
          <a:bodyPr anchor="t" anchorCtr="0"/>
          <a:lstStyle>
            <a:lvl1pPr algn="ctr">
              <a:lnSpc>
                <a:spcPct val="800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Divider title</a:t>
            </a:r>
          </a:p>
        </p:txBody>
      </p:sp>
    </p:spTree>
    <p:extLst>
      <p:ext uri="{BB962C8B-B14F-4D97-AF65-F5344CB8AC3E}">
        <p14:creationId xmlns:p14="http://schemas.microsoft.com/office/powerpoint/2010/main" val="1637830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6AEB5-52F0-4660-8F42-9D54730AF8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                                                                Enter &amp; TAB for next text level                                                                                                                                                                  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AA903-C13B-4AFA-99B6-BE9168B5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BAC1-E2A2-874C-9C17-E199CC0BC4E1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7B696-6AA7-4E5D-B60B-41572D08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Penn Medicine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19847-20E5-4B7E-B872-4144EE84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9326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9D909-49D5-40E7-8A46-904F421801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1075" cy="421335"/>
          </a:xfrm>
        </p:spPr>
        <p:txBody>
          <a:bodyPr/>
          <a:lstStyle/>
          <a:p>
            <a:r>
              <a:rPr lang="en-GB" dirty="0"/>
              <a:t>Click to add title</a:t>
            </a:r>
          </a:p>
        </p:txBody>
      </p:sp>
      <p:sp>
        <p:nvSpPr>
          <p:cNvPr id="3" name="Date Placeholder 14">
            <a:extLst>
              <a:ext uri="{FF2B5EF4-FFF2-40B4-BE49-F238E27FC236}">
                <a16:creationId xmlns:a16="http://schemas.microsoft.com/office/drawing/2014/main" id="{07D39694-6C32-4344-B61F-5C9CAD0FA4E4}"/>
              </a:ext>
            </a:extLst>
          </p:cNvPr>
          <p:cNvSpPr>
            <a:spLocks noGrp="1"/>
          </p:cNvSpPr>
          <p:nvPr>
            <p:ph type="dt" sz="half" idx="29"/>
          </p:nvPr>
        </p:nvSpPr>
        <p:spPr>
          <a:xfrm>
            <a:off x="837000" y="4824900"/>
            <a:ext cx="1515675" cy="135000"/>
          </a:xfrm>
        </p:spPr>
        <p:txBody>
          <a:bodyPr/>
          <a:lstStyle/>
          <a:p>
            <a:fld id="{4F6D264B-FCD5-504D-AF2A-6AB6F8A5B6E1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4" name="Footer Placeholder 15">
            <a:extLst>
              <a:ext uri="{FF2B5EF4-FFF2-40B4-BE49-F238E27FC236}">
                <a16:creationId xmlns:a16="http://schemas.microsoft.com/office/drawing/2014/main" id="{E5DC9A62-1B6C-1841-AA80-25F054886605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6791326" y="4824900"/>
            <a:ext cx="1809749" cy="135000"/>
          </a:xfrm>
        </p:spPr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5" name="Slide Number Placeholder 16">
            <a:extLst>
              <a:ext uri="{FF2B5EF4-FFF2-40B4-BE49-F238E27FC236}">
                <a16:creationId xmlns:a16="http://schemas.microsoft.com/office/drawing/2014/main" id="{CA62C4E2-4C96-3B47-A95B-143F38D45AB7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>
          <a:xfrm>
            <a:off x="540000" y="4828319"/>
            <a:ext cx="297000" cy="135000"/>
          </a:xfrm>
        </p:spPr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10BFD1E-15AC-344D-87FC-2979D4D055C2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545448" y="961335"/>
            <a:ext cx="8055628" cy="20336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4"/>
            <a:r>
              <a:rPr lang="en-GB" noProof="0" dirty="0"/>
              <a:t>Click to add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ACF2008-D0A9-8C49-9C5B-BB260A6520A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285200"/>
            <a:ext cx="8061075" cy="33153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                                                                Enter &amp; TAB for next text level                                                                                                                                                                  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65823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4503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9D909-49D5-40E7-8A46-904F421801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1075" cy="421335"/>
          </a:xfrm>
        </p:spPr>
        <p:txBody>
          <a:bodyPr/>
          <a:lstStyle/>
          <a:p>
            <a:r>
              <a:rPr lang="en-GB" dirty="0"/>
              <a:t>Click to add title</a:t>
            </a:r>
          </a:p>
        </p:txBody>
      </p:sp>
      <p:sp>
        <p:nvSpPr>
          <p:cNvPr id="3" name="Date Placeholder 14">
            <a:extLst>
              <a:ext uri="{FF2B5EF4-FFF2-40B4-BE49-F238E27FC236}">
                <a16:creationId xmlns:a16="http://schemas.microsoft.com/office/drawing/2014/main" id="{07D39694-6C32-4344-B61F-5C9CAD0FA4E4}"/>
              </a:ext>
            </a:extLst>
          </p:cNvPr>
          <p:cNvSpPr>
            <a:spLocks noGrp="1"/>
          </p:cNvSpPr>
          <p:nvPr>
            <p:ph type="dt" sz="half" idx="29"/>
          </p:nvPr>
        </p:nvSpPr>
        <p:spPr>
          <a:xfrm>
            <a:off x="837000" y="4824900"/>
            <a:ext cx="1515675" cy="135000"/>
          </a:xfrm>
        </p:spPr>
        <p:txBody>
          <a:bodyPr/>
          <a:lstStyle/>
          <a:p>
            <a:fld id="{4F6D264B-FCD5-504D-AF2A-6AB6F8A5B6E1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4" name="Footer Placeholder 15">
            <a:extLst>
              <a:ext uri="{FF2B5EF4-FFF2-40B4-BE49-F238E27FC236}">
                <a16:creationId xmlns:a16="http://schemas.microsoft.com/office/drawing/2014/main" id="{E5DC9A62-1B6C-1841-AA80-25F054886605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6791326" y="4824900"/>
            <a:ext cx="1809749" cy="135000"/>
          </a:xfrm>
        </p:spPr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5" name="Slide Number Placeholder 16">
            <a:extLst>
              <a:ext uri="{FF2B5EF4-FFF2-40B4-BE49-F238E27FC236}">
                <a16:creationId xmlns:a16="http://schemas.microsoft.com/office/drawing/2014/main" id="{CA62C4E2-4C96-3B47-A95B-143F38D45AB7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>
          <a:xfrm>
            <a:off x="540000" y="4828319"/>
            <a:ext cx="297000" cy="135000"/>
          </a:xfrm>
        </p:spPr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10BFD1E-15AC-344D-87FC-2979D4D055C2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545448" y="961335"/>
            <a:ext cx="8055628" cy="20336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4"/>
            <a:r>
              <a:rPr lang="en-GB" noProof="0" dirty="0"/>
              <a:t>Click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4377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9D909-49D5-40E7-8A46-904F421801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add title</a:t>
            </a:r>
          </a:p>
        </p:txBody>
      </p:sp>
      <p:sp>
        <p:nvSpPr>
          <p:cNvPr id="3" name="Date Placeholder 14">
            <a:extLst>
              <a:ext uri="{FF2B5EF4-FFF2-40B4-BE49-F238E27FC236}">
                <a16:creationId xmlns:a16="http://schemas.microsoft.com/office/drawing/2014/main" id="{07D39694-6C32-4344-B61F-5C9CAD0FA4E4}"/>
              </a:ext>
            </a:extLst>
          </p:cNvPr>
          <p:cNvSpPr>
            <a:spLocks noGrp="1"/>
          </p:cNvSpPr>
          <p:nvPr>
            <p:ph type="dt" sz="half" idx="29"/>
          </p:nvPr>
        </p:nvSpPr>
        <p:spPr>
          <a:xfrm>
            <a:off x="837000" y="4824900"/>
            <a:ext cx="1515675" cy="135000"/>
          </a:xfrm>
        </p:spPr>
        <p:txBody>
          <a:bodyPr/>
          <a:lstStyle/>
          <a:p>
            <a:fld id="{AC07575F-FB2B-D44A-8E7D-1E54BA99CA55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4" name="Footer Placeholder 15">
            <a:extLst>
              <a:ext uri="{FF2B5EF4-FFF2-40B4-BE49-F238E27FC236}">
                <a16:creationId xmlns:a16="http://schemas.microsoft.com/office/drawing/2014/main" id="{E5DC9A62-1B6C-1841-AA80-25F054886605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6791326" y="4824900"/>
            <a:ext cx="1809749" cy="135000"/>
          </a:xfrm>
        </p:spPr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5" name="Slide Number Placeholder 16">
            <a:extLst>
              <a:ext uri="{FF2B5EF4-FFF2-40B4-BE49-F238E27FC236}">
                <a16:creationId xmlns:a16="http://schemas.microsoft.com/office/drawing/2014/main" id="{CA62C4E2-4C96-3B47-A95B-143F38D45AB7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>
          <a:xfrm>
            <a:off x="540000" y="4828319"/>
            <a:ext cx="297000" cy="135000"/>
          </a:xfrm>
        </p:spPr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0333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CF41-4700-4C0D-801F-1B8DD72EDF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1285200"/>
            <a:ext cx="3895725" cy="33153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707731" y="1285200"/>
            <a:ext cx="3895725" cy="3315375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57FA7-00B8-44B3-BD40-9620D458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D17E-79B1-2744-8ECF-155687C439CF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FF88D-9B85-4FA5-AD9E-F00BDE27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Penn Medicine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37DD5-16E1-437E-B075-CD0296047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6096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B21C0-0E03-457B-B7EC-164B08ECC7B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E5186B-CDB8-8A41-B2C9-5F6CB1451F73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BD72F-3F31-4785-8C35-2D984D92098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6E234DA-2ED9-487C-B345-5FCC08AAE24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059CC919-7F6C-8241-A6BB-3F27E8B0502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545447" y="1460500"/>
            <a:ext cx="2502553" cy="314245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30668A3-9A74-2941-A194-8687CB814BCC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3325905" y="1460500"/>
            <a:ext cx="2499824" cy="314245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B0D78C4B-632E-8547-8312-C1F27740116E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6096000" y="1460500"/>
            <a:ext cx="2502553" cy="314245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A722F8D-C8CB-4941-B541-8CF3C5193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1075" cy="421335"/>
          </a:xfrm>
        </p:spPr>
        <p:txBody>
          <a:bodyPr/>
          <a:lstStyle/>
          <a:p>
            <a:r>
              <a:rPr lang="en-GB" dirty="0"/>
              <a:t>Click to add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54989695-0AEB-9E43-BBD0-94F84F0D1D56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545448" y="961335"/>
            <a:ext cx="8055628" cy="20336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4"/>
            <a:r>
              <a:rPr lang="en-GB" noProof="0" dirty="0"/>
              <a:t>Click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3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>
          <p15:clr>
            <a:srgbClr val="F26B43"/>
          </p15:clr>
        </p15:guide>
        <p15:guide id="2" orient="horz" pos="2274">
          <p15:clr>
            <a:srgbClr val="F26B43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B21C0-0E03-457B-B7EC-164B08ECC7B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E5186B-CDB8-8A41-B2C9-5F6CB1451F73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BD72F-3F31-4785-8C35-2D984D92098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6E234DA-2ED9-487C-B345-5FCC08AAE24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059CC919-7F6C-8241-A6BB-3F27E8B0502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539571" y="1460500"/>
            <a:ext cx="1813105" cy="314245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30668A3-9A74-2941-A194-8687CB814BCC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2630589" y="1460500"/>
            <a:ext cx="1813105" cy="314245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B0D78C4B-632E-8547-8312-C1F27740116E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4714883" y="1460500"/>
            <a:ext cx="1813105" cy="314245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14850CC6-14AE-4344-BD4D-520B630A7169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6792453" y="1460500"/>
            <a:ext cx="1813105" cy="3142457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A722F8D-C8CB-4941-B541-8CF3C5193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1075" cy="421335"/>
          </a:xfrm>
        </p:spPr>
        <p:txBody>
          <a:bodyPr/>
          <a:lstStyle/>
          <a:p>
            <a:r>
              <a:rPr lang="en-GB" dirty="0"/>
              <a:t>Click to add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54989695-0AEB-9E43-BBD0-94F84F0D1D56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545448" y="961335"/>
            <a:ext cx="8055628" cy="20336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4"/>
            <a:r>
              <a:rPr lang="en-GB" noProof="0" dirty="0"/>
              <a:t>Click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579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>
          <p15:clr>
            <a:srgbClr val="F26B43"/>
          </p15:clr>
        </p15:guide>
        <p15:guide id="2" orient="horz" pos="2274">
          <p15:clr>
            <a:srgbClr val="F26B43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 -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130403" y="0"/>
            <a:ext cx="4013597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8B3DD9D2-618D-EE45-B89E-9AFA319CA09D}"/>
              </a:ext>
            </a:extLst>
          </p:cNvPr>
          <p:cNvSpPr>
            <a:spLocks noGrp="1"/>
          </p:cNvSpPr>
          <p:nvPr>
            <p:ph type="dt" sz="half" idx="29"/>
          </p:nvPr>
        </p:nvSpPr>
        <p:spPr>
          <a:xfrm>
            <a:off x="837000" y="4824900"/>
            <a:ext cx="1515675" cy="135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FC7E4D-C3AA-584D-BC3B-D9965C0CE617}" type="datetime4">
              <a:rPr lang="en-US" smtClean="0"/>
              <a:pPr/>
              <a:t>November 4, 2023</a:t>
            </a:fld>
            <a:endParaRPr lang="en-GB" dirty="0"/>
          </a:p>
        </p:txBody>
      </p:sp>
      <p:sp>
        <p:nvSpPr>
          <p:cNvPr id="9" name="Slide Number Placeholder 16">
            <a:extLst>
              <a:ext uri="{FF2B5EF4-FFF2-40B4-BE49-F238E27FC236}">
                <a16:creationId xmlns:a16="http://schemas.microsoft.com/office/drawing/2014/main" id="{BD494118-E624-354F-9C03-DA64F3FC774A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>
          <a:xfrm>
            <a:off x="540000" y="4828319"/>
            <a:ext cx="297000" cy="135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9336929-E6AF-8045-BC40-1D5318BBDB2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white">
          <a:xfrm>
            <a:off x="6791326" y="4824900"/>
            <a:ext cx="1809749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Penn Medicine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3903CCD-1753-4744-A89C-5C1A2FDEB3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354" y="540000"/>
            <a:ext cx="4166541" cy="421335"/>
          </a:xfrm>
        </p:spPr>
        <p:txBody>
          <a:bodyPr/>
          <a:lstStyle/>
          <a:p>
            <a:r>
              <a:rPr lang="en-GB" dirty="0"/>
              <a:t>Click to add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947DEC1-A50D-EB41-86BA-8950F8D4150B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539353" y="964755"/>
            <a:ext cx="4167188" cy="363582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060534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812675" cy="1898100"/>
          </a:xfrm>
        </p:spPr>
        <p:txBody>
          <a:bodyPr/>
          <a:lstStyle>
            <a:lvl1pPr>
              <a:defRPr sz="2100"/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2707481"/>
            <a:ext cx="1811700" cy="189810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623425" y="539999"/>
            <a:ext cx="5980031" cy="4065582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98FB850-FB82-4BFB-9804-8994FC797D75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39A6B84-F817-3C46-B3AA-A04F69C5D044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78950A0-9C85-49B3-834A-4CC59F92032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dirty="0"/>
              <a:t>Penn Medicine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FD8AA9C-93A9-4D69-B89F-3B6F47D1B6E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32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>
          <p15:clr>
            <a:srgbClr val="F26B43"/>
          </p15:clr>
        </p15:guide>
        <p15:guide id="2" orient="horz" pos="2274">
          <p15:clr>
            <a:srgbClr val="F26B43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6AAB774-711B-4884-9C6E-B5747BF8F7A7}"/>
              </a:ext>
            </a:extLst>
          </p:cNvPr>
          <p:cNvSpPr/>
          <p:nvPr userDrawn="1"/>
        </p:nvSpPr>
        <p:spPr>
          <a:xfrm>
            <a:off x="0" y="1"/>
            <a:ext cx="4571100" cy="5143500"/>
          </a:xfrm>
          <a:prstGeom prst="rect">
            <a:avLst/>
          </a:prstGeom>
          <a:gradFill flip="none" rotWithShape="1">
            <a:gsLst>
              <a:gs pos="86000">
                <a:srgbClr val="1F538F"/>
              </a:gs>
              <a:gs pos="60000">
                <a:schemeClr val="accent1"/>
              </a:gs>
              <a:gs pos="100000">
                <a:schemeClr val="accent3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539999" y="540000"/>
            <a:ext cx="3763800" cy="1898100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white">
          <a:xfrm>
            <a:off x="540000" y="2707480"/>
            <a:ext cx="3763799" cy="1898100"/>
          </a:xfrm>
        </p:spPr>
        <p:txBody>
          <a:bodyPr/>
          <a:lstStyle>
            <a:lvl1pPr>
              <a:buClr>
                <a:schemeClr val="accent2">
                  <a:lumMod val="20000"/>
                  <a:lumOff val="80000"/>
                </a:schemeClr>
              </a:buClr>
              <a:defRPr sz="1200">
                <a:solidFill>
                  <a:schemeClr val="bg1"/>
                </a:solidFill>
              </a:defRPr>
            </a:lvl1pPr>
            <a:lvl2pPr>
              <a:buClr>
                <a:schemeClr val="accent2">
                  <a:lumMod val="20000"/>
                  <a:lumOff val="80000"/>
                </a:schemeClr>
              </a:buClr>
              <a:defRPr sz="1050">
                <a:solidFill>
                  <a:schemeClr val="bg1"/>
                </a:solidFill>
              </a:defRPr>
            </a:lvl2pPr>
            <a:lvl3pPr>
              <a:buClr>
                <a:schemeClr val="accent2">
                  <a:lumMod val="20000"/>
                  <a:lumOff val="80000"/>
                </a:schemeClr>
              </a:buClr>
              <a:defRPr sz="105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  <a:lvl6pPr>
              <a:defRPr sz="1050">
                <a:solidFill>
                  <a:schemeClr val="bg1"/>
                </a:solidFill>
              </a:defRPr>
            </a:lvl6pPr>
            <a:lvl7pPr>
              <a:defRPr sz="750">
                <a:solidFill>
                  <a:schemeClr val="bg1"/>
                </a:solidFill>
              </a:defRPr>
            </a:lvl7pPr>
            <a:lvl8pPr>
              <a:defRPr sz="750">
                <a:solidFill>
                  <a:schemeClr val="bg1"/>
                </a:solidFill>
              </a:defRPr>
            </a:lvl8pPr>
            <a:lvl9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B21C0-0E03-457B-B7EC-164B08ECC7BD}"/>
              </a:ext>
            </a:extLst>
          </p:cNvPr>
          <p:cNvSpPr>
            <a:spLocks noGrp="1"/>
          </p:cNvSpPr>
          <p:nvPr>
            <p:ph type="dt" sz="half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FBDBFA-63CD-1C4E-B8B8-BE4914219FAE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BD72F-3F31-4785-8C35-2D984D92098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6E234DA-2ED9-487C-B345-5FCC08AAE24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Line top Placeholder 20">
            <a:extLst>
              <a:ext uri="{FF2B5EF4-FFF2-40B4-BE49-F238E27FC236}">
                <a16:creationId xmlns:a16="http://schemas.microsoft.com/office/drawing/2014/main" id="{A4DB2221-6DB0-4BBA-B609-7220336DDCA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3CAB769-DC71-724A-9ED4-C6101C67DDB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790352" y="539354"/>
            <a:ext cx="1813105" cy="1897856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F4B2C77-B92B-A942-9E15-6255EA95D018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6790352" y="2717778"/>
            <a:ext cx="1813105" cy="1897856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951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>
          <p15:clr>
            <a:srgbClr val="F26B43"/>
          </p15:clr>
        </p15:guide>
        <p15:guide id="2" orient="horz" pos="2274">
          <p15:clr>
            <a:srgbClr val="F26B43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5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812675" cy="1898100"/>
          </a:xfrm>
        </p:spPr>
        <p:txBody>
          <a:bodyPr/>
          <a:lstStyle>
            <a:lvl1pPr>
              <a:defRPr sz="2100"/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26D4F04-2789-4AE8-AD21-DF6B422B5B0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485C0F7-C298-2C43-A6E8-4160D10EE9B1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6EF469FF-C1CB-412A-8798-8DE25352704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7C463D03-95C9-4023-9944-79DA96A7E5E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5A155E5-35BF-0E42-9DDC-EFCC774F85D3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2623425" y="539999"/>
            <a:ext cx="1812676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3E6B426E-0A98-B949-BA35-A0A3F90F7C14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4707719" y="539999"/>
            <a:ext cx="1812676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E704C35-CD4D-E043-AADE-441547C043CC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6792012" y="539999"/>
            <a:ext cx="1812676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B2C07AD2-A573-3640-A9AF-E81AA5B9F159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4707719" y="2711699"/>
            <a:ext cx="1812676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F0FF3D95-BC1F-A948-907D-26CA11FBBB8E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539131" y="2711699"/>
            <a:ext cx="3897138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810855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>
          <p15:clr>
            <a:srgbClr val="F26B43"/>
          </p15:clr>
        </p15:guide>
        <p15:guide id="2" orient="horz" pos="2274">
          <p15:clr>
            <a:srgbClr val="F26B43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5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lored box">
            <a:extLst>
              <a:ext uri="{FF2B5EF4-FFF2-40B4-BE49-F238E27FC236}">
                <a16:creationId xmlns:a16="http://schemas.microsoft.com/office/drawing/2014/main" id="{35E083DC-03F1-40FB-A99D-ADAB61420270}"/>
              </a:ext>
            </a:extLst>
          </p:cNvPr>
          <p:cNvSpPr/>
          <p:nvPr userDrawn="1"/>
        </p:nvSpPr>
        <p:spPr>
          <a:xfrm>
            <a:off x="0" y="1"/>
            <a:ext cx="2352675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540000" y="540000"/>
            <a:ext cx="1668600" cy="1898100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white">
          <a:xfrm>
            <a:off x="540000" y="2708100"/>
            <a:ext cx="1668600" cy="1898100"/>
          </a:xfrm>
        </p:spPr>
        <p:txBody>
          <a:bodyPr/>
          <a:lstStyle>
            <a:lvl1pPr>
              <a:buClr>
                <a:schemeClr val="accent2">
                  <a:lumMod val="20000"/>
                  <a:lumOff val="80000"/>
                </a:schemeClr>
              </a:buClr>
              <a:defRPr sz="1200">
                <a:solidFill>
                  <a:schemeClr val="bg1"/>
                </a:solidFill>
              </a:defRPr>
            </a:lvl1pPr>
            <a:lvl2pPr>
              <a:buClr>
                <a:schemeClr val="accent2">
                  <a:lumMod val="20000"/>
                  <a:lumOff val="80000"/>
                </a:schemeClr>
              </a:buClr>
              <a:defRPr sz="1050">
                <a:solidFill>
                  <a:schemeClr val="bg1"/>
                </a:solidFill>
              </a:defRPr>
            </a:lvl2pPr>
            <a:lvl3pPr>
              <a:buClr>
                <a:schemeClr val="accent2">
                  <a:lumMod val="20000"/>
                  <a:lumOff val="80000"/>
                </a:schemeClr>
              </a:buClr>
              <a:defRPr sz="105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>
              <a:defRPr sz="1350">
                <a:solidFill>
                  <a:schemeClr val="bg1"/>
                </a:solidFill>
              </a:defRPr>
            </a:lvl5pPr>
            <a:lvl6pPr>
              <a:defRPr sz="1050">
                <a:solidFill>
                  <a:schemeClr val="bg1"/>
                </a:solidFill>
              </a:defRPr>
            </a:lvl6pPr>
            <a:lvl7pPr>
              <a:defRPr sz="750">
                <a:solidFill>
                  <a:schemeClr val="bg1"/>
                </a:solidFill>
              </a:defRPr>
            </a:lvl7pPr>
            <a:lvl8pPr>
              <a:defRPr sz="750">
                <a:solidFill>
                  <a:schemeClr val="bg1"/>
                </a:solidFill>
              </a:defRPr>
            </a:lvl8pPr>
            <a:lvl9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Enter &amp; TAB for next text level                                                                                                             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FE582C-0FF2-49EE-A170-46ADAE93DC24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503D9E-9E10-BC44-BC3C-5F2550F86F74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FD619-B073-4A61-9B65-6C68653CB97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DC0BF06-900D-4EF1-999B-81C8C5A9F88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923176B7-29FD-5C43-81FD-E4E79F8BCF8F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2623424" y="539999"/>
            <a:ext cx="3896100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10B1306-2ED8-374C-92EA-C5030AF9900A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6790781" y="539999"/>
            <a:ext cx="1812676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55B1C68-D031-364C-8054-1D5811395E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2623424" y="2711699"/>
            <a:ext cx="3896100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D2D1CA2-0D41-CB4A-B1E8-24916A7A4851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790781" y="2711699"/>
            <a:ext cx="1812676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1544464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>
          <p15:clr>
            <a:srgbClr val="F26B43"/>
          </p15:clr>
        </p15:guide>
        <p15:guide id="2" orient="horz" pos="2274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9A64-43FA-4A7F-A123-09A0BAB6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48571"/>
            <a:ext cx="8520600" cy="477054"/>
          </a:xfrm>
          <a:noFill/>
          <a:ln>
            <a:noFill/>
          </a:ln>
        </p:spPr>
        <p:txBody>
          <a:bodyPr lIns="0" tIns="0" rIns="1828800" bIns="45720" anchor="b" anchorCtr="0">
            <a:noAutofit/>
          </a:bodyPr>
          <a:lstStyle>
            <a:lvl1pPr>
              <a:defRPr lang="en-US" dirty="0"/>
            </a:lvl1pPr>
          </a:lstStyle>
          <a:p>
            <a:pPr lvl="0">
              <a:buClr>
                <a:schemeClr val="dk1"/>
              </a:buClr>
              <a:buSzPct val="100000"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366DB-D886-4B18-95E5-A37EE1F624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1700" y="883772"/>
            <a:ext cx="4023360" cy="20574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A8705-94FC-45C0-8D56-1E27CA487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1700" y="1175658"/>
            <a:ext cx="4023360" cy="32642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2C8F06-872A-467B-AA83-FE8CF458782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808940" y="883772"/>
            <a:ext cx="4023360" cy="20574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DAD302-62F4-4809-92E5-2C2A38882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08940" y="1175658"/>
            <a:ext cx="4023360" cy="32642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88451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5 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ed box">
            <a:extLst>
              <a:ext uri="{FF2B5EF4-FFF2-40B4-BE49-F238E27FC236}">
                <a16:creationId xmlns:a16="http://schemas.microsoft.com/office/drawing/2014/main" id="{F9248D62-CB8F-494B-94CE-7F93C221CC57}"/>
              </a:ext>
            </a:extLst>
          </p:cNvPr>
          <p:cNvSpPr/>
          <p:nvPr userDrawn="1"/>
        </p:nvSpPr>
        <p:spPr>
          <a:xfrm>
            <a:off x="6790500" y="1"/>
            <a:ext cx="23535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39999"/>
            <a:ext cx="1812675" cy="1898100"/>
          </a:xfrm>
        </p:spPr>
        <p:txBody>
          <a:bodyPr/>
          <a:lstStyle>
            <a:lvl1pPr>
              <a:defRPr sz="21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E7AF4-6863-4A1B-8E18-ABBFCF72668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C8C54E-F6D9-0149-9309-41F0EFF984EF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1F9A3-5260-4EC9-9BD5-3D07A11AC49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5BF74F1-5BB2-416F-A9D3-6EC575737A4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231F9278-ECE3-264C-B774-30E6381BEBE9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2623425" y="539999"/>
            <a:ext cx="3896438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EB92EB2-AE65-1E47-A025-E4A354117C2B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6905065" y="539999"/>
            <a:ext cx="1699624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DDFB83C-755F-3C42-AF41-BB534F48C37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2623425" y="2711699"/>
            <a:ext cx="3896438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7072A77-16E8-6A4F-92A5-75B77181D334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905065" y="2711699"/>
            <a:ext cx="1699624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1781CD55-F3F0-2A4D-AEF1-00A8793F4AE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537883" y="2711699"/>
            <a:ext cx="1812675" cy="1897211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800"/>
            </a:lvl4pPr>
            <a:lvl5pPr>
              <a:defRPr sz="1200"/>
            </a:lvl5pPr>
            <a:lvl6pPr>
              <a:defRPr sz="1050"/>
            </a:lvl6pPr>
            <a:lvl7pPr>
              <a:defRPr sz="750"/>
            </a:lvl7pPr>
            <a:lvl8pPr>
              <a:defRPr sz="750"/>
            </a:lvl8pPr>
          </a:lstStyle>
          <a:p>
            <a:pPr lvl="0"/>
            <a:r>
              <a:rPr lang="en-GB" noProof="0" dirty="0"/>
              <a:t>Click to add text                                                                                                                                  </a:t>
            </a:r>
            <a:br>
              <a:rPr lang="en-GB" noProof="0" dirty="0"/>
            </a:br>
            <a:r>
              <a:rPr lang="en-GB" noProof="0" dirty="0"/>
              <a:t>Enter &amp; TAB for next text level                                                                                                              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09194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7">
          <p15:clr>
            <a:srgbClr val="F26B43"/>
          </p15:clr>
        </p15:guide>
        <p15:guide id="2" orient="horz" pos="2274">
          <p15:clr>
            <a:srgbClr val="F26B43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HETORICAL Two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ackground">
            <a:extLst>
              <a:ext uri="{FF2B5EF4-FFF2-40B4-BE49-F238E27FC236}">
                <a16:creationId xmlns:a16="http://schemas.microsoft.com/office/drawing/2014/main" id="{46130525-2F7E-40AB-A1A7-FD167D87892B}"/>
              </a:ext>
            </a:extLst>
          </p:cNvPr>
          <p:cNvSpPr/>
          <p:nvPr userDrawn="1"/>
        </p:nvSpPr>
        <p:spPr>
          <a:xfrm>
            <a:off x="1" y="1"/>
            <a:ext cx="9143999" cy="5143500"/>
          </a:xfrm>
          <a:prstGeom prst="rect">
            <a:avLst/>
          </a:prstGeom>
          <a:gradFill flip="none" rotWithShape="1">
            <a:gsLst>
              <a:gs pos="86000">
                <a:srgbClr val="1F538F"/>
              </a:gs>
              <a:gs pos="45000">
                <a:schemeClr val="accent1"/>
              </a:gs>
              <a:gs pos="100000">
                <a:schemeClr val="accent3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4" name="Box">
            <a:extLst>
              <a:ext uri="{FF2B5EF4-FFF2-40B4-BE49-F238E27FC236}">
                <a16:creationId xmlns:a16="http://schemas.microsoft.com/office/drawing/2014/main" id="{C811CEEF-AACC-44B6-BACB-BB91686526B7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6BF518-B866-4451-A6C0-75AA2696E92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white">
          <a:xfrm>
            <a:off x="540000" y="540000"/>
            <a:ext cx="3763800" cy="4063603"/>
          </a:xfrm>
        </p:spPr>
        <p:txBody>
          <a:bodyPr/>
          <a:lstStyle>
            <a:lvl1pPr marL="0" indent="0">
              <a:lnSpc>
                <a:spcPct val="74000"/>
              </a:lnSpc>
              <a:spcBef>
                <a:spcPts val="900"/>
              </a:spcBef>
              <a:spcAft>
                <a:spcPts val="900"/>
              </a:spcAft>
              <a:buFont typeface="Calibri Light" panose="020F0302020204030204" pitchFamily="34" charset="0"/>
              <a:buChar char="​"/>
              <a:defRPr sz="6000" cap="all" baseline="0">
                <a:solidFill>
                  <a:schemeClr val="bg1"/>
                </a:solidFill>
              </a:defRPr>
            </a:lvl1pPr>
            <a:lvl2pPr marL="102600" indent="-102600">
              <a:spcBef>
                <a:spcPts val="450"/>
              </a:spcBef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defRPr sz="1200">
                <a:solidFill>
                  <a:schemeClr val="bg1"/>
                </a:solidFill>
              </a:defRPr>
            </a:lvl2pPr>
            <a:lvl3pPr marL="205200" indent="-102600">
              <a:lnSpc>
                <a:spcPct val="100000"/>
              </a:lnSpc>
              <a:spcAft>
                <a:spcPts val="75"/>
              </a:spcAft>
              <a:buClr>
                <a:schemeClr val="accent2">
                  <a:lumMod val="20000"/>
                  <a:lumOff val="80000"/>
                </a:schemeClr>
              </a:buClr>
              <a:defRPr sz="1050">
                <a:solidFill>
                  <a:schemeClr val="bg1"/>
                </a:solidFill>
              </a:defRPr>
            </a:lvl3pPr>
            <a:lvl4pPr marL="307800" indent="-102600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2">
                  <a:lumMod val="20000"/>
                  <a:lumOff val="80000"/>
                </a:schemeClr>
              </a:buClr>
              <a:buFont typeface="Calibri Light" panose="020F0302020204030204" pitchFamily="34" charset="0"/>
              <a:buChar char="•"/>
              <a:defRPr sz="1050" b="0" cap="none" spc="0" baseline="0">
                <a:solidFill>
                  <a:schemeClr val="bg1"/>
                </a:solidFill>
                <a:latin typeface="+mj-lt"/>
              </a:defRPr>
            </a:lvl4pPr>
            <a:lvl5pPr>
              <a:spcBef>
                <a:spcPts val="900"/>
              </a:spcBef>
              <a:spcAft>
                <a:spcPts val="225"/>
              </a:spcAft>
              <a:defRPr sz="1800" b="1" cap="all" spc="15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defRPr>
            </a:lvl5pPr>
            <a:lvl6pPr marL="0" indent="0">
              <a:spcBef>
                <a:spcPts val="0"/>
              </a:spcBef>
              <a:spcAft>
                <a:spcPts val="900"/>
              </a:spcAft>
              <a:buFont typeface="Calibri Light" panose="020F0302020204030204" pitchFamily="34" charset="0"/>
              <a:buChar char="​"/>
              <a:defRPr sz="1200" b="0">
                <a:solidFill>
                  <a:schemeClr val="bg1"/>
                </a:solidFill>
                <a:latin typeface="+mj-lt"/>
              </a:defRPr>
            </a:lvl6pPr>
            <a:lvl7pPr marL="0" indent="0">
              <a:lnSpc>
                <a:spcPct val="100000"/>
              </a:lnSpc>
              <a:spcBef>
                <a:spcPts val="900"/>
              </a:spcBef>
              <a:spcAft>
                <a:spcPts val="150"/>
              </a:spcAft>
              <a:buFont typeface="Berlingske Serif Text Office"/>
              <a:buChar char="​"/>
              <a:defRPr sz="1200" b="1" cap="all" spc="150" baseline="0">
                <a:solidFill>
                  <a:schemeClr val="bg1"/>
                </a:solidFill>
                <a:latin typeface="+mn-lt"/>
              </a:defRPr>
            </a:lvl7pPr>
            <a:lvl8pPr marL="0" indent="0">
              <a:spcBef>
                <a:spcPts val="150"/>
              </a:spcBef>
              <a:spcAft>
                <a:spcPts val="450"/>
              </a:spcAft>
              <a:buFont typeface="Berlingske Serif Text Office"/>
              <a:buChar char="​"/>
              <a:defRPr sz="750" b="0" cap="all" spc="150" baseline="0">
                <a:solidFill>
                  <a:schemeClr val="bg1"/>
                </a:solidFill>
                <a:latin typeface="+mn-lt"/>
              </a:defRPr>
            </a:lvl8pPr>
            <a:lvl9pPr marL="102600" indent="-102600">
              <a:lnSpc>
                <a:spcPct val="90000"/>
              </a:lnSpc>
              <a:spcBef>
                <a:spcPts val="30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750" cap="none" baseline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10" name="Line top Placeholder 20">
            <a:extLst>
              <a:ext uri="{FF2B5EF4-FFF2-40B4-BE49-F238E27FC236}">
                <a16:creationId xmlns:a16="http://schemas.microsoft.com/office/drawing/2014/main" id="{BBA1324E-2F27-4D93-8326-ACCAEE826D7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D3CB728D-562C-4881-8CA7-557180D6C225}"/>
              </a:ext>
            </a:extLst>
          </p:cNvPr>
          <p:cNvSpPr>
            <a:spLocks noGrp="1"/>
          </p:cNvSpPr>
          <p:nvPr>
            <p:ph type="dt" sz="half" idx="2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5042DF-EB92-A642-96D0-229C9E193C67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3F5350DD-62F8-4345-978E-AE4BEDD2E9F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9300970-3830-455C-BC25-9B37A427FE1F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62ED1F9D-1902-4563-B21A-C3B6694D76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841100" y="540000"/>
            <a:ext cx="3763800" cy="4063603"/>
          </a:xfrm>
        </p:spPr>
        <p:txBody>
          <a:bodyPr/>
          <a:lstStyle>
            <a:lvl1pPr marL="0" indent="0">
              <a:lnSpc>
                <a:spcPct val="74000"/>
              </a:lnSpc>
              <a:spcBef>
                <a:spcPts val="900"/>
              </a:spcBef>
              <a:spcAft>
                <a:spcPts val="900"/>
              </a:spcAft>
              <a:buFont typeface="Calibri Light" panose="020F0302020204030204" pitchFamily="34" charset="0"/>
              <a:buChar char="​"/>
              <a:defRPr sz="6000" cap="all" baseline="0">
                <a:solidFill>
                  <a:schemeClr val="accent1"/>
                </a:solidFill>
              </a:defRPr>
            </a:lvl1pPr>
            <a:lvl2pPr marL="102600" indent="-102600"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defRPr sz="1200">
                <a:solidFill>
                  <a:schemeClr val="accent1"/>
                </a:solidFill>
              </a:defRPr>
            </a:lvl2pPr>
            <a:lvl3pPr marL="205200" indent="-102600">
              <a:lnSpc>
                <a:spcPct val="100000"/>
              </a:lnSpc>
              <a:spcAft>
                <a:spcPts val="75"/>
              </a:spcAft>
              <a:buClr>
                <a:srgbClr val="9EC3E1"/>
              </a:buClr>
              <a:defRPr sz="1050">
                <a:solidFill>
                  <a:schemeClr val="accent1"/>
                </a:solidFill>
              </a:defRPr>
            </a:lvl3pPr>
            <a:lvl4pPr marL="307800" indent="-102600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Font typeface="Calibri Light" panose="020F0302020204030204" pitchFamily="34" charset="0"/>
              <a:buChar char="•"/>
              <a:defRPr sz="1050" b="0" cap="none" spc="0" baseline="0">
                <a:solidFill>
                  <a:schemeClr val="accent1"/>
                </a:solidFill>
                <a:latin typeface="+mj-lt"/>
              </a:defRPr>
            </a:lvl4pPr>
            <a:lvl5pPr>
              <a:spcBef>
                <a:spcPts val="900"/>
              </a:spcBef>
              <a:spcAft>
                <a:spcPts val="225"/>
              </a:spcAft>
              <a:defRPr sz="1800" b="1" cap="all" spc="150" baseline="0">
                <a:solidFill>
                  <a:schemeClr val="accent3"/>
                </a:solidFill>
                <a:latin typeface="+mn-lt"/>
              </a:defRPr>
            </a:lvl5pPr>
            <a:lvl6pPr marL="0" indent="0">
              <a:spcBef>
                <a:spcPts val="0"/>
              </a:spcBef>
              <a:spcAft>
                <a:spcPts val="900"/>
              </a:spcAft>
              <a:buFont typeface="Calibri Light" panose="020F0302020204030204" pitchFamily="34" charset="0"/>
              <a:buChar char="​"/>
              <a:defRPr sz="1200" b="0">
                <a:solidFill>
                  <a:schemeClr val="accent1"/>
                </a:solidFill>
                <a:latin typeface="+mj-lt"/>
              </a:defRPr>
            </a:lvl6pPr>
            <a:lvl7pPr marL="0" indent="0">
              <a:lnSpc>
                <a:spcPct val="100000"/>
              </a:lnSpc>
              <a:spcBef>
                <a:spcPts val="900"/>
              </a:spcBef>
              <a:spcAft>
                <a:spcPts val="150"/>
              </a:spcAft>
              <a:buFont typeface="Berlingske Serif Text Office"/>
              <a:buChar char="​"/>
              <a:defRPr sz="1200" b="1" cap="all" spc="150" normalizeH="0" baseline="0">
                <a:solidFill>
                  <a:schemeClr val="accent1"/>
                </a:solidFill>
                <a:latin typeface="+mn-lt"/>
              </a:defRPr>
            </a:lvl7pPr>
            <a:lvl8pPr marL="0" indent="0">
              <a:spcBef>
                <a:spcPts val="150"/>
              </a:spcBef>
              <a:spcAft>
                <a:spcPts val="450"/>
              </a:spcAft>
              <a:buFont typeface="Berlingske Serif Text Office"/>
              <a:buChar char="​"/>
              <a:defRPr sz="750" b="0" cap="all" spc="150" baseline="0">
                <a:solidFill>
                  <a:schemeClr val="accent1"/>
                </a:solidFill>
                <a:latin typeface="+mn-lt"/>
              </a:defRPr>
            </a:lvl8pPr>
            <a:lvl9pPr marL="102600" indent="-102600">
              <a:lnSpc>
                <a:spcPct val="90000"/>
              </a:lnSpc>
              <a:spcBef>
                <a:spcPts val="30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750" cap="none" baseline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314712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lored box">
            <a:extLst>
              <a:ext uri="{FF2B5EF4-FFF2-40B4-BE49-F238E27FC236}">
                <a16:creationId xmlns:a16="http://schemas.microsoft.com/office/drawing/2014/main" id="{99CB2C93-B273-4D6B-BEA0-9A43927C6C04}"/>
              </a:ext>
            </a:extLst>
          </p:cNvPr>
          <p:cNvSpPr/>
          <p:nvPr userDrawn="1"/>
        </p:nvSpPr>
        <p:spPr>
          <a:xfrm>
            <a:off x="0" y="3420"/>
            <a:ext cx="4571998" cy="5143500"/>
          </a:xfrm>
          <a:prstGeom prst="rect">
            <a:avLst/>
          </a:prstGeom>
          <a:gradFill flip="none" rotWithShape="1">
            <a:gsLst>
              <a:gs pos="38000">
                <a:srgbClr val="D8E7F3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GB" sz="1500" noProof="0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66167BD-2E1B-4064-9794-6E83082165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353" y="1285200"/>
            <a:ext cx="3763800" cy="3315600"/>
          </a:xfrm>
        </p:spPr>
        <p:txBody>
          <a:bodyPr/>
          <a:lstStyle>
            <a:lvl1pPr marL="0" indent="0">
              <a:lnSpc>
                <a:spcPct val="15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500" kern="200" cap="all" spc="150" baseline="0"/>
            </a:lvl1pPr>
            <a:lvl2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alibri Light" panose="020F0302020204030204" pitchFamily="34" charset="0"/>
              <a:buChar char="​"/>
              <a:defRPr sz="1500" cap="all" spc="150" baseline="0"/>
            </a:lvl2pPr>
            <a:lvl3pPr marL="0" indent="0">
              <a:lnSpc>
                <a:spcPct val="15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500" b="0" cap="all" spc="150">
                <a:solidFill>
                  <a:schemeClr val="accent1"/>
                </a:solidFill>
                <a:latin typeface="+mj-lt"/>
              </a:defRPr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500" b="0" cap="all" spc="150">
                <a:solidFill>
                  <a:schemeClr val="accent1"/>
                </a:solidFill>
                <a:latin typeface="+mj-lt"/>
              </a:defRPr>
            </a:lvl4pPr>
            <a:lvl5pPr>
              <a:lnSpc>
                <a:spcPct val="150000"/>
              </a:lnSpc>
              <a:spcAft>
                <a:spcPts val="0"/>
              </a:spcAft>
              <a:defRPr sz="1500" b="0" cap="all" spc="150">
                <a:solidFill>
                  <a:schemeClr val="accent1"/>
                </a:solidFill>
                <a:latin typeface="+mj-lt"/>
              </a:defRPr>
            </a:lvl5pPr>
            <a:lvl6pPr marL="0" indent="0">
              <a:lnSpc>
                <a:spcPct val="150000"/>
              </a:lnSpc>
              <a:spcAft>
                <a:spcPts val="0"/>
              </a:spcAft>
              <a:buFont typeface="Calibri Light" panose="020F0302020204030204" pitchFamily="34" charset="0"/>
              <a:buChar char="​"/>
              <a:defRPr sz="1500" b="0" cap="all" spc="150">
                <a:solidFill>
                  <a:schemeClr val="accent1"/>
                </a:solidFill>
                <a:latin typeface="+mj-lt"/>
              </a:defRPr>
            </a:lvl6pPr>
            <a:lvl7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500" b="0" cap="all" spc="150">
                <a:solidFill>
                  <a:schemeClr val="accent1"/>
                </a:solidFill>
                <a:latin typeface="+mj-lt"/>
              </a:defRPr>
            </a:lvl7pPr>
            <a:lvl8pPr>
              <a:lnSpc>
                <a:spcPct val="150000"/>
              </a:lnSpc>
              <a:spcAft>
                <a:spcPts val="0"/>
              </a:spcAft>
              <a:defRPr sz="1500" b="0" cap="all" spc="150">
                <a:solidFill>
                  <a:schemeClr val="accent1"/>
                </a:solidFill>
                <a:latin typeface="+mj-lt"/>
              </a:defRPr>
            </a:lvl8pPr>
            <a:lvl9pPr>
              <a:lnSpc>
                <a:spcPct val="150000"/>
              </a:lnSpc>
              <a:spcBef>
                <a:spcPts val="0"/>
              </a:spcBef>
              <a:defRPr sz="1500" b="0" cap="all" spc="150">
                <a:solidFill>
                  <a:schemeClr val="accent1"/>
                </a:solidFill>
                <a:latin typeface="+mj-lt"/>
              </a:defRPr>
            </a:lvl9pPr>
          </a:lstStyle>
          <a:p>
            <a:pPr lvl="0"/>
            <a:r>
              <a:rPr lang="en-GB" dirty="0"/>
              <a:t>Click to add quote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138040B8-3E29-48DF-BA61-A5D69ACA17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571998" y="0"/>
            <a:ext cx="4569621" cy="5143500"/>
          </a:xfrm>
          <a:solidFill>
            <a:schemeClr val="accent6"/>
          </a:solidFill>
        </p:spPr>
        <p:txBody>
          <a:bodyPr tIns="648000"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8" name="Line top Placeholder 20">
            <a:extLst>
              <a:ext uri="{FF2B5EF4-FFF2-40B4-BE49-F238E27FC236}">
                <a16:creationId xmlns:a16="http://schemas.microsoft.com/office/drawing/2014/main" id="{224DECCD-1742-4930-9137-114CF8B09F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C646D0B-89B2-4D20-ADC2-6AE1D3ADEBF7}"/>
              </a:ext>
            </a:extLst>
          </p:cNvPr>
          <p:cNvSpPr/>
          <p:nvPr userDrawn="1"/>
        </p:nvSpPr>
        <p:spPr>
          <a:xfrm>
            <a:off x="539354" y="863123"/>
            <a:ext cx="523983" cy="401477"/>
          </a:xfrm>
          <a:custGeom>
            <a:avLst/>
            <a:gdLst>
              <a:gd name="connsiteX0" fmla="*/ 772947 w 828408"/>
              <a:gd name="connsiteY0" fmla="*/ 0 h 634729"/>
              <a:gd name="connsiteX1" fmla="*/ 772947 w 828408"/>
              <a:gd name="connsiteY1" fmla="*/ 50532 h 634729"/>
              <a:gd name="connsiteX2" fmla="*/ 617654 w 828408"/>
              <a:gd name="connsiteY2" fmla="*/ 168850 h 634729"/>
              <a:gd name="connsiteX3" fmla="*/ 570819 w 828408"/>
              <a:gd name="connsiteY3" fmla="*/ 303191 h 634729"/>
              <a:gd name="connsiteX4" fmla="*/ 583144 w 828408"/>
              <a:gd name="connsiteY4" fmla="*/ 362350 h 634729"/>
              <a:gd name="connsiteX5" fmla="*/ 610259 w 828408"/>
              <a:gd name="connsiteY5" fmla="*/ 379605 h 634729"/>
              <a:gd name="connsiteX6" fmla="*/ 653396 w 828408"/>
              <a:gd name="connsiteY6" fmla="*/ 370361 h 634729"/>
              <a:gd name="connsiteX7" fmla="*/ 702695 w 828408"/>
              <a:gd name="connsiteY7" fmla="*/ 361118 h 634729"/>
              <a:gd name="connsiteX8" fmla="*/ 790818 w 828408"/>
              <a:gd name="connsiteY8" fmla="*/ 398709 h 634729"/>
              <a:gd name="connsiteX9" fmla="*/ 828408 w 828408"/>
              <a:gd name="connsiteY9" fmla="*/ 490529 h 634729"/>
              <a:gd name="connsiteX10" fmla="*/ 782806 w 828408"/>
              <a:gd name="connsiteY10" fmla="*/ 592208 h 634729"/>
              <a:gd name="connsiteX11" fmla="*/ 669418 w 828408"/>
              <a:gd name="connsiteY11" fmla="*/ 634729 h 634729"/>
              <a:gd name="connsiteX12" fmla="*/ 520288 w 828408"/>
              <a:gd name="connsiteY12" fmla="*/ 563245 h 634729"/>
              <a:gd name="connsiteX13" fmla="*/ 453733 w 828408"/>
              <a:gd name="connsiteY13" fmla="*/ 387000 h 634729"/>
              <a:gd name="connsiteX14" fmla="*/ 535694 w 828408"/>
              <a:gd name="connsiteY14" fmla="*/ 157142 h 634729"/>
              <a:gd name="connsiteX15" fmla="*/ 772947 w 828408"/>
              <a:gd name="connsiteY15" fmla="*/ 0 h 634729"/>
              <a:gd name="connsiteX16" fmla="*/ 319214 w 828408"/>
              <a:gd name="connsiteY16" fmla="*/ 0 h 634729"/>
              <a:gd name="connsiteX17" fmla="*/ 319214 w 828408"/>
              <a:gd name="connsiteY17" fmla="*/ 50532 h 634729"/>
              <a:gd name="connsiteX18" fmla="*/ 163921 w 828408"/>
              <a:gd name="connsiteY18" fmla="*/ 168850 h 634729"/>
              <a:gd name="connsiteX19" fmla="*/ 117086 w 828408"/>
              <a:gd name="connsiteY19" fmla="*/ 303191 h 634729"/>
              <a:gd name="connsiteX20" fmla="*/ 129411 w 828408"/>
              <a:gd name="connsiteY20" fmla="*/ 362350 h 634729"/>
              <a:gd name="connsiteX21" fmla="*/ 156526 w 828408"/>
              <a:gd name="connsiteY21" fmla="*/ 379605 h 634729"/>
              <a:gd name="connsiteX22" fmla="*/ 199663 w 828408"/>
              <a:gd name="connsiteY22" fmla="*/ 370361 h 634729"/>
              <a:gd name="connsiteX23" fmla="*/ 248962 w 828408"/>
              <a:gd name="connsiteY23" fmla="*/ 361118 h 634729"/>
              <a:gd name="connsiteX24" fmla="*/ 337085 w 828408"/>
              <a:gd name="connsiteY24" fmla="*/ 398709 h 634729"/>
              <a:gd name="connsiteX25" fmla="*/ 374675 w 828408"/>
              <a:gd name="connsiteY25" fmla="*/ 490529 h 634729"/>
              <a:gd name="connsiteX26" fmla="*/ 329073 w 828408"/>
              <a:gd name="connsiteY26" fmla="*/ 592208 h 634729"/>
              <a:gd name="connsiteX27" fmla="*/ 215685 w 828408"/>
              <a:gd name="connsiteY27" fmla="*/ 634729 h 634729"/>
              <a:gd name="connsiteX28" fmla="*/ 66555 w 828408"/>
              <a:gd name="connsiteY28" fmla="*/ 563245 h 634729"/>
              <a:gd name="connsiteX29" fmla="*/ 0 w 828408"/>
              <a:gd name="connsiteY29" fmla="*/ 387000 h 634729"/>
              <a:gd name="connsiteX30" fmla="*/ 81961 w 828408"/>
              <a:gd name="connsiteY30" fmla="*/ 157142 h 634729"/>
              <a:gd name="connsiteX31" fmla="*/ 319214 w 828408"/>
              <a:gd name="connsiteY31" fmla="*/ 0 h 63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28408" h="634729">
                <a:moveTo>
                  <a:pt x="772947" y="0"/>
                </a:moveTo>
                <a:lnTo>
                  <a:pt x="772947" y="50532"/>
                </a:lnTo>
                <a:cubicBezTo>
                  <a:pt x="700641" y="88328"/>
                  <a:pt x="648877" y="127768"/>
                  <a:pt x="617654" y="168850"/>
                </a:cubicBezTo>
                <a:cubicBezTo>
                  <a:pt x="586431" y="209933"/>
                  <a:pt x="570819" y="254713"/>
                  <a:pt x="570819" y="303191"/>
                </a:cubicBezTo>
                <a:cubicBezTo>
                  <a:pt x="570819" y="331949"/>
                  <a:pt x="574928" y="351669"/>
                  <a:pt x="583144" y="362350"/>
                </a:cubicBezTo>
                <a:cubicBezTo>
                  <a:pt x="590539" y="373854"/>
                  <a:pt x="599577" y="379605"/>
                  <a:pt x="610259" y="379605"/>
                </a:cubicBezTo>
                <a:cubicBezTo>
                  <a:pt x="620940" y="379605"/>
                  <a:pt x="635319" y="376524"/>
                  <a:pt x="653396" y="370361"/>
                </a:cubicBezTo>
                <a:cubicBezTo>
                  <a:pt x="671472" y="364199"/>
                  <a:pt x="687905" y="361118"/>
                  <a:pt x="702695" y="361118"/>
                </a:cubicBezTo>
                <a:cubicBezTo>
                  <a:pt x="736383" y="361118"/>
                  <a:pt x="765757" y="373648"/>
                  <a:pt x="790818" y="398709"/>
                </a:cubicBezTo>
                <a:cubicBezTo>
                  <a:pt x="815878" y="423769"/>
                  <a:pt x="828408" y="454376"/>
                  <a:pt x="828408" y="490529"/>
                </a:cubicBezTo>
                <a:cubicBezTo>
                  <a:pt x="828408" y="529968"/>
                  <a:pt x="813208" y="563861"/>
                  <a:pt x="782806" y="592208"/>
                </a:cubicBezTo>
                <a:cubicBezTo>
                  <a:pt x="752405" y="620555"/>
                  <a:pt x="714609" y="634729"/>
                  <a:pt x="669418" y="634729"/>
                </a:cubicBezTo>
                <a:cubicBezTo>
                  <a:pt x="614367" y="634729"/>
                  <a:pt x="564657" y="610901"/>
                  <a:pt x="520288" y="563245"/>
                </a:cubicBezTo>
                <a:cubicBezTo>
                  <a:pt x="475918" y="515589"/>
                  <a:pt x="453733" y="456841"/>
                  <a:pt x="453733" y="387000"/>
                </a:cubicBezTo>
                <a:cubicBezTo>
                  <a:pt x="453733" y="304834"/>
                  <a:pt x="481053" y="228215"/>
                  <a:pt x="535694" y="157142"/>
                </a:cubicBezTo>
                <a:cubicBezTo>
                  <a:pt x="590334" y="86069"/>
                  <a:pt x="669418" y="33688"/>
                  <a:pt x="772947" y="0"/>
                </a:cubicBezTo>
                <a:close/>
                <a:moveTo>
                  <a:pt x="319214" y="0"/>
                </a:moveTo>
                <a:lnTo>
                  <a:pt x="319214" y="50532"/>
                </a:lnTo>
                <a:cubicBezTo>
                  <a:pt x="246908" y="88328"/>
                  <a:pt x="195144" y="127768"/>
                  <a:pt x="163921" y="168850"/>
                </a:cubicBezTo>
                <a:cubicBezTo>
                  <a:pt x="132698" y="209933"/>
                  <a:pt x="117086" y="254713"/>
                  <a:pt x="117086" y="303191"/>
                </a:cubicBezTo>
                <a:cubicBezTo>
                  <a:pt x="117086" y="331949"/>
                  <a:pt x="121195" y="351669"/>
                  <a:pt x="129411" y="362350"/>
                </a:cubicBezTo>
                <a:cubicBezTo>
                  <a:pt x="136806" y="373854"/>
                  <a:pt x="145844" y="379605"/>
                  <a:pt x="156526" y="379605"/>
                </a:cubicBezTo>
                <a:cubicBezTo>
                  <a:pt x="167207" y="379605"/>
                  <a:pt x="181586" y="376524"/>
                  <a:pt x="199663" y="370361"/>
                </a:cubicBezTo>
                <a:cubicBezTo>
                  <a:pt x="217739" y="364199"/>
                  <a:pt x="234172" y="361118"/>
                  <a:pt x="248962" y="361118"/>
                </a:cubicBezTo>
                <a:cubicBezTo>
                  <a:pt x="282650" y="361118"/>
                  <a:pt x="312024" y="373648"/>
                  <a:pt x="337085" y="398709"/>
                </a:cubicBezTo>
                <a:cubicBezTo>
                  <a:pt x="362145" y="423769"/>
                  <a:pt x="374675" y="454376"/>
                  <a:pt x="374675" y="490529"/>
                </a:cubicBezTo>
                <a:cubicBezTo>
                  <a:pt x="374675" y="529968"/>
                  <a:pt x="359475" y="563861"/>
                  <a:pt x="329073" y="592208"/>
                </a:cubicBezTo>
                <a:cubicBezTo>
                  <a:pt x="298672" y="620555"/>
                  <a:pt x="260876" y="634729"/>
                  <a:pt x="215685" y="634729"/>
                </a:cubicBezTo>
                <a:cubicBezTo>
                  <a:pt x="160634" y="634729"/>
                  <a:pt x="110924" y="610901"/>
                  <a:pt x="66555" y="563245"/>
                </a:cubicBezTo>
                <a:cubicBezTo>
                  <a:pt x="22185" y="515589"/>
                  <a:pt x="0" y="456841"/>
                  <a:pt x="0" y="387000"/>
                </a:cubicBezTo>
                <a:cubicBezTo>
                  <a:pt x="0" y="304834"/>
                  <a:pt x="27320" y="228215"/>
                  <a:pt x="81961" y="157142"/>
                </a:cubicBezTo>
                <a:cubicBezTo>
                  <a:pt x="136601" y="86069"/>
                  <a:pt x="215685" y="33688"/>
                  <a:pt x="319214" y="0"/>
                </a:cubicBezTo>
                <a:close/>
              </a:path>
            </a:pathLst>
          </a:custGeom>
          <a:solidFill>
            <a:schemeClr val="bg1">
              <a:alpha val="92631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endParaRPr lang="en-US" sz="14925" cap="all" spc="150">
              <a:solidFill>
                <a:schemeClr val="accent3">
                  <a:lumMod val="60000"/>
                  <a:lumOff val="40000"/>
                  <a:alpha val="51000"/>
                </a:schemeClr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68729BC-4685-47E9-9E0A-7CA3D02F947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68717" y="3461400"/>
            <a:ext cx="4569621" cy="1139400"/>
          </a:xfrm>
          <a:solidFill>
            <a:schemeClr val="bg1">
              <a:alpha val="66000"/>
            </a:schemeClr>
          </a:solidFill>
        </p:spPr>
        <p:txBody>
          <a:bodyPr lIns="360000" tIns="180000" rIns="360000" bIns="180000"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3525FAD7-6FA2-4721-8E86-1CCB856DCB01}"/>
              </a:ext>
            </a:extLst>
          </p:cNvPr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C48DE893-AF5A-6A41-8F3B-3187B5404FF6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D6BB08CF-4F2C-4E87-A228-CA2A5A22E244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>
          <a:xfrm>
            <a:off x="540000" y="4828319"/>
            <a:ext cx="297000" cy="135000"/>
          </a:xfrm>
        </p:spPr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CF1D2B2-C140-B444-A0DA-4682806C0C0E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white">
          <a:xfrm>
            <a:off x="6791326" y="4824900"/>
            <a:ext cx="1809749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532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Footer i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4">
            <a:extLst>
              <a:ext uri="{FF2B5EF4-FFF2-40B4-BE49-F238E27FC236}">
                <a16:creationId xmlns:a16="http://schemas.microsoft.com/office/drawing/2014/main" id="{B03ACCB5-6188-AA48-900D-D82FE2FB42A5}"/>
              </a:ext>
            </a:extLst>
          </p:cNvPr>
          <p:cNvSpPr>
            <a:spLocks noGrp="1"/>
          </p:cNvSpPr>
          <p:nvPr>
            <p:ph type="dt" sz="half" idx="29"/>
          </p:nvPr>
        </p:nvSpPr>
        <p:spPr>
          <a:xfrm>
            <a:off x="837000" y="4824900"/>
            <a:ext cx="1515675" cy="135000"/>
          </a:xfrm>
        </p:spPr>
        <p:txBody>
          <a:bodyPr/>
          <a:lstStyle/>
          <a:p>
            <a:fld id="{7476324B-A841-BF4F-AB1E-2D42D7F2264B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3" name="Footer Placeholder 15">
            <a:extLst>
              <a:ext uri="{FF2B5EF4-FFF2-40B4-BE49-F238E27FC236}">
                <a16:creationId xmlns:a16="http://schemas.microsoft.com/office/drawing/2014/main" id="{E54B639F-0C15-1446-9D68-9D53BE1B0CEB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6791326" y="4824900"/>
            <a:ext cx="1809749" cy="135000"/>
          </a:xfrm>
        </p:spPr>
        <p:txBody>
          <a:bodyPr/>
          <a:lstStyle/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4" name="Slide Number Placeholder 16">
            <a:extLst>
              <a:ext uri="{FF2B5EF4-FFF2-40B4-BE49-F238E27FC236}">
                <a16:creationId xmlns:a16="http://schemas.microsoft.com/office/drawing/2014/main" id="{5BAFD0F0-0D5A-9448-9A4A-AE9EF63AF97D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>
          <a:xfrm>
            <a:off x="540000" y="4828319"/>
            <a:ext cx="297000" cy="135000"/>
          </a:xfrm>
        </p:spPr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4481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Footer i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4">
            <a:extLst>
              <a:ext uri="{FF2B5EF4-FFF2-40B4-BE49-F238E27FC236}">
                <a16:creationId xmlns:a16="http://schemas.microsoft.com/office/drawing/2014/main" id="{B03ACCB5-6188-AA48-900D-D82FE2FB42A5}"/>
              </a:ext>
            </a:extLst>
          </p:cNvPr>
          <p:cNvSpPr>
            <a:spLocks noGrp="1"/>
          </p:cNvSpPr>
          <p:nvPr>
            <p:ph type="dt" sz="half" idx="29"/>
          </p:nvPr>
        </p:nvSpPr>
        <p:spPr>
          <a:xfrm>
            <a:off x="837000" y="4824900"/>
            <a:ext cx="1515675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AE718F-D64E-EA4F-A223-6EA1FB94F97B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3" name="Footer Placeholder 15">
            <a:extLst>
              <a:ext uri="{FF2B5EF4-FFF2-40B4-BE49-F238E27FC236}">
                <a16:creationId xmlns:a16="http://schemas.microsoft.com/office/drawing/2014/main" id="{E54B639F-0C15-1446-9D68-9D53BE1B0CEB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>
          <a:xfrm>
            <a:off x="6791326" y="4824900"/>
            <a:ext cx="1809749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Penn Medicine</a:t>
            </a:r>
          </a:p>
        </p:txBody>
      </p:sp>
      <p:sp>
        <p:nvSpPr>
          <p:cNvPr id="4" name="Slide Number Placeholder 16">
            <a:extLst>
              <a:ext uri="{FF2B5EF4-FFF2-40B4-BE49-F238E27FC236}">
                <a16:creationId xmlns:a16="http://schemas.microsoft.com/office/drawing/2014/main" id="{5BAFD0F0-0D5A-9448-9A4A-AE9EF63AF97D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>
          <a:xfrm>
            <a:off x="540000" y="4828319"/>
            <a:ext cx="297000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0590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2482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 hidden="1">
            <a:extLst>
              <a:ext uri="{FF2B5EF4-FFF2-40B4-BE49-F238E27FC236}">
                <a16:creationId xmlns:a16="http://schemas.microsoft.com/office/drawing/2014/main" id="{C1EBC983-5CDD-42A3-AE20-3D395C9B555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651E2BCC-7E48-514B-940B-DC1F7A71540E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1" name="Footer Placeholder 3" hidden="1">
            <a:extLst>
              <a:ext uri="{FF2B5EF4-FFF2-40B4-BE49-F238E27FC236}">
                <a16:creationId xmlns:a16="http://schemas.microsoft.com/office/drawing/2014/main" id="{CB2CD8D3-72AA-412D-9416-24920D4E92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12" name="Slide Number Placeholder 4" hidden="1">
            <a:extLst>
              <a:ext uri="{FF2B5EF4-FFF2-40B4-BE49-F238E27FC236}">
                <a16:creationId xmlns:a16="http://schemas.microsoft.com/office/drawing/2014/main" id="{831B32E6-37D5-4DA2-A31A-0D6367C11B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 flipV="1"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59FE01-081C-45FF-8D66-23851DC3CD0E}"/>
              </a:ext>
            </a:extLst>
          </p:cNvPr>
          <p:cNvSpPr/>
          <p:nvPr userDrawn="1"/>
        </p:nvSpPr>
        <p:spPr>
          <a:xfrm>
            <a:off x="0" y="0"/>
            <a:ext cx="9143999" cy="5143496"/>
          </a:xfrm>
          <a:prstGeom prst="rect">
            <a:avLst/>
          </a:prstGeom>
          <a:gradFill>
            <a:gsLst>
              <a:gs pos="22000">
                <a:schemeClr val="bg1"/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7D61CB-1EC2-4D7B-80A9-65560EE94154}"/>
              </a:ext>
            </a:extLst>
          </p:cNvPr>
          <p:cNvGrpSpPr/>
          <p:nvPr userDrawn="1"/>
        </p:nvGrpSpPr>
        <p:grpSpPr>
          <a:xfrm>
            <a:off x="3543298" y="2408270"/>
            <a:ext cx="2057402" cy="326960"/>
            <a:chOff x="728662" y="709353"/>
            <a:chExt cx="2743202" cy="43594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7BAE0E6-665E-4E3F-8E08-299F7060DF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6053"/>
            <a:stretch/>
          </p:blipFill>
          <p:spPr>
            <a:xfrm>
              <a:off x="728662" y="709353"/>
              <a:ext cx="381588" cy="435946"/>
            </a:xfrm>
            <a:prstGeom prst="rect">
              <a:avLst/>
            </a:prstGeom>
          </p:spPr>
        </p:pic>
        <p:sp>
          <p:nvSpPr>
            <p:cNvPr id="16" name="Freeform 33">
              <a:extLst>
                <a:ext uri="{FF2B5EF4-FFF2-40B4-BE49-F238E27FC236}">
                  <a16:creationId xmlns:a16="http://schemas.microsoft.com/office/drawing/2014/main" id="{9304E8DD-5454-4EEE-96EF-F26F00EA33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2376" y="709353"/>
              <a:ext cx="2249488" cy="295275"/>
            </a:xfrm>
            <a:custGeom>
              <a:avLst/>
              <a:gdLst>
                <a:gd name="T0" fmla="*/ 3918 w 3977"/>
                <a:gd name="T1" fmla="*/ 318 h 515"/>
                <a:gd name="T2" fmla="*/ 3977 w 3977"/>
                <a:gd name="T3" fmla="*/ 433 h 515"/>
                <a:gd name="T4" fmla="*/ 3973 w 3977"/>
                <a:gd name="T5" fmla="*/ 332 h 515"/>
                <a:gd name="T6" fmla="*/ 3688 w 3977"/>
                <a:gd name="T7" fmla="*/ 493 h 515"/>
                <a:gd name="T8" fmla="*/ 3585 w 3977"/>
                <a:gd name="T9" fmla="*/ 308 h 515"/>
                <a:gd name="T10" fmla="*/ 3488 w 3977"/>
                <a:gd name="T11" fmla="*/ 507 h 515"/>
                <a:gd name="T12" fmla="*/ 3337 w 3977"/>
                <a:gd name="T13" fmla="*/ 235 h 515"/>
                <a:gd name="T14" fmla="*/ 3543 w 3977"/>
                <a:gd name="T15" fmla="*/ 212 h 515"/>
                <a:gd name="T16" fmla="*/ 3280 w 3977"/>
                <a:gd name="T17" fmla="*/ 99 h 515"/>
                <a:gd name="T18" fmla="*/ 3280 w 3977"/>
                <a:gd name="T19" fmla="*/ 99 h 515"/>
                <a:gd name="T20" fmla="*/ 3163 w 3977"/>
                <a:gd name="T21" fmla="*/ 507 h 515"/>
                <a:gd name="T22" fmla="*/ 3163 w 3977"/>
                <a:gd name="T23" fmla="*/ 221 h 515"/>
                <a:gd name="T24" fmla="*/ 2812 w 3977"/>
                <a:gd name="T25" fmla="*/ 99 h 515"/>
                <a:gd name="T26" fmla="*/ 2812 w 3977"/>
                <a:gd name="T27" fmla="*/ 99 h 515"/>
                <a:gd name="T28" fmla="*/ 2852 w 3977"/>
                <a:gd name="T29" fmla="*/ 507 h 515"/>
                <a:gd name="T30" fmla="*/ 2695 w 3977"/>
                <a:gd name="T31" fmla="*/ 235 h 515"/>
                <a:gd name="T32" fmla="*/ 2804 w 3977"/>
                <a:gd name="T33" fmla="*/ 453 h 515"/>
                <a:gd name="T34" fmla="*/ 2521 w 3977"/>
                <a:gd name="T35" fmla="*/ 494 h 515"/>
                <a:gd name="T36" fmla="*/ 2621 w 3977"/>
                <a:gd name="T37" fmla="*/ 451 h 515"/>
                <a:gd name="T38" fmla="*/ 2470 w 3977"/>
                <a:gd name="T39" fmla="*/ 212 h 515"/>
                <a:gd name="T40" fmla="*/ 2512 w 3977"/>
                <a:gd name="T41" fmla="*/ 9 h 515"/>
                <a:gd name="T42" fmla="*/ 2236 w 3977"/>
                <a:gd name="T43" fmla="*/ 318 h 515"/>
                <a:gd name="T44" fmla="*/ 2236 w 3977"/>
                <a:gd name="T45" fmla="*/ 318 h 515"/>
                <a:gd name="T46" fmla="*/ 2295 w 3977"/>
                <a:gd name="T47" fmla="*/ 454 h 515"/>
                <a:gd name="T48" fmla="*/ 2080 w 3977"/>
                <a:gd name="T49" fmla="*/ 332 h 515"/>
                <a:gd name="T50" fmla="*/ 1949 w 3977"/>
                <a:gd name="T51" fmla="*/ 414 h 515"/>
                <a:gd name="T52" fmla="*/ 1887 w 3977"/>
                <a:gd name="T53" fmla="*/ 423 h 515"/>
                <a:gd name="T54" fmla="*/ 1537 w 3977"/>
                <a:gd name="T55" fmla="*/ 124 h 515"/>
                <a:gd name="T56" fmla="*/ 1426 w 3977"/>
                <a:gd name="T57" fmla="*/ 507 h 515"/>
                <a:gd name="T58" fmla="*/ 1453 w 3977"/>
                <a:gd name="T59" fmla="*/ 44 h 515"/>
                <a:gd name="T60" fmla="*/ 1977 w 3977"/>
                <a:gd name="T61" fmla="*/ 57 h 515"/>
                <a:gd name="T62" fmla="*/ 1342 w 3977"/>
                <a:gd name="T63" fmla="*/ 507 h 515"/>
                <a:gd name="T64" fmla="*/ 1175 w 3977"/>
                <a:gd name="T65" fmla="*/ 242 h 515"/>
                <a:gd name="T66" fmla="*/ 991 w 3977"/>
                <a:gd name="T67" fmla="*/ 507 h 515"/>
                <a:gd name="T68" fmla="*/ 991 w 3977"/>
                <a:gd name="T69" fmla="*/ 221 h 515"/>
                <a:gd name="T70" fmla="*/ 1294 w 3977"/>
                <a:gd name="T71" fmla="*/ 315 h 515"/>
                <a:gd name="T72" fmla="*/ 978 w 3977"/>
                <a:gd name="T73" fmla="*/ 493 h 515"/>
                <a:gd name="T74" fmla="*/ 875 w 3977"/>
                <a:gd name="T75" fmla="*/ 308 h 515"/>
                <a:gd name="T76" fmla="*/ 778 w 3977"/>
                <a:gd name="T77" fmla="*/ 507 h 515"/>
                <a:gd name="T78" fmla="*/ 627 w 3977"/>
                <a:gd name="T79" fmla="*/ 235 h 515"/>
                <a:gd name="T80" fmla="*/ 833 w 3977"/>
                <a:gd name="T81" fmla="*/ 212 h 515"/>
                <a:gd name="T82" fmla="*/ 552 w 3977"/>
                <a:gd name="T83" fmla="*/ 318 h 515"/>
                <a:gd name="T84" fmla="*/ 396 w 3977"/>
                <a:gd name="T85" fmla="*/ 332 h 515"/>
                <a:gd name="T86" fmla="*/ 493 w 3977"/>
                <a:gd name="T87" fmla="*/ 515 h 515"/>
                <a:gd name="T88" fmla="*/ 396 w 3977"/>
                <a:gd name="T89" fmla="*/ 332 h 515"/>
                <a:gd name="T90" fmla="*/ 172 w 3977"/>
                <a:gd name="T91" fmla="*/ 61 h 515"/>
                <a:gd name="T92" fmla="*/ 114 w 3977"/>
                <a:gd name="T93" fmla="*/ 419 h 515"/>
                <a:gd name="T94" fmla="*/ 53 w 3977"/>
                <a:gd name="T95" fmla="*/ 421 h 515"/>
                <a:gd name="T96" fmla="*/ 349 w 3977"/>
                <a:gd name="T97" fmla="*/ 175 h 515"/>
                <a:gd name="T98" fmla="*/ 3135 w 3977"/>
                <a:gd name="T99" fmla="*/ 313 h 515"/>
                <a:gd name="T100" fmla="*/ 3036 w 3977"/>
                <a:gd name="T101" fmla="*/ 491 h 515"/>
                <a:gd name="T102" fmla="*/ 3021 w 3977"/>
                <a:gd name="T103" fmla="*/ 212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77" h="515">
                  <a:moveTo>
                    <a:pt x="3918" y="318"/>
                  </a:moveTo>
                  <a:lnTo>
                    <a:pt x="3918" y="318"/>
                  </a:lnTo>
                  <a:cubicBezTo>
                    <a:pt x="3921" y="255"/>
                    <a:pt x="3878" y="229"/>
                    <a:pt x="3842" y="229"/>
                  </a:cubicBezTo>
                  <a:cubicBezTo>
                    <a:pt x="3794" y="229"/>
                    <a:pt x="3766" y="265"/>
                    <a:pt x="3762" y="318"/>
                  </a:cubicBezTo>
                  <a:lnTo>
                    <a:pt x="3918" y="318"/>
                  </a:lnTo>
                  <a:lnTo>
                    <a:pt x="3918" y="318"/>
                  </a:lnTo>
                  <a:close/>
                  <a:moveTo>
                    <a:pt x="3762" y="332"/>
                  </a:moveTo>
                  <a:lnTo>
                    <a:pt x="3762" y="332"/>
                  </a:lnTo>
                  <a:cubicBezTo>
                    <a:pt x="3761" y="461"/>
                    <a:pt x="3838" y="493"/>
                    <a:pt x="3876" y="493"/>
                  </a:cubicBezTo>
                  <a:cubicBezTo>
                    <a:pt x="3916" y="493"/>
                    <a:pt x="3936" y="479"/>
                    <a:pt x="3977" y="433"/>
                  </a:cubicBezTo>
                  <a:lnTo>
                    <a:pt x="3977" y="454"/>
                  </a:lnTo>
                  <a:cubicBezTo>
                    <a:pt x="3943" y="498"/>
                    <a:pt x="3909" y="515"/>
                    <a:pt x="3859" y="515"/>
                  </a:cubicBezTo>
                  <a:cubicBezTo>
                    <a:pt x="3770" y="515"/>
                    <a:pt x="3705" y="453"/>
                    <a:pt x="3705" y="367"/>
                  </a:cubicBezTo>
                  <a:cubicBezTo>
                    <a:pt x="3705" y="280"/>
                    <a:pt x="3768" y="212"/>
                    <a:pt x="3849" y="212"/>
                  </a:cubicBezTo>
                  <a:cubicBezTo>
                    <a:pt x="3915" y="212"/>
                    <a:pt x="3977" y="266"/>
                    <a:pt x="3973" y="332"/>
                  </a:cubicBezTo>
                  <a:lnTo>
                    <a:pt x="3762" y="332"/>
                  </a:lnTo>
                  <a:lnTo>
                    <a:pt x="3762" y="332"/>
                  </a:lnTo>
                  <a:close/>
                  <a:moveTo>
                    <a:pt x="3640" y="444"/>
                  </a:moveTo>
                  <a:lnTo>
                    <a:pt x="3640" y="444"/>
                  </a:lnTo>
                  <a:cubicBezTo>
                    <a:pt x="3640" y="482"/>
                    <a:pt x="3648" y="493"/>
                    <a:pt x="3688" y="493"/>
                  </a:cubicBezTo>
                  <a:lnTo>
                    <a:pt x="3688" y="507"/>
                  </a:lnTo>
                  <a:lnTo>
                    <a:pt x="3536" y="507"/>
                  </a:lnTo>
                  <a:lnTo>
                    <a:pt x="3536" y="493"/>
                  </a:lnTo>
                  <a:cubicBezTo>
                    <a:pt x="3574" y="493"/>
                    <a:pt x="3585" y="484"/>
                    <a:pt x="3585" y="457"/>
                  </a:cubicBezTo>
                  <a:lnTo>
                    <a:pt x="3585" y="308"/>
                  </a:lnTo>
                  <a:cubicBezTo>
                    <a:pt x="3585" y="262"/>
                    <a:pt x="3552" y="242"/>
                    <a:pt x="3521" y="242"/>
                  </a:cubicBezTo>
                  <a:cubicBezTo>
                    <a:pt x="3493" y="242"/>
                    <a:pt x="3468" y="260"/>
                    <a:pt x="3439" y="298"/>
                  </a:cubicBezTo>
                  <a:lnTo>
                    <a:pt x="3439" y="438"/>
                  </a:lnTo>
                  <a:cubicBezTo>
                    <a:pt x="3439" y="482"/>
                    <a:pt x="3445" y="493"/>
                    <a:pt x="3488" y="493"/>
                  </a:cubicBezTo>
                  <a:lnTo>
                    <a:pt x="3488" y="507"/>
                  </a:lnTo>
                  <a:lnTo>
                    <a:pt x="3337" y="507"/>
                  </a:lnTo>
                  <a:lnTo>
                    <a:pt x="3337" y="493"/>
                  </a:lnTo>
                  <a:cubicBezTo>
                    <a:pt x="3375" y="493"/>
                    <a:pt x="3385" y="490"/>
                    <a:pt x="3385" y="438"/>
                  </a:cubicBezTo>
                  <a:lnTo>
                    <a:pt x="3385" y="277"/>
                  </a:lnTo>
                  <a:cubicBezTo>
                    <a:pt x="3385" y="242"/>
                    <a:pt x="3376" y="235"/>
                    <a:pt x="3337" y="235"/>
                  </a:cubicBezTo>
                  <a:lnTo>
                    <a:pt x="3337" y="221"/>
                  </a:lnTo>
                  <a:lnTo>
                    <a:pt x="3426" y="212"/>
                  </a:lnTo>
                  <a:lnTo>
                    <a:pt x="3439" y="212"/>
                  </a:lnTo>
                  <a:lnTo>
                    <a:pt x="3439" y="270"/>
                  </a:lnTo>
                  <a:cubicBezTo>
                    <a:pt x="3473" y="231"/>
                    <a:pt x="3507" y="212"/>
                    <a:pt x="3543" y="212"/>
                  </a:cubicBezTo>
                  <a:cubicBezTo>
                    <a:pt x="3591" y="212"/>
                    <a:pt x="3640" y="246"/>
                    <a:pt x="3640" y="315"/>
                  </a:cubicBezTo>
                  <a:lnTo>
                    <a:pt x="3640" y="444"/>
                  </a:lnTo>
                  <a:lnTo>
                    <a:pt x="3640" y="444"/>
                  </a:lnTo>
                  <a:close/>
                  <a:moveTo>
                    <a:pt x="3280" y="99"/>
                  </a:moveTo>
                  <a:lnTo>
                    <a:pt x="3280" y="99"/>
                  </a:lnTo>
                  <a:cubicBezTo>
                    <a:pt x="3280" y="119"/>
                    <a:pt x="3265" y="135"/>
                    <a:pt x="3245" y="135"/>
                  </a:cubicBezTo>
                  <a:cubicBezTo>
                    <a:pt x="3226" y="135"/>
                    <a:pt x="3210" y="119"/>
                    <a:pt x="3210" y="99"/>
                  </a:cubicBezTo>
                  <a:cubicBezTo>
                    <a:pt x="3210" y="80"/>
                    <a:pt x="3226" y="65"/>
                    <a:pt x="3245" y="65"/>
                  </a:cubicBezTo>
                  <a:cubicBezTo>
                    <a:pt x="3265" y="65"/>
                    <a:pt x="3280" y="80"/>
                    <a:pt x="3280" y="99"/>
                  </a:cubicBezTo>
                  <a:lnTo>
                    <a:pt x="3280" y="99"/>
                  </a:lnTo>
                  <a:close/>
                  <a:moveTo>
                    <a:pt x="3272" y="453"/>
                  </a:moveTo>
                  <a:lnTo>
                    <a:pt x="3272" y="453"/>
                  </a:lnTo>
                  <a:cubicBezTo>
                    <a:pt x="3272" y="482"/>
                    <a:pt x="3279" y="493"/>
                    <a:pt x="3320" y="493"/>
                  </a:cubicBezTo>
                  <a:lnTo>
                    <a:pt x="3320" y="507"/>
                  </a:lnTo>
                  <a:lnTo>
                    <a:pt x="3163" y="507"/>
                  </a:lnTo>
                  <a:lnTo>
                    <a:pt x="3163" y="493"/>
                  </a:lnTo>
                  <a:cubicBezTo>
                    <a:pt x="3207" y="493"/>
                    <a:pt x="3217" y="487"/>
                    <a:pt x="3217" y="453"/>
                  </a:cubicBezTo>
                  <a:lnTo>
                    <a:pt x="3217" y="278"/>
                  </a:lnTo>
                  <a:cubicBezTo>
                    <a:pt x="3217" y="238"/>
                    <a:pt x="3205" y="235"/>
                    <a:pt x="3163" y="235"/>
                  </a:cubicBezTo>
                  <a:lnTo>
                    <a:pt x="3163" y="221"/>
                  </a:lnTo>
                  <a:lnTo>
                    <a:pt x="3258" y="212"/>
                  </a:lnTo>
                  <a:lnTo>
                    <a:pt x="3272" y="212"/>
                  </a:lnTo>
                  <a:lnTo>
                    <a:pt x="3272" y="453"/>
                  </a:lnTo>
                  <a:lnTo>
                    <a:pt x="3272" y="453"/>
                  </a:lnTo>
                  <a:close/>
                  <a:moveTo>
                    <a:pt x="2812" y="99"/>
                  </a:moveTo>
                  <a:lnTo>
                    <a:pt x="2812" y="99"/>
                  </a:lnTo>
                  <a:cubicBezTo>
                    <a:pt x="2812" y="119"/>
                    <a:pt x="2797" y="135"/>
                    <a:pt x="2778" y="135"/>
                  </a:cubicBezTo>
                  <a:cubicBezTo>
                    <a:pt x="2758" y="135"/>
                    <a:pt x="2742" y="119"/>
                    <a:pt x="2742" y="99"/>
                  </a:cubicBezTo>
                  <a:cubicBezTo>
                    <a:pt x="2742" y="80"/>
                    <a:pt x="2758" y="65"/>
                    <a:pt x="2778" y="65"/>
                  </a:cubicBezTo>
                  <a:cubicBezTo>
                    <a:pt x="2797" y="65"/>
                    <a:pt x="2812" y="80"/>
                    <a:pt x="2812" y="99"/>
                  </a:cubicBezTo>
                  <a:lnTo>
                    <a:pt x="2812" y="99"/>
                  </a:lnTo>
                  <a:close/>
                  <a:moveTo>
                    <a:pt x="2804" y="453"/>
                  </a:moveTo>
                  <a:lnTo>
                    <a:pt x="2804" y="453"/>
                  </a:lnTo>
                  <a:cubicBezTo>
                    <a:pt x="2804" y="482"/>
                    <a:pt x="2811" y="493"/>
                    <a:pt x="2852" y="493"/>
                  </a:cubicBezTo>
                  <a:lnTo>
                    <a:pt x="2852" y="507"/>
                  </a:lnTo>
                  <a:lnTo>
                    <a:pt x="2695" y="507"/>
                  </a:lnTo>
                  <a:lnTo>
                    <a:pt x="2695" y="493"/>
                  </a:lnTo>
                  <a:cubicBezTo>
                    <a:pt x="2739" y="493"/>
                    <a:pt x="2749" y="487"/>
                    <a:pt x="2749" y="453"/>
                  </a:cubicBezTo>
                  <a:lnTo>
                    <a:pt x="2749" y="278"/>
                  </a:lnTo>
                  <a:cubicBezTo>
                    <a:pt x="2749" y="238"/>
                    <a:pt x="2737" y="235"/>
                    <a:pt x="2695" y="235"/>
                  </a:cubicBezTo>
                  <a:lnTo>
                    <a:pt x="2695" y="221"/>
                  </a:lnTo>
                  <a:lnTo>
                    <a:pt x="2790" y="212"/>
                  </a:lnTo>
                  <a:lnTo>
                    <a:pt x="2804" y="212"/>
                  </a:lnTo>
                  <a:lnTo>
                    <a:pt x="2804" y="453"/>
                  </a:lnTo>
                  <a:lnTo>
                    <a:pt x="2804" y="453"/>
                  </a:lnTo>
                  <a:close/>
                  <a:moveTo>
                    <a:pt x="2566" y="278"/>
                  </a:moveTo>
                  <a:lnTo>
                    <a:pt x="2566" y="278"/>
                  </a:lnTo>
                  <a:cubicBezTo>
                    <a:pt x="2543" y="247"/>
                    <a:pt x="2512" y="229"/>
                    <a:pt x="2483" y="229"/>
                  </a:cubicBezTo>
                  <a:cubicBezTo>
                    <a:pt x="2431" y="229"/>
                    <a:pt x="2395" y="276"/>
                    <a:pt x="2395" y="346"/>
                  </a:cubicBezTo>
                  <a:cubicBezTo>
                    <a:pt x="2395" y="414"/>
                    <a:pt x="2427" y="494"/>
                    <a:pt x="2521" y="494"/>
                  </a:cubicBezTo>
                  <a:cubicBezTo>
                    <a:pt x="2553" y="494"/>
                    <a:pt x="2566" y="481"/>
                    <a:pt x="2566" y="450"/>
                  </a:cubicBezTo>
                  <a:lnTo>
                    <a:pt x="2566" y="278"/>
                  </a:lnTo>
                  <a:lnTo>
                    <a:pt x="2566" y="278"/>
                  </a:lnTo>
                  <a:close/>
                  <a:moveTo>
                    <a:pt x="2621" y="451"/>
                  </a:moveTo>
                  <a:lnTo>
                    <a:pt x="2621" y="451"/>
                  </a:lnTo>
                  <a:cubicBezTo>
                    <a:pt x="2621" y="482"/>
                    <a:pt x="2632" y="493"/>
                    <a:pt x="2669" y="493"/>
                  </a:cubicBezTo>
                  <a:lnTo>
                    <a:pt x="2669" y="507"/>
                  </a:lnTo>
                  <a:lnTo>
                    <a:pt x="2502" y="507"/>
                  </a:lnTo>
                  <a:cubicBezTo>
                    <a:pt x="2381" y="507"/>
                    <a:pt x="2336" y="425"/>
                    <a:pt x="2336" y="358"/>
                  </a:cubicBezTo>
                  <a:cubicBezTo>
                    <a:pt x="2336" y="277"/>
                    <a:pt x="2395" y="212"/>
                    <a:pt x="2470" y="212"/>
                  </a:cubicBezTo>
                  <a:cubicBezTo>
                    <a:pt x="2500" y="212"/>
                    <a:pt x="2530" y="223"/>
                    <a:pt x="2566" y="247"/>
                  </a:cubicBezTo>
                  <a:lnTo>
                    <a:pt x="2566" y="72"/>
                  </a:lnTo>
                  <a:cubicBezTo>
                    <a:pt x="2566" y="31"/>
                    <a:pt x="2556" y="23"/>
                    <a:pt x="2528" y="23"/>
                  </a:cubicBezTo>
                  <a:lnTo>
                    <a:pt x="2512" y="23"/>
                  </a:lnTo>
                  <a:lnTo>
                    <a:pt x="2512" y="9"/>
                  </a:lnTo>
                  <a:lnTo>
                    <a:pt x="2607" y="0"/>
                  </a:lnTo>
                  <a:lnTo>
                    <a:pt x="2621" y="0"/>
                  </a:lnTo>
                  <a:lnTo>
                    <a:pt x="2621" y="451"/>
                  </a:lnTo>
                  <a:lnTo>
                    <a:pt x="2621" y="451"/>
                  </a:lnTo>
                  <a:close/>
                  <a:moveTo>
                    <a:pt x="2236" y="318"/>
                  </a:moveTo>
                  <a:lnTo>
                    <a:pt x="2236" y="318"/>
                  </a:lnTo>
                  <a:cubicBezTo>
                    <a:pt x="2239" y="255"/>
                    <a:pt x="2196" y="229"/>
                    <a:pt x="2159" y="229"/>
                  </a:cubicBezTo>
                  <a:cubicBezTo>
                    <a:pt x="2112" y="229"/>
                    <a:pt x="2083" y="265"/>
                    <a:pt x="2080" y="318"/>
                  </a:cubicBezTo>
                  <a:lnTo>
                    <a:pt x="2236" y="318"/>
                  </a:lnTo>
                  <a:lnTo>
                    <a:pt x="2236" y="318"/>
                  </a:lnTo>
                  <a:close/>
                  <a:moveTo>
                    <a:pt x="2080" y="332"/>
                  </a:moveTo>
                  <a:lnTo>
                    <a:pt x="2080" y="332"/>
                  </a:lnTo>
                  <a:cubicBezTo>
                    <a:pt x="2079" y="461"/>
                    <a:pt x="2155" y="493"/>
                    <a:pt x="2194" y="493"/>
                  </a:cubicBezTo>
                  <a:cubicBezTo>
                    <a:pt x="2234" y="493"/>
                    <a:pt x="2254" y="479"/>
                    <a:pt x="2295" y="433"/>
                  </a:cubicBezTo>
                  <a:lnTo>
                    <a:pt x="2295" y="454"/>
                  </a:lnTo>
                  <a:cubicBezTo>
                    <a:pt x="2260" y="498"/>
                    <a:pt x="2227" y="515"/>
                    <a:pt x="2177" y="515"/>
                  </a:cubicBezTo>
                  <a:cubicBezTo>
                    <a:pt x="2088" y="515"/>
                    <a:pt x="2023" y="453"/>
                    <a:pt x="2023" y="367"/>
                  </a:cubicBezTo>
                  <a:cubicBezTo>
                    <a:pt x="2023" y="280"/>
                    <a:pt x="2086" y="212"/>
                    <a:pt x="2167" y="212"/>
                  </a:cubicBezTo>
                  <a:cubicBezTo>
                    <a:pt x="2233" y="212"/>
                    <a:pt x="2294" y="266"/>
                    <a:pt x="2290" y="332"/>
                  </a:cubicBezTo>
                  <a:lnTo>
                    <a:pt x="2080" y="332"/>
                  </a:lnTo>
                  <a:lnTo>
                    <a:pt x="2080" y="332"/>
                  </a:lnTo>
                  <a:close/>
                  <a:moveTo>
                    <a:pt x="1977" y="57"/>
                  </a:moveTo>
                  <a:lnTo>
                    <a:pt x="1977" y="57"/>
                  </a:lnTo>
                  <a:cubicBezTo>
                    <a:pt x="1937" y="58"/>
                    <a:pt x="1922" y="86"/>
                    <a:pt x="1925" y="129"/>
                  </a:cubicBezTo>
                  <a:lnTo>
                    <a:pt x="1949" y="414"/>
                  </a:lnTo>
                  <a:cubicBezTo>
                    <a:pt x="1954" y="471"/>
                    <a:pt x="1963" y="489"/>
                    <a:pt x="2006" y="493"/>
                  </a:cubicBezTo>
                  <a:lnTo>
                    <a:pt x="2006" y="507"/>
                  </a:lnTo>
                  <a:lnTo>
                    <a:pt x="1840" y="507"/>
                  </a:lnTo>
                  <a:lnTo>
                    <a:pt x="1840" y="493"/>
                  </a:lnTo>
                  <a:cubicBezTo>
                    <a:pt x="1878" y="486"/>
                    <a:pt x="1890" y="469"/>
                    <a:pt x="1887" y="423"/>
                  </a:cubicBezTo>
                  <a:lnTo>
                    <a:pt x="1865" y="124"/>
                  </a:lnTo>
                  <a:lnTo>
                    <a:pt x="1863" y="124"/>
                  </a:lnTo>
                  <a:lnTo>
                    <a:pt x="1705" y="507"/>
                  </a:lnTo>
                  <a:lnTo>
                    <a:pt x="1693" y="507"/>
                  </a:lnTo>
                  <a:lnTo>
                    <a:pt x="1537" y="124"/>
                  </a:lnTo>
                  <a:lnTo>
                    <a:pt x="1536" y="124"/>
                  </a:lnTo>
                  <a:lnTo>
                    <a:pt x="1510" y="410"/>
                  </a:lnTo>
                  <a:cubicBezTo>
                    <a:pt x="1506" y="456"/>
                    <a:pt x="1523" y="484"/>
                    <a:pt x="1570" y="493"/>
                  </a:cubicBezTo>
                  <a:lnTo>
                    <a:pt x="1570" y="507"/>
                  </a:lnTo>
                  <a:lnTo>
                    <a:pt x="1426" y="507"/>
                  </a:lnTo>
                  <a:lnTo>
                    <a:pt x="1426" y="493"/>
                  </a:lnTo>
                  <a:cubicBezTo>
                    <a:pt x="1473" y="486"/>
                    <a:pt x="1480" y="459"/>
                    <a:pt x="1485" y="408"/>
                  </a:cubicBezTo>
                  <a:lnTo>
                    <a:pt x="1513" y="90"/>
                  </a:lnTo>
                  <a:cubicBezTo>
                    <a:pt x="1495" y="70"/>
                    <a:pt x="1479" y="61"/>
                    <a:pt x="1453" y="57"/>
                  </a:cubicBezTo>
                  <a:lnTo>
                    <a:pt x="1453" y="44"/>
                  </a:lnTo>
                  <a:lnTo>
                    <a:pt x="1570" y="44"/>
                  </a:lnTo>
                  <a:lnTo>
                    <a:pt x="1718" y="408"/>
                  </a:lnTo>
                  <a:lnTo>
                    <a:pt x="1868" y="44"/>
                  </a:lnTo>
                  <a:lnTo>
                    <a:pt x="1977" y="44"/>
                  </a:lnTo>
                  <a:lnTo>
                    <a:pt x="1977" y="57"/>
                  </a:lnTo>
                  <a:lnTo>
                    <a:pt x="1977" y="57"/>
                  </a:lnTo>
                  <a:close/>
                  <a:moveTo>
                    <a:pt x="1294" y="444"/>
                  </a:moveTo>
                  <a:lnTo>
                    <a:pt x="1294" y="444"/>
                  </a:lnTo>
                  <a:cubicBezTo>
                    <a:pt x="1294" y="482"/>
                    <a:pt x="1302" y="493"/>
                    <a:pt x="1342" y="493"/>
                  </a:cubicBezTo>
                  <a:lnTo>
                    <a:pt x="1342" y="507"/>
                  </a:lnTo>
                  <a:lnTo>
                    <a:pt x="1190" y="507"/>
                  </a:lnTo>
                  <a:lnTo>
                    <a:pt x="1190" y="493"/>
                  </a:lnTo>
                  <a:cubicBezTo>
                    <a:pt x="1228" y="493"/>
                    <a:pt x="1239" y="484"/>
                    <a:pt x="1239" y="457"/>
                  </a:cubicBezTo>
                  <a:lnTo>
                    <a:pt x="1239" y="308"/>
                  </a:lnTo>
                  <a:cubicBezTo>
                    <a:pt x="1239" y="262"/>
                    <a:pt x="1206" y="242"/>
                    <a:pt x="1175" y="242"/>
                  </a:cubicBezTo>
                  <a:cubicBezTo>
                    <a:pt x="1147" y="242"/>
                    <a:pt x="1122" y="260"/>
                    <a:pt x="1093" y="298"/>
                  </a:cubicBezTo>
                  <a:lnTo>
                    <a:pt x="1093" y="438"/>
                  </a:lnTo>
                  <a:cubicBezTo>
                    <a:pt x="1093" y="482"/>
                    <a:pt x="1099" y="493"/>
                    <a:pt x="1142" y="493"/>
                  </a:cubicBezTo>
                  <a:lnTo>
                    <a:pt x="1142" y="507"/>
                  </a:lnTo>
                  <a:lnTo>
                    <a:pt x="991" y="507"/>
                  </a:lnTo>
                  <a:lnTo>
                    <a:pt x="991" y="493"/>
                  </a:lnTo>
                  <a:cubicBezTo>
                    <a:pt x="1029" y="493"/>
                    <a:pt x="1039" y="490"/>
                    <a:pt x="1039" y="438"/>
                  </a:cubicBezTo>
                  <a:lnTo>
                    <a:pt x="1039" y="277"/>
                  </a:lnTo>
                  <a:cubicBezTo>
                    <a:pt x="1039" y="242"/>
                    <a:pt x="1030" y="235"/>
                    <a:pt x="991" y="235"/>
                  </a:cubicBezTo>
                  <a:lnTo>
                    <a:pt x="991" y="221"/>
                  </a:lnTo>
                  <a:lnTo>
                    <a:pt x="1080" y="212"/>
                  </a:lnTo>
                  <a:lnTo>
                    <a:pt x="1093" y="212"/>
                  </a:lnTo>
                  <a:lnTo>
                    <a:pt x="1093" y="270"/>
                  </a:lnTo>
                  <a:cubicBezTo>
                    <a:pt x="1127" y="231"/>
                    <a:pt x="1161" y="212"/>
                    <a:pt x="1197" y="212"/>
                  </a:cubicBezTo>
                  <a:cubicBezTo>
                    <a:pt x="1245" y="212"/>
                    <a:pt x="1294" y="246"/>
                    <a:pt x="1294" y="315"/>
                  </a:cubicBezTo>
                  <a:lnTo>
                    <a:pt x="1294" y="444"/>
                  </a:lnTo>
                  <a:lnTo>
                    <a:pt x="1294" y="444"/>
                  </a:lnTo>
                  <a:close/>
                  <a:moveTo>
                    <a:pt x="930" y="444"/>
                  </a:moveTo>
                  <a:lnTo>
                    <a:pt x="930" y="444"/>
                  </a:lnTo>
                  <a:cubicBezTo>
                    <a:pt x="930" y="482"/>
                    <a:pt x="938" y="493"/>
                    <a:pt x="978" y="493"/>
                  </a:cubicBezTo>
                  <a:lnTo>
                    <a:pt x="978" y="507"/>
                  </a:lnTo>
                  <a:lnTo>
                    <a:pt x="826" y="507"/>
                  </a:lnTo>
                  <a:lnTo>
                    <a:pt x="826" y="493"/>
                  </a:lnTo>
                  <a:cubicBezTo>
                    <a:pt x="864" y="493"/>
                    <a:pt x="875" y="484"/>
                    <a:pt x="875" y="457"/>
                  </a:cubicBezTo>
                  <a:lnTo>
                    <a:pt x="875" y="308"/>
                  </a:lnTo>
                  <a:cubicBezTo>
                    <a:pt x="875" y="262"/>
                    <a:pt x="842" y="242"/>
                    <a:pt x="811" y="242"/>
                  </a:cubicBezTo>
                  <a:cubicBezTo>
                    <a:pt x="783" y="242"/>
                    <a:pt x="758" y="260"/>
                    <a:pt x="730" y="298"/>
                  </a:cubicBezTo>
                  <a:lnTo>
                    <a:pt x="730" y="438"/>
                  </a:lnTo>
                  <a:cubicBezTo>
                    <a:pt x="730" y="482"/>
                    <a:pt x="735" y="493"/>
                    <a:pt x="778" y="493"/>
                  </a:cubicBezTo>
                  <a:lnTo>
                    <a:pt x="778" y="507"/>
                  </a:lnTo>
                  <a:lnTo>
                    <a:pt x="627" y="507"/>
                  </a:lnTo>
                  <a:lnTo>
                    <a:pt x="627" y="493"/>
                  </a:lnTo>
                  <a:cubicBezTo>
                    <a:pt x="665" y="493"/>
                    <a:pt x="675" y="490"/>
                    <a:pt x="675" y="438"/>
                  </a:cubicBezTo>
                  <a:lnTo>
                    <a:pt x="675" y="277"/>
                  </a:lnTo>
                  <a:cubicBezTo>
                    <a:pt x="675" y="242"/>
                    <a:pt x="666" y="235"/>
                    <a:pt x="627" y="235"/>
                  </a:cubicBezTo>
                  <a:lnTo>
                    <a:pt x="627" y="221"/>
                  </a:lnTo>
                  <a:lnTo>
                    <a:pt x="716" y="212"/>
                  </a:lnTo>
                  <a:lnTo>
                    <a:pt x="730" y="212"/>
                  </a:lnTo>
                  <a:lnTo>
                    <a:pt x="730" y="270"/>
                  </a:lnTo>
                  <a:cubicBezTo>
                    <a:pt x="763" y="231"/>
                    <a:pt x="797" y="212"/>
                    <a:pt x="833" y="212"/>
                  </a:cubicBezTo>
                  <a:cubicBezTo>
                    <a:pt x="881" y="212"/>
                    <a:pt x="930" y="246"/>
                    <a:pt x="930" y="315"/>
                  </a:cubicBezTo>
                  <a:lnTo>
                    <a:pt x="930" y="444"/>
                  </a:lnTo>
                  <a:lnTo>
                    <a:pt x="930" y="444"/>
                  </a:lnTo>
                  <a:close/>
                  <a:moveTo>
                    <a:pt x="552" y="318"/>
                  </a:moveTo>
                  <a:lnTo>
                    <a:pt x="552" y="318"/>
                  </a:lnTo>
                  <a:cubicBezTo>
                    <a:pt x="555" y="255"/>
                    <a:pt x="512" y="229"/>
                    <a:pt x="475" y="229"/>
                  </a:cubicBezTo>
                  <a:cubicBezTo>
                    <a:pt x="428" y="229"/>
                    <a:pt x="399" y="265"/>
                    <a:pt x="396" y="318"/>
                  </a:cubicBezTo>
                  <a:lnTo>
                    <a:pt x="552" y="318"/>
                  </a:lnTo>
                  <a:lnTo>
                    <a:pt x="552" y="318"/>
                  </a:lnTo>
                  <a:close/>
                  <a:moveTo>
                    <a:pt x="396" y="332"/>
                  </a:moveTo>
                  <a:lnTo>
                    <a:pt x="396" y="332"/>
                  </a:lnTo>
                  <a:cubicBezTo>
                    <a:pt x="395" y="461"/>
                    <a:pt x="471" y="493"/>
                    <a:pt x="510" y="493"/>
                  </a:cubicBezTo>
                  <a:cubicBezTo>
                    <a:pt x="550" y="493"/>
                    <a:pt x="570" y="479"/>
                    <a:pt x="611" y="433"/>
                  </a:cubicBezTo>
                  <a:lnTo>
                    <a:pt x="611" y="454"/>
                  </a:lnTo>
                  <a:cubicBezTo>
                    <a:pt x="576" y="498"/>
                    <a:pt x="543" y="515"/>
                    <a:pt x="493" y="515"/>
                  </a:cubicBezTo>
                  <a:cubicBezTo>
                    <a:pt x="403" y="515"/>
                    <a:pt x="339" y="453"/>
                    <a:pt x="339" y="367"/>
                  </a:cubicBezTo>
                  <a:cubicBezTo>
                    <a:pt x="339" y="280"/>
                    <a:pt x="402" y="212"/>
                    <a:pt x="483" y="212"/>
                  </a:cubicBezTo>
                  <a:cubicBezTo>
                    <a:pt x="549" y="212"/>
                    <a:pt x="610" y="266"/>
                    <a:pt x="606" y="332"/>
                  </a:cubicBezTo>
                  <a:lnTo>
                    <a:pt x="396" y="332"/>
                  </a:lnTo>
                  <a:lnTo>
                    <a:pt x="396" y="332"/>
                  </a:lnTo>
                  <a:close/>
                  <a:moveTo>
                    <a:pt x="114" y="269"/>
                  </a:moveTo>
                  <a:lnTo>
                    <a:pt x="114" y="269"/>
                  </a:lnTo>
                  <a:cubicBezTo>
                    <a:pt x="135" y="276"/>
                    <a:pt x="147" y="277"/>
                    <a:pt x="172" y="277"/>
                  </a:cubicBezTo>
                  <a:cubicBezTo>
                    <a:pt x="240" y="277"/>
                    <a:pt x="284" y="240"/>
                    <a:pt x="284" y="177"/>
                  </a:cubicBezTo>
                  <a:cubicBezTo>
                    <a:pt x="284" y="128"/>
                    <a:pt x="257" y="61"/>
                    <a:pt x="172" y="61"/>
                  </a:cubicBezTo>
                  <a:lnTo>
                    <a:pt x="114" y="61"/>
                  </a:lnTo>
                  <a:lnTo>
                    <a:pt x="114" y="269"/>
                  </a:lnTo>
                  <a:lnTo>
                    <a:pt x="114" y="269"/>
                  </a:lnTo>
                  <a:close/>
                  <a:moveTo>
                    <a:pt x="114" y="419"/>
                  </a:moveTo>
                  <a:lnTo>
                    <a:pt x="114" y="419"/>
                  </a:lnTo>
                  <a:cubicBezTo>
                    <a:pt x="114" y="477"/>
                    <a:pt x="128" y="493"/>
                    <a:pt x="167" y="493"/>
                  </a:cubicBezTo>
                  <a:lnTo>
                    <a:pt x="167" y="507"/>
                  </a:lnTo>
                  <a:lnTo>
                    <a:pt x="0" y="507"/>
                  </a:lnTo>
                  <a:lnTo>
                    <a:pt x="0" y="493"/>
                  </a:lnTo>
                  <a:cubicBezTo>
                    <a:pt x="33" y="493"/>
                    <a:pt x="53" y="482"/>
                    <a:pt x="53" y="421"/>
                  </a:cubicBezTo>
                  <a:lnTo>
                    <a:pt x="53" y="131"/>
                  </a:lnTo>
                  <a:cubicBezTo>
                    <a:pt x="53" y="74"/>
                    <a:pt x="39" y="57"/>
                    <a:pt x="0" y="57"/>
                  </a:cubicBezTo>
                  <a:lnTo>
                    <a:pt x="0" y="44"/>
                  </a:lnTo>
                  <a:lnTo>
                    <a:pt x="169" y="44"/>
                  </a:lnTo>
                  <a:cubicBezTo>
                    <a:pt x="297" y="44"/>
                    <a:pt x="349" y="111"/>
                    <a:pt x="349" y="175"/>
                  </a:cubicBezTo>
                  <a:cubicBezTo>
                    <a:pt x="349" y="252"/>
                    <a:pt x="290" y="295"/>
                    <a:pt x="185" y="295"/>
                  </a:cubicBezTo>
                  <a:cubicBezTo>
                    <a:pt x="165" y="295"/>
                    <a:pt x="148" y="294"/>
                    <a:pt x="114" y="290"/>
                  </a:cubicBezTo>
                  <a:lnTo>
                    <a:pt x="114" y="419"/>
                  </a:lnTo>
                  <a:lnTo>
                    <a:pt x="114" y="419"/>
                  </a:lnTo>
                  <a:close/>
                  <a:moveTo>
                    <a:pt x="3135" y="313"/>
                  </a:moveTo>
                  <a:lnTo>
                    <a:pt x="3135" y="313"/>
                  </a:lnTo>
                  <a:lnTo>
                    <a:pt x="3121" y="313"/>
                  </a:lnTo>
                  <a:cubicBezTo>
                    <a:pt x="3109" y="262"/>
                    <a:pt x="3073" y="229"/>
                    <a:pt x="3025" y="229"/>
                  </a:cubicBezTo>
                  <a:cubicBezTo>
                    <a:pt x="2968" y="229"/>
                    <a:pt x="2929" y="277"/>
                    <a:pt x="2929" y="347"/>
                  </a:cubicBezTo>
                  <a:cubicBezTo>
                    <a:pt x="2929" y="426"/>
                    <a:pt x="2978" y="491"/>
                    <a:pt x="3036" y="491"/>
                  </a:cubicBezTo>
                  <a:cubicBezTo>
                    <a:pt x="3071" y="491"/>
                    <a:pt x="3113" y="473"/>
                    <a:pt x="3143" y="431"/>
                  </a:cubicBezTo>
                  <a:lnTo>
                    <a:pt x="3143" y="452"/>
                  </a:lnTo>
                  <a:cubicBezTo>
                    <a:pt x="3112" y="494"/>
                    <a:pt x="3069" y="515"/>
                    <a:pt x="3017" y="515"/>
                  </a:cubicBezTo>
                  <a:cubicBezTo>
                    <a:pt x="2932" y="515"/>
                    <a:pt x="2873" y="456"/>
                    <a:pt x="2873" y="371"/>
                  </a:cubicBezTo>
                  <a:cubicBezTo>
                    <a:pt x="2873" y="283"/>
                    <a:pt x="2939" y="212"/>
                    <a:pt x="3021" y="212"/>
                  </a:cubicBezTo>
                  <a:cubicBezTo>
                    <a:pt x="3064" y="212"/>
                    <a:pt x="3087" y="229"/>
                    <a:pt x="3102" y="229"/>
                  </a:cubicBezTo>
                  <a:cubicBezTo>
                    <a:pt x="3109" y="229"/>
                    <a:pt x="3116" y="223"/>
                    <a:pt x="3121" y="212"/>
                  </a:cubicBezTo>
                  <a:lnTo>
                    <a:pt x="3135" y="212"/>
                  </a:lnTo>
                  <a:lnTo>
                    <a:pt x="3135" y="31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8" name="Line top Placeholder 20">
            <a:extLst>
              <a:ext uri="{FF2B5EF4-FFF2-40B4-BE49-F238E27FC236}">
                <a16:creationId xmlns:a16="http://schemas.microsoft.com/office/drawing/2014/main" id="{B6EE23CB-03B1-4F49-90DF-FA7EEA83910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201031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9C1527C-00B7-4DEE-A14A-9B4F6FA05FB4}"/>
              </a:ext>
            </a:extLst>
          </p:cNvPr>
          <p:cNvSpPr/>
          <p:nvPr userDrawn="1"/>
        </p:nvSpPr>
        <p:spPr>
          <a:xfrm>
            <a:off x="0" y="1"/>
            <a:ext cx="9144000" cy="5143500"/>
          </a:xfrm>
          <a:prstGeom prst="rect">
            <a:avLst/>
          </a:prstGeom>
          <a:gradFill flip="none" rotWithShape="1">
            <a:gsLst>
              <a:gs pos="37000">
                <a:srgbClr val="D8E7F3"/>
              </a:gs>
              <a:gs pos="99000">
                <a:schemeClr val="bg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0826FBC-5991-416A-BFD1-2A6A7F4D1295}"/>
              </a:ext>
            </a:extLst>
          </p:cNvPr>
          <p:cNvGrpSpPr/>
          <p:nvPr userDrawn="1"/>
        </p:nvGrpSpPr>
        <p:grpSpPr>
          <a:xfrm>
            <a:off x="3543298" y="2408270"/>
            <a:ext cx="2057402" cy="326960"/>
            <a:chOff x="728662" y="709353"/>
            <a:chExt cx="2743202" cy="43594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D437143-DE5A-4750-BF72-E11364E78D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6053"/>
            <a:stretch/>
          </p:blipFill>
          <p:spPr>
            <a:xfrm>
              <a:off x="728662" y="709353"/>
              <a:ext cx="381588" cy="435946"/>
            </a:xfrm>
            <a:prstGeom prst="rect">
              <a:avLst/>
            </a:prstGeom>
          </p:spPr>
        </p:pic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3CDEE76E-9A9C-4D8A-8494-1F8508C70A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2376" y="709353"/>
              <a:ext cx="2249488" cy="295275"/>
            </a:xfrm>
            <a:custGeom>
              <a:avLst/>
              <a:gdLst>
                <a:gd name="T0" fmla="*/ 3918 w 3977"/>
                <a:gd name="T1" fmla="*/ 318 h 515"/>
                <a:gd name="T2" fmla="*/ 3977 w 3977"/>
                <a:gd name="T3" fmla="*/ 433 h 515"/>
                <a:gd name="T4" fmla="*/ 3973 w 3977"/>
                <a:gd name="T5" fmla="*/ 332 h 515"/>
                <a:gd name="T6" fmla="*/ 3688 w 3977"/>
                <a:gd name="T7" fmla="*/ 493 h 515"/>
                <a:gd name="T8" fmla="*/ 3585 w 3977"/>
                <a:gd name="T9" fmla="*/ 308 h 515"/>
                <a:gd name="T10" fmla="*/ 3488 w 3977"/>
                <a:gd name="T11" fmla="*/ 507 h 515"/>
                <a:gd name="T12" fmla="*/ 3337 w 3977"/>
                <a:gd name="T13" fmla="*/ 235 h 515"/>
                <a:gd name="T14" fmla="*/ 3543 w 3977"/>
                <a:gd name="T15" fmla="*/ 212 h 515"/>
                <a:gd name="T16" fmla="*/ 3280 w 3977"/>
                <a:gd name="T17" fmla="*/ 99 h 515"/>
                <a:gd name="T18" fmla="*/ 3280 w 3977"/>
                <a:gd name="T19" fmla="*/ 99 h 515"/>
                <a:gd name="T20" fmla="*/ 3163 w 3977"/>
                <a:gd name="T21" fmla="*/ 507 h 515"/>
                <a:gd name="T22" fmla="*/ 3163 w 3977"/>
                <a:gd name="T23" fmla="*/ 221 h 515"/>
                <a:gd name="T24" fmla="*/ 2812 w 3977"/>
                <a:gd name="T25" fmla="*/ 99 h 515"/>
                <a:gd name="T26" fmla="*/ 2812 w 3977"/>
                <a:gd name="T27" fmla="*/ 99 h 515"/>
                <a:gd name="T28" fmla="*/ 2852 w 3977"/>
                <a:gd name="T29" fmla="*/ 507 h 515"/>
                <a:gd name="T30" fmla="*/ 2695 w 3977"/>
                <a:gd name="T31" fmla="*/ 235 h 515"/>
                <a:gd name="T32" fmla="*/ 2804 w 3977"/>
                <a:gd name="T33" fmla="*/ 453 h 515"/>
                <a:gd name="T34" fmla="*/ 2521 w 3977"/>
                <a:gd name="T35" fmla="*/ 494 h 515"/>
                <a:gd name="T36" fmla="*/ 2621 w 3977"/>
                <a:gd name="T37" fmla="*/ 451 h 515"/>
                <a:gd name="T38" fmla="*/ 2470 w 3977"/>
                <a:gd name="T39" fmla="*/ 212 h 515"/>
                <a:gd name="T40" fmla="*/ 2512 w 3977"/>
                <a:gd name="T41" fmla="*/ 9 h 515"/>
                <a:gd name="T42" fmla="*/ 2236 w 3977"/>
                <a:gd name="T43" fmla="*/ 318 h 515"/>
                <a:gd name="T44" fmla="*/ 2236 w 3977"/>
                <a:gd name="T45" fmla="*/ 318 h 515"/>
                <a:gd name="T46" fmla="*/ 2295 w 3977"/>
                <a:gd name="T47" fmla="*/ 454 h 515"/>
                <a:gd name="T48" fmla="*/ 2080 w 3977"/>
                <a:gd name="T49" fmla="*/ 332 h 515"/>
                <a:gd name="T50" fmla="*/ 1949 w 3977"/>
                <a:gd name="T51" fmla="*/ 414 h 515"/>
                <a:gd name="T52" fmla="*/ 1887 w 3977"/>
                <a:gd name="T53" fmla="*/ 423 h 515"/>
                <a:gd name="T54" fmla="*/ 1537 w 3977"/>
                <a:gd name="T55" fmla="*/ 124 h 515"/>
                <a:gd name="T56" fmla="*/ 1426 w 3977"/>
                <a:gd name="T57" fmla="*/ 507 h 515"/>
                <a:gd name="T58" fmla="*/ 1453 w 3977"/>
                <a:gd name="T59" fmla="*/ 44 h 515"/>
                <a:gd name="T60" fmla="*/ 1977 w 3977"/>
                <a:gd name="T61" fmla="*/ 57 h 515"/>
                <a:gd name="T62" fmla="*/ 1342 w 3977"/>
                <a:gd name="T63" fmla="*/ 507 h 515"/>
                <a:gd name="T64" fmla="*/ 1175 w 3977"/>
                <a:gd name="T65" fmla="*/ 242 h 515"/>
                <a:gd name="T66" fmla="*/ 991 w 3977"/>
                <a:gd name="T67" fmla="*/ 507 h 515"/>
                <a:gd name="T68" fmla="*/ 991 w 3977"/>
                <a:gd name="T69" fmla="*/ 221 h 515"/>
                <a:gd name="T70" fmla="*/ 1294 w 3977"/>
                <a:gd name="T71" fmla="*/ 315 h 515"/>
                <a:gd name="T72" fmla="*/ 978 w 3977"/>
                <a:gd name="T73" fmla="*/ 493 h 515"/>
                <a:gd name="T74" fmla="*/ 875 w 3977"/>
                <a:gd name="T75" fmla="*/ 308 h 515"/>
                <a:gd name="T76" fmla="*/ 778 w 3977"/>
                <a:gd name="T77" fmla="*/ 507 h 515"/>
                <a:gd name="T78" fmla="*/ 627 w 3977"/>
                <a:gd name="T79" fmla="*/ 235 h 515"/>
                <a:gd name="T80" fmla="*/ 833 w 3977"/>
                <a:gd name="T81" fmla="*/ 212 h 515"/>
                <a:gd name="T82" fmla="*/ 552 w 3977"/>
                <a:gd name="T83" fmla="*/ 318 h 515"/>
                <a:gd name="T84" fmla="*/ 396 w 3977"/>
                <a:gd name="T85" fmla="*/ 332 h 515"/>
                <a:gd name="T86" fmla="*/ 493 w 3977"/>
                <a:gd name="T87" fmla="*/ 515 h 515"/>
                <a:gd name="T88" fmla="*/ 396 w 3977"/>
                <a:gd name="T89" fmla="*/ 332 h 515"/>
                <a:gd name="T90" fmla="*/ 172 w 3977"/>
                <a:gd name="T91" fmla="*/ 61 h 515"/>
                <a:gd name="T92" fmla="*/ 114 w 3977"/>
                <a:gd name="T93" fmla="*/ 419 h 515"/>
                <a:gd name="T94" fmla="*/ 53 w 3977"/>
                <a:gd name="T95" fmla="*/ 421 h 515"/>
                <a:gd name="T96" fmla="*/ 349 w 3977"/>
                <a:gd name="T97" fmla="*/ 175 h 515"/>
                <a:gd name="T98" fmla="*/ 3135 w 3977"/>
                <a:gd name="T99" fmla="*/ 313 h 515"/>
                <a:gd name="T100" fmla="*/ 3036 w 3977"/>
                <a:gd name="T101" fmla="*/ 491 h 515"/>
                <a:gd name="T102" fmla="*/ 3021 w 3977"/>
                <a:gd name="T103" fmla="*/ 212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77" h="515">
                  <a:moveTo>
                    <a:pt x="3918" y="318"/>
                  </a:moveTo>
                  <a:lnTo>
                    <a:pt x="3918" y="318"/>
                  </a:lnTo>
                  <a:cubicBezTo>
                    <a:pt x="3921" y="255"/>
                    <a:pt x="3878" y="229"/>
                    <a:pt x="3842" y="229"/>
                  </a:cubicBezTo>
                  <a:cubicBezTo>
                    <a:pt x="3794" y="229"/>
                    <a:pt x="3766" y="265"/>
                    <a:pt x="3762" y="318"/>
                  </a:cubicBezTo>
                  <a:lnTo>
                    <a:pt x="3918" y="318"/>
                  </a:lnTo>
                  <a:lnTo>
                    <a:pt x="3918" y="318"/>
                  </a:lnTo>
                  <a:close/>
                  <a:moveTo>
                    <a:pt x="3762" y="332"/>
                  </a:moveTo>
                  <a:lnTo>
                    <a:pt x="3762" y="332"/>
                  </a:lnTo>
                  <a:cubicBezTo>
                    <a:pt x="3761" y="461"/>
                    <a:pt x="3838" y="493"/>
                    <a:pt x="3876" y="493"/>
                  </a:cubicBezTo>
                  <a:cubicBezTo>
                    <a:pt x="3916" y="493"/>
                    <a:pt x="3936" y="479"/>
                    <a:pt x="3977" y="433"/>
                  </a:cubicBezTo>
                  <a:lnTo>
                    <a:pt x="3977" y="454"/>
                  </a:lnTo>
                  <a:cubicBezTo>
                    <a:pt x="3943" y="498"/>
                    <a:pt x="3909" y="515"/>
                    <a:pt x="3859" y="515"/>
                  </a:cubicBezTo>
                  <a:cubicBezTo>
                    <a:pt x="3770" y="515"/>
                    <a:pt x="3705" y="453"/>
                    <a:pt x="3705" y="367"/>
                  </a:cubicBezTo>
                  <a:cubicBezTo>
                    <a:pt x="3705" y="280"/>
                    <a:pt x="3768" y="212"/>
                    <a:pt x="3849" y="212"/>
                  </a:cubicBezTo>
                  <a:cubicBezTo>
                    <a:pt x="3915" y="212"/>
                    <a:pt x="3977" y="266"/>
                    <a:pt x="3973" y="332"/>
                  </a:cubicBezTo>
                  <a:lnTo>
                    <a:pt x="3762" y="332"/>
                  </a:lnTo>
                  <a:lnTo>
                    <a:pt x="3762" y="332"/>
                  </a:lnTo>
                  <a:close/>
                  <a:moveTo>
                    <a:pt x="3640" y="444"/>
                  </a:moveTo>
                  <a:lnTo>
                    <a:pt x="3640" y="444"/>
                  </a:lnTo>
                  <a:cubicBezTo>
                    <a:pt x="3640" y="482"/>
                    <a:pt x="3648" y="493"/>
                    <a:pt x="3688" y="493"/>
                  </a:cubicBezTo>
                  <a:lnTo>
                    <a:pt x="3688" y="507"/>
                  </a:lnTo>
                  <a:lnTo>
                    <a:pt x="3536" y="507"/>
                  </a:lnTo>
                  <a:lnTo>
                    <a:pt x="3536" y="493"/>
                  </a:lnTo>
                  <a:cubicBezTo>
                    <a:pt x="3574" y="493"/>
                    <a:pt x="3585" y="484"/>
                    <a:pt x="3585" y="457"/>
                  </a:cubicBezTo>
                  <a:lnTo>
                    <a:pt x="3585" y="308"/>
                  </a:lnTo>
                  <a:cubicBezTo>
                    <a:pt x="3585" y="262"/>
                    <a:pt x="3552" y="242"/>
                    <a:pt x="3521" y="242"/>
                  </a:cubicBezTo>
                  <a:cubicBezTo>
                    <a:pt x="3493" y="242"/>
                    <a:pt x="3468" y="260"/>
                    <a:pt x="3439" y="298"/>
                  </a:cubicBezTo>
                  <a:lnTo>
                    <a:pt x="3439" y="438"/>
                  </a:lnTo>
                  <a:cubicBezTo>
                    <a:pt x="3439" y="482"/>
                    <a:pt x="3445" y="493"/>
                    <a:pt x="3488" y="493"/>
                  </a:cubicBezTo>
                  <a:lnTo>
                    <a:pt x="3488" y="507"/>
                  </a:lnTo>
                  <a:lnTo>
                    <a:pt x="3337" y="507"/>
                  </a:lnTo>
                  <a:lnTo>
                    <a:pt x="3337" y="493"/>
                  </a:lnTo>
                  <a:cubicBezTo>
                    <a:pt x="3375" y="493"/>
                    <a:pt x="3385" y="490"/>
                    <a:pt x="3385" y="438"/>
                  </a:cubicBezTo>
                  <a:lnTo>
                    <a:pt x="3385" y="277"/>
                  </a:lnTo>
                  <a:cubicBezTo>
                    <a:pt x="3385" y="242"/>
                    <a:pt x="3376" y="235"/>
                    <a:pt x="3337" y="235"/>
                  </a:cubicBezTo>
                  <a:lnTo>
                    <a:pt x="3337" y="221"/>
                  </a:lnTo>
                  <a:lnTo>
                    <a:pt x="3426" y="212"/>
                  </a:lnTo>
                  <a:lnTo>
                    <a:pt x="3439" y="212"/>
                  </a:lnTo>
                  <a:lnTo>
                    <a:pt x="3439" y="270"/>
                  </a:lnTo>
                  <a:cubicBezTo>
                    <a:pt x="3473" y="231"/>
                    <a:pt x="3507" y="212"/>
                    <a:pt x="3543" y="212"/>
                  </a:cubicBezTo>
                  <a:cubicBezTo>
                    <a:pt x="3591" y="212"/>
                    <a:pt x="3640" y="246"/>
                    <a:pt x="3640" y="315"/>
                  </a:cubicBezTo>
                  <a:lnTo>
                    <a:pt x="3640" y="444"/>
                  </a:lnTo>
                  <a:lnTo>
                    <a:pt x="3640" y="444"/>
                  </a:lnTo>
                  <a:close/>
                  <a:moveTo>
                    <a:pt x="3280" y="99"/>
                  </a:moveTo>
                  <a:lnTo>
                    <a:pt x="3280" y="99"/>
                  </a:lnTo>
                  <a:cubicBezTo>
                    <a:pt x="3280" y="119"/>
                    <a:pt x="3265" y="135"/>
                    <a:pt x="3245" y="135"/>
                  </a:cubicBezTo>
                  <a:cubicBezTo>
                    <a:pt x="3226" y="135"/>
                    <a:pt x="3210" y="119"/>
                    <a:pt x="3210" y="99"/>
                  </a:cubicBezTo>
                  <a:cubicBezTo>
                    <a:pt x="3210" y="80"/>
                    <a:pt x="3226" y="65"/>
                    <a:pt x="3245" y="65"/>
                  </a:cubicBezTo>
                  <a:cubicBezTo>
                    <a:pt x="3265" y="65"/>
                    <a:pt x="3280" y="80"/>
                    <a:pt x="3280" y="99"/>
                  </a:cubicBezTo>
                  <a:lnTo>
                    <a:pt x="3280" y="99"/>
                  </a:lnTo>
                  <a:close/>
                  <a:moveTo>
                    <a:pt x="3272" y="453"/>
                  </a:moveTo>
                  <a:lnTo>
                    <a:pt x="3272" y="453"/>
                  </a:lnTo>
                  <a:cubicBezTo>
                    <a:pt x="3272" y="482"/>
                    <a:pt x="3279" y="493"/>
                    <a:pt x="3320" y="493"/>
                  </a:cubicBezTo>
                  <a:lnTo>
                    <a:pt x="3320" y="507"/>
                  </a:lnTo>
                  <a:lnTo>
                    <a:pt x="3163" y="507"/>
                  </a:lnTo>
                  <a:lnTo>
                    <a:pt x="3163" y="493"/>
                  </a:lnTo>
                  <a:cubicBezTo>
                    <a:pt x="3207" y="493"/>
                    <a:pt x="3217" y="487"/>
                    <a:pt x="3217" y="453"/>
                  </a:cubicBezTo>
                  <a:lnTo>
                    <a:pt x="3217" y="278"/>
                  </a:lnTo>
                  <a:cubicBezTo>
                    <a:pt x="3217" y="238"/>
                    <a:pt x="3205" y="235"/>
                    <a:pt x="3163" y="235"/>
                  </a:cubicBezTo>
                  <a:lnTo>
                    <a:pt x="3163" y="221"/>
                  </a:lnTo>
                  <a:lnTo>
                    <a:pt x="3258" y="212"/>
                  </a:lnTo>
                  <a:lnTo>
                    <a:pt x="3272" y="212"/>
                  </a:lnTo>
                  <a:lnTo>
                    <a:pt x="3272" y="453"/>
                  </a:lnTo>
                  <a:lnTo>
                    <a:pt x="3272" y="453"/>
                  </a:lnTo>
                  <a:close/>
                  <a:moveTo>
                    <a:pt x="2812" y="99"/>
                  </a:moveTo>
                  <a:lnTo>
                    <a:pt x="2812" y="99"/>
                  </a:lnTo>
                  <a:cubicBezTo>
                    <a:pt x="2812" y="119"/>
                    <a:pt x="2797" y="135"/>
                    <a:pt x="2778" y="135"/>
                  </a:cubicBezTo>
                  <a:cubicBezTo>
                    <a:pt x="2758" y="135"/>
                    <a:pt x="2742" y="119"/>
                    <a:pt x="2742" y="99"/>
                  </a:cubicBezTo>
                  <a:cubicBezTo>
                    <a:pt x="2742" y="80"/>
                    <a:pt x="2758" y="65"/>
                    <a:pt x="2778" y="65"/>
                  </a:cubicBezTo>
                  <a:cubicBezTo>
                    <a:pt x="2797" y="65"/>
                    <a:pt x="2812" y="80"/>
                    <a:pt x="2812" y="99"/>
                  </a:cubicBezTo>
                  <a:lnTo>
                    <a:pt x="2812" y="99"/>
                  </a:lnTo>
                  <a:close/>
                  <a:moveTo>
                    <a:pt x="2804" y="453"/>
                  </a:moveTo>
                  <a:lnTo>
                    <a:pt x="2804" y="453"/>
                  </a:lnTo>
                  <a:cubicBezTo>
                    <a:pt x="2804" y="482"/>
                    <a:pt x="2811" y="493"/>
                    <a:pt x="2852" y="493"/>
                  </a:cubicBezTo>
                  <a:lnTo>
                    <a:pt x="2852" y="507"/>
                  </a:lnTo>
                  <a:lnTo>
                    <a:pt x="2695" y="507"/>
                  </a:lnTo>
                  <a:lnTo>
                    <a:pt x="2695" y="493"/>
                  </a:lnTo>
                  <a:cubicBezTo>
                    <a:pt x="2739" y="493"/>
                    <a:pt x="2749" y="487"/>
                    <a:pt x="2749" y="453"/>
                  </a:cubicBezTo>
                  <a:lnTo>
                    <a:pt x="2749" y="278"/>
                  </a:lnTo>
                  <a:cubicBezTo>
                    <a:pt x="2749" y="238"/>
                    <a:pt x="2737" y="235"/>
                    <a:pt x="2695" y="235"/>
                  </a:cubicBezTo>
                  <a:lnTo>
                    <a:pt x="2695" y="221"/>
                  </a:lnTo>
                  <a:lnTo>
                    <a:pt x="2790" y="212"/>
                  </a:lnTo>
                  <a:lnTo>
                    <a:pt x="2804" y="212"/>
                  </a:lnTo>
                  <a:lnTo>
                    <a:pt x="2804" y="453"/>
                  </a:lnTo>
                  <a:lnTo>
                    <a:pt x="2804" y="453"/>
                  </a:lnTo>
                  <a:close/>
                  <a:moveTo>
                    <a:pt x="2566" y="278"/>
                  </a:moveTo>
                  <a:lnTo>
                    <a:pt x="2566" y="278"/>
                  </a:lnTo>
                  <a:cubicBezTo>
                    <a:pt x="2543" y="247"/>
                    <a:pt x="2512" y="229"/>
                    <a:pt x="2483" y="229"/>
                  </a:cubicBezTo>
                  <a:cubicBezTo>
                    <a:pt x="2431" y="229"/>
                    <a:pt x="2395" y="276"/>
                    <a:pt x="2395" y="346"/>
                  </a:cubicBezTo>
                  <a:cubicBezTo>
                    <a:pt x="2395" y="414"/>
                    <a:pt x="2427" y="494"/>
                    <a:pt x="2521" y="494"/>
                  </a:cubicBezTo>
                  <a:cubicBezTo>
                    <a:pt x="2553" y="494"/>
                    <a:pt x="2566" y="481"/>
                    <a:pt x="2566" y="450"/>
                  </a:cubicBezTo>
                  <a:lnTo>
                    <a:pt x="2566" y="278"/>
                  </a:lnTo>
                  <a:lnTo>
                    <a:pt x="2566" y="278"/>
                  </a:lnTo>
                  <a:close/>
                  <a:moveTo>
                    <a:pt x="2621" y="451"/>
                  </a:moveTo>
                  <a:lnTo>
                    <a:pt x="2621" y="451"/>
                  </a:lnTo>
                  <a:cubicBezTo>
                    <a:pt x="2621" y="482"/>
                    <a:pt x="2632" y="493"/>
                    <a:pt x="2669" y="493"/>
                  </a:cubicBezTo>
                  <a:lnTo>
                    <a:pt x="2669" y="507"/>
                  </a:lnTo>
                  <a:lnTo>
                    <a:pt x="2502" y="507"/>
                  </a:lnTo>
                  <a:cubicBezTo>
                    <a:pt x="2381" y="507"/>
                    <a:pt x="2336" y="425"/>
                    <a:pt x="2336" y="358"/>
                  </a:cubicBezTo>
                  <a:cubicBezTo>
                    <a:pt x="2336" y="277"/>
                    <a:pt x="2395" y="212"/>
                    <a:pt x="2470" y="212"/>
                  </a:cubicBezTo>
                  <a:cubicBezTo>
                    <a:pt x="2500" y="212"/>
                    <a:pt x="2530" y="223"/>
                    <a:pt x="2566" y="247"/>
                  </a:cubicBezTo>
                  <a:lnTo>
                    <a:pt x="2566" y="72"/>
                  </a:lnTo>
                  <a:cubicBezTo>
                    <a:pt x="2566" y="31"/>
                    <a:pt x="2556" y="23"/>
                    <a:pt x="2528" y="23"/>
                  </a:cubicBezTo>
                  <a:lnTo>
                    <a:pt x="2512" y="23"/>
                  </a:lnTo>
                  <a:lnTo>
                    <a:pt x="2512" y="9"/>
                  </a:lnTo>
                  <a:lnTo>
                    <a:pt x="2607" y="0"/>
                  </a:lnTo>
                  <a:lnTo>
                    <a:pt x="2621" y="0"/>
                  </a:lnTo>
                  <a:lnTo>
                    <a:pt x="2621" y="451"/>
                  </a:lnTo>
                  <a:lnTo>
                    <a:pt x="2621" y="451"/>
                  </a:lnTo>
                  <a:close/>
                  <a:moveTo>
                    <a:pt x="2236" y="318"/>
                  </a:moveTo>
                  <a:lnTo>
                    <a:pt x="2236" y="318"/>
                  </a:lnTo>
                  <a:cubicBezTo>
                    <a:pt x="2239" y="255"/>
                    <a:pt x="2196" y="229"/>
                    <a:pt x="2159" y="229"/>
                  </a:cubicBezTo>
                  <a:cubicBezTo>
                    <a:pt x="2112" y="229"/>
                    <a:pt x="2083" y="265"/>
                    <a:pt x="2080" y="318"/>
                  </a:cubicBezTo>
                  <a:lnTo>
                    <a:pt x="2236" y="318"/>
                  </a:lnTo>
                  <a:lnTo>
                    <a:pt x="2236" y="318"/>
                  </a:lnTo>
                  <a:close/>
                  <a:moveTo>
                    <a:pt x="2080" y="332"/>
                  </a:moveTo>
                  <a:lnTo>
                    <a:pt x="2080" y="332"/>
                  </a:lnTo>
                  <a:cubicBezTo>
                    <a:pt x="2079" y="461"/>
                    <a:pt x="2155" y="493"/>
                    <a:pt x="2194" y="493"/>
                  </a:cubicBezTo>
                  <a:cubicBezTo>
                    <a:pt x="2234" y="493"/>
                    <a:pt x="2254" y="479"/>
                    <a:pt x="2295" y="433"/>
                  </a:cubicBezTo>
                  <a:lnTo>
                    <a:pt x="2295" y="454"/>
                  </a:lnTo>
                  <a:cubicBezTo>
                    <a:pt x="2260" y="498"/>
                    <a:pt x="2227" y="515"/>
                    <a:pt x="2177" y="515"/>
                  </a:cubicBezTo>
                  <a:cubicBezTo>
                    <a:pt x="2088" y="515"/>
                    <a:pt x="2023" y="453"/>
                    <a:pt x="2023" y="367"/>
                  </a:cubicBezTo>
                  <a:cubicBezTo>
                    <a:pt x="2023" y="280"/>
                    <a:pt x="2086" y="212"/>
                    <a:pt x="2167" y="212"/>
                  </a:cubicBezTo>
                  <a:cubicBezTo>
                    <a:pt x="2233" y="212"/>
                    <a:pt x="2294" y="266"/>
                    <a:pt x="2290" y="332"/>
                  </a:cubicBezTo>
                  <a:lnTo>
                    <a:pt x="2080" y="332"/>
                  </a:lnTo>
                  <a:lnTo>
                    <a:pt x="2080" y="332"/>
                  </a:lnTo>
                  <a:close/>
                  <a:moveTo>
                    <a:pt x="1977" y="57"/>
                  </a:moveTo>
                  <a:lnTo>
                    <a:pt x="1977" y="57"/>
                  </a:lnTo>
                  <a:cubicBezTo>
                    <a:pt x="1937" y="58"/>
                    <a:pt x="1922" y="86"/>
                    <a:pt x="1925" y="129"/>
                  </a:cubicBezTo>
                  <a:lnTo>
                    <a:pt x="1949" y="414"/>
                  </a:lnTo>
                  <a:cubicBezTo>
                    <a:pt x="1954" y="471"/>
                    <a:pt x="1963" y="489"/>
                    <a:pt x="2006" y="493"/>
                  </a:cubicBezTo>
                  <a:lnTo>
                    <a:pt x="2006" y="507"/>
                  </a:lnTo>
                  <a:lnTo>
                    <a:pt x="1840" y="507"/>
                  </a:lnTo>
                  <a:lnTo>
                    <a:pt x="1840" y="493"/>
                  </a:lnTo>
                  <a:cubicBezTo>
                    <a:pt x="1878" y="486"/>
                    <a:pt x="1890" y="469"/>
                    <a:pt x="1887" y="423"/>
                  </a:cubicBezTo>
                  <a:lnTo>
                    <a:pt x="1865" y="124"/>
                  </a:lnTo>
                  <a:lnTo>
                    <a:pt x="1863" y="124"/>
                  </a:lnTo>
                  <a:lnTo>
                    <a:pt x="1705" y="507"/>
                  </a:lnTo>
                  <a:lnTo>
                    <a:pt x="1693" y="507"/>
                  </a:lnTo>
                  <a:lnTo>
                    <a:pt x="1537" y="124"/>
                  </a:lnTo>
                  <a:lnTo>
                    <a:pt x="1536" y="124"/>
                  </a:lnTo>
                  <a:lnTo>
                    <a:pt x="1510" y="410"/>
                  </a:lnTo>
                  <a:cubicBezTo>
                    <a:pt x="1506" y="456"/>
                    <a:pt x="1523" y="484"/>
                    <a:pt x="1570" y="493"/>
                  </a:cubicBezTo>
                  <a:lnTo>
                    <a:pt x="1570" y="507"/>
                  </a:lnTo>
                  <a:lnTo>
                    <a:pt x="1426" y="507"/>
                  </a:lnTo>
                  <a:lnTo>
                    <a:pt x="1426" y="493"/>
                  </a:lnTo>
                  <a:cubicBezTo>
                    <a:pt x="1473" y="486"/>
                    <a:pt x="1480" y="459"/>
                    <a:pt x="1485" y="408"/>
                  </a:cubicBezTo>
                  <a:lnTo>
                    <a:pt x="1513" y="90"/>
                  </a:lnTo>
                  <a:cubicBezTo>
                    <a:pt x="1495" y="70"/>
                    <a:pt x="1479" y="61"/>
                    <a:pt x="1453" y="57"/>
                  </a:cubicBezTo>
                  <a:lnTo>
                    <a:pt x="1453" y="44"/>
                  </a:lnTo>
                  <a:lnTo>
                    <a:pt x="1570" y="44"/>
                  </a:lnTo>
                  <a:lnTo>
                    <a:pt x="1718" y="408"/>
                  </a:lnTo>
                  <a:lnTo>
                    <a:pt x="1868" y="44"/>
                  </a:lnTo>
                  <a:lnTo>
                    <a:pt x="1977" y="44"/>
                  </a:lnTo>
                  <a:lnTo>
                    <a:pt x="1977" y="57"/>
                  </a:lnTo>
                  <a:lnTo>
                    <a:pt x="1977" y="57"/>
                  </a:lnTo>
                  <a:close/>
                  <a:moveTo>
                    <a:pt x="1294" y="444"/>
                  </a:moveTo>
                  <a:lnTo>
                    <a:pt x="1294" y="444"/>
                  </a:lnTo>
                  <a:cubicBezTo>
                    <a:pt x="1294" y="482"/>
                    <a:pt x="1302" y="493"/>
                    <a:pt x="1342" y="493"/>
                  </a:cubicBezTo>
                  <a:lnTo>
                    <a:pt x="1342" y="507"/>
                  </a:lnTo>
                  <a:lnTo>
                    <a:pt x="1190" y="507"/>
                  </a:lnTo>
                  <a:lnTo>
                    <a:pt x="1190" y="493"/>
                  </a:lnTo>
                  <a:cubicBezTo>
                    <a:pt x="1228" y="493"/>
                    <a:pt x="1239" y="484"/>
                    <a:pt x="1239" y="457"/>
                  </a:cubicBezTo>
                  <a:lnTo>
                    <a:pt x="1239" y="308"/>
                  </a:lnTo>
                  <a:cubicBezTo>
                    <a:pt x="1239" y="262"/>
                    <a:pt x="1206" y="242"/>
                    <a:pt x="1175" y="242"/>
                  </a:cubicBezTo>
                  <a:cubicBezTo>
                    <a:pt x="1147" y="242"/>
                    <a:pt x="1122" y="260"/>
                    <a:pt x="1093" y="298"/>
                  </a:cubicBezTo>
                  <a:lnTo>
                    <a:pt x="1093" y="438"/>
                  </a:lnTo>
                  <a:cubicBezTo>
                    <a:pt x="1093" y="482"/>
                    <a:pt x="1099" y="493"/>
                    <a:pt x="1142" y="493"/>
                  </a:cubicBezTo>
                  <a:lnTo>
                    <a:pt x="1142" y="507"/>
                  </a:lnTo>
                  <a:lnTo>
                    <a:pt x="991" y="507"/>
                  </a:lnTo>
                  <a:lnTo>
                    <a:pt x="991" y="493"/>
                  </a:lnTo>
                  <a:cubicBezTo>
                    <a:pt x="1029" y="493"/>
                    <a:pt x="1039" y="490"/>
                    <a:pt x="1039" y="438"/>
                  </a:cubicBezTo>
                  <a:lnTo>
                    <a:pt x="1039" y="277"/>
                  </a:lnTo>
                  <a:cubicBezTo>
                    <a:pt x="1039" y="242"/>
                    <a:pt x="1030" y="235"/>
                    <a:pt x="991" y="235"/>
                  </a:cubicBezTo>
                  <a:lnTo>
                    <a:pt x="991" y="221"/>
                  </a:lnTo>
                  <a:lnTo>
                    <a:pt x="1080" y="212"/>
                  </a:lnTo>
                  <a:lnTo>
                    <a:pt x="1093" y="212"/>
                  </a:lnTo>
                  <a:lnTo>
                    <a:pt x="1093" y="270"/>
                  </a:lnTo>
                  <a:cubicBezTo>
                    <a:pt x="1127" y="231"/>
                    <a:pt x="1161" y="212"/>
                    <a:pt x="1197" y="212"/>
                  </a:cubicBezTo>
                  <a:cubicBezTo>
                    <a:pt x="1245" y="212"/>
                    <a:pt x="1294" y="246"/>
                    <a:pt x="1294" y="315"/>
                  </a:cubicBezTo>
                  <a:lnTo>
                    <a:pt x="1294" y="444"/>
                  </a:lnTo>
                  <a:lnTo>
                    <a:pt x="1294" y="444"/>
                  </a:lnTo>
                  <a:close/>
                  <a:moveTo>
                    <a:pt x="930" y="444"/>
                  </a:moveTo>
                  <a:lnTo>
                    <a:pt x="930" y="444"/>
                  </a:lnTo>
                  <a:cubicBezTo>
                    <a:pt x="930" y="482"/>
                    <a:pt x="938" y="493"/>
                    <a:pt x="978" y="493"/>
                  </a:cubicBezTo>
                  <a:lnTo>
                    <a:pt x="978" y="507"/>
                  </a:lnTo>
                  <a:lnTo>
                    <a:pt x="826" y="507"/>
                  </a:lnTo>
                  <a:lnTo>
                    <a:pt x="826" y="493"/>
                  </a:lnTo>
                  <a:cubicBezTo>
                    <a:pt x="864" y="493"/>
                    <a:pt x="875" y="484"/>
                    <a:pt x="875" y="457"/>
                  </a:cubicBezTo>
                  <a:lnTo>
                    <a:pt x="875" y="308"/>
                  </a:lnTo>
                  <a:cubicBezTo>
                    <a:pt x="875" y="262"/>
                    <a:pt x="842" y="242"/>
                    <a:pt x="811" y="242"/>
                  </a:cubicBezTo>
                  <a:cubicBezTo>
                    <a:pt x="783" y="242"/>
                    <a:pt x="758" y="260"/>
                    <a:pt x="730" y="298"/>
                  </a:cubicBezTo>
                  <a:lnTo>
                    <a:pt x="730" y="438"/>
                  </a:lnTo>
                  <a:cubicBezTo>
                    <a:pt x="730" y="482"/>
                    <a:pt x="735" y="493"/>
                    <a:pt x="778" y="493"/>
                  </a:cubicBezTo>
                  <a:lnTo>
                    <a:pt x="778" y="507"/>
                  </a:lnTo>
                  <a:lnTo>
                    <a:pt x="627" y="507"/>
                  </a:lnTo>
                  <a:lnTo>
                    <a:pt x="627" y="493"/>
                  </a:lnTo>
                  <a:cubicBezTo>
                    <a:pt x="665" y="493"/>
                    <a:pt x="675" y="490"/>
                    <a:pt x="675" y="438"/>
                  </a:cubicBezTo>
                  <a:lnTo>
                    <a:pt x="675" y="277"/>
                  </a:lnTo>
                  <a:cubicBezTo>
                    <a:pt x="675" y="242"/>
                    <a:pt x="666" y="235"/>
                    <a:pt x="627" y="235"/>
                  </a:cubicBezTo>
                  <a:lnTo>
                    <a:pt x="627" y="221"/>
                  </a:lnTo>
                  <a:lnTo>
                    <a:pt x="716" y="212"/>
                  </a:lnTo>
                  <a:lnTo>
                    <a:pt x="730" y="212"/>
                  </a:lnTo>
                  <a:lnTo>
                    <a:pt x="730" y="270"/>
                  </a:lnTo>
                  <a:cubicBezTo>
                    <a:pt x="763" y="231"/>
                    <a:pt x="797" y="212"/>
                    <a:pt x="833" y="212"/>
                  </a:cubicBezTo>
                  <a:cubicBezTo>
                    <a:pt x="881" y="212"/>
                    <a:pt x="930" y="246"/>
                    <a:pt x="930" y="315"/>
                  </a:cubicBezTo>
                  <a:lnTo>
                    <a:pt x="930" y="444"/>
                  </a:lnTo>
                  <a:lnTo>
                    <a:pt x="930" y="444"/>
                  </a:lnTo>
                  <a:close/>
                  <a:moveTo>
                    <a:pt x="552" y="318"/>
                  </a:moveTo>
                  <a:lnTo>
                    <a:pt x="552" y="318"/>
                  </a:lnTo>
                  <a:cubicBezTo>
                    <a:pt x="555" y="255"/>
                    <a:pt x="512" y="229"/>
                    <a:pt x="475" y="229"/>
                  </a:cubicBezTo>
                  <a:cubicBezTo>
                    <a:pt x="428" y="229"/>
                    <a:pt x="399" y="265"/>
                    <a:pt x="396" y="318"/>
                  </a:cubicBezTo>
                  <a:lnTo>
                    <a:pt x="552" y="318"/>
                  </a:lnTo>
                  <a:lnTo>
                    <a:pt x="552" y="318"/>
                  </a:lnTo>
                  <a:close/>
                  <a:moveTo>
                    <a:pt x="396" y="332"/>
                  </a:moveTo>
                  <a:lnTo>
                    <a:pt x="396" y="332"/>
                  </a:lnTo>
                  <a:cubicBezTo>
                    <a:pt x="395" y="461"/>
                    <a:pt x="471" y="493"/>
                    <a:pt x="510" y="493"/>
                  </a:cubicBezTo>
                  <a:cubicBezTo>
                    <a:pt x="550" y="493"/>
                    <a:pt x="570" y="479"/>
                    <a:pt x="611" y="433"/>
                  </a:cubicBezTo>
                  <a:lnTo>
                    <a:pt x="611" y="454"/>
                  </a:lnTo>
                  <a:cubicBezTo>
                    <a:pt x="576" y="498"/>
                    <a:pt x="543" y="515"/>
                    <a:pt x="493" y="515"/>
                  </a:cubicBezTo>
                  <a:cubicBezTo>
                    <a:pt x="403" y="515"/>
                    <a:pt x="339" y="453"/>
                    <a:pt x="339" y="367"/>
                  </a:cubicBezTo>
                  <a:cubicBezTo>
                    <a:pt x="339" y="280"/>
                    <a:pt x="402" y="212"/>
                    <a:pt x="483" y="212"/>
                  </a:cubicBezTo>
                  <a:cubicBezTo>
                    <a:pt x="549" y="212"/>
                    <a:pt x="610" y="266"/>
                    <a:pt x="606" y="332"/>
                  </a:cubicBezTo>
                  <a:lnTo>
                    <a:pt x="396" y="332"/>
                  </a:lnTo>
                  <a:lnTo>
                    <a:pt x="396" y="332"/>
                  </a:lnTo>
                  <a:close/>
                  <a:moveTo>
                    <a:pt x="114" y="269"/>
                  </a:moveTo>
                  <a:lnTo>
                    <a:pt x="114" y="269"/>
                  </a:lnTo>
                  <a:cubicBezTo>
                    <a:pt x="135" y="276"/>
                    <a:pt x="147" y="277"/>
                    <a:pt x="172" y="277"/>
                  </a:cubicBezTo>
                  <a:cubicBezTo>
                    <a:pt x="240" y="277"/>
                    <a:pt x="284" y="240"/>
                    <a:pt x="284" y="177"/>
                  </a:cubicBezTo>
                  <a:cubicBezTo>
                    <a:pt x="284" y="128"/>
                    <a:pt x="257" y="61"/>
                    <a:pt x="172" y="61"/>
                  </a:cubicBezTo>
                  <a:lnTo>
                    <a:pt x="114" y="61"/>
                  </a:lnTo>
                  <a:lnTo>
                    <a:pt x="114" y="269"/>
                  </a:lnTo>
                  <a:lnTo>
                    <a:pt x="114" y="269"/>
                  </a:lnTo>
                  <a:close/>
                  <a:moveTo>
                    <a:pt x="114" y="419"/>
                  </a:moveTo>
                  <a:lnTo>
                    <a:pt x="114" y="419"/>
                  </a:lnTo>
                  <a:cubicBezTo>
                    <a:pt x="114" y="477"/>
                    <a:pt x="128" y="493"/>
                    <a:pt x="167" y="493"/>
                  </a:cubicBezTo>
                  <a:lnTo>
                    <a:pt x="167" y="507"/>
                  </a:lnTo>
                  <a:lnTo>
                    <a:pt x="0" y="507"/>
                  </a:lnTo>
                  <a:lnTo>
                    <a:pt x="0" y="493"/>
                  </a:lnTo>
                  <a:cubicBezTo>
                    <a:pt x="33" y="493"/>
                    <a:pt x="53" y="482"/>
                    <a:pt x="53" y="421"/>
                  </a:cubicBezTo>
                  <a:lnTo>
                    <a:pt x="53" y="131"/>
                  </a:lnTo>
                  <a:cubicBezTo>
                    <a:pt x="53" y="74"/>
                    <a:pt x="39" y="57"/>
                    <a:pt x="0" y="57"/>
                  </a:cubicBezTo>
                  <a:lnTo>
                    <a:pt x="0" y="44"/>
                  </a:lnTo>
                  <a:lnTo>
                    <a:pt x="169" y="44"/>
                  </a:lnTo>
                  <a:cubicBezTo>
                    <a:pt x="297" y="44"/>
                    <a:pt x="349" y="111"/>
                    <a:pt x="349" y="175"/>
                  </a:cubicBezTo>
                  <a:cubicBezTo>
                    <a:pt x="349" y="252"/>
                    <a:pt x="290" y="295"/>
                    <a:pt x="185" y="295"/>
                  </a:cubicBezTo>
                  <a:cubicBezTo>
                    <a:pt x="165" y="295"/>
                    <a:pt x="148" y="294"/>
                    <a:pt x="114" y="290"/>
                  </a:cubicBezTo>
                  <a:lnTo>
                    <a:pt x="114" y="419"/>
                  </a:lnTo>
                  <a:lnTo>
                    <a:pt x="114" y="419"/>
                  </a:lnTo>
                  <a:close/>
                  <a:moveTo>
                    <a:pt x="3135" y="313"/>
                  </a:moveTo>
                  <a:lnTo>
                    <a:pt x="3135" y="313"/>
                  </a:lnTo>
                  <a:lnTo>
                    <a:pt x="3121" y="313"/>
                  </a:lnTo>
                  <a:cubicBezTo>
                    <a:pt x="3109" y="262"/>
                    <a:pt x="3073" y="229"/>
                    <a:pt x="3025" y="229"/>
                  </a:cubicBezTo>
                  <a:cubicBezTo>
                    <a:pt x="2968" y="229"/>
                    <a:pt x="2929" y="277"/>
                    <a:pt x="2929" y="347"/>
                  </a:cubicBezTo>
                  <a:cubicBezTo>
                    <a:pt x="2929" y="426"/>
                    <a:pt x="2978" y="491"/>
                    <a:pt x="3036" y="491"/>
                  </a:cubicBezTo>
                  <a:cubicBezTo>
                    <a:pt x="3071" y="491"/>
                    <a:pt x="3113" y="473"/>
                    <a:pt x="3143" y="431"/>
                  </a:cubicBezTo>
                  <a:lnTo>
                    <a:pt x="3143" y="452"/>
                  </a:lnTo>
                  <a:cubicBezTo>
                    <a:pt x="3112" y="494"/>
                    <a:pt x="3069" y="515"/>
                    <a:pt x="3017" y="515"/>
                  </a:cubicBezTo>
                  <a:cubicBezTo>
                    <a:pt x="2932" y="515"/>
                    <a:pt x="2873" y="456"/>
                    <a:pt x="2873" y="371"/>
                  </a:cubicBezTo>
                  <a:cubicBezTo>
                    <a:pt x="2873" y="283"/>
                    <a:pt x="2939" y="212"/>
                    <a:pt x="3021" y="212"/>
                  </a:cubicBezTo>
                  <a:cubicBezTo>
                    <a:pt x="3064" y="212"/>
                    <a:pt x="3087" y="229"/>
                    <a:pt x="3102" y="229"/>
                  </a:cubicBezTo>
                  <a:cubicBezTo>
                    <a:pt x="3109" y="229"/>
                    <a:pt x="3116" y="223"/>
                    <a:pt x="3121" y="212"/>
                  </a:cubicBezTo>
                  <a:lnTo>
                    <a:pt x="3135" y="212"/>
                  </a:lnTo>
                  <a:lnTo>
                    <a:pt x="3135" y="31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Date Placeholder 2" hidden="1">
            <a:extLst>
              <a:ext uri="{FF2B5EF4-FFF2-40B4-BE49-F238E27FC236}">
                <a16:creationId xmlns:a16="http://schemas.microsoft.com/office/drawing/2014/main" id="{C1EBC983-5CDD-42A3-AE20-3D395C9B555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943EA9E-C33B-0443-A1B0-7653E81D22A2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1" name="Footer Placeholder 3" hidden="1">
            <a:extLst>
              <a:ext uri="{FF2B5EF4-FFF2-40B4-BE49-F238E27FC236}">
                <a16:creationId xmlns:a16="http://schemas.microsoft.com/office/drawing/2014/main" id="{CB2CD8D3-72AA-412D-9416-24920D4E92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12" name="Slide Number Placeholder 4" hidden="1">
            <a:extLst>
              <a:ext uri="{FF2B5EF4-FFF2-40B4-BE49-F238E27FC236}">
                <a16:creationId xmlns:a16="http://schemas.microsoft.com/office/drawing/2014/main" id="{831B32E6-37D5-4DA2-A31A-0D6367C11B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 flipV="1"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Line top Placeholder 20">
            <a:extLst>
              <a:ext uri="{FF2B5EF4-FFF2-40B4-BE49-F238E27FC236}">
                <a16:creationId xmlns:a16="http://schemas.microsoft.com/office/drawing/2014/main" id="{416672E5-6A99-44E9-ABCD-A6C8A0A8E7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4383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5E43A6A-88BD-472C-A1E4-9BBE281A5844}"/>
              </a:ext>
            </a:extLst>
          </p:cNvPr>
          <p:cNvSpPr/>
          <p:nvPr userDrawn="1"/>
        </p:nvSpPr>
        <p:spPr>
          <a:xfrm>
            <a:off x="0" y="1"/>
            <a:ext cx="9143999" cy="5143500"/>
          </a:xfrm>
          <a:prstGeom prst="rect">
            <a:avLst/>
          </a:prstGeom>
          <a:gradFill flip="none" rotWithShape="1">
            <a:gsLst>
              <a:gs pos="87000">
                <a:srgbClr val="1F538F"/>
              </a:gs>
              <a:gs pos="52000">
                <a:schemeClr val="accent1"/>
              </a:gs>
              <a:gs pos="100000">
                <a:schemeClr val="accent3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04BD28E-B558-4FEF-A4C4-280AB1EFF000}"/>
              </a:ext>
            </a:extLst>
          </p:cNvPr>
          <p:cNvGrpSpPr/>
          <p:nvPr userDrawn="1"/>
        </p:nvGrpSpPr>
        <p:grpSpPr>
          <a:xfrm>
            <a:off x="3543298" y="2408270"/>
            <a:ext cx="2057402" cy="326960"/>
            <a:chOff x="4724397" y="3211027"/>
            <a:chExt cx="2743202" cy="43594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D7AFC05-241D-4A0D-85ED-1933440740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6053"/>
            <a:stretch/>
          </p:blipFill>
          <p:spPr>
            <a:xfrm>
              <a:off x="4724397" y="3211027"/>
              <a:ext cx="381588" cy="435946"/>
            </a:xfrm>
            <a:prstGeom prst="rect">
              <a:avLst/>
            </a:prstGeom>
          </p:spPr>
        </p:pic>
        <p:sp>
          <p:nvSpPr>
            <p:cNvPr id="9" name="Freeform 33">
              <a:extLst>
                <a:ext uri="{FF2B5EF4-FFF2-40B4-BE49-F238E27FC236}">
                  <a16:creationId xmlns:a16="http://schemas.microsoft.com/office/drawing/2014/main" id="{D4819F8C-D698-4469-B1D7-04F1E6002731}"/>
                </a:ext>
              </a:extLst>
            </p:cNvPr>
            <p:cNvSpPr>
              <a:spLocks noEditPoints="1"/>
            </p:cNvSpPr>
            <p:nvPr/>
          </p:nvSpPr>
          <p:spPr bwMode="white">
            <a:xfrm>
              <a:off x="5218111" y="3211027"/>
              <a:ext cx="2249488" cy="295275"/>
            </a:xfrm>
            <a:custGeom>
              <a:avLst/>
              <a:gdLst>
                <a:gd name="T0" fmla="*/ 3918 w 3977"/>
                <a:gd name="T1" fmla="*/ 318 h 515"/>
                <a:gd name="T2" fmla="*/ 3977 w 3977"/>
                <a:gd name="T3" fmla="*/ 433 h 515"/>
                <a:gd name="T4" fmla="*/ 3973 w 3977"/>
                <a:gd name="T5" fmla="*/ 332 h 515"/>
                <a:gd name="T6" fmla="*/ 3688 w 3977"/>
                <a:gd name="T7" fmla="*/ 493 h 515"/>
                <a:gd name="T8" fmla="*/ 3585 w 3977"/>
                <a:gd name="T9" fmla="*/ 308 h 515"/>
                <a:gd name="T10" fmla="*/ 3488 w 3977"/>
                <a:gd name="T11" fmla="*/ 507 h 515"/>
                <a:gd name="T12" fmla="*/ 3337 w 3977"/>
                <a:gd name="T13" fmla="*/ 235 h 515"/>
                <a:gd name="T14" fmla="*/ 3543 w 3977"/>
                <a:gd name="T15" fmla="*/ 212 h 515"/>
                <a:gd name="T16" fmla="*/ 3280 w 3977"/>
                <a:gd name="T17" fmla="*/ 99 h 515"/>
                <a:gd name="T18" fmla="*/ 3280 w 3977"/>
                <a:gd name="T19" fmla="*/ 99 h 515"/>
                <a:gd name="T20" fmla="*/ 3163 w 3977"/>
                <a:gd name="T21" fmla="*/ 507 h 515"/>
                <a:gd name="T22" fmla="*/ 3163 w 3977"/>
                <a:gd name="T23" fmla="*/ 221 h 515"/>
                <a:gd name="T24" fmla="*/ 2812 w 3977"/>
                <a:gd name="T25" fmla="*/ 99 h 515"/>
                <a:gd name="T26" fmla="*/ 2812 w 3977"/>
                <a:gd name="T27" fmla="*/ 99 h 515"/>
                <a:gd name="T28" fmla="*/ 2852 w 3977"/>
                <a:gd name="T29" fmla="*/ 507 h 515"/>
                <a:gd name="T30" fmla="*/ 2695 w 3977"/>
                <a:gd name="T31" fmla="*/ 235 h 515"/>
                <a:gd name="T32" fmla="*/ 2804 w 3977"/>
                <a:gd name="T33" fmla="*/ 453 h 515"/>
                <a:gd name="T34" fmla="*/ 2521 w 3977"/>
                <a:gd name="T35" fmla="*/ 494 h 515"/>
                <a:gd name="T36" fmla="*/ 2621 w 3977"/>
                <a:gd name="T37" fmla="*/ 451 h 515"/>
                <a:gd name="T38" fmla="*/ 2470 w 3977"/>
                <a:gd name="T39" fmla="*/ 212 h 515"/>
                <a:gd name="T40" fmla="*/ 2512 w 3977"/>
                <a:gd name="T41" fmla="*/ 9 h 515"/>
                <a:gd name="T42" fmla="*/ 2236 w 3977"/>
                <a:gd name="T43" fmla="*/ 318 h 515"/>
                <a:gd name="T44" fmla="*/ 2236 w 3977"/>
                <a:gd name="T45" fmla="*/ 318 h 515"/>
                <a:gd name="T46" fmla="*/ 2295 w 3977"/>
                <a:gd name="T47" fmla="*/ 454 h 515"/>
                <a:gd name="T48" fmla="*/ 2080 w 3977"/>
                <a:gd name="T49" fmla="*/ 332 h 515"/>
                <a:gd name="T50" fmla="*/ 1949 w 3977"/>
                <a:gd name="T51" fmla="*/ 414 h 515"/>
                <a:gd name="T52" fmla="*/ 1887 w 3977"/>
                <a:gd name="T53" fmla="*/ 423 h 515"/>
                <a:gd name="T54" fmla="*/ 1537 w 3977"/>
                <a:gd name="T55" fmla="*/ 124 h 515"/>
                <a:gd name="T56" fmla="*/ 1426 w 3977"/>
                <a:gd name="T57" fmla="*/ 507 h 515"/>
                <a:gd name="T58" fmla="*/ 1453 w 3977"/>
                <a:gd name="T59" fmla="*/ 44 h 515"/>
                <a:gd name="T60" fmla="*/ 1977 w 3977"/>
                <a:gd name="T61" fmla="*/ 57 h 515"/>
                <a:gd name="T62" fmla="*/ 1342 w 3977"/>
                <a:gd name="T63" fmla="*/ 507 h 515"/>
                <a:gd name="T64" fmla="*/ 1175 w 3977"/>
                <a:gd name="T65" fmla="*/ 242 h 515"/>
                <a:gd name="T66" fmla="*/ 991 w 3977"/>
                <a:gd name="T67" fmla="*/ 507 h 515"/>
                <a:gd name="T68" fmla="*/ 991 w 3977"/>
                <a:gd name="T69" fmla="*/ 221 h 515"/>
                <a:gd name="T70" fmla="*/ 1294 w 3977"/>
                <a:gd name="T71" fmla="*/ 315 h 515"/>
                <a:gd name="T72" fmla="*/ 978 w 3977"/>
                <a:gd name="T73" fmla="*/ 493 h 515"/>
                <a:gd name="T74" fmla="*/ 875 w 3977"/>
                <a:gd name="T75" fmla="*/ 308 h 515"/>
                <a:gd name="T76" fmla="*/ 778 w 3977"/>
                <a:gd name="T77" fmla="*/ 507 h 515"/>
                <a:gd name="T78" fmla="*/ 627 w 3977"/>
                <a:gd name="T79" fmla="*/ 235 h 515"/>
                <a:gd name="T80" fmla="*/ 833 w 3977"/>
                <a:gd name="T81" fmla="*/ 212 h 515"/>
                <a:gd name="T82" fmla="*/ 552 w 3977"/>
                <a:gd name="T83" fmla="*/ 318 h 515"/>
                <a:gd name="T84" fmla="*/ 396 w 3977"/>
                <a:gd name="T85" fmla="*/ 332 h 515"/>
                <a:gd name="T86" fmla="*/ 493 w 3977"/>
                <a:gd name="T87" fmla="*/ 515 h 515"/>
                <a:gd name="T88" fmla="*/ 396 w 3977"/>
                <a:gd name="T89" fmla="*/ 332 h 515"/>
                <a:gd name="T90" fmla="*/ 172 w 3977"/>
                <a:gd name="T91" fmla="*/ 61 h 515"/>
                <a:gd name="T92" fmla="*/ 114 w 3977"/>
                <a:gd name="T93" fmla="*/ 419 h 515"/>
                <a:gd name="T94" fmla="*/ 53 w 3977"/>
                <a:gd name="T95" fmla="*/ 421 h 515"/>
                <a:gd name="T96" fmla="*/ 349 w 3977"/>
                <a:gd name="T97" fmla="*/ 175 h 515"/>
                <a:gd name="T98" fmla="*/ 3135 w 3977"/>
                <a:gd name="T99" fmla="*/ 313 h 515"/>
                <a:gd name="T100" fmla="*/ 3036 w 3977"/>
                <a:gd name="T101" fmla="*/ 491 h 515"/>
                <a:gd name="T102" fmla="*/ 3021 w 3977"/>
                <a:gd name="T103" fmla="*/ 212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77" h="515">
                  <a:moveTo>
                    <a:pt x="3918" y="318"/>
                  </a:moveTo>
                  <a:lnTo>
                    <a:pt x="3918" y="318"/>
                  </a:lnTo>
                  <a:cubicBezTo>
                    <a:pt x="3921" y="255"/>
                    <a:pt x="3878" y="229"/>
                    <a:pt x="3842" y="229"/>
                  </a:cubicBezTo>
                  <a:cubicBezTo>
                    <a:pt x="3794" y="229"/>
                    <a:pt x="3766" y="265"/>
                    <a:pt x="3762" y="318"/>
                  </a:cubicBezTo>
                  <a:lnTo>
                    <a:pt x="3918" y="318"/>
                  </a:lnTo>
                  <a:lnTo>
                    <a:pt x="3918" y="318"/>
                  </a:lnTo>
                  <a:close/>
                  <a:moveTo>
                    <a:pt x="3762" y="332"/>
                  </a:moveTo>
                  <a:lnTo>
                    <a:pt x="3762" y="332"/>
                  </a:lnTo>
                  <a:cubicBezTo>
                    <a:pt x="3761" y="461"/>
                    <a:pt x="3838" y="493"/>
                    <a:pt x="3876" y="493"/>
                  </a:cubicBezTo>
                  <a:cubicBezTo>
                    <a:pt x="3916" y="493"/>
                    <a:pt x="3936" y="479"/>
                    <a:pt x="3977" y="433"/>
                  </a:cubicBezTo>
                  <a:lnTo>
                    <a:pt x="3977" y="454"/>
                  </a:lnTo>
                  <a:cubicBezTo>
                    <a:pt x="3943" y="498"/>
                    <a:pt x="3909" y="515"/>
                    <a:pt x="3859" y="515"/>
                  </a:cubicBezTo>
                  <a:cubicBezTo>
                    <a:pt x="3770" y="515"/>
                    <a:pt x="3705" y="453"/>
                    <a:pt x="3705" y="367"/>
                  </a:cubicBezTo>
                  <a:cubicBezTo>
                    <a:pt x="3705" y="280"/>
                    <a:pt x="3768" y="212"/>
                    <a:pt x="3849" y="212"/>
                  </a:cubicBezTo>
                  <a:cubicBezTo>
                    <a:pt x="3915" y="212"/>
                    <a:pt x="3977" y="266"/>
                    <a:pt x="3973" y="332"/>
                  </a:cubicBezTo>
                  <a:lnTo>
                    <a:pt x="3762" y="332"/>
                  </a:lnTo>
                  <a:lnTo>
                    <a:pt x="3762" y="332"/>
                  </a:lnTo>
                  <a:close/>
                  <a:moveTo>
                    <a:pt x="3640" y="444"/>
                  </a:moveTo>
                  <a:lnTo>
                    <a:pt x="3640" y="444"/>
                  </a:lnTo>
                  <a:cubicBezTo>
                    <a:pt x="3640" y="482"/>
                    <a:pt x="3648" y="493"/>
                    <a:pt x="3688" y="493"/>
                  </a:cubicBezTo>
                  <a:lnTo>
                    <a:pt x="3688" y="507"/>
                  </a:lnTo>
                  <a:lnTo>
                    <a:pt x="3536" y="507"/>
                  </a:lnTo>
                  <a:lnTo>
                    <a:pt x="3536" y="493"/>
                  </a:lnTo>
                  <a:cubicBezTo>
                    <a:pt x="3574" y="493"/>
                    <a:pt x="3585" y="484"/>
                    <a:pt x="3585" y="457"/>
                  </a:cubicBezTo>
                  <a:lnTo>
                    <a:pt x="3585" y="308"/>
                  </a:lnTo>
                  <a:cubicBezTo>
                    <a:pt x="3585" y="262"/>
                    <a:pt x="3552" y="242"/>
                    <a:pt x="3521" y="242"/>
                  </a:cubicBezTo>
                  <a:cubicBezTo>
                    <a:pt x="3493" y="242"/>
                    <a:pt x="3468" y="260"/>
                    <a:pt x="3439" y="298"/>
                  </a:cubicBezTo>
                  <a:lnTo>
                    <a:pt x="3439" y="438"/>
                  </a:lnTo>
                  <a:cubicBezTo>
                    <a:pt x="3439" y="482"/>
                    <a:pt x="3445" y="493"/>
                    <a:pt x="3488" y="493"/>
                  </a:cubicBezTo>
                  <a:lnTo>
                    <a:pt x="3488" y="507"/>
                  </a:lnTo>
                  <a:lnTo>
                    <a:pt x="3337" y="507"/>
                  </a:lnTo>
                  <a:lnTo>
                    <a:pt x="3337" y="493"/>
                  </a:lnTo>
                  <a:cubicBezTo>
                    <a:pt x="3375" y="493"/>
                    <a:pt x="3385" y="490"/>
                    <a:pt x="3385" y="438"/>
                  </a:cubicBezTo>
                  <a:lnTo>
                    <a:pt x="3385" y="277"/>
                  </a:lnTo>
                  <a:cubicBezTo>
                    <a:pt x="3385" y="242"/>
                    <a:pt x="3376" y="235"/>
                    <a:pt x="3337" y="235"/>
                  </a:cubicBezTo>
                  <a:lnTo>
                    <a:pt x="3337" y="221"/>
                  </a:lnTo>
                  <a:lnTo>
                    <a:pt x="3426" y="212"/>
                  </a:lnTo>
                  <a:lnTo>
                    <a:pt x="3439" y="212"/>
                  </a:lnTo>
                  <a:lnTo>
                    <a:pt x="3439" y="270"/>
                  </a:lnTo>
                  <a:cubicBezTo>
                    <a:pt x="3473" y="231"/>
                    <a:pt x="3507" y="212"/>
                    <a:pt x="3543" y="212"/>
                  </a:cubicBezTo>
                  <a:cubicBezTo>
                    <a:pt x="3591" y="212"/>
                    <a:pt x="3640" y="246"/>
                    <a:pt x="3640" y="315"/>
                  </a:cubicBezTo>
                  <a:lnTo>
                    <a:pt x="3640" y="444"/>
                  </a:lnTo>
                  <a:lnTo>
                    <a:pt x="3640" y="444"/>
                  </a:lnTo>
                  <a:close/>
                  <a:moveTo>
                    <a:pt x="3280" y="99"/>
                  </a:moveTo>
                  <a:lnTo>
                    <a:pt x="3280" y="99"/>
                  </a:lnTo>
                  <a:cubicBezTo>
                    <a:pt x="3280" y="119"/>
                    <a:pt x="3265" y="135"/>
                    <a:pt x="3245" y="135"/>
                  </a:cubicBezTo>
                  <a:cubicBezTo>
                    <a:pt x="3226" y="135"/>
                    <a:pt x="3210" y="119"/>
                    <a:pt x="3210" y="99"/>
                  </a:cubicBezTo>
                  <a:cubicBezTo>
                    <a:pt x="3210" y="80"/>
                    <a:pt x="3226" y="65"/>
                    <a:pt x="3245" y="65"/>
                  </a:cubicBezTo>
                  <a:cubicBezTo>
                    <a:pt x="3265" y="65"/>
                    <a:pt x="3280" y="80"/>
                    <a:pt x="3280" y="99"/>
                  </a:cubicBezTo>
                  <a:lnTo>
                    <a:pt x="3280" y="99"/>
                  </a:lnTo>
                  <a:close/>
                  <a:moveTo>
                    <a:pt x="3272" y="453"/>
                  </a:moveTo>
                  <a:lnTo>
                    <a:pt x="3272" y="453"/>
                  </a:lnTo>
                  <a:cubicBezTo>
                    <a:pt x="3272" y="482"/>
                    <a:pt x="3279" y="493"/>
                    <a:pt x="3320" y="493"/>
                  </a:cubicBezTo>
                  <a:lnTo>
                    <a:pt x="3320" y="507"/>
                  </a:lnTo>
                  <a:lnTo>
                    <a:pt x="3163" y="507"/>
                  </a:lnTo>
                  <a:lnTo>
                    <a:pt x="3163" y="493"/>
                  </a:lnTo>
                  <a:cubicBezTo>
                    <a:pt x="3207" y="493"/>
                    <a:pt x="3217" y="487"/>
                    <a:pt x="3217" y="453"/>
                  </a:cubicBezTo>
                  <a:lnTo>
                    <a:pt x="3217" y="278"/>
                  </a:lnTo>
                  <a:cubicBezTo>
                    <a:pt x="3217" y="238"/>
                    <a:pt x="3205" y="235"/>
                    <a:pt x="3163" y="235"/>
                  </a:cubicBezTo>
                  <a:lnTo>
                    <a:pt x="3163" y="221"/>
                  </a:lnTo>
                  <a:lnTo>
                    <a:pt x="3258" y="212"/>
                  </a:lnTo>
                  <a:lnTo>
                    <a:pt x="3272" y="212"/>
                  </a:lnTo>
                  <a:lnTo>
                    <a:pt x="3272" y="453"/>
                  </a:lnTo>
                  <a:lnTo>
                    <a:pt x="3272" y="453"/>
                  </a:lnTo>
                  <a:close/>
                  <a:moveTo>
                    <a:pt x="2812" y="99"/>
                  </a:moveTo>
                  <a:lnTo>
                    <a:pt x="2812" y="99"/>
                  </a:lnTo>
                  <a:cubicBezTo>
                    <a:pt x="2812" y="119"/>
                    <a:pt x="2797" y="135"/>
                    <a:pt x="2778" y="135"/>
                  </a:cubicBezTo>
                  <a:cubicBezTo>
                    <a:pt x="2758" y="135"/>
                    <a:pt x="2742" y="119"/>
                    <a:pt x="2742" y="99"/>
                  </a:cubicBezTo>
                  <a:cubicBezTo>
                    <a:pt x="2742" y="80"/>
                    <a:pt x="2758" y="65"/>
                    <a:pt x="2778" y="65"/>
                  </a:cubicBezTo>
                  <a:cubicBezTo>
                    <a:pt x="2797" y="65"/>
                    <a:pt x="2812" y="80"/>
                    <a:pt x="2812" y="99"/>
                  </a:cubicBezTo>
                  <a:lnTo>
                    <a:pt x="2812" y="99"/>
                  </a:lnTo>
                  <a:close/>
                  <a:moveTo>
                    <a:pt x="2804" y="453"/>
                  </a:moveTo>
                  <a:lnTo>
                    <a:pt x="2804" y="453"/>
                  </a:lnTo>
                  <a:cubicBezTo>
                    <a:pt x="2804" y="482"/>
                    <a:pt x="2811" y="493"/>
                    <a:pt x="2852" y="493"/>
                  </a:cubicBezTo>
                  <a:lnTo>
                    <a:pt x="2852" y="507"/>
                  </a:lnTo>
                  <a:lnTo>
                    <a:pt x="2695" y="507"/>
                  </a:lnTo>
                  <a:lnTo>
                    <a:pt x="2695" y="493"/>
                  </a:lnTo>
                  <a:cubicBezTo>
                    <a:pt x="2739" y="493"/>
                    <a:pt x="2749" y="487"/>
                    <a:pt x="2749" y="453"/>
                  </a:cubicBezTo>
                  <a:lnTo>
                    <a:pt x="2749" y="278"/>
                  </a:lnTo>
                  <a:cubicBezTo>
                    <a:pt x="2749" y="238"/>
                    <a:pt x="2737" y="235"/>
                    <a:pt x="2695" y="235"/>
                  </a:cubicBezTo>
                  <a:lnTo>
                    <a:pt x="2695" y="221"/>
                  </a:lnTo>
                  <a:lnTo>
                    <a:pt x="2790" y="212"/>
                  </a:lnTo>
                  <a:lnTo>
                    <a:pt x="2804" y="212"/>
                  </a:lnTo>
                  <a:lnTo>
                    <a:pt x="2804" y="453"/>
                  </a:lnTo>
                  <a:lnTo>
                    <a:pt x="2804" y="453"/>
                  </a:lnTo>
                  <a:close/>
                  <a:moveTo>
                    <a:pt x="2566" y="278"/>
                  </a:moveTo>
                  <a:lnTo>
                    <a:pt x="2566" y="278"/>
                  </a:lnTo>
                  <a:cubicBezTo>
                    <a:pt x="2543" y="247"/>
                    <a:pt x="2512" y="229"/>
                    <a:pt x="2483" y="229"/>
                  </a:cubicBezTo>
                  <a:cubicBezTo>
                    <a:pt x="2431" y="229"/>
                    <a:pt x="2395" y="276"/>
                    <a:pt x="2395" y="346"/>
                  </a:cubicBezTo>
                  <a:cubicBezTo>
                    <a:pt x="2395" y="414"/>
                    <a:pt x="2427" y="494"/>
                    <a:pt x="2521" y="494"/>
                  </a:cubicBezTo>
                  <a:cubicBezTo>
                    <a:pt x="2553" y="494"/>
                    <a:pt x="2566" y="481"/>
                    <a:pt x="2566" y="450"/>
                  </a:cubicBezTo>
                  <a:lnTo>
                    <a:pt x="2566" y="278"/>
                  </a:lnTo>
                  <a:lnTo>
                    <a:pt x="2566" y="278"/>
                  </a:lnTo>
                  <a:close/>
                  <a:moveTo>
                    <a:pt x="2621" y="451"/>
                  </a:moveTo>
                  <a:lnTo>
                    <a:pt x="2621" y="451"/>
                  </a:lnTo>
                  <a:cubicBezTo>
                    <a:pt x="2621" y="482"/>
                    <a:pt x="2632" y="493"/>
                    <a:pt x="2669" y="493"/>
                  </a:cubicBezTo>
                  <a:lnTo>
                    <a:pt x="2669" y="507"/>
                  </a:lnTo>
                  <a:lnTo>
                    <a:pt x="2502" y="507"/>
                  </a:lnTo>
                  <a:cubicBezTo>
                    <a:pt x="2381" y="507"/>
                    <a:pt x="2336" y="425"/>
                    <a:pt x="2336" y="358"/>
                  </a:cubicBezTo>
                  <a:cubicBezTo>
                    <a:pt x="2336" y="277"/>
                    <a:pt x="2395" y="212"/>
                    <a:pt x="2470" y="212"/>
                  </a:cubicBezTo>
                  <a:cubicBezTo>
                    <a:pt x="2500" y="212"/>
                    <a:pt x="2530" y="223"/>
                    <a:pt x="2566" y="247"/>
                  </a:cubicBezTo>
                  <a:lnTo>
                    <a:pt x="2566" y="72"/>
                  </a:lnTo>
                  <a:cubicBezTo>
                    <a:pt x="2566" y="31"/>
                    <a:pt x="2556" y="23"/>
                    <a:pt x="2528" y="23"/>
                  </a:cubicBezTo>
                  <a:lnTo>
                    <a:pt x="2512" y="23"/>
                  </a:lnTo>
                  <a:lnTo>
                    <a:pt x="2512" y="9"/>
                  </a:lnTo>
                  <a:lnTo>
                    <a:pt x="2607" y="0"/>
                  </a:lnTo>
                  <a:lnTo>
                    <a:pt x="2621" y="0"/>
                  </a:lnTo>
                  <a:lnTo>
                    <a:pt x="2621" y="451"/>
                  </a:lnTo>
                  <a:lnTo>
                    <a:pt x="2621" y="451"/>
                  </a:lnTo>
                  <a:close/>
                  <a:moveTo>
                    <a:pt x="2236" y="318"/>
                  </a:moveTo>
                  <a:lnTo>
                    <a:pt x="2236" y="318"/>
                  </a:lnTo>
                  <a:cubicBezTo>
                    <a:pt x="2239" y="255"/>
                    <a:pt x="2196" y="229"/>
                    <a:pt x="2159" y="229"/>
                  </a:cubicBezTo>
                  <a:cubicBezTo>
                    <a:pt x="2112" y="229"/>
                    <a:pt x="2083" y="265"/>
                    <a:pt x="2080" y="318"/>
                  </a:cubicBezTo>
                  <a:lnTo>
                    <a:pt x="2236" y="318"/>
                  </a:lnTo>
                  <a:lnTo>
                    <a:pt x="2236" y="318"/>
                  </a:lnTo>
                  <a:close/>
                  <a:moveTo>
                    <a:pt x="2080" y="332"/>
                  </a:moveTo>
                  <a:lnTo>
                    <a:pt x="2080" y="332"/>
                  </a:lnTo>
                  <a:cubicBezTo>
                    <a:pt x="2079" y="461"/>
                    <a:pt x="2155" y="493"/>
                    <a:pt x="2194" y="493"/>
                  </a:cubicBezTo>
                  <a:cubicBezTo>
                    <a:pt x="2234" y="493"/>
                    <a:pt x="2254" y="479"/>
                    <a:pt x="2295" y="433"/>
                  </a:cubicBezTo>
                  <a:lnTo>
                    <a:pt x="2295" y="454"/>
                  </a:lnTo>
                  <a:cubicBezTo>
                    <a:pt x="2260" y="498"/>
                    <a:pt x="2227" y="515"/>
                    <a:pt x="2177" y="515"/>
                  </a:cubicBezTo>
                  <a:cubicBezTo>
                    <a:pt x="2088" y="515"/>
                    <a:pt x="2023" y="453"/>
                    <a:pt x="2023" y="367"/>
                  </a:cubicBezTo>
                  <a:cubicBezTo>
                    <a:pt x="2023" y="280"/>
                    <a:pt x="2086" y="212"/>
                    <a:pt x="2167" y="212"/>
                  </a:cubicBezTo>
                  <a:cubicBezTo>
                    <a:pt x="2233" y="212"/>
                    <a:pt x="2294" y="266"/>
                    <a:pt x="2290" y="332"/>
                  </a:cubicBezTo>
                  <a:lnTo>
                    <a:pt x="2080" y="332"/>
                  </a:lnTo>
                  <a:lnTo>
                    <a:pt x="2080" y="332"/>
                  </a:lnTo>
                  <a:close/>
                  <a:moveTo>
                    <a:pt x="1977" y="57"/>
                  </a:moveTo>
                  <a:lnTo>
                    <a:pt x="1977" y="57"/>
                  </a:lnTo>
                  <a:cubicBezTo>
                    <a:pt x="1937" y="58"/>
                    <a:pt x="1922" y="86"/>
                    <a:pt x="1925" y="129"/>
                  </a:cubicBezTo>
                  <a:lnTo>
                    <a:pt x="1949" y="414"/>
                  </a:lnTo>
                  <a:cubicBezTo>
                    <a:pt x="1954" y="471"/>
                    <a:pt x="1963" y="489"/>
                    <a:pt x="2006" y="493"/>
                  </a:cubicBezTo>
                  <a:lnTo>
                    <a:pt x="2006" y="507"/>
                  </a:lnTo>
                  <a:lnTo>
                    <a:pt x="1840" y="507"/>
                  </a:lnTo>
                  <a:lnTo>
                    <a:pt x="1840" y="493"/>
                  </a:lnTo>
                  <a:cubicBezTo>
                    <a:pt x="1878" y="486"/>
                    <a:pt x="1890" y="469"/>
                    <a:pt x="1887" y="423"/>
                  </a:cubicBezTo>
                  <a:lnTo>
                    <a:pt x="1865" y="124"/>
                  </a:lnTo>
                  <a:lnTo>
                    <a:pt x="1863" y="124"/>
                  </a:lnTo>
                  <a:lnTo>
                    <a:pt x="1705" y="507"/>
                  </a:lnTo>
                  <a:lnTo>
                    <a:pt x="1693" y="507"/>
                  </a:lnTo>
                  <a:lnTo>
                    <a:pt x="1537" y="124"/>
                  </a:lnTo>
                  <a:lnTo>
                    <a:pt x="1536" y="124"/>
                  </a:lnTo>
                  <a:lnTo>
                    <a:pt x="1510" y="410"/>
                  </a:lnTo>
                  <a:cubicBezTo>
                    <a:pt x="1506" y="456"/>
                    <a:pt x="1523" y="484"/>
                    <a:pt x="1570" y="493"/>
                  </a:cubicBezTo>
                  <a:lnTo>
                    <a:pt x="1570" y="507"/>
                  </a:lnTo>
                  <a:lnTo>
                    <a:pt x="1426" y="507"/>
                  </a:lnTo>
                  <a:lnTo>
                    <a:pt x="1426" y="493"/>
                  </a:lnTo>
                  <a:cubicBezTo>
                    <a:pt x="1473" y="486"/>
                    <a:pt x="1480" y="459"/>
                    <a:pt x="1485" y="408"/>
                  </a:cubicBezTo>
                  <a:lnTo>
                    <a:pt x="1513" y="90"/>
                  </a:lnTo>
                  <a:cubicBezTo>
                    <a:pt x="1495" y="70"/>
                    <a:pt x="1479" y="61"/>
                    <a:pt x="1453" y="57"/>
                  </a:cubicBezTo>
                  <a:lnTo>
                    <a:pt x="1453" y="44"/>
                  </a:lnTo>
                  <a:lnTo>
                    <a:pt x="1570" y="44"/>
                  </a:lnTo>
                  <a:lnTo>
                    <a:pt x="1718" y="408"/>
                  </a:lnTo>
                  <a:lnTo>
                    <a:pt x="1868" y="44"/>
                  </a:lnTo>
                  <a:lnTo>
                    <a:pt x="1977" y="44"/>
                  </a:lnTo>
                  <a:lnTo>
                    <a:pt x="1977" y="57"/>
                  </a:lnTo>
                  <a:lnTo>
                    <a:pt x="1977" y="57"/>
                  </a:lnTo>
                  <a:close/>
                  <a:moveTo>
                    <a:pt x="1294" y="444"/>
                  </a:moveTo>
                  <a:lnTo>
                    <a:pt x="1294" y="444"/>
                  </a:lnTo>
                  <a:cubicBezTo>
                    <a:pt x="1294" y="482"/>
                    <a:pt x="1302" y="493"/>
                    <a:pt x="1342" y="493"/>
                  </a:cubicBezTo>
                  <a:lnTo>
                    <a:pt x="1342" y="507"/>
                  </a:lnTo>
                  <a:lnTo>
                    <a:pt x="1190" y="507"/>
                  </a:lnTo>
                  <a:lnTo>
                    <a:pt x="1190" y="493"/>
                  </a:lnTo>
                  <a:cubicBezTo>
                    <a:pt x="1228" y="493"/>
                    <a:pt x="1239" y="484"/>
                    <a:pt x="1239" y="457"/>
                  </a:cubicBezTo>
                  <a:lnTo>
                    <a:pt x="1239" y="308"/>
                  </a:lnTo>
                  <a:cubicBezTo>
                    <a:pt x="1239" y="262"/>
                    <a:pt x="1206" y="242"/>
                    <a:pt x="1175" y="242"/>
                  </a:cubicBezTo>
                  <a:cubicBezTo>
                    <a:pt x="1147" y="242"/>
                    <a:pt x="1122" y="260"/>
                    <a:pt x="1093" y="298"/>
                  </a:cubicBezTo>
                  <a:lnTo>
                    <a:pt x="1093" y="438"/>
                  </a:lnTo>
                  <a:cubicBezTo>
                    <a:pt x="1093" y="482"/>
                    <a:pt x="1099" y="493"/>
                    <a:pt x="1142" y="493"/>
                  </a:cubicBezTo>
                  <a:lnTo>
                    <a:pt x="1142" y="507"/>
                  </a:lnTo>
                  <a:lnTo>
                    <a:pt x="991" y="507"/>
                  </a:lnTo>
                  <a:lnTo>
                    <a:pt x="991" y="493"/>
                  </a:lnTo>
                  <a:cubicBezTo>
                    <a:pt x="1029" y="493"/>
                    <a:pt x="1039" y="490"/>
                    <a:pt x="1039" y="438"/>
                  </a:cubicBezTo>
                  <a:lnTo>
                    <a:pt x="1039" y="277"/>
                  </a:lnTo>
                  <a:cubicBezTo>
                    <a:pt x="1039" y="242"/>
                    <a:pt x="1030" y="235"/>
                    <a:pt x="991" y="235"/>
                  </a:cubicBezTo>
                  <a:lnTo>
                    <a:pt x="991" y="221"/>
                  </a:lnTo>
                  <a:lnTo>
                    <a:pt x="1080" y="212"/>
                  </a:lnTo>
                  <a:lnTo>
                    <a:pt x="1093" y="212"/>
                  </a:lnTo>
                  <a:lnTo>
                    <a:pt x="1093" y="270"/>
                  </a:lnTo>
                  <a:cubicBezTo>
                    <a:pt x="1127" y="231"/>
                    <a:pt x="1161" y="212"/>
                    <a:pt x="1197" y="212"/>
                  </a:cubicBezTo>
                  <a:cubicBezTo>
                    <a:pt x="1245" y="212"/>
                    <a:pt x="1294" y="246"/>
                    <a:pt x="1294" y="315"/>
                  </a:cubicBezTo>
                  <a:lnTo>
                    <a:pt x="1294" y="444"/>
                  </a:lnTo>
                  <a:lnTo>
                    <a:pt x="1294" y="444"/>
                  </a:lnTo>
                  <a:close/>
                  <a:moveTo>
                    <a:pt x="930" y="444"/>
                  </a:moveTo>
                  <a:lnTo>
                    <a:pt x="930" y="444"/>
                  </a:lnTo>
                  <a:cubicBezTo>
                    <a:pt x="930" y="482"/>
                    <a:pt x="938" y="493"/>
                    <a:pt x="978" y="493"/>
                  </a:cubicBezTo>
                  <a:lnTo>
                    <a:pt x="978" y="507"/>
                  </a:lnTo>
                  <a:lnTo>
                    <a:pt x="826" y="507"/>
                  </a:lnTo>
                  <a:lnTo>
                    <a:pt x="826" y="493"/>
                  </a:lnTo>
                  <a:cubicBezTo>
                    <a:pt x="864" y="493"/>
                    <a:pt x="875" y="484"/>
                    <a:pt x="875" y="457"/>
                  </a:cubicBezTo>
                  <a:lnTo>
                    <a:pt x="875" y="308"/>
                  </a:lnTo>
                  <a:cubicBezTo>
                    <a:pt x="875" y="262"/>
                    <a:pt x="842" y="242"/>
                    <a:pt x="811" y="242"/>
                  </a:cubicBezTo>
                  <a:cubicBezTo>
                    <a:pt x="783" y="242"/>
                    <a:pt x="758" y="260"/>
                    <a:pt x="730" y="298"/>
                  </a:cubicBezTo>
                  <a:lnTo>
                    <a:pt x="730" y="438"/>
                  </a:lnTo>
                  <a:cubicBezTo>
                    <a:pt x="730" y="482"/>
                    <a:pt x="735" y="493"/>
                    <a:pt x="778" y="493"/>
                  </a:cubicBezTo>
                  <a:lnTo>
                    <a:pt x="778" y="507"/>
                  </a:lnTo>
                  <a:lnTo>
                    <a:pt x="627" y="507"/>
                  </a:lnTo>
                  <a:lnTo>
                    <a:pt x="627" y="493"/>
                  </a:lnTo>
                  <a:cubicBezTo>
                    <a:pt x="665" y="493"/>
                    <a:pt x="675" y="490"/>
                    <a:pt x="675" y="438"/>
                  </a:cubicBezTo>
                  <a:lnTo>
                    <a:pt x="675" y="277"/>
                  </a:lnTo>
                  <a:cubicBezTo>
                    <a:pt x="675" y="242"/>
                    <a:pt x="666" y="235"/>
                    <a:pt x="627" y="235"/>
                  </a:cubicBezTo>
                  <a:lnTo>
                    <a:pt x="627" y="221"/>
                  </a:lnTo>
                  <a:lnTo>
                    <a:pt x="716" y="212"/>
                  </a:lnTo>
                  <a:lnTo>
                    <a:pt x="730" y="212"/>
                  </a:lnTo>
                  <a:lnTo>
                    <a:pt x="730" y="270"/>
                  </a:lnTo>
                  <a:cubicBezTo>
                    <a:pt x="763" y="231"/>
                    <a:pt x="797" y="212"/>
                    <a:pt x="833" y="212"/>
                  </a:cubicBezTo>
                  <a:cubicBezTo>
                    <a:pt x="881" y="212"/>
                    <a:pt x="930" y="246"/>
                    <a:pt x="930" y="315"/>
                  </a:cubicBezTo>
                  <a:lnTo>
                    <a:pt x="930" y="444"/>
                  </a:lnTo>
                  <a:lnTo>
                    <a:pt x="930" y="444"/>
                  </a:lnTo>
                  <a:close/>
                  <a:moveTo>
                    <a:pt x="552" y="318"/>
                  </a:moveTo>
                  <a:lnTo>
                    <a:pt x="552" y="318"/>
                  </a:lnTo>
                  <a:cubicBezTo>
                    <a:pt x="555" y="255"/>
                    <a:pt x="512" y="229"/>
                    <a:pt x="475" y="229"/>
                  </a:cubicBezTo>
                  <a:cubicBezTo>
                    <a:pt x="428" y="229"/>
                    <a:pt x="399" y="265"/>
                    <a:pt x="396" y="318"/>
                  </a:cubicBezTo>
                  <a:lnTo>
                    <a:pt x="552" y="318"/>
                  </a:lnTo>
                  <a:lnTo>
                    <a:pt x="552" y="318"/>
                  </a:lnTo>
                  <a:close/>
                  <a:moveTo>
                    <a:pt x="396" y="332"/>
                  </a:moveTo>
                  <a:lnTo>
                    <a:pt x="396" y="332"/>
                  </a:lnTo>
                  <a:cubicBezTo>
                    <a:pt x="395" y="461"/>
                    <a:pt x="471" y="493"/>
                    <a:pt x="510" y="493"/>
                  </a:cubicBezTo>
                  <a:cubicBezTo>
                    <a:pt x="550" y="493"/>
                    <a:pt x="570" y="479"/>
                    <a:pt x="611" y="433"/>
                  </a:cubicBezTo>
                  <a:lnTo>
                    <a:pt x="611" y="454"/>
                  </a:lnTo>
                  <a:cubicBezTo>
                    <a:pt x="576" y="498"/>
                    <a:pt x="543" y="515"/>
                    <a:pt x="493" y="515"/>
                  </a:cubicBezTo>
                  <a:cubicBezTo>
                    <a:pt x="403" y="515"/>
                    <a:pt x="339" y="453"/>
                    <a:pt x="339" y="367"/>
                  </a:cubicBezTo>
                  <a:cubicBezTo>
                    <a:pt x="339" y="280"/>
                    <a:pt x="402" y="212"/>
                    <a:pt x="483" y="212"/>
                  </a:cubicBezTo>
                  <a:cubicBezTo>
                    <a:pt x="549" y="212"/>
                    <a:pt x="610" y="266"/>
                    <a:pt x="606" y="332"/>
                  </a:cubicBezTo>
                  <a:lnTo>
                    <a:pt x="396" y="332"/>
                  </a:lnTo>
                  <a:lnTo>
                    <a:pt x="396" y="332"/>
                  </a:lnTo>
                  <a:close/>
                  <a:moveTo>
                    <a:pt x="114" y="269"/>
                  </a:moveTo>
                  <a:lnTo>
                    <a:pt x="114" y="269"/>
                  </a:lnTo>
                  <a:cubicBezTo>
                    <a:pt x="135" y="276"/>
                    <a:pt x="147" y="277"/>
                    <a:pt x="172" y="277"/>
                  </a:cubicBezTo>
                  <a:cubicBezTo>
                    <a:pt x="240" y="277"/>
                    <a:pt x="284" y="240"/>
                    <a:pt x="284" y="177"/>
                  </a:cubicBezTo>
                  <a:cubicBezTo>
                    <a:pt x="284" y="128"/>
                    <a:pt x="257" y="61"/>
                    <a:pt x="172" y="61"/>
                  </a:cubicBezTo>
                  <a:lnTo>
                    <a:pt x="114" y="61"/>
                  </a:lnTo>
                  <a:lnTo>
                    <a:pt x="114" y="269"/>
                  </a:lnTo>
                  <a:lnTo>
                    <a:pt x="114" y="269"/>
                  </a:lnTo>
                  <a:close/>
                  <a:moveTo>
                    <a:pt x="114" y="419"/>
                  </a:moveTo>
                  <a:lnTo>
                    <a:pt x="114" y="419"/>
                  </a:lnTo>
                  <a:cubicBezTo>
                    <a:pt x="114" y="477"/>
                    <a:pt x="128" y="493"/>
                    <a:pt x="167" y="493"/>
                  </a:cubicBezTo>
                  <a:lnTo>
                    <a:pt x="167" y="507"/>
                  </a:lnTo>
                  <a:lnTo>
                    <a:pt x="0" y="507"/>
                  </a:lnTo>
                  <a:lnTo>
                    <a:pt x="0" y="493"/>
                  </a:lnTo>
                  <a:cubicBezTo>
                    <a:pt x="33" y="493"/>
                    <a:pt x="53" y="482"/>
                    <a:pt x="53" y="421"/>
                  </a:cubicBezTo>
                  <a:lnTo>
                    <a:pt x="53" y="131"/>
                  </a:lnTo>
                  <a:cubicBezTo>
                    <a:pt x="53" y="74"/>
                    <a:pt x="39" y="57"/>
                    <a:pt x="0" y="57"/>
                  </a:cubicBezTo>
                  <a:lnTo>
                    <a:pt x="0" y="44"/>
                  </a:lnTo>
                  <a:lnTo>
                    <a:pt x="169" y="44"/>
                  </a:lnTo>
                  <a:cubicBezTo>
                    <a:pt x="297" y="44"/>
                    <a:pt x="349" y="111"/>
                    <a:pt x="349" y="175"/>
                  </a:cubicBezTo>
                  <a:cubicBezTo>
                    <a:pt x="349" y="252"/>
                    <a:pt x="290" y="295"/>
                    <a:pt x="185" y="295"/>
                  </a:cubicBezTo>
                  <a:cubicBezTo>
                    <a:pt x="165" y="295"/>
                    <a:pt x="148" y="294"/>
                    <a:pt x="114" y="290"/>
                  </a:cubicBezTo>
                  <a:lnTo>
                    <a:pt x="114" y="419"/>
                  </a:lnTo>
                  <a:lnTo>
                    <a:pt x="114" y="419"/>
                  </a:lnTo>
                  <a:close/>
                  <a:moveTo>
                    <a:pt x="3135" y="313"/>
                  </a:moveTo>
                  <a:lnTo>
                    <a:pt x="3135" y="313"/>
                  </a:lnTo>
                  <a:lnTo>
                    <a:pt x="3121" y="313"/>
                  </a:lnTo>
                  <a:cubicBezTo>
                    <a:pt x="3109" y="262"/>
                    <a:pt x="3073" y="229"/>
                    <a:pt x="3025" y="229"/>
                  </a:cubicBezTo>
                  <a:cubicBezTo>
                    <a:pt x="2968" y="229"/>
                    <a:pt x="2929" y="277"/>
                    <a:pt x="2929" y="347"/>
                  </a:cubicBezTo>
                  <a:cubicBezTo>
                    <a:pt x="2929" y="426"/>
                    <a:pt x="2978" y="491"/>
                    <a:pt x="3036" y="491"/>
                  </a:cubicBezTo>
                  <a:cubicBezTo>
                    <a:pt x="3071" y="491"/>
                    <a:pt x="3113" y="473"/>
                    <a:pt x="3143" y="431"/>
                  </a:cubicBezTo>
                  <a:lnTo>
                    <a:pt x="3143" y="452"/>
                  </a:lnTo>
                  <a:cubicBezTo>
                    <a:pt x="3112" y="494"/>
                    <a:pt x="3069" y="515"/>
                    <a:pt x="3017" y="515"/>
                  </a:cubicBezTo>
                  <a:cubicBezTo>
                    <a:pt x="2932" y="515"/>
                    <a:pt x="2873" y="456"/>
                    <a:pt x="2873" y="371"/>
                  </a:cubicBezTo>
                  <a:cubicBezTo>
                    <a:pt x="2873" y="283"/>
                    <a:pt x="2939" y="212"/>
                    <a:pt x="3021" y="212"/>
                  </a:cubicBezTo>
                  <a:cubicBezTo>
                    <a:pt x="3064" y="212"/>
                    <a:pt x="3087" y="229"/>
                    <a:pt x="3102" y="229"/>
                  </a:cubicBezTo>
                  <a:cubicBezTo>
                    <a:pt x="3109" y="229"/>
                    <a:pt x="3116" y="223"/>
                    <a:pt x="3121" y="212"/>
                  </a:cubicBezTo>
                  <a:lnTo>
                    <a:pt x="3135" y="212"/>
                  </a:lnTo>
                  <a:lnTo>
                    <a:pt x="3135" y="313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Date Placeholder 2" hidden="1">
            <a:extLst>
              <a:ext uri="{FF2B5EF4-FFF2-40B4-BE49-F238E27FC236}">
                <a16:creationId xmlns:a16="http://schemas.microsoft.com/office/drawing/2014/main" id="{C1EBC983-5CDD-42A3-AE20-3D395C9B555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>
            <p:ph type="dt" sz="half" idx="10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B2498D94-A61E-3342-921B-7D30DE29AD43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1" name="Footer Placeholder 3" hidden="1">
            <a:extLst>
              <a:ext uri="{FF2B5EF4-FFF2-40B4-BE49-F238E27FC236}">
                <a16:creationId xmlns:a16="http://schemas.microsoft.com/office/drawing/2014/main" id="{CB2CD8D3-72AA-412D-9416-24920D4E92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>
            <p:ph type="ftr" sz="quarter" idx="11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12" name="Slide Number Placeholder 4" hidden="1">
            <a:extLst>
              <a:ext uri="{FF2B5EF4-FFF2-40B4-BE49-F238E27FC236}">
                <a16:creationId xmlns:a16="http://schemas.microsoft.com/office/drawing/2014/main" id="{831B32E6-37D5-4DA2-A31A-0D6367C11B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>
            <p:ph type="sldNum" sz="quarter" idx="12"/>
          </p:nvPr>
        </p:nvSpPr>
        <p:spPr>
          <a:xfrm flipV="1">
            <a:off x="0" y="51435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Line top Placeholder 20">
            <a:extLst>
              <a:ext uri="{FF2B5EF4-FFF2-40B4-BE49-F238E27FC236}">
                <a16:creationId xmlns:a16="http://schemas.microsoft.com/office/drawing/2014/main" id="{C1376683-DF33-4CE1-B756-1C9B2B1005CA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0" y="0"/>
            <a:ext cx="9144900" cy="27000"/>
          </a:xfrm>
          <a:solidFill>
            <a:srgbClr val="990000"/>
          </a:solidFill>
          <a:ln>
            <a:solidFill>
              <a:srgbClr val="990000">
                <a:alpha val="0"/>
              </a:srgbClr>
            </a:solidFill>
          </a:ln>
        </p:spPr>
        <p:txBody>
          <a:bodyPr/>
          <a:lstStyle>
            <a:lvl1pPr marL="0" indent="0">
              <a:buNone/>
              <a:defRPr sz="450">
                <a:noFill/>
              </a:defRPr>
            </a:lvl1pPr>
            <a:lvl2pPr marL="0" indent="0">
              <a:defRPr sz="450">
                <a:noFill/>
              </a:defRPr>
            </a:lvl2pPr>
            <a:lvl3pPr marL="0" indent="0">
              <a:defRPr sz="450">
                <a:noFill/>
              </a:defRPr>
            </a:lvl3pPr>
            <a:lvl4pPr marL="0" indent="0">
              <a:defRPr sz="450">
                <a:noFill/>
              </a:defRPr>
            </a:lvl4pPr>
            <a:lvl5pPr marL="0" indent="0">
              <a:defRPr sz="45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9921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Do not use layouts after this 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 bwMode="ltGray"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buClr>
                <a:srgbClr val="003755"/>
              </a:buClr>
            </a:pPr>
            <a:endParaRPr lang="en-GB" sz="105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322660" y="492618"/>
            <a:ext cx="8517733" cy="21698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3300" b="0" noProof="0" dirty="0">
                <a:solidFill>
                  <a:schemeClr val="bg1"/>
                </a:solidFill>
              </a:rPr>
              <a:t>If you see any </a:t>
            </a:r>
            <a:r>
              <a:rPr lang="en-GB" sz="3300" b="1" i="1" noProof="0" dirty="0">
                <a:solidFill>
                  <a:schemeClr val="bg1"/>
                </a:solidFill>
              </a:rPr>
              <a:t>layouts after this </a:t>
            </a:r>
            <a:r>
              <a:rPr lang="en-GB" sz="3300" b="0" i="0" noProof="0" dirty="0">
                <a:solidFill>
                  <a:schemeClr val="bg1"/>
                </a:solidFill>
              </a:rPr>
              <a:t>one</a:t>
            </a:r>
            <a:r>
              <a:rPr lang="en-GB" sz="3300" b="1" i="1" noProof="0" dirty="0">
                <a:solidFill>
                  <a:schemeClr val="bg1"/>
                </a:solidFill>
              </a:rPr>
              <a:t>,</a:t>
            </a:r>
            <a:br>
              <a:rPr lang="en-GB" sz="3300" b="0" i="0" noProof="0" dirty="0">
                <a:solidFill>
                  <a:schemeClr val="bg1"/>
                </a:solidFill>
              </a:rPr>
            </a:br>
            <a:r>
              <a:rPr lang="en-GB" sz="3300" b="0" noProof="0" dirty="0">
                <a:solidFill>
                  <a:schemeClr val="bg1"/>
                </a:solidFill>
              </a:rPr>
              <a:t>do not use them. These layouts </a:t>
            </a:r>
            <a:r>
              <a:rPr lang="en-GB" sz="3300" b="1" i="1" u="none" noProof="0" dirty="0">
                <a:solidFill>
                  <a:schemeClr val="bg1"/>
                </a:solidFill>
              </a:rPr>
              <a:t>are not </a:t>
            </a:r>
            <a:r>
              <a:rPr lang="en-GB" sz="3300" b="0" noProof="0" dirty="0">
                <a:solidFill>
                  <a:schemeClr val="bg1"/>
                </a:solidFill>
              </a:rPr>
              <a:t>part of our corporate template.</a:t>
            </a:r>
            <a:br>
              <a:rPr lang="en-GB" sz="2100" b="0" noProof="0" dirty="0">
                <a:solidFill>
                  <a:schemeClr val="bg1"/>
                </a:solidFill>
              </a:rPr>
            </a:br>
            <a:br>
              <a:rPr lang="en-GB" sz="2100" b="0" noProof="0" dirty="0">
                <a:solidFill>
                  <a:schemeClr val="bg1"/>
                </a:solidFill>
              </a:rPr>
            </a:br>
            <a:endParaRPr lang="en-GB" sz="21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 bwMode="black">
          <a:xfrm rot="8100000">
            <a:off x="7803656" y="2493920"/>
            <a:ext cx="777591" cy="777591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50"/>
                </a:spcBef>
                <a:buClr>
                  <a:srgbClr val="003755"/>
                </a:buClr>
              </a:pPr>
              <a:endParaRPr lang="en-GB" sz="105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450"/>
                </a:spcBef>
                <a:buClr>
                  <a:srgbClr val="003755"/>
                </a:buClr>
              </a:pPr>
              <a:endParaRPr lang="en-GB" sz="105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322660" y="1788880"/>
            <a:ext cx="761426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450" b="1" i="1" noProof="0" dirty="0">
                <a:solidFill>
                  <a:schemeClr val="bg1"/>
                </a:solidFill>
              </a:rPr>
              <a:t>Do not use </a:t>
            </a:r>
            <a:endParaRPr lang="en-GB" sz="2100" b="1" i="1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322660" y="3889841"/>
            <a:ext cx="8517731" cy="7335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1500" b="0" noProof="0" dirty="0">
                <a:solidFill>
                  <a:schemeClr val="bg1"/>
                </a:solidFill>
              </a:rPr>
              <a:t>Due to PowerPoint’s standard Copy/Paste functionality extra undesirable layouts can appear.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1500" b="0" noProof="0" dirty="0">
                <a:solidFill>
                  <a:schemeClr val="bg1"/>
                </a:solidFill>
              </a:rPr>
              <a:t>Also notice: Layouts after this might contain potential confidential information.</a:t>
            </a:r>
            <a:br>
              <a:rPr lang="en-GB" sz="1350" b="0" noProof="0" dirty="0">
                <a:solidFill>
                  <a:schemeClr val="bg1"/>
                </a:solidFill>
              </a:rPr>
            </a:br>
            <a:endParaRPr lang="en-GB" sz="135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706505A8-87EA-4BA0-B698-35156BC765D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03AF23B-B00B-504D-8742-6CBD816A4B74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AB150C2C-2030-498B-8262-6BD5BCCBB34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E81B246F-92C7-4EF8-ACD0-05F73C7095B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51435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19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0702E-CB8E-49BE-B673-0F8936998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48571"/>
            <a:ext cx="8520600" cy="477054"/>
          </a:xfrm>
          <a:noFill/>
          <a:ln>
            <a:noFill/>
          </a:ln>
        </p:spPr>
        <p:txBody>
          <a:bodyPr lIns="0" tIns="0" rIns="1828800" bIns="45720" anchor="b" anchorCtr="0">
            <a:noAutofit/>
          </a:bodyPr>
          <a:lstStyle>
            <a:lvl1pPr>
              <a:defRPr lang="en-US"/>
            </a:lvl1pPr>
          </a:lstStyle>
          <a:p>
            <a:pPr lvl="0">
              <a:buClr>
                <a:schemeClr val="dk1"/>
              </a:buClr>
              <a:buSzPct val="100000"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146B6-0C57-49FF-B1C2-50014C79A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1064" y="859536"/>
            <a:ext cx="4885436" cy="3566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13CD3-CBFD-4047-9133-C67E58116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1700" y="859536"/>
            <a:ext cx="2949178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hape 8">
            <a:extLst>
              <a:ext uri="{FF2B5EF4-FFF2-40B4-BE49-F238E27FC236}">
                <a16:creationId xmlns:a16="http://schemas.microsoft.com/office/drawing/2014/main" id="{8742322C-02EF-4141-9431-6E177C9340B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071360" y="4665334"/>
            <a:ext cx="419099" cy="336872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lvl1pPr algn="ctr">
              <a:defRPr lang="en-US" sz="1000" b="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967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10" hasCustomPrompt="1"/>
          </p:nvPr>
        </p:nvSpPr>
        <p:spPr>
          <a:xfrm>
            <a:off x="540000" y="540000"/>
            <a:ext cx="2508000" cy="4062956"/>
          </a:xfrm>
        </p:spPr>
        <p:txBody>
          <a:bodyPr anchor="ctr"/>
          <a:lstStyle>
            <a:lvl1pPr>
              <a:defRPr sz="4500"/>
            </a:lvl1pPr>
          </a:lstStyle>
          <a:p>
            <a:r>
              <a:rPr lang="en-US" dirty="0"/>
              <a:t>Agenda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179F212-179C-418D-8C5E-E170DB03D5B5}"/>
              </a:ext>
            </a:extLst>
          </p:cNvPr>
          <p:cNvCxnSpPr>
            <a:cxnSpLocks/>
          </p:cNvCxnSpPr>
          <p:nvPr userDrawn="1"/>
        </p:nvCxnSpPr>
        <p:spPr>
          <a:xfrm>
            <a:off x="3191189" y="539354"/>
            <a:ext cx="0" cy="4063603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SP Agenda Section" hidden="1"/>
          <p:cNvGrpSpPr/>
          <p:nvPr userDrawn="1"/>
        </p:nvGrpSpPr>
        <p:grpSpPr>
          <a:xfrm>
            <a:off x="3556161" y="934119"/>
            <a:ext cx="5047296" cy="524558"/>
            <a:chOff x="4741547" y="2057667"/>
            <a:chExt cx="6729727" cy="314956"/>
          </a:xfrm>
        </p:grpSpPr>
        <p:sp>
          <p:nvSpPr>
            <p:cNvPr id="45" name="Section Title" hidden="1"/>
            <p:cNvSpPr txBox="1">
              <a:spLocks/>
            </p:cNvSpPr>
            <p:nvPr userDrawn="1"/>
          </p:nvSpPr>
          <p:spPr>
            <a:xfrm>
              <a:off x="5074464" y="2126643"/>
              <a:ext cx="3987906" cy="190471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defTabSz="7000700">
                <a:tabLst>
                  <a:tab pos="7134047" algn="l"/>
                </a:tabLst>
              </a:pPr>
              <a:r>
                <a:rPr lang="en-US" sz="1050" dirty="0">
                  <a:solidFill>
                    <a:schemeClr val="accent1"/>
                  </a:solidFill>
                </a:rPr>
                <a:t>&lt;TEXT&gt;</a:t>
              </a:r>
            </a:p>
          </p:txBody>
        </p:sp>
        <p:sp>
          <p:nvSpPr>
            <p:cNvPr id="52" name="Section Number" hidden="1"/>
            <p:cNvSpPr txBox="1">
              <a:spLocks/>
            </p:cNvSpPr>
            <p:nvPr userDrawn="1"/>
          </p:nvSpPr>
          <p:spPr>
            <a:xfrm>
              <a:off x="4741547" y="2057667"/>
              <a:ext cx="247965" cy="314956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050" b="1" dirty="0">
                  <a:solidFill>
                    <a:schemeClr val="accent3"/>
                  </a:solidFill>
                </a:rPr>
                <a:t>&lt;N&gt;</a:t>
              </a:r>
            </a:p>
          </p:txBody>
        </p:sp>
        <p:sp>
          <p:nvSpPr>
            <p:cNvPr id="53" name="Slide Number" hidden="1"/>
            <p:cNvSpPr txBox="1">
              <a:spLocks/>
            </p:cNvSpPr>
            <p:nvPr userDrawn="1"/>
          </p:nvSpPr>
          <p:spPr>
            <a:xfrm>
              <a:off x="10940086" y="2100570"/>
              <a:ext cx="531188" cy="25606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050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&lt;P&gt;</a:t>
              </a:r>
            </a:p>
          </p:txBody>
        </p:sp>
        <p:sp>
          <p:nvSpPr>
            <p:cNvPr id="54" name="Timeslot" hidden="1"/>
            <p:cNvSpPr txBox="1">
              <a:spLocks/>
            </p:cNvSpPr>
            <p:nvPr userDrawn="1"/>
          </p:nvSpPr>
          <p:spPr>
            <a:xfrm>
              <a:off x="9588639" y="2100570"/>
              <a:ext cx="709622" cy="25606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dirty="0">
                  <a:solidFill>
                    <a:schemeClr val="accent4"/>
                  </a:solidFill>
                </a:rPr>
                <a:t>&lt;TIMESLOT&gt;</a:t>
              </a:r>
            </a:p>
          </p:txBody>
        </p:sp>
        <p:sp>
          <p:nvSpPr>
            <p:cNvPr id="55" name="Responsible" hidden="1"/>
            <p:cNvSpPr txBox="1">
              <a:spLocks/>
            </p:cNvSpPr>
            <p:nvPr userDrawn="1"/>
          </p:nvSpPr>
          <p:spPr>
            <a:xfrm>
              <a:off x="5080347" y="2255339"/>
              <a:ext cx="3973164" cy="117283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&lt;RESPONSIBLE&gt;</a:t>
              </a:r>
            </a:p>
          </p:txBody>
        </p:sp>
        <p:sp>
          <p:nvSpPr>
            <p:cNvPr id="56" name="Duration" hidden="1"/>
            <p:cNvSpPr txBox="1">
              <a:spLocks/>
            </p:cNvSpPr>
            <p:nvPr userDrawn="1"/>
          </p:nvSpPr>
          <p:spPr>
            <a:xfrm>
              <a:off x="10368029" y="2100570"/>
              <a:ext cx="530809" cy="25720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&lt;DURATION&gt;</a:t>
              </a:r>
            </a:p>
          </p:txBody>
        </p:sp>
      </p:grpSp>
      <p:grpSp>
        <p:nvGrpSpPr>
          <p:cNvPr id="57" name="SP Agenda Section Highlight" hidden="1"/>
          <p:cNvGrpSpPr>
            <a:grpSpLocks/>
          </p:cNvGrpSpPr>
          <p:nvPr userDrawn="1"/>
        </p:nvGrpSpPr>
        <p:grpSpPr>
          <a:xfrm>
            <a:off x="3540534" y="1432042"/>
            <a:ext cx="5047295" cy="522252"/>
            <a:chOff x="1797664" y="2616963"/>
            <a:chExt cx="8657274" cy="80043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8" name="Section Title" hidden="1"/>
            <p:cNvSpPr txBox="1">
              <a:spLocks/>
            </p:cNvSpPr>
            <p:nvPr userDrawn="1"/>
          </p:nvSpPr>
          <p:spPr>
            <a:xfrm>
              <a:off x="2267220" y="2616963"/>
              <a:ext cx="5064215" cy="369332"/>
            </a:xfrm>
            <a:prstGeom prst="rect">
              <a:avLst/>
            </a:prstGeom>
            <a:grpFill/>
          </p:spPr>
          <p:txBody>
            <a:bodyPr wrap="square" rtlCol="0" anchor="ctr">
              <a:normAutofit lnSpcReduction="10000"/>
            </a:bodyPr>
            <a:lstStyle/>
            <a:p>
              <a:pPr defTabSz="7000700">
                <a:tabLst>
                  <a:tab pos="7134047" algn="l"/>
                </a:tabLst>
              </a:pPr>
              <a:r>
                <a:rPr lang="en-US" sz="1050" b="1" dirty="0"/>
                <a:t>&lt;TEXT&gt;</a:t>
              </a:r>
            </a:p>
          </p:txBody>
        </p:sp>
        <p:sp>
          <p:nvSpPr>
            <p:cNvPr id="59" name="Section Number" hidden="1"/>
            <p:cNvSpPr txBox="1">
              <a:spLocks/>
            </p:cNvSpPr>
            <p:nvPr userDrawn="1"/>
          </p:nvSpPr>
          <p:spPr>
            <a:xfrm>
              <a:off x="1797664" y="2616963"/>
              <a:ext cx="379556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050" b="1" dirty="0"/>
                <a:t>&lt;N&gt;</a:t>
              </a:r>
            </a:p>
          </p:txBody>
        </p:sp>
        <p:sp>
          <p:nvSpPr>
            <p:cNvPr id="60" name="Slide Number" hidden="1"/>
            <p:cNvSpPr txBox="1">
              <a:spLocks/>
            </p:cNvSpPr>
            <p:nvPr userDrawn="1"/>
          </p:nvSpPr>
          <p:spPr>
            <a:xfrm>
              <a:off x="9817944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050" b="1" dirty="0"/>
                <a:t>&lt;P&gt;</a:t>
              </a:r>
            </a:p>
          </p:txBody>
        </p:sp>
        <p:sp>
          <p:nvSpPr>
            <p:cNvPr id="61" name="Timeslot" hidden="1"/>
            <p:cNvSpPr txBox="1">
              <a:spLocks/>
            </p:cNvSpPr>
            <p:nvPr userDrawn="1"/>
          </p:nvSpPr>
          <p:spPr>
            <a:xfrm>
              <a:off x="8059878" y="2616963"/>
              <a:ext cx="893342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b="1" dirty="0"/>
                <a:t>&lt;TIMESLOT&gt;</a:t>
              </a:r>
            </a:p>
          </p:txBody>
        </p:sp>
        <p:sp>
          <p:nvSpPr>
            <p:cNvPr id="62" name="Responsible" hidden="1"/>
            <p:cNvSpPr txBox="1">
              <a:spLocks/>
            </p:cNvSpPr>
            <p:nvPr userDrawn="1"/>
          </p:nvSpPr>
          <p:spPr>
            <a:xfrm>
              <a:off x="2259159" y="3058099"/>
              <a:ext cx="5072276" cy="359295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b="1" dirty="0"/>
                <a:t>&lt;RESPONSIBLE&gt;</a:t>
              </a:r>
            </a:p>
          </p:txBody>
        </p:sp>
        <p:sp>
          <p:nvSpPr>
            <p:cNvPr id="63" name="Duration" hidden="1"/>
            <p:cNvSpPr txBox="1">
              <a:spLocks/>
            </p:cNvSpPr>
            <p:nvPr userDrawn="1"/>
          </p:nvSpPr>
          <p:spPr>
            <a:xfrm>
              <a:off x="9043221" y="2616963"/>
              <a:ext cx="684723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b="1" dirty="0"/>
                <a:t>&lt;DURATION&gt;</a:t>
              </a:r>
            </a:p>
          </p:txBody>
        </p:sp>
      </p:grpSp>
      <p:grpSp>
        <p:nvGrpSpPr>
          <p:cNvPr id="64" name="SP Agenda Subsection" hidden="1"/>
          <p:cNvGrpSpPr>
            <a:grpSpLocks/>
          </p:cNvGrpSpPr>
          <p:nvPr userDrawn="1"/>
        </p:nvGrpSpPr>
        <p:grpSpPr>
          <a:xfrm>
            <a:off x="3833361" y="1919245"/>
            <a:ext cx="4759243" cy="388690"/>
            <a:chOff x="5080912" y="3139691"/>
            <a:chExt cx="6345656" cy="518253"/>
          </a:xfrm>
        </p:grpSpPr>
        <p:sp>
          <p:nvSpPr>
            <p:cNvPr id="65" name="Section Title" hidden="1"/>
            <p:cNvSpPr txBox="1">
              <a:spLocks/>
            </p:cNvSpPr>
            <p:nvPr userDrawn="1"/>
          </p:nvSpPr>
          <p:spPr>
            <a:xfrm>
              <a:off x="5469193" y="3145603"/>
              <a:ext cx="3543794" cy="255802"/>
            </a:xfrm>
            <a:prstGeom prst="rect">
              <a:avLst/>
            </a:prstGeom>
            <a:noFill/>
          </p:spPr>
          <p:txBody>
            <a:bodyPr wrap="square" rtlCol="0" anchor="ctr">
              <a:normAutofit fontScale="77500" lnSpcReduction="20000"/>
            </a:bodyPr>
            <a:lstStyle/>
            <a:p>
              <a:pPr defTabSz="7000700">
                <a:tabLst>
                  <a:tab pos="7134047" algn="l"/>
                </a:tabLst>
              </a:pPr>
              <a:r>
                <a:rPr lang="en-US" sz="1050" dirty="0">
                  <a:solidFill>
                    <a:schemeClr val="accent1"/>
                  </a:solidFill>
                </a:rPr>
                <a:t>&lt;TEXT&gt;</a:t>
              </a:r>
            </a:p>
          </p:txBody>
        </p:sp>
        <p:sp>
          <p:nvSpPr>
            <p:cNvPr id="66" name="Section Number" hidden="1"/>
            <p:cNvSpPr txBox="1">
              <a:spLocks/>
            </p:cNvSpPr>
            <p:nvPr userDrawn="1"/>
          </p:nvSpPr>
          <p:spPr>
            <a:xfrm>
              <a:off x="5080912" y="3139691"/>
              <a:ext cx="303946" cy="245718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900" b="1" dirty="0">
                  <a:solidFill>
                    <a:srgbClr val="990000"/>
                  </a:solidFill>
                </a:rPr>
                <a:t>&lt;N&gt;</a:t>
              </a:r>
            </a:p>
          </p:txBody>
        </p:sp>
        <p:sp>
          <p:nvSpPr>
            <p:cNvPr id="67" name="Slide Number" hidden="1"/>
            <p:cNvSpPr txBox="1">
              <a:spLocks/>
            </p:cNvSpPr>
            <p:nvPr userDrawn="1"/>
          </p:nvSpPr>
          <p:spPr>
            <a:xfrm>
              <a:off x="10954753" y="3156481"/>
              <a:ext cx="471815" cy="244923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050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&lt;P&gt;</a:t>
              </a:r>
            </a:p>
          </p:txBody>
        </p:sp>
        <p:sp>
          <p:nvSpPr>
            <p:cNvPr id="68" name="Timeslot" hidden="1"/>
            <p:cNvSpPr txBox="1">
              <a:spLocks/>
            </p:cNvSpPr>
            <p:nvPr userDrawn="1"/>
          </p:nvSpPr>
          <p:spPr>
            <a:xfrm>
              <a:off x="9610429" y="3145603"/>
              <a:ext cx="647063" cy="255801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dirty="0">
                  <a:solidFill>
                    <a:schemeClr val="accent4"/>
                  </a:solidFill>
                </a:rPr>
                <a:t>&lt;TIMESLOT&gt;</a:t>
              </a:r>
            </a:p>
          </p:txBody>
        </p:sp>
        <p:sp>
          <p:nvSpPr>
            <p:cNvPr id="69" name="Responsible" hidden="1"/>
            <p:cNvSpPr txBox="1">
              <a:spLocks/>
            </p:cNvSpPr>
            <p:nvPr userDrawn="1"/>
          </p:nvSpPr>
          <p:spPr>
            <a:xfrm>
              <a:off x="5469193" y="3217610"/>
              <a:ext cx="3622420" cy="440334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&lt;RESPONSIBLE&gt;</a:t>
              </a:r>
            </a:p>
          </p:txBody>
        </p:sp>
        <p:sp>
          <p:nvSpPr>
            <p:cNvPr id="70" name="Duration" hidden="1"/>
            <p:cNvSpPr txBox="1">
              <a:spLocks/>
            </p:cNvSpPr>
            <p:nvPr userDrawn="1"/>
          </p:nvSpPr>
          <p:spPr>
            <a:xfrm>
              <a:off x="10343642" y="3145602"/>
              <a:ext cx="524961" cy="25580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&lt;DURATION&gt;</a:t>
              </a:r>
            </a:p>
          </p:txBody>
        </p:sp>
      </p:grpSp>
      <p:grpSp>
        <p:nvGrpSpPr>
          <p:cNvPr id="71" name="SP Agenda Subsection Highlight" hidden="1"/>
          <p:cNvGrpSpPr>
            <a:grpSpLocks/>
          </p:cNvGrpSpPr>
          <p:nvPr userDrawn="1"/>
        </p:nvGrpSpPr>
        <p:grpSpPr>
          <a:xfrm>
            <a:off x="3842191" y="2181345"/>
            <a:ext cx="4761266" cy="539344"/>
            <a:chOff x="2265804" y="3694411"/>
            <a:chExt cx="8189134" cy="81612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72" name="Section Title" hidden="1"/>
            <p:cNvSpPr txBox="1">
              <a:spLocks/>
            </p:cNvSpPr>
            <p:nvPr userDrawn="1"/>
          </p:nvSpPr>
          <p:spPr>
            <a:xfrm>
              <a:off x="2744122" y="3694412"/>
              <a:ext cx="4590146" cy="369332"/>
            </a:xfrm>
            <a:prstGeom prst="rect">
              <a:avLst/>
            </a:prstGeom>
            <a:grpFill/>
          </p:spPr>
          <p:txBody>
            <a:bodyPr wrap="square" rtlCol="0" anchor="ctr">
              <a:normAutofit lnSpcReduction="10000"/>
            </a:bodyPr>
            <a:lstStyle/>
            <a:p>
              <a:pPr defTabSz="7000700">
                <a:tabLst>
                  <a:tab pos="7134047" algn="l"/>
                </a:tabLst>
              </a:pPr>
              <a:r>
                <a:rPr lang="en-US" sz="1050" b="1" dirty="0"/>
                <a:t>&lt;TEXT&gt;</a:t>
              </a:r>
            </a:p>
          </p:txBody>
        </p:sp>
        <p:sp>
          <p:nvSpPr>
            <p:cNvPr id="73" name="Section Number" hidden="1"/>
            <p:cNvSpPr txBox="1">
              <a:spLocks/>
            </p:cNvSpPr>
            <p:nvPr userDrawn="1"/>
          </p:nvSpPr>
          <p:spPr>
            <a:xfrm>
              <a:off x="2265804" y="3694411"/>
              <a:ext cx="379556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050" b="1" dirty="0"/>
                <a:t>&lt;N&gt;</a:t>
              </a:r>
            </a:p>
          </p:txBody>
        </p:sp>
        <p:sp>
          <p:nvSpPr>
            <p:cNvPr id="74" name="Slide Number" hidden="1"/>
            <p:cNvSpPr txBox="1">
              <a:spLocks/>
            </p:cNvSpPr>
            <p:nvPr userDrawn="1"/>
          </p:nvSpPr>
          <p:spPr>
            <a:xfrm>
              <a:off x="9817944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050" b="1" dirty="0"/>
                <a:t>&lt;P&gt;</a:t>
              </a:r>
            </a:p>
          </p:txBody>
        </p:sp>
        <p:sp>
          <p:nvSpPr>
            <p:cNvPr id="75" name="Timeslot" hidden="1"/>
            <p:cNvSpPr txBox="1">
              <a:spLocks/>
            </p:cNvSpPr>
            <p:nvPr userDrawn="1"/>
          </p:nvSpPr>
          <p:spPr>
            <a:xfrm>
              <a:off x="8093521" y="3694411"/>
              <a:ext cx="859700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b="1" dirty="0"/>
                <a:t>&lt;TIMESLOT&gt;</a:t>
              </a:r>
            </a:p>
          </p:txBody>
        </p:sp>
        <p:sp>
          <p:nvSpPr>
            <p:cNvPr id="76" name="Responsible" hidden="1"/>
            <p:cNvSpPr txBox="1">
              <a:spLocks/>
            </p:cNvSpPr>
            <p:nvPr userDrawn="1"/>
          </p:nvSpPr>
          <p:spPr>
            <a:xfrm>
              <a:off x="2754601" y="4113559"/>
              <a:ext cx="4592943" cy="396973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b="1" dirty="0"/>
                <a:t>&lt;RESPONSIBLE&gt;</a:t>
              </a:r>
            </a:p>
          </p:txBody>
        </p:sp>
        <p:sp>
          <p:nvSpPr>
            <p:cNvPr id="77" name="Duration" hidden="1"/>
            <p:cNvSpPr txBox="1">
              <a:spLocks/>
            </p:cNvSpPr>
            <p:nvPr userDrawn="1"/>
          </p:nvSpPr>
          <p:spPr>
            <a:xfrm>
              <a:off x="9043221" y="3694411"/>
              <a:ext cx="684723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050" b="1" dirty="0"/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8730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39351" y="539353"/>
            <a:ext cx="8064105" cy="2680469"/>
            <a:chOff x="1464307" y="-1291323"/>
            <a:chExt cx="6336877" cy="3573958"/>
          </a:xfrm>
        </p:grpSpPr>
        <p:sp>
          <p:nvSpPr>
            <p:cNvPr id="72" name="Section Title" hidden="1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464308" y="266411"/>
              <a:ext cx="6336876" cy="2016224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defTabSz="7000700">
                <a:tabLst>
                  <a:tab pos="7134047" algn="l"/>
                </a:tabLst>
              </a:pPr>
              <a:r>
                <a:rPr lang="en-US" sz="6600" b="0" dirty="0">
                  <a:solidFill>
                    <a:schemeClr val="bg1"/>
                  </a:solidFill>
                  <a:latin typeface="+mj-lt"/>
                </a:rPr>
                <a:t>&lt;TEXT&gt;</a:t>
              </a:r>
            </a:p>
          </p:txBody>
        </p:sp>
        <p:sp>
          <p:nvSpPr>
            <p:cNvPr id="73" name="Section Number" hidden="1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464307" y="-1291323"/>
              <a:ext cx="879475" cy="837654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6600" b="1" dirty="0">
                  <a:solidFill>
                    <a:schemeClr val="accent3"/>
                  </a:solidFill>
                  <a:latin typeface="+mj-lt"/>
                </a:rPr>
                <a:t>&lt;N&gt;</a:t>
              </a:r>
            </a:p>
          </p:txBody>
        </p:sp>
        <p:sp>
          <p:nvSpPr>
            <p:cNvPr id="74" name="Slide Number" hidden="1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75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 hidden="1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75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 hidden="1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75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 hidden="1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75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33156" y="539949"/>
            <a:ext cx="8070300" cy="3865542"/>
            <a:chOff x="1463184" y="1896049"/>
            <a:chExt cx="6341745" cy="5154056"/>
          </a:xfrm>
        </p:grpSpPr>
        <p:sp>
          <p:nvSpPr>
            <p:cNvPr id="79" name="Section Title" hidden="1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463653" y="5969985"/>
              <a:ext cx="6341276" cy="1080120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defTabSz="7000700">
                <a:tabLst>
                  <a:tab pos="7134047" algn="l"/>
                </a:tabLst>
              </a:pPr>
              <a:r>
                <a:rPr lang="en-US" sz="4500" b="1" dirty="0">
                  <a:solidFill>
                    <a:schemeClr val="accent3"/>
                  </a:solidFill>
                  <a:latin typeface="+mj-lt"/>
                </a:rPr>
                <a:t>&lt;TEXT&gt;</a:t>
              </a:r>
            </a:p>
          </p:txBody>
        </p:sp>
        <p:sp>
          <p:nvSpPr>
            <p:cNvPr id="80" name="Section Number" hidden="1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463184" y="1896049"/>
              <a:ext cx="879941" cy="837654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6600" b="1" dirty="0">
                  <a:solidFill>
                    <a:schemeClr val="accent3"/>
                  </a:solidFill>
                  <a:latin typeface="+mj-lt"/>
                </a:rPr>
                <a:t>&lt;N&gt;</a:t>
              </a:r>
            </a:p>
          </p:txBody>
        </p:sp>
        <p:sp>
          <p:nvSpPr>
            <p:cNvPr id="81" name="Slide Number" hidden="1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750" b="1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 hidden="1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750" b="1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 hidden="1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750" b="1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 hidden="1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750" b="1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DD49B7C-35D2-4BFC-B626-23B04DABA913}"/>
              </a:ext>
            </a:extLst>
          </p:cNvPr>
          <p:cNvSpPr>
            <a:spLocks noGrp="1"/>
          </p:cNvSpPr>
          <p:nvPr>
            <p:ph type="dt" sz="half" idx="25"/>
          </p:nvPr>
        </p:nvSpPr>
        <p:spPr bwMode="white">
          <a:xfrm>
            <a:off x="837000" y="4824900"/>
            <a:ext cx="1515675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1BDDC2-AF99-3142-8BA1-2FA4E4D4FC5B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74C242A-3B8C-4E5E-80D7-99C840820E9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 bwMode="white">
          <a:xfrm>
            <a:off x="6791326" y="4824900"/>
            <a:ext cx="1809749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Penn Medicine</a:t>
            </a:r>
            <a:endParaRPr lang="en-GB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7DE3AC3-07AB-4849-A3F6-1AEDD07016F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white">
          <a:xfrm>
            <a:off x="540000" y="4824900"/>
            <a:ext cx="297000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325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7718-AC5E-2A04-5A47-4B34F1C13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EC14B-D439-A45E-17AA-801AF7E7D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6D4D5-D37E-8043-8654-D5DF37A07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5F7B-0BE9-F749-AB50-4E96FABADF5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BCE7F-CDB2-D0C1-396F-1891DA95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61050-5158-EA50-7D15-80FAB464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9C2B-92FB-634C-926F-3556B36D7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181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4" name="Google Shape;154;p15"/>
          <p:cNvSpPr txBox="1">
            <a:spLocks noGrp="1"/>
          </p:cNvSpPr>
          <p:nvPr>
            <p:ph type="subTitle" idx="1"/>
          </p:nvPr>
        </p:nvSpPr>
        <p:spPr>
          <a:xfrm>
            <a:off x="1573800" y="1470499"/>
            <a:ext cx="26802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5" name="Google Shape;155;p15"/>
          <p:cNvSpPr txBox="1">
            <a:spLocks noGrp="1"/>
          </p:cNvSpPr>
          <p:nvPr>
            <p:ph type="subTitle" idx="2"/>
          </p:nvPr>
        </p:nvSpPr>
        <p:spPr>
          <a:xfrm>
            <a:off x="1573800" y="1638475"/>
            <a:ext cx="2680200" cy="7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6" name="Google Shape;156;p15"/>
          <p:cNvSpPr txBox="1">
            <a:spLocks noGrp="1"/>
          </p:cNvSpPr>
          <p:nvPr>
            <p:ph type="title" idx="3" hasCustomPrompt="1"/>
          </p:nvPr>
        </p:nvSpPr>
        <p:spPr>
          <a:xfrm>
            <a:off x="718284" y="1405861"/>
            <a:ext cx="957300" cy="5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7" name="Google Shape;157;p15"/>
          <p:cNvSpPr txBox="1">
            <a:spLocks noGrp="1"/>
          </p:cNvSpPr>
          <p:nvPr>
            <p:ph type="subTitle" idx="4"/>
          </p:nvPr>
        </p:nvSpPr>
        <p:spPr>
          <a:xfrm>
            <a:off x="1573800" y="2591424"/>
            <a:ext cx="26802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subTitle" idx="5"/>
          </p:nvPr>
        </p:nvSpPr>
        <p:spPr>
          <a:xfrm>
            <a:off x="1573800" y="2759400"/>
            <a:ext cx="2680200" cy="7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title" idx="6" hasCustomPrompt="1"/>
          </p:nvPr>
        </p:nvSpPr>
        <p:spPr>
          <a:xfrm>
            <a:off x="718284" y="2526786"/>
            <a:ext cx="957300" cy="5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0" name="Google Shape;160;p15"/>
          <p:cNvSpPr txBox="1">
            <a:spLocks noGrp="1"/>
          </p:cNvSpPr>
          <p:nvPr>
            <p:ph type="subTitle" idx="7"/>
          </p:nvPr>
        </p:nvSpPr>
        <p:spPr>
          <a:xfrm>
            <a:off x="1573800" y="3712349"/>
            <a:ext cx="26802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1" name="Google Shape;161;p15"/>
          <p:cNvSpPr txBox="1">
            <a:spLocks noGrp="1"/>
          </p:cNvSpPr>
          <p:nvPr>
            <p:ph type="subTitle" idx="8"/>
          </p:nvPr>
        </p:nvSpPr>
        <p:spPr>
          <a:xfrm>
            <a:off x="1573800" y="3880325"/>
            <a:ext cx="2680200" cy="7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2" name="Google Shape;162;p15"/>
          <p:cNvSpPr txBox="1">
            <a:spLocks noGrp="1"/>
          </p:cNvSpPr>
          <p:nvPr>
            <p:ph type="title" idx="9" hasCustomPrompt="1"/>
          </p:nvPr>
        </p:nvSpPr>
        <p:spPr>
          <a:xfrm>
            <a:off x="718284" y="3647711"/>
            <a:ext cx="957300" cy="5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3" name="Google Shape;163;p15"/>
          <p:cNvSpPr txBox="1">
            <a:spLocks noGrp="1"/>
          </p:cNvSpPr>
          <p:nvPr>
            <p:ph type="subTitle" idx="13"/>
          </p:nvPr>
        </p:nvSpPr>
        <p:spPr>
          <a:xfrm>
            <a:off x="5261925" y="1470499"/>
            <a:ext cx="26802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4" name="Google Shape;164;p15"/>
          <p:cNvSpPr txBox="1">
            <a:spLocks noGrp="1"/>
          </p:cNvSpPr>
          <p:nvPr>
            <p:ph type="subTitle" idx="14"/>
          </p:nvPr>
        </p:nvSpPr>
        <p:spPr>
          <a:xfrm>
            <a:off x="5261925" y="1638475"/>
            <a:ext cx="2680200" cy="7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title" idx="15" hasCustomPrompt="1"/>
          </p:nvPr>
        </p:nvSpPr>
        <p:spPr>
          <a:xfrm>
            <a:off x="4406409" y="1405861"/>
            <a:ext cx="957300" cy="5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6" name="Google Shape;166;p15"/>
          <p:cNvSpPr txBox="1">
            <a:spLocks noGrp="1"/>
          </p:cNvSpPr>
          <p:nvPr>
            <p:ph type="subTitle" idx="16"/>
          </p:nvPr>
        </p:nvSpPr>
        <p:spPr>
          <a:xfrm>
            <a:off x="5261925" y="2591424"/>
            <a:ext cx="26802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7" name="Google Shape;167;p15"/>
          <p:cNvSpPr txBox="1">
            <a:spLocks noGrp="1"/>
          </p:cNvSpPr>
          <p:nvPr>
            <p:ph type="subTitle" idx="17"/>
          </p:nvPr>
        </p:nvSpPr>
        <p:spPr>
          <a:xfrm>
            <a:off x="5261925" y="2759400"/>
            <a:ext cx="2680200" cy="7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8" name="Google Shape;168;p15"/>
          <p:cNvSpPr txBox="1">
            <a:spLocks noGrp="1"/>
          </p:cNvSpPr>
          <p:nvPr>
            <p:ph type="title" idx="18" hasCustomPrompt="1"/>
          </p:nvPr>
        </p:nvSpPr>
        <p:spPr>
          <a:xfrm>
            <a:off x="4406409" y="2526786"/>
            <a:ext cx="957300" cy="5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9" name="Google Shape;169;p15"/>
          <p:cNvSpPr txBox="1">
            <a:spLocks noGrp="1"/>
          </p:cNvSpPr>
          <p:nvPr>
            <p:ph type="subTitle" idx="19"/>
          </p:nvPr>
        </p:nvSpPr>
        <p:spPr>
          <a:xfrm>
            <a:off x="5261925" y="3712349"/>
            <a:ext cx="26802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70" name="Google Shape;170;p15"/>
          <p:cNvSpPr txBox="1">
            <a:spLocks noGrp="1"/>
          </p:cNvSpPr>
          <p:nvPr>
            <p:ph type="subTitle" idx="20"/>
          </p:nvPr>
        </p:nvSpPr>
        <p:spPr>
          <a:xfrm>
            <a:off x="5261925" y="3880325"/>
            <a:ext cx="2680200" cy="7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71" name="Google Shape;171;p15"/>
          <p:cNvSpPr txBox="1">
            <a:spLocks noGrp="1"/>
          </p:cNvSpPr>
          <p:nvPr>
            <p:ph type="title" idx="21" hasCustomPrompt="1"/>
          </p:nvPr>
        </p:nvSpPr>
        <p:spPr>
          <a:xfrm>
            <a:off x="4406409" y="3647711"/>
            <a:ext cx="957300" cy="57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42871535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0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1928180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ong text">
  <p:cSld name="Title and long 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1"/>
          <p:cNvSpPr txBox="1">
            <a:spLocks noGrp="1"/>
          </p:cNvSpPr>
          <p:nvPr>
            <p:ph type="subTitle" idx="1"/>
          </p:nvPr>
        </p:nvSpPr>
        <p:spPr>
          <a:xfrm>
            <a:off x="625650" y="1048041"/>
            <a:ext cx="7689900" cy="3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>
                <a:latin typeface="Gill Sans MT" panose="020B0502020104020203" pitchFamily="34" charset="77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46" name="Google Shape;246;p21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3668704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Numbers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5"/>
          <p:cNvSpPr txBox="1">
            <a:spLocks noGrp="1"/>
          </p:cNvSpPr>
          <p:nvPr>
            <p:ph type="title" hasCustomPrompt="1"/>
          </p:nvPr>
        </p:nvSpPr>
        <p:spPr>
          <a:xfrm>
            <a:off x="2822850" y="691900"/>
            <a:ext cx="3498300" cy="102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55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299" name="Google Shape;299;p25"/>
          <p:cNvSpPr txBox="1">
            <a:spLocks noGrp="1"/>
          </p:cNvSpPr>
          <p:nvPr>
            <p:ph type="subTitle" idx="1"/>
          </p:nvPr>
        </p:nvSpPr>
        <p:spPr>
          <a:xfrm>
            <a:off x="2822975" y="1487500"/>
            <a:ext cx="3498300" cy="39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00" name="Google Shape;300;p25"/>
          <p:cNvSpPr txBox="1">
            <a:spLocks noGrp="1"/>
          </p:cNvSpPr>
          <p:nvPr>
            <p:ph type="title" idx="2" hasCustomPrompt="1"/>
          </p:nvPr>
        </p:nvSpPr>
        <p:spPr>
          <a:xfrm>
            <a:off x="2822850" y="1962700"/>
            <a:ext cx="3498300" cy="102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55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301" name="Google Shape;301;p25"/>
          <p:cNvSpPr txBox="1">
            <a:spLocks noGrp="1"/>
          </p:cNvSpPr>
          <p:nvPr>
            <p:ph type="subTitle" idx="3"/>
          </p:nvPr>
        </p:nvSpPr>
        <p:spPr>
          <a:xfrm>
            <a:off x="2822975" y="2758300"/>
            <a:ext cx="3498300" cy="39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02" name="Google Shape;302;p25"/>
          <p:cNvSpPr txBox="1">
            <a:spLocks noGrp="1"/>
          </p:cNvSpPr>
          <p:nvPr>
            <p:ph type="title" idx="4" hasCustomPrompt="1"/>
          </p:nvPr>
        </p:nvSpPr>
        <p:spPr>
          <a:xfrm>
            <a:off x="2822850" y="3233500"/>
            <a:ext cx="3498300" cy="102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55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303" name="Google Shape;303;p25"/>
          <p:cNvSpPr txBox="1">
            <a:spLocks noGrp="1"/>
          </p:cNvSpPr>
          <p:nvPr>
            <p:ph type="subTitle" idx="5"/>
          </p:nvPr>
        </p:nvSpPr>
        <p:spPr>
          <a:xfrm>
            <a:off x="2822975" y="4029100"/>
            <a:ext cx="3498300" cy="39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41346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right">
  <p:cSld name="Title and text righ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8"/>
          <p:cNvSpPr txBox="1">
            <a:spLocks noGrp="1"/>
          </p:cNvSpPr>
          <p:nvPr>
            <p:ph type="title"/>
          </p:nvPr>
        </p:nvSpPr>
        <p:spPr>
          <a:xfrm>
            <a:off x="5439725" y="1726072"/>
            <a:ext cx="2846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>
                <a:latin typeface="Gill Sans MT" panose="020B0502020104020203" pitchFamily="34" charset="77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6" name="Google Shape;216;p18"/>
          <p:cNvSpPr txBox="1">
            <a:spLocks noGrp="1"/>
          </p:cNvSpPr>
          <p:nvPr>
            <p:ph type="subTitle" idx="1"/>
          </p:nvPr>
        </p:nvSpPr>
        <p:spPr>
          <a:xfrm>
            <a:off x="5232875" y="2323535"/>
            <a:ext cx="3259800" cy="8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3511995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"/>
          <p:cNvSpPr txBox="1">
            <a:spLocks noGrp="1"/>
          </p:cNvSpPr>
          <p:nvPr>
            <p:ph type="subTitle" idx="1"/>
          </p:nvPr>
        </p:nvSpPr>
        <p:spPr>
          <a:xfrm>
            <a:off x="1006900" y="1726125"/>
            <a:ext cx="3515100" cy="22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Char char="●"/>
              <a:defRPr>
                <a:latin typeface="Gill Sans MT" panose="020B0502020104020203" pitchFamily="34" charset="77"/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39534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1_Quote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2410500" y="2932775"/>
            <a:ext cx="4323000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ubTitle" idx="1"/>
          </p:nvPr>
        </p:nvSpPr>
        <p:spPr>
          <a:xfrm>
            <a:off x="1842900" y="1661963"/>
            <a:ext cx="5458200" cy="9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080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4882-F200-4D25-806F-71756D51A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48571"/>
            <a:ext cx="8520600" cy="477054"/>
          </a:xfrm>
          <a:noFill/>
          <a:ln>
            <a:noFill/>
          </a:ln>
        </p:spPr>
        <p:txBody>
          <a:bodyPr lIns="0" tIns="0" rIns="1828800" bIns="45720" anchor="b" anchorCtr="0">
            <a:noAutofit/>
          </a:bodyPr>
          <a:lstStyle>
            <a:lvl1pPr>
              <a:defRPr lang="en-US" dirty="0"/>
            </a:lvl1pPr>
          </a:lstStyle>
          <a:p>
            <a:pPr lvl="0">
              <a:buClr>
                <a:schemeClr val="dk1"/>
              </a:buClr>
              <a:buSzPct val="100000"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C87C1E-6248-4080-9EBE-3AAB532AC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23222" y="1"/>
            <a:ext cx="4320778" cy="51435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97AB3-7AEE-4AEE-880B-AA82D4D5A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1700" y="859536"/>
            <a:ext cx="2949178" cy="35661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>
              <a:defRPr lang="en-US" sz="1200" smtClean="0"/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9" name="Shape 8">
            <a:extLst>
              <a:ext uri="{FF2B5EF4-FFF2-40B4-BE49-F238E27FC236}">
                <a16:creationId xmlns:a16="http://schemas.microsoft.com/office/drawing/2014/main" id="{1603D7CA-D823-4190-8B59-9817FF0339E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071360" y="4665334"/>
            <a:ext cx="419099" cy="336872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lvl1pPr algn="ctr">
              <a:defRPr lang="en-US" sz="1000" b="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24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description">
  <p:cSld name="Title and description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3"/>
          <p:cNvSpPr txBox="1">
            <a:spLocks noGrp="1"/>
          </p:cNvSpPr>
          <p:nvPr>
            <p:ph type="subTitle" idx="1"/>
          </p:nvPr>
        </p:nvSpPr>
        <p:spPr>
          <a:xfrm>
            <a:off x="3335425" y="1786125"/>
            <a:ext cx="2473200" cy="15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6" name="Google Shape;266;p23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7996535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2439450" y="2337508"/>
            <a:ext cx="4265100" cy="148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6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0" name="Google Shape;30;p3"/>
          <p:cNvSpPr txBox="1">
            <a:spLocks noGrp="1"/>
          </p:cNvSpPr>
          <p:nvPr>
            <p:ph type="subTitle" idx="1"/>
          </p:nvPr>
        </p:nvSpPr>
        <p:spPr>
          <a:xfrm>
            <a:off x="3133400" y="3782163"/>
            <a:ext cx="2877300" cy="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title" idx="2" hasCustomPrompt="1"/>
          </p:nvPr>
        </p:nvSpPr>
        <p:spPr>
          <a:xfrm>
            <a:off x="3082350" y="867950"/>
            <a:ext cx="2979300" cy="130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10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615324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body" idx="1"/>
          </p:nvPr>
        </p:nvSpPr>
        <p:spPr>
          <a:xfrm>
            <a:off x="1427100" y="1221400"/>
            <a:ext cx="2946900" cy="27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189" lvl="0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latin typeface="Gill Sans MT" panose="020B0502020104020203" pitchFamily="34" charset="77"/>
              </a:defRPr>
            </a:lvl1pPr>
            <a:lvl2pPr marL="914378" lvl="1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Google Shape;80;p7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820904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4624775" y="2123100"/>
            <a:ext cx="3294600" cy="13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189" lvl="0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latin typeface="Gill Sans MT" panose="020B0502020104020203" pitchFamily="34" charset="77"/>
              </a:defRPr>
            </a:lvl1pPr>
            <a:lvl2pPr marL="914378" lvl="1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72780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"/>
          <p:cNvSpPr txBox="1">
            <a:spLocks noGrp="1"/>
          </p:cNvSpPr>
          <p:nvPr>
            <p:ph type="title"/>
          </p:nvPr>
        </p:nvSpPr>
        <p:spPr>
          <a:xfrm>
            <a:off x="2716500" y="2904100"/>
            <a:ext cx="3711000" cy="39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800">
                <a:latin typeface="Gill Sans MT" panose="020B0502020104020203" pitchFamily="34" charset="77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2" name="Google Shape;92;p8"/>
          <p:cNvSpPr txBox="1">
            <a:spLocks noGrp="1"/>
          </p:cNvSpPr>
          <p:nvPr>
            <p:ph type="subTitle" idx="1"/>
          </p:nvPr>
        </p:nvSpPr>
        <p:spPr>
          <a:xfrm>
            <a:off x="1986000" y="1750675"/>
            <a:ext cx="5172000" cy="131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Gill Sans MT" panose="020B0502020104020203" pitchFamily="34" charset="77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9367530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left">
  <p:cSld name="Title and text left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9"/>
          <p:cNvSpPr txBox="1">
            <a:spLocks noGrp="1"/>
          </p:cNvSpPr>
          <p:nvPr>
            <p:ph type="title"/>
          </p:nvPr>
        </p:nvSpPr>
        <p:spPr>
          <a:xfrm>
            <a:off x="872575" y="1726072"/>
            <a:ext cx="2846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>
                <a:latin typeface="Gill Sans MT" panose="020B0502020104020203" pitchFamily="34" charset="77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subTitle" idx="1"/>
          </p:nvPr>
        </p:nvSpPr>
        <p:spPr>
          <a:xfrm>
            <a:off x="665726" y="2323535"/>
            <a:ext cx="3259800" cy="8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42519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>
            <a:spLocks noGrp="1"/>
          </p:cNvSpPr>
          <p:nvPr>
            <p:ph type="title" hasCustomPrompt="1"/>
          </p:nvPr>
        </p:nvSpPr>
        <p:spPr>
          <a:xfrm>
            <a:off x="1021525" y="1691625"/>
            <a:ext cx="7101000" cy="14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000">
                <a:latin typeface="Gill Sans MT" panose="020B0502020104020203" pitchFamily="34" charset="77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5" name="Google Shape;125;p11"/>
          <p:cNvSpPr txBox="1">
            <a:spLocks noGrp="1"/>
          </p:cNvSpPr>
          <p:nvPr>
            <p:ph type="body" idx="1"/>
          </p:nvPr>
        </p:nvSpPr>
        <p:spPr>
          <a:xfrm>
            <a:off x="1021500" y="2999825"/>
            <a:ext cx="7101000" cy="4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1749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latin typeface="Gill Sans MT" panose="020B0502020104020203" pitchFamily="34" charset="77"/>
              </a:defRPr>
            </a:lvl1pPr>
            <a:lvl2pPr marL="914378" lvl="1" indent="-31749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28296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bg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body" idx="1"/>
          </p:nvPr>
        </p:nvSpPr>
        <p:spPr>
          <a:xfrm>
            <a:off x="1572325" y="2586704"/>
            <a:ext cx="2599200" cy="125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1749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latin typeface="Gill Sans MT" panose="020B0502020104020203" pitchFamily="34" charset="77"/>
              </a:defRPr>
            </a:lvl1pPr>
            <a:lvl2pPr marL="914378" lvl="1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2"/>
          </p:nvPr>
        </p:nvSpPr>
        <p:spPr>
          <a:xfrm>
            <a:off x="4972523" y="2586704"/>
            <a:ext cx="2599200" cy="125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1749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latin typeface="Gill Sans MT" panose="020B0502020104020203" pitchFamily="34" charset="77"/>
              </a:defRPr>
            </a:lvl1pPr>
            <a:lvl2pPr marL="914378" lvl="1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Google Shape;54;p5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ubTitle" idx="3"/>
          </p:nvPr>
        </p:nvSpPr>
        <p:spPr>
          <a:xfrm>
            <a:off x="1551500" y="2382475"/>
            <a:ext cx="2599200" cy="2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ubTitle" idx="4"/>
          </p:nvPr>
        </p:nvSpPr>
        <p:spPr>
          <a:xfrm>
            <a:off x="4972525" y="2382475"/>
            <a:ext cx="2599200" cy="2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135995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chnological app">
  <p:cSld name="Technological app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"/>
          <p:cNvSpPr txBox="1">
            <a:spLocks noGrp="1"/>
          </p:cNvSpPr>
          <p:nvPr>
            <p:ph type="subTitle" idx="1"/>
          </p:nvPr>
        </p:nvSpPr>
        <p:spPr>
          <a:xfrm>
            <a:off x="1116488" y="2036100"/>
            <a:ext cx="2727900" cy="16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Gill Sans MT" panose="020B0502020104020203" pitchFamily="34" charset="77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56" name="Google Shape;256;p22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19554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"/>
          <p:cNvSpPr txBox="1">
            <a:spLocks noGrp="1"/>
          </p:cNvSpPr>
          <p:nvPr>
            <p:ph type="subTitle" idx="1"/>
          </p:nvPr>
        </p:nvSpPr>
        <p:spPr>
          <a:xfrm>
            <a:off x="3397475" y="1885271"/>
            <a:ext cx="23490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69" name="Google Shape;269;p24"/>
          <p:cNvSpPr txBox="1">
            <a:spLocks noGrp="1"/>
          </p:cNvSpPr>
          <p:nvPr>
            <p:ph type="subTitle" idx="2"/>
          </p:nvPr>
        </p:nvSpPr>
        <p:spPr>
          <a:xfrm>
            <a:off x="3397475" y="2078700"/>
            <a:ext cx="2349000" cy="6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0" name="Google Shape;270;p24"/>
          <p:cNvSpPr txBox="1">
            <a:spLocks noGrp="1"/>
          </p:cNvSpPr>
          <p:nvPr>
            <p:ph type="subTitle" idx="3"/>
          </p:nvPr>
        </p:nvSpPr>
        <p:spPr>
          <a:xfrm>
            <a:off x="819875" y="1885271"/>
            <a:ext cx="23490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1" name="Google Shape;271;p24"/>
          <p:cNvSpPr txBox="1">
            <a:spLocks noGrp="1"/>
          </p:cNvSpPr>
          <p:nvPr>
            <p:ph type="subTitle" idx="4"/>
          </p:nvPr>
        </p:nvSpPr>
        <p:spPr>
          <a:xfrm>
            <a:off x="819875" y="2078700"/>
            <a:ext cx="2349000" cy="6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2" name="Google Shape;272;p24"/>
          <p:cNvSpPr txBox="1">
            <a:spLocks noGrp="1"/>
          </p:cNvSpPr>
          <p:nvPr>
            <p:ph type="subTitle" idx="5"/>
          </p:nvPr>
        </p:nvSpPr>
        <p:spPr>
          <a:xfrm>
            <a:off x="5975075" y="1885271"/>
            <a:ext cx="23490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3" name="Google Shape;273;p24"/>
          <p:cNvSpPr txBox="1">
            <a:spLocks noGrp="1"/>
          </p:cNvSpPr>
          <p:nvPr>
            <p:ph type="subTitle" idx="6"/>
          </p:nvPr>
        </p:nvSpPr>
        <p:spPr>
          <a:xfrm>
            <a:off x="5975075" y="2078700"/>
            <a:ext cx="2349000" cy="6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4" name="Google Shape;274;p24"/>
          <p:cNvSpPr txBox="1">
            <a:spLocks noGrp="1"/>
          </p:cNvSpPr>
          <p:nvPr>
            <p:ph type="subTitle" idx="7"/>
          </p:nvPr>
        </p:nvSpPr>
        <p:spPr>
          <a:xfrm>
            <a:off x="3397475" y="3436796"/>
            <a:ext cx="23490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5" name="Google Shape;275;p24"/>
          <p:cNvSpPr txBox="1">
            <a:spLocks noGrp="1"/>
          </p:cNvSpPr>
          <p:nvPr>
            <p:ph type="subTitle" idx="8"/>
          </p:nvPr>
        </p:nvSpPr>
        <p:spPr>
          <a:xfrm>
            <a:off x="3397475" y="3630225"/>
            <a:ext cx="2349000" cy="6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6" name="Google Shape;276;p24"/>
          <p:cNvSpPr txBox="1">
            <a:spLocks noGrp="1"/>
          </p:cNvSpPr>
          <p:nvPr>
            <p:ph type="subTitle" idx="9"/>
          </p:nvPr>
        </p:nvSpPr>
        <p:spPr>
          <a:xfrm>
            <a:off x="819875" y="3436796"/>
            <a:ext cx="23490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7" name="Google Shape;277;p24"/>
          <p:cNvSpPr txBox="1">
            <a:spLocks noGrp="1"/>
          </p:cNvSpPr>
          <p:nvPr>
            <p:ph type="subTitle" idx="13"/>
          </p:nvPr>
        </p:nvSpPr>
        <p:spPr>
          <a:xfrm>
            <a:off x="819875" y="3630225"/>
            <a:ext cx="2349000" cy="6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8" name="Google Shape;278;p24"/>
          <p:cNvSpPr txBox="1">
            <a:spLocks noGrp="1"/>
          </p:cNvSpPr>
          <p:nvPr>
            <p:ph type="subTitle" idx="14"/>
          </p:nvPr>
        </p:nvSpPr>
        <p:spPr>
          <a:xfrm>
            <a:off x="5975075" y="3436796"/>
            <a:ext cx="23490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9" name="Google Shape;279;p24"/>
          <p:cNvSpPr txBox="1">
            <a:spLocks noGrp="1"/>
          </p:cNvSpPr>
          <p:nvPr>
            <p:ph type="subTitle" idx="15"/>
          </p:nvPr>
        </p:nvSpPr>
        <p:spPr>
          <a:xfrm>
            <a:off x="5975075" y="3630225"/>
            <a:ext cx="2349000" cy="6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80" name="Google Shape;280;p24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6286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F337-7FFB-4141-B8D8-3EEFEA1C4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48571"/>
            <a:ext cx="8520600" cy="477054"/>
          </a:xfrm>
          <a:noFill/>
          <a:ln>
            <a:noFill/>
          </a:ln>
        </p:spPr>
        <p:txBody>
          <a:bodyPr lIns="0" tIns="0" rIns="1828800" bIns="45720" anchor="b" anchorCtr="0">
            <a:noAutofit/>
          </a:bodyPr>
          <a:lstStyle>
            <a:lvl1pPr>
              <a:defRPr lang="en-US"/>
            </a:lvl1pPr>
          </a:lstStyle>
          <a:p>
            <a:pPr lvl="0">
              <a:buClr>
                <a:schemeClr val="dk1"/>
              </a:buClr>
              <a:buSzPct val="100000"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74DD0-0984-439B-9763-D7113170F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1700" y="859536"/>
            <a:ext cx="8520600" cy="35661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hape 8">
            <a:extLst>
              <a:ext uri="{FF2B5EF4-FFF2-40B4-BE49-F238E27FC236}">
                <a16:creationId xmlns:a16="http://schemas.microsoft.com/office/drawing/2014/main" id="{30D51FE9-5C3B-40EE-B466-766B01B82FC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071360" y="4665334"/>
            <a:ext cx="419099" cy="336872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lvl1pPr algn="ctr">
              <a:defRPr lang="en-US" sz="1000" b="0" smtClean="0">
                <a:solidFill>
                  <a:schemeClr val="tx1"/>
                </a:solidFill>
                <a:latin typeface="+mj-lt"/>
              </a:defRPr>
            </a:lvl1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9197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 txBox="1">
            <a:spLocks noGrp="1"/>
          </p:cNvSpPr>
          <p:nvPr>
            <p:ph type="title"/>
          </p:nvPr>
        </p:nvSpPr>
        <p:spPr>
          <a:xfrm>
            <a:off x="865625" y="388005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900"/>
              <a:buNone/>
              <a:defRPr sz="24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460521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>
                <a:latin typeface="Gill Sans MT" panose="020B0502020104020203" pitchFamily="34" charset="77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8" name="Google Shape;198;p17"/>
          <p:cNvSpPr txBox="1">
            <a:spLocks noGrp="1"/>
          </p:cNvSpPr>
          <p:nvPr>
            <p:ph type="subTitle" idx="1"/>
          </p:nvPr>
        </p:nvSpPr>
        <p:spPr>
          <a:xfrm>
            <a:off x="2117675" y="1629800"/>
            <a:ext cx="22002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99" name="Google Shape;199;p17"/>
          <p:cNvSpPr txBox="1">
            <a:spLocks noGrp="1"/>
          </p:cNvSpPr>
          <p:nvPr>
            <p:ph type="subTitle" idx="2"/>
          </p:nvPr>
        </p:nvSpPr>
        <p:spPr>
          <a:xfrm>
            <a:off x="2117675" y="1823228"/>
            <a:ext cx="2200200" cy="8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0" name="Google Shape;200;p17"/>
          <p:cNvSpPr txBox="1">
            <a:spLocks noGrp="1"/>
          </p:cNvSpPr>
          <p:nvPr>
            <p:ph type="subTitle" idx="3"/>
          </p:nvPr>
        </p:nvSpPr>
        <p:spPr>
          <a:xfrm>
            <a:off x="2117675" y="3087973"/>
            <a:ext cx="22002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1" name="Google Shape;201;p17"/>
          <p:cNvSpPr txBox="1">
            <a:spLocks noGrp="1"/>
          </p:cNvSpPr>
          <p:nvPr>
            <p:ph type="subTitle" idx="4"/>
          </p:nvPr>
        </p:nvSpPr>
        <p:spPr>
          <a:xfrm>
            <a:off x="2117675" y="3281401"/>
            <a:ext cx="2200200" cy="8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2" name="Google Shape;202;p17"/>
          <p:cNvSpPr txBox="1">
            <a:spLocks noGrp="1"/>
          </p:cNvSpPr>
          <p:nvPr>
            <p:ph type="subTitle" idx="5"/>
          </p:nvPr>
        </p:nvSpPr>
        <p:spPr>
          <a:xfrm>
            <a:off x="4825925" y="1629800"/>
            <a:ext cx="22002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3" name="Google Shape;203;p17"/>
          <p:cNvSpPr txBox="1">
            <a:spLocks noGrp="1"/>
          </p:cNvSpPr>
          <p:nvPr>
            <p:ph type="subTitle" idx="6"/>
          </p:nvPr>
        </p:nvSpPr>
        <p:spPr>
          <a:xfrm>
            <a:off x="4825925" y="1823228"/>
            <a:ext cx="2200200" cy="8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4" name="Google Shape;204;p17"/>
          <p:cNvSpPr txBox="1">
            <a:spLocks noGrp="1"/>
          </p:cNvSpPr>
          <p:nvPr>
            <p:ph type="subTitle" idx="7"/>
          </p:nvPr>
        </p:nvSpPr>
        <p:spPr>
          <a:xfrm>
            <a:off x="4825925" y="3087973"/>
            <a:ext cx="2200200" cy="3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05" name="Google Shape;205;p17"/>
          <p:cNvSpPr txBox="1">
            <a:spLocks noGrp="1"/>
          </p:cNvSpPr>
          <p:nvPr>
            <p:ph type="subTitle" idx="8"/>
          </p:nvPr>
        </p:nvSpPr>
        <p:spPr>
          <a:xfrm>
            <a:off x="4825925" y="3281401"/>
            <a:ext cx="2200200" cy="8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7307876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6"/>
          <p:cNvSpPr txBox="1">
            <a:spLocks noGrp="1"/>
          </p:cNvSpPr>
          <p:nvPr>
            <p:ph type="subTitle" idx="1"/>
          </p:nvPr>
        </p:nvSpPr>
        <p:spPr>
          <a:xfrm>
            <a:off x="2822913" y="1453572"/>
            <a:ext cx="3498300" cy="39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00">
                <a:solidFill>
                  <a:schemeClr val="accent5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 MT" panose="020B0502020104020203" pitchFamily="34" charset="77"/>
                <a:sym typeface="Abe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7" name="Google Shape;317;p26"/>
          <p:cNvSpPr txBox="1">
            <a:spLocks noGrp="1"/>
          </p:cNvSpPr>
          <p:nvPr>
            <p:ph type="subTitle" idx="2"/>
          </p:nvPr>
        </p:nvSpPr>
        <p:spPr>
          <a:xfrm>
            <a:off x="2822913" y="1947954"/>
            <a:ext cx="3498300" cy="76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latin typeface="Gill Sans MT" panose="020B0502020104020203" pitchFamily="34" charset="77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19" name="Google Shape;319;p26"/>
          <p:cNvSpPr txBox="1">
            <a:spLocks noGrp="1"/>
          </p:cNvSpPr>
          <p:nvPr>
            <p:ph type="title"/>
          </p:nvPr>
        </p:nvSpPr>
        <p:spPr>
          <a:xfrm>
            <a:off x="2710300" y="849375"/>
            <a:ext cx="3648000" cy="86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 sz="7500">
                <a:latin typeface="Gill Sans MT" panose="020B0502020104020203" pitchFamily="34" charset="77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823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55.xml"/><Relationship Id="rId21" Type="http://schemas.openxmlformats.org/officeDocument/2006/relationships/slideLayout" Target="../slideLayouts/slideLayout50.xml"/><Relationship Id="rId42" Type="http://schemas.openxmlformats.org/officeDocument/2006/relationships/slideLayout" Target="../slideLayouts/slideLayout71.xml"/><Relationship Id="rId47" Type="http://schemas.openxmlformats.org/officeDocument/2006/relationships/slideLayout" Target="../slideLayouts/slideLayout76.xml"/><Relationship Id="rId63" Type="http://schemas.openxmlformats.org/officeDocument/2006/relationships/slideLayout" Target="../slideLayouts/slideLayout92.xml"/><Relationship Id="rId68" Type="http://schemas.openxmlformats.org/officeDocument/2006/relationships/tags" Target="../tags/tag5.xml"/><Relationship Id="rId84" Type="http://schemas.openxmlformats.org/officeDocument/2006/relationships/tags" Target="../tags/tag21.xml"/><Relationship Id="rId1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0.xml"/><Relationship Id="rId32" Type="http://schemas.openxmlformats.org/officeDocument/2006/relationships/slideLayout" Target="../slideLayouts/slideLayout61.xml"/><Relationship Id="rId37" Type="http://schemas.openxmlformats.org/officeDocument/2006/relationships/slideLayout" Target="../slideLayouts/slideLayout66.xml"/><Relationship Id="rId53" Type="http://schemas.openxmlformats.org/officeDocument/2006/relationships/slideLayout" Target="../slideLayouts/slideLayout82.xml"/><Relationship Id="rId58" Type="http://schemas.openxmlformats.org/officeDocument/2006/relationships/slideLayout" Target="../slideLayouts/slideLayout87.xml"/><Relationship Id="rId74" Type="http://schemas.openxmlformats.org/officeDocument/2006/relationships/tags" Target="../tags/tag11.xml"/><Relationship Id="rId79" Type="http://schemas.openxmlformats.org/officeDocument/2006/relationships/tags" Target="../tags/tag16.xml"/><Relationship Id="rId5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slideLayout" Target="../slideLayouts/slideLayout59.xml"/><Relationship Id="rId35" Type="http://schemas.openxmlformats.org/officeDocument/2006/relationships/slideLayout" Target="../slideLayouts/slideLayout64.xml"/><Relationship Id="rId43" Type="http://schemas.openxmlformats.org/officeDocument/2006/relationships/slideLayout" Target="../slideLayouts/slideLayout72.xml"/><Relationship Id="rId48" Type="http://schemas.openxmlformats.org/officeDocument/2006/relationships/slideLayout" Target="../slideLayouts/slideLayout77.xml"/><Relationship Id="rId56" Type="http://schemas.openxmlformats.org/officeDocument/2006/relationships/slideLayout" Target="../slideLayouts/slideLayout85.xml"/><Relationship Id="rId64" Type="http://schemas.openxmlformats.org/officeDocument/2006/relationships/theme" Target="../theme/theme3.xml"/><Relationship Id="rId69" Type="http://schemas.openxmlformats.org/officeDocument/2006/relationships/tags" Target="../tags/tag6.xml"/><Relationship Id="rId77" Type="http://schemas.openxmlformats.org/officeDocument/2006/relationships/tags" Target="../tags/tag14.xml"/><Relationship Id="rId8" Type="http://schemas.openxmlformats.org/officeDocument/2006/relationships/slideLayout" Target="../slideLayouts/slideLayout37.xml"/><Relationship Id="rId51" Type="http://schemas.openxmlformats.org/officeDocument/2006/relationships/slideLayout" Target="../slideLayouts/slideLayout80.xml"/><Relationship Id="rId72" Type="http://schemas.openxmlformats.org/officeDocument/2006/relationships/tags" Target="../tags/tag9.xml"/><Relationship Id="rId80" Type="http://schemas.openxmlformats.org/officeDocument/2006/relationships/tags" Target="../tags/tag17.xml"/><Relationship Id="rId85" Type="http://schemas.openxmlformats.org/officeDocument/2006/relationships/tags" Target="../tags/tag22.xml"/><Relationship Id="rId3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33" Type="http://schemas.openxmlformats.org/officeDocument/2006/relationships/slideLayout" Target="../slideLayouts/slideLayout62.xml"/><Relationship Id="rId38" Type="http://schemas.openxmlformats.org/officeDocument/2006/relationships/slideLayout" Target="../slideLayouts/slideLayout67.xml"/><Relationship Id="rId46" Type="http://schemas.openxmlformats.org/officeDocument/2006/relationships/slideLayout" Target="../slideLayouts/slideLayout75.xml"/><Relationship Id="rId59" Type="http://schemas.openxmlformats.org/officeDocument/2006/relationships/slideLayout" Target="../slideLayouts/slideLayout88.xml"/><Relationship Id="rId67" Type="http://schemas.openxmlformats.org/officeDocument/2006/relationships/tags" Target="../tags/tag4.xml"/><Relationship Id="rId20" Type="http://schemas.openxmlformats.org/officeDocument/2006/relationships/slideLayout" Target="../slideLayouts/slideLayout49.xml"/><Relationship Id="rId41" Type="http://schemas.openxmlformats.org/officeDocument/2006/relationships/slideLayout" Target="../slideLayouts/slideLayout70.xml"/><Relationship Id="rId54" Type="http://schemas.openxmlformats.org/officeDocument/2006/relationships/slideLayout" Target="../slideLayouts/slideLayout83.xml"/><Relationship Id="rId62" Type="http://schemas.openxmlformats.org/officeDocument/2006/relationships/slideLayout" Target="../slideLayouts/slideLayout91.xml"/><Relationship Id="rId70" Type="http://schemas.openxmlformats.org/officeDocument/2006/relationships/tags" Target="../tags/tag7.xml"/><Relationship Id="rId75" Type="http://schemas.openxmlformats.org/officeDocument/2006/relationships/tags" Target="../tags/tag12.xml"/><Relationship Id="rId83" Type="http://schemas.openxmlformats.org/officeDocument/2006/relationships/tags" Target="../tags/tag20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36" Type="http://schemas.openxmlformats.org/officeDocument/2006/relationships/slideLayout" Target="../slideLayouts/slideLayout65.xml"/><Relationship Id="rId49" Type="http://schemas.openxmlformats.org/officeDocument/2006/relationships/slideLayout" Target="../slideLayouts/slideLayout78.xml"/><Relationship Id="rId57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39.xml"/><Relationship Id="rId31" Type="http://schemas.openxmlformats.org/officeDocument/2006/relationships/slideLayout" Target="../slideLayouts/slideLayout60.xml"/><Relationship Id="rId44" Type="http://schemas.openxmlformats.org/officeDocument/2006/relationships/slideLayout" Target="../slideLayouts/slideLayout73.xml"/><Relationship Id="rId52" Type="http://schemas.openxmlformats.org/officeDocument/2006/relationships/slideLayout" Target="../slideLayouts/slideLayout81.xml"/><Relationship Id="rId60" Type="http://schemas.openxmlformats.org/officeDocument/2006/relationships/slideLayout" Target="../slideLayouts/slideLayout89.xml"/><Relationship Id="rId65" Type="http://schemas.openxmlformats.org/officeDocument/2006/relationships/tags" Target="../tags/tag2.xml"/><Relationship Id="rId73" Type="http://schemas.openxmlformats.org/officeDocument/2006/relationships/tags" Target="../tags/tag10.xml"/><Relationship Id="rId78" Type="http://schemas.openxmlformats.org/officeDocument/2006/relationships/tags" Target="../tags/tag15.xml"/><Relationship Id="rId81" Type="http://schemas.openxmlformats.org/officeDocument/2006/relationships/tags" Target="../tags/tag18.xml"/><Relationship Id="rId86" Type="http://schemas.openxmlformats.org/officeDocument/2006/relationships/tags" Target="../tags/tag23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9" Type="http://schemas.openxmlformats.org/officeDocument/2006/relationships/slideLayout" Target="../slideLayouts/slideLayout68.xml"/><Relationship Id="rId34" Type="http://schemas.openxmlformats.org/officeDocument/2006/relationships/slideLayout" Target="../slideLayouts/slideLayout63.xml"/><Relationship Id="rId50" Type="http://schemas.openxmlformats.org/officeDocument/2006/relationships/slideLayout" Target="../slideLayouts/slideLayout79.xml"/><Relationship Id="rId55" Type="http://schemas.openxmlformats.org/officeDocument/2006/relationships/slideLayout" Target="../slideLayouts/slideLayout84.xml"/><Relationship Id="rId76" Type="http://schemas.openxmlformats.org/officeDocument/2006/relationships/tags" Target="../tags/tag13.xml"/><Relationship Id="rId7" Type="http://schemas.openxmlformats.org/officeDocument/2006/relationships/slideLayout" Target="../slideLayouts/slideLayout36.xml"/><Relationship Id="rId71" Type="http://schemas.openxmlformats.org/officeDocument/2006/relationships/tags" Target="../tags/tag8.xml"/><Relationship Id="rId2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58.xml"/><Relationship Id="rId24" Type="http://schemas.openxmlformats.org/officeDocument/2006/relationships/slideLayout" Target="../slideLayouts/slideLayout53.xml"/><Relationship Id="rId40" Type="http://schemas.openxmlformats.org/officeDocument/2006/relationships/slideLayout" Target="../slideLayouts/slideLayout69.xml"/><Relationship Id="rId45" Type="http://schemas.openxmlformats.org/officeDocument/2006/relationships/slideLayout" Target="../slideLayouts/slideLayout74.xml"/><Relationship Id="rId66" Type="http://schemas.openxmlformats.org/officeDocument/2006/relationships/tags" Target="../tags/tag3.xml"/><Relationship Id="rId87" Type="http://schemas.openxmlformats.org/officeDocument/2006/relationships/tags" Target="../tags/tag24.xml"/><Relationship Id="rId61" Type="http://schemas.openxmlformats.org/officeDocument/2006/relationships/slideLayout" Target="../slideLayouts/slideLayout90.xml"/><Relationship Id="rId82" Type="http://schemas.openxmlformats.org/officeDocument/2006/relationships/tags" Target="../tags/tag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48571"/>
            <a:ext cx="8520600" cy="477054"/>
          </a:xfrm>
          <a:prstGeom prst="rect">
            <a:avLst/>
          </a:prstGeom>
          <a:noFill/>
          <a:ln>
            <a:noFill/>
          </a:ln>
        </p:spPr>
        <p:txBody>
          <a:bodyPr lIns="0" tIns="0" rIns="1828800" bIns="45720" anchor="b" anchorCtr="0">
            <a:noAutofit/>
          </a:bodyPr>
          <a:lstStyle/>
          <a:p>
            <a:pPr lvl="0">
              <a:buClr>
                <a:schemeClr val="dk1"/>
              </a:buClr>
              <a:buSzPct val="100000"/>
            </a:pP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04800" y="725625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4529402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C2D6CF8-FFF5-4440-ADB4-4E419E66D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869938"/>
            <a:ext cx="8520600" cy="3262312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34C1D54-EE14-4CD4-BEDA-01867BB145F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4053" y="173462"/>
            <a:ext cx="1733555" cy="470485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52" r:id="rId2"/>
    <p:sldLayoutId id="2147483667" r:id="rId3"/>
    <p:sldLayoutId id="2147483668" r:id="rId4"/>
    <p:sldLayoutId id="2147483662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99" r:id="rId16"/>
    <p:sldLayoutId id="2147483809" r:id="rId17"/>
    <p:sldLayoutId id="2147483829" r:id="rId18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lang="en-US" sz="2400" b="1" i="0" u="none" strike="noStrike" cap="all" baseline="0" dirty="0">
          <a:solidFill>
            <a:schemeClr val="accent1"/>
          </a:solidFill>
          <a:latin typeface="Avenir Book" panose="02000503020000020003" pitchFamily="2" charset="0"/>
          <a:ea typeface="Avenir Book" panose="02000503020000020003" pitchFamily="2" charset="0"/>
          <a:cs typeface="Calibri Light" panose="020F0302020204030204" pitchFamily="34" charset="0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10000"/>
        </a:lnSpc>
        <a:spcBef>
          <a:spcPts val="600"/>
        </a:spcBef>
        <a:spcAft>
          <a:spcPts val="600"/>
        </a:spcAft>
        <a:buNone/>
        <a:defRPr sz="2000" b="0" i="0" u="none" strike="noStrike" cap="none">
          <a:solidFill>
            <a:schemeClr val="tx1"/>
          </a:solidFill>
          <a:latin typeface="Avenir Book" panose="02000503020000020003" pitchFamily="2" charset="0"/>
          <a:ea typeface="Avenir Book" panose="02000503020000020003" pitchFamily="2" charset="0"/>
          <a:cs typeface="Calibri Light" panose="020F0302020204030204" pitchFamily="34" charset="0"/>
          <a:sym typeface="Arial"/>
        </a:defRPr>
      </a:lvl1pPr>
      <a:lvl2pPr marL="228600" marR="0" lvl="1" indent="-228600" algn="l" rtl="0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b="0" i="0" u="none" strike="noStrike" cap="none">
          <a:solidFill>
            <a:schemeClr val="tx1"/>
          </a:solidFill>
          <a:latin typeface="Avenir Book" panose="02000503020000020003" pitchFamily="2" charset="0"/>
          <a:ea typeface="Avenir Book" panose="02000503020000020003" pitchFamily="2" charset="0"/>
          <a:cs typeface="Calibri Light" panose="020F0302020204030204" pitchFamily="34" charset="0"/>
          <a:sym typeface="Arial"/>
        </a:defRPr>
      </a:lvl2pPr>
      <a:lvl3pPr marL="457200" marR="0" lvl="2" indent="-228600" algn="l" rtl="0">
        <a:lnSpc>
          <a:spcPct val="110000"/>
        </a:lnSpc>
        <a:spcBef>
          <a:spcPts val="600"/>
        </a:spcBef>
        <a:spcAft>
          <a:spcPts val="600"/>
        </a:spcAft>
        <a:buFont typeface="Microsoft Sans Serif" panose="020B0604020202020204" pitchFamily="34" charset="0"/>
        <a:buChar char="—"/>
        <a:defRPr sz="2000" b="0" i="0" u="none" strike="noStrike" cap="none">
          <a:solidFill>
            <a:schemeClr val="tx1"/>
          </a:solidFill>
          <a:latin typeface="Avenir Book" panose="02000503020000020003" pitchFamily="2" charset="0"/>
          <a:ea typeface="Avenir Book" panose="02000503020000020003" pitchFamily="2" charset="0"/>
          <a:cs typeface="Calibri Light" panose="020F0302020204030204" pitchFamily="34" charset="0"/>
          <a:sym typeface="Arial"/>
        </a:defRPr>
      </a:lvl3pPr>
      <a:lvl4pPr marL="685800" marR="0" lvl="3" indent="-228600" algn="l" rtl="0">
        <a:lnSpc>
          <a:spcPct val="110000"/>
        </a:lnSpc>
        <a:spcBef>
          <a:spcPts val="600"/>
        </a:spcBef>
        <a:spcAft>
          <a:spcPts val="600"/>
        </a:spcAft>
        <a:buFont typeface="Wingdings" panose="05000000000000000000" pitchFamily="2" charset="2"/>
        <a:buChar char="§"/>
        <a:defRPr sz="2000" b="0" i="0" u="none" strike="noStrike" cap="none">
          <a:solidFill>
            <a:schemeClr val="tx1"/>
          </a:solidFill>
          <a:latin typeface="Avenir Book" panose="02000503020000020003" pitchFamily="2" charset="0"/>
          <a:ea typeface="Avenir Book" panose="02000503020000020003" pitchFamily="2" charset="0"/>
          <a:cs typeface="Calibri Light" panose="020F0302020204030204" pitchFamily="34" charset="0"/>
          <a:sym typeface="Arial"/>
        </a:defRPr>
      </a:lvl4pPr>
      <a:lvl5pPr marL="914400" marR="0" lvl="4" indent="-228600" algn="l" rtl="0">
        <a:lnSpc>
          <a:spcPct val="110000"/>
        </a:lnSpc>
        <a:spcBef>
          <a:spcPts val="600"/>
        </a:spcBef>
        <a:spcAft>
          <a:spcPts val="600"/>
        </a:spcAft>
        <a:buFont typeface="Courier New" panose="02070309020205020404" pitchFamily="49" charset="0"/>
        <a:buChar char="o"/>
        <a:defRPr sz="2000" b="0" i="0" u="none" strike="noStrike" cap="none">
          <a:solidFill>
            <a:schemeClr val="tx1"/>
          </a:solidFill>
          <a:latin typeface="Avenir Book" panose="02000503020000020003" pitchFamily="2" charset="0"/>
          <a:ea typeface="Avenir Book" panose="02000503020000020003" pitchFamily="2" charset="0"/>
          <a:cs typeface="Calibri Light" panose="020F0302020204030204" pitchFamily="34" charset="0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8" userDrawn="1">
          <p15:clr>
            <a:srgbClr val="F26B43"/>
          </p15:clr>
        </p15:guide>
        <p15:guide id="2" pos="192" userDrawn="1">
          <p15:clr>
            <a:srgbClr val="F26B43"/>
          </p15:clr>
        </p15:guide>
        <p15:guide id="3" pos="5560" userDrawn="1">
          <p15:clr>
            <a:srgbClr val="F26B43"/>
          </p15:clr>
        </p15:guide>
        <p15:guide id="4" orient="horz" pos="540" userDrawn="1">
          <p15:clr>
            <a:srgbClr val="F26B43"/>
          </p15:clr>
        </p15:guide>
        <p15:guide id="5" orient="horz" pos="2796" userDrawn="1">
          <p15:clr>
            <a:srgbClr val="F26B43"/>
          </p15:clr>
        </p15:guide>
        <p15:guide id="6" pos="2880" userDrawn="1">
          <p15:clr>
            <a:srgbClr val="F26B43"/>
          </p15:clr>
        </p15:guide>
        <p15:guide id="7" pos="2736" userDrawn="1">
          <p15:clr>
            <a:srgbClr val="F26B43"/>
          </p15:clr>
        </p15:guide>
        <p15:guide id="8" pos="301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10B275-9E39-914B-A7EA-186F3D05E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14E8A-E75D-A045-9613-8D8F36849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6E95D-9959-5544-8C16-3C7CED0BE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9D0EB-9D6D-7447-8C05-905FE983B615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11752-D345-264A-8DD4-6DCE74C9E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C5F8D-FAB7-D749-9B4E-1D0D467BA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DBF6C-17DF-E347-B4E2-9FDD03DF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2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061075" cy="745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285200"/>
            <a:ext cx="8061075" cy="33153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Level 1 Bullet, 16 pt</a:t>
            </a:r>
          </a:p>
          <a:p>
            <a:pPr lvl="1"/>
            <a:r>
              <a:rPr lang="en-GB" noProof="0" dirty="0"/>
              <a:t>Level 2 Bullet, 14 pt</a:t>
            </a:r>
          </a:p>
          <a:p>
            <a:pPr lvl="2"/>
            <a:r>
              <a:rPr lang="en-GB" noProof="0" dirty="0"/>
              <a:t>Level 3 Bullet, 14 pt</a:t>
            </a:r>
          </a:p>
          <a:p>
            <a:pPr lvl="3"/>
            <a:r>
              <a:rPr lang="en-GB" noProof="0" dirty="0"/>
              <a:t>Level 4 Header, 24 pt</a:t>
            </a:r>
          </a:p>
          <a:p>
            <a:pPr lvl="4"/>
            <a:r>
              <a:rPr lang="en-GB" noProof="0" dirty="0"/>
              <a:t>Level 5 Body text, 16 pt</a:t>
            </a:r>
          </a:p>
          <a:p>
            <a:pPr lvl="5"/>
            <a:r>
              <a:rPr lang="en-GB" noProof="0" dirty="0"/>
              <a:t>Level 6 Sub header, 16 pt</a:t>
            </a:r>
          </a:p>
          <a:p>
            <a:pPr lvl="6"/>
            <a:r>
              <a:rPr lang="en-GB" noProof="0" dirty="0"/>
              <a:t>Level 7 Smaller Body text, 12 </a:t>
            </a:r>
            <a:r>
              <a:rPr lang="en-GB" noProof="0" dirty="0" err="1"/>
              <a:t>pt</a:t>
            </a:r>
            <a:endParaRPr lang="en-GB" noProof="0" dirty="0"/>
          </a:p>
          <a:p>
            <a:pPr marL="102600" marR="0" lvl="7" indent="-102600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7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noProof="0" dirty="0"/>
              <a:t>Level 8 Smaller Bullet, 12 </a:t>
            </a:r>
            <a:r>
              <a:rPr lang="en-GB" noProof="0" dirty="0" err="1"/>
              <a:t>pt</a:t>
            </a:r>
            <a:endParaRPr lang="en-GB" noProof="0" dirty="0"/>
          </a:p>
          <a:p>
            <a:pPr lvl="7"/>
            <a:endParaRPr lang="en-GB" noProof="0" dirty="0"/>
          </a:p>
          <a:p>
            <a:pPr lvl="8"/>
            <a:r>
              <a:rPr lang="en-GB" noProof="0" dirty="0"/>
              <a:t>Level 9 call out, 75 pt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3F1B6-0743-4D14-8B95-B030120DE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000" y="4824900"/>
            <a:ext cx="1515675" cy="135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00">
                <a:solidFill>
                  <a:schemeClr val="accent1"/>
                </a:solidFill>
                <a:latin typeface="+mj-lt"/>
              </a:defRPr>
            </a:lvl1pPr>
          </a:lstStyle>
          <a:p>
            <a:fld id="{E9E1E4FC-6070-3A4B-AD1F-6432DB68C22B}" type="datetime4">
              <a:rPr lang="en-US" smtClean="0"/>
              <a:t>November 4, 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60BDC-2796-43E8-A075-B3BFBC3B2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91326" y="4824900"/>
            <a:ext cx="1809749" cy="135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GB" dirty="0"/>
              <a:t>Penn Medicine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2516E-ED5A-4F68-B285-E8D0CC42F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0000" y="4824900"/>
            <a:ext cx="297000" cy="135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00">
                <a:solidFill>
                  <a:schemeClr val="accent1"/>
                </a:solidFill>
                <a:latin typeface="+mj-lt"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[WorkArea]" descr="&lt;?xml version=&quot;1.0&quot; encoding=&quot;utf-16&quot;?&gt;&#10;&lt;GridTheme xmlns:xsi=&quot;http://www.w3.org/2001/XMLSchema-instance&quot; xmlns:xsd=&quot;http://www.w3.org/2001/XMLSchema&quot;&gt;&#10;  &lt;GuideLines /&gt;&#10;  &lt;SubGrids&gt;&#10;    &lt;SubGrid&gt;&#10;      &lt;Left&gt;56.6929131&lt;/Left&gt;&#10;      &lt;Top&gt;56.6929131&lt;/Top&gt;&#10;      &lt;Width&gt;44.56693&lt;/Width&gt;&#10;      &lt;Height&gt;426.614166&lt;/Height&gt;&#10;    &lt;/SubGrid&gt;&#10;    &lt;SubGrid&gt;&#10;      &lt;Left&gt;101.259842&lt;/Left&gt;&#10;      &lt;Top&gt;56.6929131&lt;/Top&gt;&#10;      &lt;Width&gt;28.3464565&lt;/Width&gt;&#10;      &lt;Height&gt;426.614166&lt;/Height&gt;&#10;    &lt;/SubGrid&gt;&#10;    &lt;SubGrid&gt;&#10;      &lt;Left&gt;129.6063&lt;/Left&gt;&#10;      &lt;Top&gt;56.6929131&lt;/Top&gt;&#10;      &lt;Width&gt;44.56693&lt;/Width&gt;&#10;      &lt;Height&gt;426.614166&lt;/Height&gt;&#10;    &lt;/SubGrid&gt;&#10;    &lt;SubGrid&gt;&#10;      &lt;Left&gt;174.173233&lt;/Left&gt;&#10;      &lt;Top&gt;56.6929131&lt;/Top&gt;&#10;      &lt;Width&gt;28.3464565&lt;/Width&gt;&#10;      &lt;Height&gt;426.614166&lt;/Height&gt;&#10;    &lt;/SubGrid&gt;&#10;    &lt;SubGrid&gt;&#10;      &lt;Left&gt;202.519684&lt;/Left&gt;&#10;      &lt;Top&gt;56.6929131&lt;/Top&gt;&#10;      &lt;Width&gt;44.56693&lt;/Width&gt;&#10;      &lt;Height&gt;426.614166&lt;/Height&gt;&#10;    &lt;/SubGrid&gt;&#10;    &lt;SubGrid&gt;&#10;      &lt;Left&gt;247.086609&lt;/Left&gt;&#10;      &lt;Top&gt;56.6929131&lt;/Top&gt;&#10;      &lt;Width&gt;28.3464565&lt;/Width&gt;&#10;      &lt;Height&gt;426.614166&lt;/Height&gt;&#10;    &lt;/SubGrid&gt;&#10;    &lt;SubGrid&gt;&#10;      &lt;Left&gt;275.433075&lt;/Left&gt;&#10;      &lt;Top&gt;56.6929131&lt;/Top&gt;&#10;      &lt;Width&gt;44.56693&lt;/Width&gt;&#10;      &lt;Height&gt;426.614166&lt;/Height&gt;&#10;    &lt;/SubGrid&gt;&#10;    &lt;SubGrid&gt;&#10;      &lt;Left&gt;320&lt;/Left&gt;&#10;      &lt;Top&gt;56.6929131&lt;/Top&gt;&#10;      &lt;Width&gt;28.3464565&lt;/Width&gt;&#10;      &lt;Height&gt;426.614166&lt;/Height&gt;&#10;    &lt;/SubGrid&gt;&#10;    &lt;SubGrid&gt;&#10;      &lt;Left&gt;348.346466&lt;/Left&gt;&#10;      &lt;Top&gt;56.6929131&lt;/Top&gt;&#10;      &lt;Width&gt;44.56693&lt;/Width&gt;&#10;      &lt;Height&gt;426.614166&lt;/Height&gt;&#10;    &lt;/SubGrid&gt;&#10;    &lt;SubGrid&gt;&#10;      &lt;Left&gt;392.9134&lt;/Left&gt;&#10;      &lt;Top&gt;56.6929131&lt;/Top&gt;&#10;      &lt;Width&gt;28.3464565&lt;/Width&gt;&#10;      &lt;Height&gt;426.614166&lt;/Height&gt;&#10;    &lt;/SubGrid&gt;&#10;    &lt;SubGrid&gt;&#10;      &lt;Left&gt;421.259857&lt;/Left&gt;&#10;      &lt;Top&gt;56.6929131&lt;/Top&gt;&#10;      &lt;Width&gt;44.56693&lt;/Width&gt;&#10;      &lt;Height&gt;426.614166&lt;/Height&gt;&#10;    &lt;/SubGrid&gt;&#10;    &lt;SubGrid&gt;&#10;      &lt;Left&gt;465.826782&lt;/Left&gt;&#10;      &lt;Top&gt;56.6929131&lt;/Top&gt;&#10;      &lt;Width&gt;28.3464565&lt;/Width&gt;&#10;      &lt;Height&gt;426.614166&lt;/Height&gt;&#10;    &lt;/SubGrid&gt;&#10;    &lt;SubGrid&gt;&#10;      &lt;Left&gt;494.173218&lt;/Left&gt;&#10;      &lt;Top&gt;56.6929131&lt;/Top&gt;&#10;      &lt;Width&gt;44.56693&lt;/Width&gt;&#10;      &lt;Height&gt;426.614166&lt;/Height&gt;&#10;    &lt;/SubGrid&gt;&#10;    &lt;SubGrid&gt;&#10;      &lt;Left&gt;538.7402&lt;/Left&gt;&#10;      &lt;Top&gt;56.6929131&lt;/Top&gt;&#10;      &lt;Width&gt;28.3464565&lt;/Width&gt;&#10;      &lt;Height&gt;426.614166&lt;/Height&gt;&#10;    &lt;/SubGrid&gt;&#10;    &lt;SubGrid&gt;&#10;      &lt;Left&gt;567.0866&lt;/Left&gt;&#10;      &lt;Top&gt;56.6929131&lt;/Top&gt;&#10;      &lt;Width&gt;44.56693&lt;/Width&gt;&#10;      &lt;Height&gt;426.614166&lt;/Height&gt;&#10;    &lt;/SubGrid&gt;&#10;    &lt;SubGrid&gt;&#10;      &lt;Left&gt;611.653564&lt;/Left&gt;&#10;      &lt;Top&gt;56.6929131&lt;/Top&gt;&#10;      &lt;Width&gt;28.3464565&lt;/Width&gt;&#10;      &lt;Height&gt;426.614166&lt;/Height&gt;&#10;    &lt;/SubGrid&gt;&#10;    &lt;SubGrid&gt;&#10;      &lt;Left&gt;640&lt;/Left&gt;&#10;      &lt;Top&gt;56.6929131&lt;/Top&gt;&#10;      &lt;Width&gt;44.56693&lt;/Width&gt;&#10;      &lt;Height&gt;426.614166&lt;/Height&gt;&#10;    &lt;/SubGrid&gt;&#10;    &lt;SubGrid&gt;&#10;      &lt;Left&gt;684.566956&lt;/Left&gt;&#10;      &lt;Top&gt;56.6929131&lt;/Top&gt;&#10;      &lt;Width&gt;28.3464565&lt;/Width&gt;&#10;      &lt;Height&gt;426.614166&lt;/Height&gt;&#10;    &lt;/SubGrid&gt;&#10;    &lt;SubGrid&gt;&#10;      &lt;Left&gt;712.9134&lt;/Left&gt;&#10;      &lt;Top&gt;56.6929131&lt;/Top&gt;&#10;      &lt;Width&gt;44.56693&lt;/Width&gt;&#10;      &lt;Height&gt;426.614166&lt;/Height&gt;&#10;    &lt;/SubGrid&gt;&#10;    &lt;SubGrid&gt;&#10;      &lt;Left&gt;757.4803&lt;/Left&gt;&#10;      &lt;Top&gt;56.6929131&lt;/Top&gt;&#10;      &lt;Width&gt;28.3464565&lt;/Width&gt;&#10;      &lt;Height&gt;426.614166&lt;/Height&gt;&#10;    &lt;/SubGrid&gt;&#10;    &lt;SubGrid&gt;&#10;      &lt;Left&gt;785.8268&lt;/Left&gt;&#10;      &lt;Top&gt;56.6929131&lt;/Top&gt;&#10;      &lt;Width&gt;44.56693&lt;/Width&gt;&#10;      &lt;Height&gt;426.614166&lt;/Height&gt;&#10;    &lt;/SubGrid&gt;&#10;    &lt;SubGrid&gt;&#10;      &lt;Left&gt;830.3937&lt;/Left&gt;&#10;      &lt;Top&gt;56.6929131&lt;/Top&gt;&#10;      &lt;Width&gt;28.3464565&lt;/Width&gt;&#10;      &lt;Height&gt;426.614166&lt;/Height&gt;&#10;    &lt;/SubGrid&gt;&#10;    &lt;SubGrid&gt;&#10;      &lt;Left&gt;858.7402&lt;/Left&gt;&#10;      &lt;Top&gt;56.6929131&lt;/Top&gt;&#10;      &lt;Width&gt;44.56693&lt;/Width&gt;&#10;      &lt;Height&gt;426.614166&lt;/Height&gt;&#10;    &lt;/SubGrid&gt;&#10;  &lt;/SubGrids&gt;&#10;  &lt;WorkArea&gt;&#10;    &lt;Top&gt;56.6929131&lt;/Top&gt;&#10;    &lt;Left&gt;56.6929131&lt;/Left&gt;&#10;    &lt;Width&gt;846.614258&lt;/Width&gt;&#10;    &lt;Height&gt;426.614166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0&lt;/OfficeVersion&gt;&#10;&lt;/GridTheme&gt;" hidden="1">
            <a:extLst>
              <a:ext uri="{FF2B5EF4-FFF2-40B4-BE49-F238E27FC236}">
                <a16:creationId xmlns:a16="http://schemas.microsoft.com/office/drawing/2014/main" id="{8E5572FF-2C70-411A-AD4B-9572A3F33431}"/>
              </a:ext>
            </a:extLst>
          </p:cNvPr>
          <p:cNvSpPr/>
          <p:nvPr userDrawn="1"/>
        </p:nvSpPr>
        <p:spPr>
          <a:xfrm>
            <a:off x="540000" y="540000"/>
            <a:ext cx="8064001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FDB4F4AD-2CD8-4B33-9EA6-ADF657DD4B24}"/>
              </a:ext>
            </a:extLst>
          </p:cNvPr>
          <p:cNvSpPr/>
          <p:nvPr userDrawn="1">
            <p:custDataLst>
              <p:tags r:id="rId65"/>
            </p:custDataLst>
          </p:nvPr>
        </p:nvSpPr>
        <p:spPr>
          <a:xfrm>
            <a:off x="5400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D475F550-8F23-4A93-9532-99735733F8ED}"/>
              </a:ext>
            </a:extLst>
          </p:cNvPr>
          <p:cNvSpPr/>
          <p:nvPr userDrawn="1">
            <p:custDataLst>
              <p:tags r:id="rId66"/>
            </p:custDataLst>
          </p:nvPr>
        </p:nvSpPr>
        <p:spPr>
          <a:xfrm>
            <a:off x="964500" y="540000"/>
            <a:ext cx="2700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ED4FFCD9-480E-4D9F-A3C8-D75A737E42F3}"/>
              </a:ext>
            </a:extLst>
          </p:cNvPr>
          <p:cNvSpPr/>
          <p:nvPr userDrawn="1">
            <p:custDataLst>
              <p:tags r:id="rId67"/>
            </p:custDataLst>
          </p:nvPr>
        </p:nvSpPr>
        <p:spPr>
          <a:xfrm>
            <a:off x="12345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14" name="Rectangle 13" hidden="1">
            <a:extLst>
              <a:ext uri="{FF2B5EF4-FFF2-40B4-BE49-F238E27FC236}">
                <a16:creationId xmlns:a16="http://schemas.microsoft.com/office/drawing/2014/main" id="{CF9382D4-01F5-40EB-93EA-1D70C369A19F}"/>
              </a:ext>
            </a:extLst>
          </p:cNvPr>
          <p:cNvSpPr/>
          <p:nvPr userDrawn="1">
            <p:custDataLst>
              <p:tags r:id="rId68"/>
            </p:custDataLst>
          </p:nvPr>
        </p:nvSpPr>
        <p:spPr>
          <a:xfrm>
            <a:off x="1659000" y="540000"/>
            <a:ext cx="2700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15" name="Rectangle 14" hidden="1">
            <a:extLst>
              <a:ext uri="{FF2B5EF4-FFF2-40B4-BE49-F238E27FC236}">
                <a16:creationId xmlns:a16="http://schemas.microsoft.com/office/drawing/2014/main" id="{41276441-87BF-4AA2-9129-985088BA30C8}"/>
              </a:ext>
            </a:extLst>
          </p:cNvPr>
          <p:cNvSpPr/>
          <p:nvPr userDrawn="1">
            <p:custDataLst>
              <p:tags r:id="rId69"/>
            </p:custDataLst>
          </p:nvPr>
        </p:nvSpPr>
        <p:spPr>
          <a:xfrm>
            <a:off x="19290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16" name="Rectangle 15" hidden="1">
            <a:extLst>
              <a:ext uri="{FF2B5EF4-FFF2-40B4-BE49-F238E27FC236}">
                <a16:creationId xmlns:a16="http://schemas.microsoft.com/office/drawing/2014/main" id="{EA2EAA0C-955B-4682-A89D-0FF35E3428AF}"/>
              </a:ext>
            </a:extLst>
          </p:cNvPr>
          <p:cNvSpPr/>
          <p:nvPr userDrawn="1">
            <p:custDataLst>
              <p:tags r:id="rId70"/>
            </p:custDataLst>
          </p:nvPr>
        </p:nvSpPr>
        <p:spPr>
          <a:xfrm>
            <a:off x="2353500" y="540000"/>
            <a:ext cx="2700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17" name="Rectangle 16" hidden="1">
            <a:extLst>
              <a:ext uri="{FF2B5EF4-FFF2-40B4-BE49-F238E27FC236}">
                <a16:creationId xmlns:a16="http://schemas.microsoft.com/office/drawing/2014/main" id="{F9A6AFA1-7D81-41C1-8120-8396A6E4BD20}"/>
              </a:ext>
            </a:extLst>
          </p:cNvPr>
          <p:cNvSpPr/>
          <p:nvPr userDrawn="1">
            <p:custDataLst>
              <p:tags r:id="rId71"/>
            </p:custDataLst>
          </p:nvPr>
        </p:nvSpPr>
        <p:spPr>
          <a:xfrm>
            <a:off x="26235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18" name="Rectangle 17" hidden="1">
            <a:extLst>
              <a:ext uri="{FF2B5EF4-FFF2-40B4-BE49-F238E27FC236}">
                <a16:creationId xmlns:a16="http://schemas.microsoft.com/office/drawing/2014/main" id="{15BAE213-2542-4E9C-B3CF-E51CCF98F7FA}"/>
              </a:ext>
            </a:extLst>
          </p:cNvPr>
          <p:cNvSpPr/>
          <p:nvPr userDrawn="1">
            <p:custDataLst>
              <p:tags r:id="rId72"/>
            </p:custDataLst>
          </p:nvPr>
        </p:nvSpPr>
        <p:spPr>
          <a:xfrm>
            <a:off x="3048000" y="540000"/>
            <a:ext cx="2700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19" name="Rectangle 18" hidden="1">
            <a:extLst>
              <a:ext uri="{FF2B5EF4-FFF2-40B4-BE49-F238E27FC236}">
                <a16:creationId xmlns:a16="http://schemas.microsoft.com/office/drawing/2014/main" id="{1FF211D7-057C-483F-B5FC-454C42251A2D}"/>
              </a:ext>
            </a:extLst>
          </p:cNvPr>
          <p:cNvSpPr/>
          <p:nvPr userDrawn="1">
            <p:custDataLst>
              <p:tags r:id="rId73"/>
            </p:custDataLst>
          </p:nvPr>
        </p:nvSpPr>
        <p:spPr>
          <a:xfrm>
            <a:off x="33180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20" name="Rectangle 19" hidden="1">
            <a:extLst>
              <a:ext uri="{FF2B5EF4-FFF2-40B4-BE49-F238E27FC236}">
                <a16:creationId xmlns:a16="http://schemas.microsoft.com/office/drawing/2014/main" id="{21D75C74-C1F7-4944-92D0-4AC36260B948}"/>
              </a:ext>
            </a:extLst>
          </p:cNvPr>
          <p:cNvSpPr/>
          <p:nvPr userDrawn="1">
            <p:custDataLst>
              <p:tags r:id="rId74"/>
            </p:custDataLst>
          </p:nvPr>
        </p:nvSpPr>
        <p:spPr>
          <a:xfrm>
            <a:off x="3742500" y="540000"/>
            <a:ext cx="2700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21" name="Rectangle 20" hidden="1">
            <a:extLst>
              <a:ext uri="{FF2B5EF4-FFF2-40B4-BE49-F238E27FC236}">
                <a16:creationId xmlns:a16="http://schemas.microsoft.com/office/drawing/2014/main" id="{5DF50897-040F-48D8-A00F-4A5B08B99501}"/>
              </a:ext>
            </a:extLst>
          </p:cNvPr>
          <p:cNvSpPr/>
          <p:nvPr userDrawn="1">
            <p:custDataLst>
              <p:tags r:id="rId75"/>
            </p:custDataLst>
          </p:nvPr>
        </p:nvSpPr>
        <p:spPr>
          <a:xfrm>
            <a:off x="40125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22" name="Rectangle 21" hidden="1">
            <a:extLst>
              <a:ext uri="{FF2B5EF4-FFF2-40B4-BE49-F238E27FC236}">
                <a16:creationId xmlns:a16="http://schemas.microsoft.com/office/drawing/2014/main" id="{6E56E480-A17B-41EA-A327-8A09E8496F39}"/>
              </a:ext>
            </a:extLst>
          </p:cNvPr>
          <p:cNvSpPr/>
          <p:nvPr userDrawn="1">
            <p:custDataLst>
              <p:tags r:id="rId76"/>
            </p:custDataLst>
          </p:nvPr>
        </p:nvSpPr>
        <p:spPr>
          <a:xfrm>
            <a:off x="4437000" y="540000"/>
            <a:ext cx="2700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23" name="Rectangle 22" hidden="1">
            <a:extLst>
              <a:ext uri="{FF2B5EF4-FFF2-40B4-BE49-F238E27FC236}">
                <a16:creationId xmlns:a16="http://schemas.microsoft.com/office/drawing/2014/main" id="{D4357C43-3D09-43CB-B049-8E86DDF1D105}"/>
              </a:ext>
            </a:extLst>
          </p:cNvPr>
          <p:cNvSpPr/>
          <p:nvPr userDrawn="1">
            <p:custDataLst>
              <p:tags r:id="rId77"/>
            </p:custDataLst>
          </p:nvPr>
        </p:nvSpPr>
        <p:spPr>
          <a:xfrm>
            <a:off x="47070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24" name="Rectangle 23" hidden="1">
            <a:extLst>
              <a:ext uri="{FF2B5EF4-FFF2-40B4-BE49-F238E27FC236}">
                <a16:creationId xmlns:a16="http://schemas.microsoft.com/office/drawing/2014/main" id="{EDEAF566-5C4D-40DC-8B36-8857C0878E69}"/>
              </a:ext>
            </a:extLst>
          </p:cNvPr>
          <p:cNvSpPr/>
          <p:nvPr userDrawn="1">
            <p:custDataLst>
              <p:tags r:id="rId78"/>
            </p:custDataLst>
          </p:nvPr>
        </p:nvSpPr>
        <p:spPr>
          <a:xfrm>
            <a:off x="5131500" y="540000"/>
            <a:ext cx="2700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25" name="Rectangle 24" hidden="1">
            <a:extLst>
              <a:ext uri="{FF2B5EF4-FFF2-40B4-BE49-F238E27FC236}">
                <a16:creationId xmlns:a16="http://schemas.microsoft.com/office/drawing/2014/main" id="{D592E08C-C46E-4DFE-ACED-BB838DDAA87F}"/>
              </a:ext>
            </a:extLst>
          </p:cNvPr>
          <p:cNvSpPr/>
          <p:nvPr userDrawn="1">
            <p:custDataLst>
              <p:tags r:id="rId79"/>
            </p:custDataLst>
          </p:nvPr>
        </p:nvSpPr>
        <p:spPr>
          <a:xfrm>
            <a:off x="54015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26" name="Rectangle 25" hidden="1">
            <a:extLst>
              <a:ext uri="{FF2B5EF4-FFF2-40B4-BE49-F238E27FC236}">
                <a16:creationId xmlns:a16="http://schemas.microsoft.com/office/drawing/2014/main" id="{0902E934-610F-4840-8EF2-9774D4BCA050}"/>
              </a:ext>
            </a:extLst>
          </p:cNvPr>
          <p:cNvSpPr/>
          <p:nvPr userDrawn="1">
            <p:custDataLst>
              <p:tags r:id="rId80"/>
            </p:custDataLst>
          </p:nvPr>
        </p:nvSpPr>
        <p:spPr>
          <a:xfrm>
            <a:off x="5826000" y="540000"/>
            <a:ext cx="2700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27" name="Rectangle 26" hidden="1">
            <a:extLst>
              <a:ext uri="{FF2B5EF4-FFF2-40B4-BE49-F238E27FC236}">
                <a16:creationId xmlns:a16="http://schemas.microsoft.com/office/drawing/2014/main" id="{6A5B6054-3338-4E10-9A4B-E55E60010326}"/>
              </a:ext>
            </a:extLst>
          </p:cNvPr>
          <p:cNvSpPr/>
          <p:nvPr userDrawn="1">
            <p:custDataLst>
              <p:tags r:id="rId81"/>
            </p:custDataLst>
          </p:nvPr>
        </p:nvSpPr>
        <p:spPr>
          <a:xfrm>
            <a:off x="60960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28" name="Rectangle 27" hidden="1">
            <a:extLst>
              <a:ext uri="{FF2B5EF4-FFF2-40B4-BE49-F238E27FC236}">
                <a16:creationId xmlns:a16="http://schemas.microsoft.com/office/drawing/2014/main" id="{D1FC8E69-CCDB-4AB9-B356-FE0729F70237}"/>
              </a:ext>
            </a:extLst>
          </p:cNvPr>
          <p:cNvSpPr/>
          <p:nvPr userDrawn="1">
            <p:custDataLst>
              <p:tags r:id="rId82"/>
            </p:custDataLst>
          </p:nvPr>
        </p:nvSpPr>
        <p:spPr>
          <a:xfrm>
            <a:off x="6520500" y="540000"/>
            <a:ext cx="2700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29" name="Rectangle 28" hidden="1">
            <a:extLst>
              <a:ext uri="{FF2B5EF4-FFF2-40B4-BE49-F238E27FC236}">
                <a16:creationId xmlns:a16="http://schemas.microsoft.com/office/drawing/2014/main" id="{2D346E1A-3541-494F-AE8C-065327B06204}"/>
              </a:ext>
            </a:extLst>
          </p:cNvPr>
          <p:cNvSpPr/>
          <p:nvPr userDrawn="1">
            <p:custDataLst>
              <p:tags r:id="rId83"/>
            </p:custDataLst>
          </p:nvPr>
        </p:nvSpPr>
        <p:spPr>
          <a:xfrm>
            <a:off x="67905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30" name="Rectangle 29" hidden="1">
            <a:extLst>
              <a:ext uri="{FF2B5EF4-FFF2-40B4-BE49-F238E27FC236}">
                <a16:creationId xmlns:a16="http://schemas.microsoft.com/office/drawing/2014/main" id="{FF385DA4-464A-41FF-81C1-9A9A653838B9}"/>
              </a:ext>
            </a:extLst>
          </p:cNvPr>
          <p:cNvSpPr/>
          <p:nvPr userDrawn="1">
            <p:custDataLst>
              <p:tags r:id="rId84"/>
            </p:custDataLst>
          </p:nvPr>
        </p:nvSpPr>
        <p:spPr>
          <a:xfrm>
            <a:off x="7215001" y="540000"/>
            <a:ext cx="269999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31" name="Rectangle 30" hidden="1">
            <a:extLst>
              <a:ext uri="{FF2B5EF4-FFF2-40B4-BE49-F238E27FC236}">
                <a16:creationId xmlns:a16="http://schemas.microsoft.com/office/drawing/2014/main" id="{E8EB4AD6-1EFC-4D43-987B-C9F80995F08F}"/>
              </a:ext>
            </a:extLst>
          </p:cNvPr>
          <p:cNvSpPr/>
          <p:nvPr userDrawn="1">
            <p:custDataLst>
              <p:tags r:id="rId85"/>
            </p:custDataLst>
          </p:nvPr>
        </p:nvSpPr>
        <p:spPr>
          <a:xfrm>
            <a:off x="7485000" y="540000"/>
            <a:ext cx="424500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32" name="Rectangle 31" hidden="1">
            <a:extLst>
              <a:ext uri="{FF2B5EF4-FFF2-40B4-BE49-F238E27FC236}">
                <a16:creationId xmlns:a16="http://schemas.microsoft.com/office/drawing/2014/main" id="{90D423FE-89C8-4FA0-931A-BD8A476D776F}"/>
              </a:ext>
            </a:extLst>
          </p:cNvPr>
          <p:cNvSpPr/>
          <p:nvPr userDrawn="1">
            <p:custDataLst>
              <p:tags r:id="rId86"/>
            </p:custDataLst>
          </p:nvPr>
        </p:nvSpPr>
        <p:spPr>
          <a:xfrm>
            <a:off x="7909501" y="540000"/>
            <a:ext cx="269999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  <p:sp>
        <p:nvSpPr>
          <p:cNvPr id="33" name="Rectangle 32" hidden="1">
            <a:extLst>
              <a:ext uri="{FF2B5EF4-FFF2-40B4-BE49-F238E27FC236}">
                <a16:creationId xmlns:a16="http://schemas.microsoft.com/office/drawing/2014/main" id="{03DBB86B-BD10-488E-B753-C8F44402F95C}"/>
              </a:ext>
            </a:extLst>
          </p:cNvPr>
          <p:cNvSpPr/>
          <p:nvPr userDrawn="1">
            <p:custDataLst>
              <p:tags r:id="rId87"/>
            </p:custDataLst>
          </p:nvPr>
        </p:nvSpPr>
        <p:spPr>
          <a:xfrm>
            <a:off x="8179500" y="540000"/>
            <a:ext cx="424501" cy="4063500"/>
          </a:xfrm>
          <a:prstGeom prst="rect">
            <a:avLst/>
          </a:prstGeom>
          <a:solidFill>
            <a:srgbClr val="EAEAEA">
              <a:alpha val="9000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54000" bIns="27000" rtlCol="0" anchor="ctr"/>
          <a:lstStyle/>
          <a:p>
            <a:pPr algn="ctr"/>
            <a:endParaRPr lang="en-US" sz="1500" noProof="0" dirty="0" err="1"/>
          </a:p>
        </p:txBody>
      </p:sp>
    </p:spTree>
    <p:extLst>
      <p:ext uri="{BB962C8B-B14F-4D97-AF65-F5344CB8AC3E}">
        <p14:creationId xmlns:p14="http://schemas.microsoft.com/office/powerpoint/2010/main" val="139799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  <p:sldLayoutId id="2147483741" r:id="rId21"/>
    <p:sldLayoutId id="2147483742" r:id="rId22"/>
    <p:sldLayoutId id="2147483743" r:id="rId23"/>
    <p:sldLayoutId id="2147483744" r:id="rId24"/>
    <p:sldLayoutId id="2147483745" r:id="rId25"/>
    <p:sldLayoutId id="2147483746" r:id="rId26"/>
    <p:sldLayoutId id="2147483747" r:id="rId27"/>
    <p:sldLayoutId id="2147483748" r:id="rId28"/>
    <p:sldLayoutId id="2147483749" r:id="rId29"/>
    <p:sldLayoutId id="2147483750" r:id="rId30"/>
    <p:sldLayoutId id="2147483751" r:id="rId31"/>
    <p:sldLayoutId id="2147483752" r:id="rId32"/>
    <p:sldLayoutId id="2147483753" r:id="rId33"/>
    <p:sldLayoutId id="2147483754" r:id="rId34"/>
    <p:sldLayoutId id="2147483755" r:id="rId35"/>
    <p:sldLayoutId id="2147483756" r:id="rId36"/>
    <p:sldLayoutId id="2147483757" r:id="rId37"/>
    <p:sldLayoutId id="2147483758" r:id="rId38"/>
    <p:sldLayoutId id="2147483759" r:id="rId39"/>
    <p:sldLayoutId id="2147483760" r:id="rId40"/>
    <p:sldLayoutId id="2147483761" r:id="rId41"/>
    <p:sldLayoutId id="2147483762" r:id="rId42"/>
    <p:sldLayoutId id="2147483763" r:id="rId43"/>
    <p:sldLayoutId id="2147483764" r:id="rId44"/>
    <p:sldLayoutId id="2147483765" r:id="rId45"/>
    <p:sldLayoutId id="2147483766" r:id="rId46"/>
    <p:sldLayoutId id="2147483767" r:id="rId47"/>
    <p:sldLayoutId id="2147483768" r:id="rId48"/>
    <p:sldLayoutId id="2147483769" r:id="rId49"/>
    <p:sldLayoutId id="2147483770" r:id="rId50"/>
    <p:sldLayoutId id="2147483771" r:id="rId51"/>
    <p:sldLayoutId id="2147483772" r:id="rId52"/>
    <p:sldLayoutId id="2147483773" r:id="rId53"/>
    <p:sldLayoutId id="2147483774" r:id="rId54"/>
    <p:sldLayoutId id="2147483775" r:id="rId55"/>
    <p:sldLayoutId id="2147483776" r:id="rId56"/>
    <p:sldLayoutId id="2147483777" r:id="rId57"/>
    <p:sldLayoutId id="2147483778" r:id="rId58"/>
    <p:sldLayoutId id="2147483779" r:id="rId59"/>
    <p:sldLayoutId id="2147483780" r:id="rId60"/>
    <p:sldLayoutId id="2147483781" r:id="rId61"/>
    <p:sldLayoutId id="2147483782" r:id="rId62"/>
    <p:sldLayoutId id="2147483783" r:id="rId63"/>
  </p:sldLayoutIdLst>
  <p:hf hdr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02600" indent="-102600" algn="l" defTabSz="685800" rtl="0" eaLnBrk="1" latinLnBrk="0" hangingPunct="1">
        <a:lnSpc>
          <a:spcPct val="100000"/>
        </a:lnSpc>
        <a:spcBef>
          <a:spcPts val="450"/>
        </a:spcBef>
        <a:spcAft>
          <a:spcPts val="0"/>
        </a:spcAft>
        <a:buClr>
          <a:schemeClr val="accent3"/>
        </a:buClr>
        <a:buFont typeface="Calibri Light" panose="020F0302020204030204" pitchFamily="34" charset="0"/>
        <a:buChar char="•"/>
        <a:defRPr sz="1200" kern="1200">
          <a:solidFill>
            <a:schemeClr val="accent1"/>
          </a:solidFill>
          <a:latin typeface="+mj-lt"/>
          <a:ea typeface="+mn-ea"/>
          <a:cs typeface="+mn-cs"/>
        </a:defRPr>
      </a:lvl1pPr>
      <a:lvl2pPr marL="205200" indent="-102600" algn="l" defTabSz="685800" rtl="0" eaLnBrk="1" latinLnBrk="0" hangingPunct="1">
        <a:lnSpc>
          <a:spcPct val="100000"/>
        </a:lnSpc>
        <a:spcBef>
          <a:spcPts val="300"/>
        </a:spcBef>
        <a:spcAft>
          <a:spcPts val="75"/>
        </a:spcAft>
        <a:buClr>
          <a:srgbClr val="9EC3E1"/>
        </a:buClr>
        <a:buFont typeface="Calibri Light" panose="020F0302020204030204" pitchFamily="34" charset="0"/>
        <a:buChar char="•"/>
        <a:defRPr sz="1050" kern="1200">
          <a:solidFill>
            <a:schemeClr val="accent1"/>
          </a:solidFill>
          <a:latin typeface="+mj-lt"/>
          <a:ea typeface="+mn-ea"/>
          <a:cs typeface="+mn-cs"/>
        </a:defRPr>
      </a:lvl2pPr>
      <a:lvl3pPr marL="307800" indent="-10260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Font typeface="Calibri Light" panose="020F0302020204030204" pitchFamily="34" charset="0"/>
        <a:buChar char="•"/>
        <a:defRPr sz="1050" kern="1200">
          <a:solidFill>
            <a:schemeClr val="accent1"/>
          </a:solidFill>
          <a:latin typeface="+mj-lt"/>
          <a:ea typeface="+mn-ea"/>
          <a:cs typeface="+mn-cs"/>
        </a:defRPr>
      </a:lvl3pPr>
      <a:lvl4pPr marL="0" indent="0" algn="l" defTabSz="685800" rtl="0" eaLnBrk="1" latinLnBrk="0" hangingPunct="1">
        <a:lnSpc>
          <a:spcPct val="100000"/>
        </a:lnSpc>
        <a:spcBef>
          <a:spcPts val="900"/>
        </a:spcBef>
        <a:spcAft>
          <a:spcPts val="225"/>
        </a:spcAft>
        <a:buFont typeface="Calibri Light" panose="020F0302020204030204" pitchFamily="34" charset="0"/>
        <a:buChar char="​"/>
        <a:defRPr sz="1800" b="1" kern="1200" cap="all" spc="150" baseline="0">
          <a:solidFill>
            <a:schemeClr val="accent3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Calibri Light" panose="020F0302020204030204" pitchFamily="34" charset="0"/>
        <a:buChar char="​"/>
        <a:tabLst/>
        <a:defRPr sz="1200" kern="1200">
          <a:solidFill>
            <a:schemeClr val="accent1"/>
          </a:solidFill>
          <a:latin typeface="+mj-lt"/>
          <a:ea typeface="+mn-ea"/>
          <a:cs typeface="+mn-cs"/>
        </a:defRPr>
      </a:lvl5pPr>
      <a:lvl6pPr marL="0" indent="0" algn="l" defTabSz="685800" rtl="0" eaLnBrk="1" latinLnBrk="0" hangingPunct="1">
        <a:lnSpc>
          <a:spcPct val="100000"/>
        </a:lnSpc>
        <a:spcBef>
          <a:spcPts val="900"/>
        </a:spcBef>
        <a:spcAft>
          <a:spcPts val="150"/>
        </a:spcAft>
        <a:buFont typeface="Berlingske Serif Text Office"/>
        <a:buNone/>
        <a:defRPr sz="1200" b="1" kern="1200" cap="all" spc="135" baseline="0">
          <a:solidFill>
            <a:schemeClr val="accent1"/>
          </a:solidFill>
          <a:latin typeface="+mn-lt"/>
          <a:ea typeface="+mn-ea"/>
          <a:cs typeface="+mn-cs"/>
        </a:defRPr>
      </a:lvl6pPr>
      <a:lvl7pPr marL="0" marR="0" indent="0" algn="l" defTabSz="685800" rtl="0" eaLnBrk="1" fontAlgn="auto" latinLnBrk="0" hangingPunct="1">
        <a:lnSpc>
          <a:spcPct val="90000"/>
        </a:lnSpc>
        <a:spcBef>
          <a:spcPts val="150"/>
        </a:spcBef>
        <a:spcAft>
          <a:spcPts val="300"/>
        </a:spcAft>
        <a:buClrTx/>
        <a:buSzTx/>
        <a:buFont typeface="Calibri Light" panose="020F0302020204030204" pitchFamily="34" charset="0"/>
        <a:buChar char="​"/>
        <a:tabLst/>
        <a:defRPr sz="900" b="0" kern="1200" cap="none" spc="0" baseline="0">
          <a:solidFill>
            <a:schemeClr val="accent1"/>
          </a:solidFill>
          <a:latin typeface="+mn-lt"/>
          <a:ea typeface="+mn-ea"/>
          <a:cs typeface="+mn-cs"/>
        </a:defRPr>
      </a:lvl7pPr>
      <a:lvl8pPr marL="102600" marR="0" indent="-102600" algn="l" defTabSz="685800" rtl="0" eaLnBrk="1" fontAlgn="auto" latinLnBrk="0" hangingPunct="1">
        <a:lnSpc>
          <a:spcPct val="90000"/>
        </a:lnSpc>
        <a:spcBef>
          <a:spcPts val="300"/>
        </a:spcBef>
        <a:spcAft>
          <a:spcPts val="75"/>
        </a:spcAft>
        <a:buClrTx/>
        <a:buSzTx/>
        <a:buFont typeface="Arial" panose="020B0604020202020204" pitchFamily="34" charset="0"/>
        <a:buChar char="•"/>
        <a:tabLst/>
        <a:defRPr sz="9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lnSpc>
          <a:spcPct val="74000"/>
        </a:lnSpc>
        <a:spcBef>
          <a:spcPts val="900"/>
        </a:spcBef>
        <a:spcAft>
          <a:spcPts val="900"/>
        </a:spcAft>
        <a:buFont typeface="Calibri Light" panose="020F0302020204030204" pitchFamily="34" charset="0"/>
        <a:buChar char="​"/>
        <a:defRPr sz="5625" kern="1200" cap="all" baseline="0">
          <a:solidFill>
            <a:srgbClr val="D8E7F3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53">
          <p15:clr>
            <a:srgbClr val="F26B43"/>
          </p15:clr>
        </p15:guide>
        <p15:guide id="2" pos="810">
          <p15:clr>
            <a:srgbClr val="F26B43"/>
          </p15:clr>
        </p15:guide>
        <p15:guide id="3" orient="horz" pos="453">
          <p15:clr>
            <a:srgbClr val="F26B43"/>
          </p15:clr>
        </p15:guide>
        <p15:guide id="4" orient="horz" pos="3866">
          <p15:clr>
            <a:srgbClr val="F26B43"/>
          </p15:clr>
        </p15:guide>
        <p15:guide id="5" pos="1036">
          <p15:clr>
            <a:srgbClr val="F26B43"/>
          </p15:clr>
        </p15:guide>
        <p15:guide id="6" pos="1393">
          <p15:clr>
            <a:srgbClr val="F26B43"/>
          </p15:clr>
        </p15:guide>
        <p15:guide id="7" pos="1620">
          <p15:clr>
            <a:srgbClr val="F26B43"/>
          </p15:clr>
        </p15:guide>
        <p15:guide id="8" pos="1976">
          <p15:clr>
            <a:srgbClr val="F26B43"/>
          </p15:clr>
        </p15:guide>
        <p15:guide id="9" pos="2203">
          <p15:clr>
            <a:srgbClr val="F26B43"/>
          </p15:clr>
        </p15:guide>
        <p15:guide id="10" pos="2560">
          <p15:clr>
            <a:srgbClr val="F26B43"/>
          </p15:clr>
        </p15:guide>
        <p15:guide id="11" pos="2786">
          <p15:clr>
            <a:srgbClr val="F26B43"/>
          </p15:clr>
        </p15:guide>
        <p15:guide id="12" pos="3143">
          <p15:clr>
            <a:srgbClr val="F26B43"/>
          </p15:clr>
        </p15:guide>
        <p15:guide id="13" pos="3370">
          <p15:clr>
            <a:srgbClr val="F26B43"/>
          </p15:clr>
        </p15:guide>
        <p15:guide id="14" pos="3726">
          <p15:clr>
            <a:srgbClr val="F26B43"/>
          </p15:clr>
        </p15:guide>
        <p15:guide id="15" pos="3953">
          <p15:clr>
            <a:srgbClr val="F26B43"/>
          </p15:clr>
        </p15:guide>
        <p15:guide id="16" pos="4309">
          <p15:clr>
            <a:srgbClr val="F26B43"/>
          </p15:clr>
        </p15:guide>
        <p15:guide id="17" pos="4536">
          <p15:clr>
            <a:srgbClr val="F26B43"/>
          </p15:clr>
        </p15:guide>
        <p15:guide id="18" pos="4893">
          <p15:clr>
            <a:srgbClr val="F26B43"/>
          </p15:clr>
        </p15:guide>
        <p15:guide id="19" pos="5120">
          <p15:clr>
            <a:srgbClr val="F26B43"/>
          </p15:clr>
        </p15:guide>
        <p15:guide id="20" pos="5476">
          <p15:clr>
            <a:srgbClr val="F26B43"/>
          </p15:clr>
        </p15:guide>
        <p15:guide id="21" pos="5703">
          <p15:clr>
            <a:srgbClr val="F26B43"/>
          </p15:clr>
        </p15:guide>
        <p15:guide id="22" pos="6059">
          <p15:clr>
            <a:srgbClr val="F26B43"/>
          </p15:clr>
        </p15:guide>
        <p15:guide id="23" pos="6286">
          <p15:clr>
            <a:srgbClr val="F26B43"/>
          </p15:clr>
        </p15:guide>
        <p15:guide id="24" pos="6643">
          <p15:clr>
            <a:srgbClr val="F26B43"/>
          </p15:clr>
        </p15:guide>
        <p15:guide id="25" pos="6869">
          <p15:clr>
            <a:srgbClr val="F26B43"/>
          </p15:clr>
        </p15:guide>
        <p15:guide id="26" pos="72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7/ADM.0000000000000922" TargetMode="External"/><Relationship Id="rId7" Type="http://schemas.openxmlformats.org/officeDocument/2006/relationships/hyperlink" Target="https://doi.org/10.1097/ADM.0000000000001155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97/ADM.0000000000001202" TargetMode="External"/><Relationship Id="rId5" Type="http://schemas.openxmlformats.org/officeDocument/2006/relationships/hyperlink" Target="https://doi.org/10.1002/emp2.12880" TargetMode="External"/><Relationship Id="rId4" Type="http://schemas.openxmlformats.org/officeDocument/2006/relationships/hyperlink" Target="https://doi.org/10.1111/dar.1339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E4A6FC-E022-9398-60CF-A5770FD57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270" y="1962068"/>
            <a:ext cx="7620152" cy="494991"/>
          </a:xfrm>
        </p:spPr>
        <p:txBody>
          <a:bodyPr/>
          <a:lstStyle/>
          <a:p>
            <a:r>
              <a:rPr lang="en-US" sz="2000" cap="none" dirty="0">
                <a:latin typeface="Avenir Book" panose="02000503020000020003" pitchFamily="2" charset="0"/>
              </a:rPr>
              <a:t>Buprenorphine Precipitated Withdrawal in Hospitalized Patients: Incidence &amp; Risk Factors from Three Hospitals in Philadelphia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BBFDF-8B02-6EEF-F53A-0BB16A9559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9270" y="3518792"/>
            <a:ext cx="3898650" cy="10981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200" b="0" dirty="0">
                <a:latin typeface="Avenir Book" panose="02000503020000020003" pitchFamily="2" charset="0"/>
              </a:rPr>
              <a:t>apthakrar@pennmedicine.upenn.edu</a:t>
            </a:r>
          </a:p>
          <a:p>
            <a:pPr>
              <a:spcBef>
                <a:spcPts val="0"/>
              </a:spcBef>
            </a:pPr>
            <a:r>
              <a:rPr lang="en-US" sz="1200" b="0" dirty="0">
                <a:latin typeface="Avenir Book" panose="02000503020000020003" pitchFamily="2" charset="0"/>
              </a:rPr>
              <a:t>Assistant Professor of Medicine</a:t>
            </a:r>
          </a:p>
          <a:p>
            <a:pPr>
              <a:spcBef>
                <a:spcPts val="0"/>
              </a:spcBef>
            </a:pPr>
            <a:r>
              <a:rPr lang="en-US" sz="1200" b="0" dirty="0">
                <a:latin typeface="Avenir Book" panose="02000503020000020003" pitchFamily="2" charset="0"/>
              </a:rPr>
              <a:t>Department of Medicine</a:t>
            </a:r>
          </a:p>
          <a:p>
            <a:pPr>
              <a:spcBef>
                <a:spcPts val="0"/>
              </a:spcBef>
            </a:pPr>
            <a:r>
              <a:rPr lang="en-US" sz="1200" b="0" dirty="0">
                <a:latin typeface="Avenir Book" panose="02000503020000020003" pitchFamily="2" charset="0"/>
              </a:rPr>
              <a:t>University of Pennsylvania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93CA5F-7069-3718-B4AA-AF55D001994F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19270" y="2537099"/>
            <a:ext cx="3898650" cy="366654"/>
          </a:xfrm>
        </p:spPr>
        <p:txBody>
          <a:bodyPr/>
          <a:lstStyle/>
          <a:p>
            <a:pPr defTabSz="685800"/>
            <a:r>
              <a:rPr lang="en-US" sz="1400" kern="1200" dirty="0">
                <a:solidFill>
                  <a:srgbClr val="011F5B"/>
                </a:solidFill>
                <a:latin typeface="Avenir Book" panose="02000503020000020003" pitchFamily="2" charset="0"/>
                <a:ea typeface="+mn-ea"/>
                <a:cs typeface="+mn-cs"/>
              </a:rPr>
              <a:t>November 4</a:t>
            </a:r>
            <a:r>
              <a:rPr lang="en-US" sz="1400" kern="1200" baseline="30000" dirty="0">
                <a:solidFill>
                  <a:srgbClr val="011F5B"/>
                </a:solidFill>
                <a:latin typeface="Avenir Book" panose="02000503020000020003" pitchFamily="2" charset="0"/>
                <a:ea typeface="+mn-ea"/>
                <a:cs typeface="+mn-cs"/>
              </a:rPr>
              <a:t>nd</a:t>
            </a:r>
            <a:r>
              <a:rPr lang="en-US" sz="1400" kern="1200" dirty="0">
                <a:solidFill>
                  <a:srgbClr val="011F5B"/>
                </a:solidFill>
                <a:latin typeface="Avenir Book" panose="02000503020000020003" pitchFamily="2" charset="0"/>
                <a:ea typeface="+mn-ea"/>
                <a:cs typeface="+mn-cs"/>
              </a:rPr>
              <a:t>, 2023</a:t>
            </a:r>
            <a:endParaRPr lang="en-GB" sz="1400" kern="1200" dirty="0">
              <a:solidFill>
                <a:srgbClr val="011F5B"/>
              </a:solidFill>
              <a:latin typeface="Avenir Book" panose="02000503020000020003" pitchFamily="2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81755-4387-D8FF-FD64-A1A06261ADC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defTabSz="685800"/>
            <a:fld id="{23AA811B-2EBD-4900-905E-5BE206449611}" type="slidenum">
              <a:rPr lang="en-GB" sz="500" kern="1200">
                <a:latin typeface="Avenir Book" panose="02000503020000020003" pitchFamily="2" charset="0"/>
                <a:ea typeface="+mn-ea"/>
                <a:cs typeface="+mn-cs"/>
              </a:rPr>
              <a:pPr defTabSz="685800"/>
              <a:t>1</a:t>
            </a:fld>
            <a:endParaRPr lang="en-GB" sz="500" kern="1200" dirty="0">
              <a:latin typeface="Avenir Book" panose="02000503020000020003" pitchFamily="2" charset="0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A8BB77-170F-3E75-202D-22CBCC9785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sz="400">
              <a:latin typeface="Avenir Book" panose="02000503020000020003" pitchFamily="2" charset="0"/>
            </a:endParaRPr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425196EA-A0CE-ED6B-C2CD-C1B1A6A08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270" y="1651142"/>
            <a:ext cx="8061076" cy="178200"/>
          </a:xfrm>
        </p:spPr>
        <p:txBody>
          <a:bodyPr/>
          <a:lstStyle/>
          <a:p>
            <a:pPr>
              <a:buNone/>
            </a:pPr>
            <a:r>
              <a:rPr lang="en-US" sz="1000" dirty="0">
                <a:solidFill>
                  <a:srgbClr val="990000"/>
                </a:solidFill>
                <a:latin typeface="Avenir Book" panose="02000503020000020003" pitchFamily="2" charset="0"/>
              </a:rPr>
              <a:t>AMERSA National Conference 2023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E8F3627-CBC2-A497-6865-5AA84157D72B}"/>
              </a:ext>
            </a:extLst>
          </p:cNvPr>
          <p:cNvSpPr txBox="1">
            <a:spLocks/>
          </p:cNvSpPr>
          <p:nvPr/>
        </p:nvSpPr>
        <p:spPr>
          <a:xfrm>
            <a:off x="519270" y="2849373"/>
            <a:ext cx="7620152" cy="7747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Font typeface="Calibri Light" panose="020F0302020204030204" pitchFamily="34" charset="0"/>
              <a:buNone/>
              <a:defRPr sz="75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75"/>
              </a:spcAft>
              <a:buClr>
                <a:srgbClr val="9EC3E1"/>
              </a:buClr>
              <a:buFont typeface="Calibri Light" panose="020F0302020204030204" pitchFamily="34" charset="0"/>
              <a:buNone/>
              <a:defRPr sz="75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Font typeface="Calibri Light" panose="020F0302020204030204" pitchFamily="34" charset="0"/>
              <a:buNone/>
              <a:defRPr sz="75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225"/>
              </a:spcAft>
              <a:buFont typeface="Calibri Light" panose="020F0302020204030204" pitchFamily="34" charset="0"/>
              <a:buNone/>
              <a:defRPr sz="750" b="1" kern="1200" cap="all" spc="15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Calibri Light" panose="020F0302020204030204" pitchFamily="34" charset="0"/>
              <a:buNone/>
              <a:tabLst/>
              <a:defRPr sz="75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150"/>
              </a:spcAft>
              <a:buFont typeface="Berlingske Serif Text Office"/>
              <a:buNone/>
              <a:defRPr sz="1200" b="1" kern="1200" cap="all" spc="135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marR="0" indent="0" algn="l" defTabSz="685800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Tx/>
              <a:buSzTx/>
              <a:buFont typeface="Calibri Light" panose="020F0302020204030204" pitchFamily="34" charset="0"/>
              <a:buChar char="​"/>
              <a:tabLst/>
              <a:defRPr sz="900" b="0" kern="1200" cap="none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02600" marR="0" indent="-102600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75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 rtl="0" eaLnBrk="1" latinLnBrk="0" hangingPunct="1">
              <a:lnSpc>
                <a:spcPct val="74000"/>
              </a:lnSpc>
              <a:spcBef>
                <a:spcPts val="900"/>
              </a:spcBef>
              <a:spcAft>
                <a:spcPts val="900"/>
              </a:spcAft>
              <a:buFont typeface="Calibri Light" panose="020F0302020204030204" pitchFamily="34" charset="0"/>
              <a:buChar char="​"/>
              <a:defRPr sz="5625" kern="1200" cap="all" baseline="0">
                <a:solidFill>
                  <a:srgbClr val="D8E7F3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venir Book" panose="02000503020000020003" pitchFamily="2" charset="0"/>
              </a:rPr>
              <a:t>Ashish Thakrar, MD, MS</a:t>
            </a:r>
            <a:r>
              <a:rPr lang="en-US" sz="1200" b="0" dirty="0">
                <a:latin typeface="Avenir Book" panose="02000503020000020003" pitchFamily="2" charset="0"/>
              </a:rPr>
              <a:t>, Andrew Siaw-Asamoah, Anthony Spadaro, MD, Lewis Nelson, MD, Jeanmarie Perrone, MD, Paul Christine, MD, PhD, Margaret Lowenstein, MD, MPhil, MSHP, and Austin Kilaru, MD, MSHP </a:t>
            </a:r>
          </a:p>
          <a:p>
            <a:endParaRPr lang="en-US" sz="1100" b="0" dirty="0">
              <a:latin typeface="Avenir Book" panose="02000503020000020003" pitchFamily="2" charset="0"/>
            </a:endParaRPr>
          </a:p>
        </p:txBody>
      </p:sp>
      <p:pic>
        <p:nvPicPr>
          <p:cNvPr id="9" name="Picture 8" descr="A close-up of a sign&#10;&#10;Description automatically generated with low confidence">
            <a:extLst>
              <a:ext uri="{FF2B5EF4-FFF2-40B4-BE49-F238E27FC236}">
                <a16:creationId xmlns:a16="http://schemas.microsoft.com/office/drawing/2014/main" id="{F0715C88-C63A-1B3B-B87D-3B5252A03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281" y="555657"/>
            <a:ext cx="2174139" cy="3547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A7B509-A408-BB95-819E-72A3973F04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282" y="529906"/>
            <a:ext cx="1496803" cy="40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38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92C7CA-B38E-3C76-F3F4-5715ED1C978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864DB03D-410A-FC6A-6A1D-8F6FC3C06A39}"/>
              </a:ext>
            </a:extLst>
          </p:cNvPr>
          <p:cNvSpPr txBox="1">
            <a:spLocks/>
          </p:cNvSpPr>
          <p:nvPr/>
        </p:nvSpPr>
        <p:spPr>
          <a:xfrm>
            <a:off x="57150" y="85730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Clinical Risk Factors for PW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6D0DE-C982-8544-6AC4-B4BC7B03F92D}"/>
              </a:ext>
            </a:extLst>
          </p:cNvPr>
          <p:cNvGraphicFramePr>
            <a:graphicFrameLocks noGrp="1"/>
          </p:cNvGraphicFramePr>
          <p:nvPr/>
        </p:nvGraphicFramePr>
        <p:xfrm>
          <a:off x="641901" y="452927"/>
          <a:ext cx="7082090" cy="453210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3908">
                  <a:extLst>
                    <a:ext uri="{9D8B030D-6E8A-4147-A177-3AD203B41FA5}">
                      <a16:colId xmlns:a16="http://schemas.microsoft.com/office/drawing/2014/main" val="2922114008"/>
                    </a:ext>
                  </a:extLst>
                </a:gridCol>
                <a:gridCol w="1453212">
                  <a:extLst>
                    <a:ext uri="{9D8B030D-6E8A-4147-A177-3AD203B41FA5}">
                      <a16:colId xmlns:a16="http://schemas.microsoft.com/office/drawing/2014/main" val="1723921040"/>
                    </a:ext>
                  </a:extLst>
                </a:gridCol>
                <a:gridCol w="43734">
                  <a:extLst>
                    <a:ext uri="{9D8B030D-6E8A-4147-A177-3AD203B41FA5}">
                      <a16:colId xmlns:a16="http://schemas.microsoft.com/office/drawing/2014/main" val="170681342"/>
                    </a:ext>
                  </a:extLst>
                </a:gridCol>
                <a:gridCol w="894389">
                  <a:extLst>
                    <a:ext uri="{9D8B030D-6E8A-4147-A177-3AD203B41FA5}">
                      <a16:colId xmlns:a16="http://schemas.microsoft.com/office/drawing/2014/main" val="3695472391"/>
                    </a:ext>
                  </a:extLst>
                </a:gridCol>
                <a:gridCol w="978945">
                  <a:extLst>
                    <a:ext uri="{9D8B030D-6E8A-4147-A177-3AD203B41FA5}">
                      <a16:colId xmlns:a16="http://schemas.microsoft.com/office/drawing/2014/main" val="2530060032"/>
                    </a:ext>
                  </a:extLst>
                </a:gridCol>
                <a:gridCol w="677732">
                  <a:extLst>
                    <a:ext uri="{9D8B030D-6E8A-4147-A177-3AD203B41FA5}">
                      <a16:colId xmlns:a16="http://schemas.microsoft.com/office/drawing/2014/main" val="3696435491"/>
                    </a:ext>
                  </a:extLst>
                </a:gridCol>
                <a:gridCol w="75585">
                  <a:extLst>
                    <a:ext uri="{9D8B030D-6E8A-4147-A177-3AD203B41FA5}">
                      <a16:colId xmlns:a16="http://schemas.microsoft.com/office/drawing/2014/main" val="260254280"/>
                    </a:ext>
                  </a:extLst>
                </a:gridCol>
                <a:gridCol w="860330">
                  <a:extLst>
                    <a:ext uri="{9D8B030D-6E8A-4147-A177-3AD203B41FA5}">
                      <a16:colId xmlns:a16="http://schemas.microsoft.com/office/drawing/2014/main" val="1567103226"/>
                    </a:ext>
                  </a:extLst>
                </a:gridCol>
                <a:gridCol w="978946">
                  <a:extLst>
                    <a:ext uri="{9D8B030D-6E8A-4147-A177-3AD203B41FA5}">
                      <a16:colId xmlns:a16="http://schemas.microsoft.com/office/drawing/2014/main" val="3744485847"/>
                    </a:ext>
                  </a:extLst>
                </a:gridCol>
                <a:gridCol w="785309">
                  <a:extLst>
                    <a:ext uri="{9D8B030D-6E8A-4147-A177-3AD203B41FA5}">
                      <a16:colId xmlns:a16="http://schemas.microsoft.com/office/drawing/2014/main" val="215241821"/>
                    </a:ext>
                  </a:extLst>
                </a:gridCol>
              </a:tblGrid>
              <a:tr h="365835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All Traditional Inductions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862705"/>
                  </a:ext>
                </a:extLst>
              </a:tr>
              <a:tr h="26387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p-value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75973"/>
                  </a:ext>
                </a:extLst>
              </a:tr>
              <a:tr h="26387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26 (11.5%)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200 (88.5%)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62262"/>
                  </a:ext>
                </a:extLst>
              </a:tr>
              <a:tr h="26387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Initial dose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0.271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5355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2mg SL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 (6.5%)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29 (93.5%)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2728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4mg SL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16 (11.0%)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129 (89.0%)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030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8mg SL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8 (17.4%)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38 (82.6%)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33286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sng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12mg SL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 (0%)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4 (100%)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925992"/>
                  </a:ext>
                </a:extLst>
              </a:tr>
              <a:tr h="297046">
                <a:tc gridSpan="3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44353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8060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12643"/>
                  </a:ext>
                </a:extLst>
              </a:tr>
              <a:tr h="263870">
                <a:tc gridSpan="3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33930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4775"/>
                  </a:ext>
                </a:extLst>
              </a:tr>
              <a:tr h="26958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82186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0893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6557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8EABA93-6754-AE47-0EB5-30744A5DEA08}"/>
              </a:ext>
            </a:extLst>
          </p:cNvPr>
          <p:cNvCxnSpPr/>
          <p:nvPr/>
        </p:nvCxnSpPr>
        <p:spPr>
          <a:xfrm>
            <a:off x="153600" y="401625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A0C12B4-25A1-D400-8616-1E7461EC0418}"/>
              </a:ext>
            </a:extLst>
          </p:cNvPr>
          <p:cNvCxnSpPr/>
          <p:nvPr/>
        </p:nvCxnSpPr>
        <p:spPr>
          <a:xfrm>
            <a:off x="167293" y="5036337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6AAD76D-0029-2CCA-06B8-B488F23E6356}"/>
              </a:ext>
            </a:extLst>
          </p:cNvPr>
          <p:cNvSpPr/>
          <p:nvPr/>
        </p:nvSpPr>
        <p:spPr>
          <a:xfrm>
            <a:off x="553248" y="1545075"/>
            <a:ext cx="4621180" cy="12626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594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92C7CA-B38E-3C76-F3F4-5715ED1C978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864DB03D-410A-FC6A-6A1D-8F6FC3C06A39}"/>
              </a:ext>
            </a:extLst>
          </p:cNvPr>
          <p:cNvSpPr txBox="1">
            <a:spLocks/>
          </p:cNvSpPr>
          <p:nvPr/>
        </p:nvSpPr>
        <p:spPr>
          <a:xfrm>
            <a:off x="57150" y="85730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Clinical Risk Factors for PW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6D0DE-C982-8544-6AC4-B4BC7B03F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439720"/>
              </p:ext>
            </p:extLst>
          </p:nvPr>
        </p:nvGraphicFramePr>
        <p:xfrm>
          <a:off x="641901" y="452927"/>
          <a:ext cx="7082090" cy="453210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3908">
                  <a:extLst>
                    <a:ext uri="{9D8B030D-6E8A-4147-A177-3AD203B41FA5}">
                      <a16:colId xmlns:a16="http://schemas.microsoft.com/office/drawing/2014/main" val="2922114008"/>
                    </a:ext>
                  </a:extLst>
                </a:gridCol>
                <a:gridCol w="1453212">
                  <a:extLst>
                    <a:ext uri="{9D8B030D-6E8A-4147-A177-3AD203B41FA5}">
                      <a16:colId xmlns:a16="http://schemas.microsoft.com/office/drawing/2014/main" val="1723921040"/>
                    </a:ext>
                  </a:extLst>
                </a:gridCol>
                <a:gridCol w="43734">
                  <a:extLst>
                    <a:ext uri="{9D8B030D-6E8A-4147-A177-3AD203B41FA5}">
                      <a16:colId xmlns:a16="http://schemas.microsoft.com/office/drawing/2014/main" val="170681342"/>
                    </a:ext>
                  </a:extLst>
                </a:gridCol>
                <a:gridCol w="894389">
                  <a:extLst>
                    <a:ext uri="{9D8B030D-6E8A-4147-A177-3AD203B41FA5}">
                      <a16:colId xmlns:a16="http://schemas.microsoft.com/office/drawing/2014/main" val="3695472391"/>
                    </a:ext>
                  </a:extLst>
                </a:gridCol>
                <a:gridCol w="978945">
                  <a:extLst>
                    <a:ext uri="{9D8B030D-6E8A-4147-A177-3AD203B41FA5}">
                      <a16:colId xmlns:a16="http://schemas.microsoft.com/office/drawing/2014/main" val="2530060032"/>
                    </a:ext>
                  </a:extLst>
                </a:gridCol>
                <a:gridCol w="677732">
                  <a:extLst>
                    <a:ext uri="{9D8B030D-6E8A-4147-A177-3AD203B41FA5}">
                      <a16:colId xmlns:a16="http://schemas.microsoft.com/office/drawing/2014/main" val="3696435491"/>
                    </a:ext>
                  </a:extLst>
                </a:gridCol>
                <a:gridCol w="75585">
                  <a:extLst>
                    <a:ext uri="{9D8B030D-6E8A-4147-A177-3AD203B41FA5}">
                      <a16:colId xmlns:a16="http://schemas.microsoft.com/office/drawing/2014/main" val="260254280"/>
                    </a:ext>
                  </a:extLst>
                </a:gridCol>
                <a:gridCol w="860330">
                  <a:extLst>
                    <a:ext uri="{9D8B030D-6E8A-4147-A177-3AD203B41FA5}">
                      <a16:colId xmlns:a16="http://schemas.microsoft.com/office/drawing/2014/main" val="1567103226"/>
                    </a:ext>
                  </a:extLst>
                </a:gridCol>
                <a:gridCol w="978946">
                  <a:extLst>
                    <a:ext uri="{9D8B030D-6E8A-4147-A177-3AD203B41FA5}">
                      <a16:colId xmlns:a16="http://schemas.microsoft.com/office/drawing/2014/main" val="3744485847"/>
                    </a:ext>
                  </a:extLst>
                </a:gridCol>
                <a:gridCol w="785309">
                  <a:extLst>
                    <a:ext uri="{9D8B030D-6E8A-4147-A177-3AD203B41FA5}">
                      <a16:colId xmlns:a16="http://schemas.microsoft.com/office/drawing/2014/main" val="215241821"/>
                    </a:ext>
                  </a:extLst>
                </a:gridCol>
              </a:tblGrid>
              <a:tr h="365835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All Traditional Inductions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862705"/>
                  </a:ext>
                </a:extLst>
              </a:tr>
              <a:tr h="26387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p-value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75973"/>
                  </a:ext>
                </a:extLst>
              </a:tr>
              <a:tr h="26387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26 (11.5%)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200 (88.5%)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62262"/>
                  </a:ext>
                </a:extLst>
              </a:tr>
              <a:tr h="26387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Initial dose</a:t>
                      </a:r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0.271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5355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 (6.5%)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29 (93.5%)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2728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4mg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16 (11.0%)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129 (89.0%)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030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8mg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8 (17.4%)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38 (82.6%)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33286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sng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 (0%)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4 (100%)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925992"/>
                  </a:ext>
                </a:extLst>
              </a:tr>
              <a:tr h="29704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COWS before </a:t>
                      </a:r>
                      <a:r>
                        <a:rPr lang="en-US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bup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0.497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44353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COWS 8-12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15 (10.4%)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129 (89.6%)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8060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COWS </a:t>
                      </a:r>
                      <a:r>
                        <a:rPr lang="en-US" sz="1400" u="sng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11 (13.4%)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71 (86.6%)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12643"/>
                  </a:ext>
                </a:extLst>
              </a:tr>
              <a:tr h="263870">
                <a:tc gridSpan="3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33930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4775"/>
                  </a:ext>
                </a:extLst>
              </a:tr>
              <a:tr h="26958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82186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0893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6557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8EABA93-6754-AE47-0EB5-30744A5DEA08}"/>
              </a:ext>
            </a:extLst>
          </p:cNvPr>
          <p:cNvCxnSpPr/>
          <p:nvPr/>
        </p:nvCxnSpPr>
        <p:spPr>
          <a:xfrm>
            <a:off x="153600" y="401625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A0C12B4-25A1-D400-8616-1E7461EC0418}"/>
              </a:ext>
            </a:extLst>
          </p:cNvPr>
          <p:cNvCxnSpPr/>
          <p:nvPr/>
        </p:nvCxnSpPr>
        <p:spPr>
          <a:xfrm>
            <a:off x="167293" y="5036337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6AAD76D-0029-2CCA-06B8-B488F23E6356}"/>
              </a:ext>
            </a:extLst>
          </p:cNvPr>
          <p:cNvSpPr/>
          <p:nvPr/>
        </p:nvSpPr>
        <p:spPr>
          <a:xfrm>
            <a:off x="553248" y="2825235"/>
            <a:ext cx="4621180" cy="8431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10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92C7CA-B38E-3C76-F3F4-5715ED1C978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864DB03D-410A-FC6A-6A1D-8F6FC3C06A39}"/>
              </a:ext>
            </a:extLst>
          </p:cNvPr>
          <p:cNvSpPr txBox="1">
            <a:spLocks/>
          </p:cNvSpPr>
          <p:nvPr/>
        </p:nvSpPr>
        <p:spPr>
          <a:xfrm>
            <a:off x="57150" y="85730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Clinical Risk Factors for PW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6D0DE-C982-8544-6AC4-B4BC7B03F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531064"/>
              </p:ext>
            </p:extLst>
          </p:nvPr>
        </p:nvGraphicFramePr>
        <p:xfrm>
          <a:off x="641901" y="452927"/>
          <a:ext cx="7082090" cy="453210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3908">
                  <a:extLst>
                    <a:ext uri="{9D8B030D-6E8A-4147-A177-3AD203B41FA5}">
                      <a16:colId xmlns:a16="http://schemas.microsoft.com/office/drawing/2014/main" val="2922114008"/>
                    </a:ext>
                  </a:extLst>
                </a:gridCol>
                <a:gridCol w="1453212">
                  <a:extLst>
                    <a:ext uri="{9D8B030D-6E8A-4147-A177-3AD203B41FA5}">
                      <a16:colId xmlns:a16="http://schemas.microsoft.com/office/drawing/2014/main" val="1723921040"/>
                    </a:ext>
                  </a:extLst>
                </a:gridCol>
                <a:gridCol w="43734">
                  <a:extLst>
                    <a:ext uri="{9D8B030D-6E8A-4147-A177-3AD203B41FA5}">
                      <a16:colId xmlns:a16="http://schemas.microsoft.com/office/drawing/2014/main" val="170681342"/>
                    </a:ext>
                  </a:extLst>
                </a:gridCol>
                <a:gridCol w="894389">
                  <a:extLst>
                    <a:ext uri="{9D8B030D-6E8A-4147-A177-3AD203B41FA5}">
                      <a16:colId xmlns:a16="http://schemas.microsoft.com/office/drawing/2014/main" val="3695472391"/>
                    </a:ext>
                  </a:extLst>
                </a:gridCol>
                <a:gridCol w="978945">
                  <a:extLst>
                    <a:ext uri="{9D8B030D-6E8A-4147-A177-3AD203B41FA5}">
                      <a16:colId xmlns:a16="http://schemas.microsoft.com/office/drawing/2014/main" val="2530060032"/>
                    </a:ext>
                  </a:extLst>
                </a:gridCol>
                <a:gridCol w="677732">
                  <a:extLst>
                    <a:ext uri="{9D8B030D-6E8A-4147-A177-3AD203B41FA5}">
                      <a16:colId xmlns:a16="http://schemas.microsoft.com/office/drawing/2014/main" val="3696435491"/>
                    </a:ext>
                  </a:extLst>
                </a:gridCol>
                <a:gridCol w="75585">
                  <a:extLst>
                    <a:ext uri="{9D8B030D-6E8A-4147-A177-3AD203B41FA5}">
                      <a16:colId xmlns:a16="http://schemas.microsoft.com/office/drawing/2014/main" val="260254280"/>
                    </a:ext>
                  </a:extLst>
                </a:gridCol>
                <a:gridCol w="860330">
                  <a:extLst>
                    <a:ext uri="{9D8B030D-6E8A-4147-A177-3AD203B41FA5}">
                      <a16:colId xmlns:a16="http://schemas.microsoft.com/office/drawing/2014/main" val="1567103226"/>
                    </a:ext>
                  </a:extLst>
                </a:gridCol>
                <a:gridCol w="978946">
                  <a:extLst>
                    <a:ext uri="{9D8B030D-6E8A-4147-A177-3AD203B41FA5}">
                      <a16:colId xmlns:a16="http://schemas.microsoft.com/office/drawing/2014/main" val="3744485847"/>
                    </a:ext>
                  </a:extLst>
                </a:gridCol>
                <a:gridCol w="785309">
                  <a:extLst>
                    <a:ext uri="{9D8B030D-6E8A-4147-A177-3AD203B41FA5}">
                      <a16:colId xmlns:a16="http://schemas.microsoft.com/office/drawing/2014/main" val="215241821"/>
                    </a:ext>
                  </a:extLst>
                </a:gridCol>
              </a:tblGrid>
              <a:tr h="365835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All Traditional Inductions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862705"/>
                  </a:ext>
                </a:extLst>
              </a:tr>
              <a:tr h="26387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p-value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75973"/>
                  </a:ext>
                </a:extLst>
              </a:tr>
              <a:tr h="26387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26 (11.5%)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200 (88.5%)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62262"/>
                  </a:ext>
                </a:extLst>
              </a:tr>
              <a:tr h="26387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Initial dose</a:t>
                      </a:r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0.271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5355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 (6.5%)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29 (93.5%)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2728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4mg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16 (11.0%)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129 (89.0%)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030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8mg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8 (17.4%)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38 (82.6%)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33286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sng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 (0%)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4 (100%)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925992"/>
                  </a:ext>
                </a:extLst>
              </a:tr>
              <a:tr h="29704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COWS before </a:t>
                      </a:r>
                      <a:r>
                        <a:rPr lang="en-US" sz="1400" b="1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bup</a:t>
                      </a:r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0.497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44353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COWS 8-12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15 (10.4%)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129 (89.6%)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8060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COWS </a:t>
                      </a:r>
                      <a:r>
                        <a:rPr lang="en-US" sz="1400" u="sng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11 (13.4%)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71 (86.6%)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12643"/>
                  </a:ext>
                </a:extLst>
              </a:tr>
              <a:tr h="26387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BMI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33930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&lt;18.5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 (0%)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11 (100%)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4775"/>
                  </a:ext>
                </a:extLst>
              </a:tr>
              <a:tr h="26958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18.5-25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 (10.9%)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98 (89.1%)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82186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25-30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8 (11.0%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65 (89.0%)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0893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&gt;30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6 (18.8%)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26 (81.2%)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6557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8EABA93-6754-AE47-0EB5-30744A5DEA08}"/>
              </a:ext>
            </a:extLst>
          </p:cNvPr>
          <p:cNvCxnSpPr/>
          <p:nvPr/>
        </p:nvCxnSpPr>
        <p:spPr>
          <a:xfrm>
            <a:off x="153600" y="401625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A0C12B4-25A1-D400-8616-1E7461EC0418}"/>
              </a:ext>
            </a:extLst>
          </p:cNvPr>
          <p:cNvCxnSpPr/>
          <p:nvPr/>
        </p:nvCxnSpPr>
        <p:spPr>
          <a:xfrm>
            <a:off x="167293" y="5036337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6AAD76D-0029-2CCA-06B8-B488F23E6356}"/>
              </a:ext>
            </a:extLst>
          </p:cNvPr>
          <p:cNvSpPr/>
          <p:nvPr/>
        </p:nvSpPr>
        <p:spPr>
          <a:xfrm>
            <a:off x="553248" y="3653578"/>
            <a:ext cx="4621180" cy="13314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330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C0A6CB-F6E7-7D7C-9824-1CCFDC9EB1AF}"/>
              </a:ext>
            </a:extLst>
          </p:cNvPr>
          <p:cNvSpPr txBox="1"/>
          <p:nvPr/>
        </p:nvSpPr>
        <p:spPr>
          <a:xfrm>
            <a:off x="245391" y="4615482"/>
            <a:ext cx="681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Incidence of Buprenorphine Precipitated Withdrawal in Hospitalized Patients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AMERSA 2023 Annual Conference | Ashish Thakrar apthakrar@pennmedicine.upenn.edu </a:t>
            </a:r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C50371A1-33D9-810A-BF6D-8B1FFFD770A0}"/>
              </a:ext>
            </a:extLst>
          </p:cNvPr>
          <p:cNvSpPr txBox="1">
            <a:spLocks/>
          </p:cNvSpPr>
          <p:nvPr/>
        </p:nvSpPr>
        <p:spPr>
          <a:xfrm>
            <a:off x="180668" y="297185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Case Characteristics &amp; PW Incidence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26D613-3F7A-7FC4-7B60-B72CC1ACC8C7}"/>
              </a:ext>
            </a:extLst>
          </p:cNvPr>
          <p:cNvSpPr/>
          <p:nvPr/>
        </p:nvSpPr>
        <p:spPr>
          <a:xfrm>
            <a:off x="238590" y="821577"/>
            <a:ext cx="3224699" cy="489857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6400" indent="-406400"/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375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  Traditional initiations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4387EA-BE60-4A0A-6B6A-DE2EB6C9DFF4}"/>
              </a:ext>
            </a:extLst>
          </p:cNvPr>
          <p:cNvSpPr/>
          <p:nvPr/>
        </p:nvSpPr>
        <p:spPr>
          <a:xfrm>
            <a:off x="1073074" y="1478244"/>
            <a:ext cx="2368033" cy="448009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5138" indent="-465138"/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149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	Missing COWS &lt;4h after buprenorphine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2B36A-6A3F-4D05-8863-C28B255CA486}"/>
              </a:ext>
            </a:extLst>
          </p:cNvPr>
          <p:cNvSpPr/>
          <p:nvPr/>
        </p:nvSpPr>
        <p:spPr>
          <a:xfrm>
            <a:off x="245391" y="2099182"/>
            <a:ext cx="3217899" cy="665093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4488" indent="-344488"/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226  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Traditional initiation &amp; COWS &lt;4h after buprenorphine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513391D-B374-FBD5-5AE3-E20B75CD1E90}"/>
              </a:ext>
            </a:extLst>
          </p:cNvPr>
          <p:cNvCxnSpPr>
            <a:cxnSpLocks/>
          </p:cNvCxnSpPr>
          <p:nvPr/>
        </p:nvCxnSpPr>
        <p:spPr>
          <a:xfrm>
            <a:off x="458616" y="1660683"/>
            <a:ext cx="5646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ADA92A1-3C7E-E335-9DD8-FF0F5E3F795E}"/>
              </a:ext>
            </a:extLst>
          </p:cNvPr>
          <p:cNvCxnSpPr>
            <a:cxnSpLocks/>
          </p:cNvCxnSpPr>
          <p:nvPr/>
        </p:nvCxnSpPr>
        <p:spPr>
          <a:xfrm flipH="1">
            <a:off x="451205" y="1331754"/>
            <a:ext cx="7411" cy="744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980A73C-7DC1-AD0F-78E8-C14DF5DEA4E8}"/>
              </a:ext>
            </a:extLst>
          </p:cNvPr>
          <p:cNvSpPr/>
          <p:nvPr/>
        </p:nvSpPr>
        <p:spPr>
          <a:xfrm>
            <a:off x="261182" y="3631470"/>
            <a:ext cx="3202108" cy="636684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6400" indent="-406400"/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123   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Traditional initiation, withdrawal documented, &amp; confirmed fentanyl use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A708AA0-25E2-31A6-DC71-54CA1EAE33D5}"/>
              </a:ext>
            </a:extLst>
          </p:cNvPr>
          <p:cNvCxnSpPr>
            <a:cxnSpLocks/>
          </p:cNvCxnSpPr>
          <p:nvPr/>
        </p:nvCxnSpPr>
        <p:spPr>
          <a:xfrm>
            <a:off x="458616" y="3131906"/>
            <a:ext cx="564664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8986B07-D813-219A-16A7-2C87F0F8DA2D}"/>
              </a:ext>
            </a:extLst>
          </p:cNvPr>
          <p:cNvSpPr/>
          <p:nvPr/>
        </p:nvSpPr>
        <p:spPr>
          <a:xfrm>
            <a:off x="1054472" y="2888157"/>
            <a:ext cx="2364138" cy="613267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5138" indent="-465138"/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56	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UDT not sent</a:t>
            </a:r>
          </a:p>
          <a:p>
            <a:pPr marL="465138" indent="-465138"/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47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	Fentanyl/norfentanyl absent on UDT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B676575-91F6-1145-9A1E-9CBF0F070BBA}"/>
              </a:ext>
            </a:extLst>
          </p:cNvPr>
          <p:cNvCxnSpPr>
            <a:cxnSpLocks/>
          </p:cNvCxnSpPr>
          <p:nvPr/>
        </p:nvCxnSpPr>
        <p:spPr>
          <a:xfrm flipH="1">
            <a:off x="433588" y="2786871"/>
            <a:ext cx="11248" cy="83180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ight Brace 19">
            <a:extLst>
              <a:ext uri="{FF2B5EF4-FFF2-40B4-BE49-F238E27FC236}">
                <a16:creationId xmlns:a16="http://schemas.microsoft.com/office/drawing/2014/main" id="{ACE6047D-79A2-F008-AC88-DE04ADFD65DA}"/>
              </a:ext>
            </a:extLst>
          </p:cNvPr>
          <p:cNvSpPr/>
          <p:nvPr/>
        </p:nvSpPr>
        <p:spPr>
          <a:xfrm rot="10800000">
            <a:off x="3596193" y="3690935"/>
            <a:ext cx="262890" cy="48985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4D9EDA-0138-3461-FDE1-36B673571D2C}"/>
              </a:ext>
            </a:extLst>
          </p:cNvPr>
          <p:cNvSpPr txBox="1"/>
          <p:nvPr/>
        </p:nvSpPr>
        <p:spPr>
          <a:xfrm>
            <a:off x="3859083" y="3751198"/>
            <a:ext cx="4462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000" b="1" dirty="0">
                <a:highlight>
                  <a:srgbClr val="FFFF00"/>
                </a:highlight>
                <a:latin typeface="Avenir Book" panose="02000503020000020003" pitchFamily="2" charset="0"/>
              </a:rPr>
              <a:t>PW incidence: 16.3% (20/123)</a:t>
            </a:r>
          </a:p>
        </p:txBody>
      </p:sp>
    </p:spTree>
    <p:extLst>
      <p:ext uri="{BB962C8B-B14F-4D97-AF65-F5344CB8AC3E}">
        <p14:creationId xmlns:p14="http://schemas.microsoft.com/office/powerpoint/2010/main" val="3146190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0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92C7CA-B38E-3C76-F3F4-5715ED1C978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864DB03D-410A-FC6A-6A1D-8F6FC3C06A39}"/>
              </a:ext>
            </a:extLst>
          </p:cNvPr>
          <p:cNvSpPr txBox="1">
            <a:spLocks/>
          </p:cNvSpPr>
          <p:nvPr/>
        </p:nvSpPr>
        <p:spPr>
          <a:xfrm>
            <a:off x="57150" y="85730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Clinical Risk Factors for PW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6D0DE-C982-8544-6AC4-B4BC7B03F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32968"/>
              </p:ext>
            </p:extLst>
          </p:nvPr>
        </p:nvGraphicFramePr>
        <p:xfrm>
          <a:off x="641901" y="452927"/>
          <a:ext cx="7082090" cy="453210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3908">
                  <a:extLst>
                    <a:ext uri="{9D8B030D-6E8A-4147-A177-3AD203B41FA5}">
                      <a16:colId xmlns:a16="http://schemas.microsoft.com/office/drawing/2014/main" val="2922114008"/>
                    </a:ext>
                  </a:extLst>
                </a:gridCol>
                <a:gridCol w="1453212">
                  <a:extLst>
                    <a:ext uri="{9D8B030D-6E8A-4147-A177-3AD203B41FA5}">
                      <a16:colId xmlns:a16="http://schemas.microsoft.com/office/drawing/2014/main" val="1723921040"/>
                    </a:ext>
                  </a:extLst>
                </a:gridCol>
                <a:gridCol w="43734">
                  <a:extLst>
                    <a:ext uri="{9D8B030D-6E8A-4147-A177-3AD203B41FA5}">
                      <a16:colId xmlns:a16="http://schemas.microsoft.com/office/drawing/2014/main" val="170681342"/>
                    </a:ext>
                  </a:extLst>
                </a:gridCol>
                <a:gridCol w="894389">
                  <a:extLst>
                    <a:ext uri="{9D8B030D-6E8A-4147-A177-3AD203B41FA5}">
                      <a16:colId xmlns:a16="http://schemas.microsoft.com/office/drawing/2014/main" val="3695472391"/>
                    </a:ext>
                  </a:extLst>
                </a:gridCol>
                <a:gridCol w="978945">
                  <a:extLst>
                    <a:ext uri="{9D8B030D-6E8A-4147-A177-3AD203B41FA5}">
                      <a16:colId xmlns:a16="http://schemas.microsoft.com/office/drawing/2014/main" val="2530060032"/>
                    </a:ext>
                  </a:extLst>
                </a:gridCol>
                <a:gridCol w="677732">
                  <a:extLst>
                    <a:ext uri="{9D8B030D-6E8A-4147-A177-3AD203B41FA5}">
                      <a16:colId xmlns:a16="http://schemas.microsoft.com/office/drawing/2014/main" val="3696435491"/>
                    </a:ext>
                  </a:extLst>
                </a:gridCol>
                <a:gridCol w="75585">
                  <a:extLst>
                    <a:ext uri="{9D8B030D-6E8A-4147-A177-3AD203B41FA5}">
                      <a16:colId xmlns:a16="http://schemas.microsoft.com/office/drawing/2014/main" val="260254280"/>
                    </a:ext>
                  </a:extLst>
                </a:gridCol>
                <a:gridCol w="860330">
                  <a:extLst>
                    <a:ext uri="{9D8B030D-6E8A-4147-A177-3AD203B41FA5}">
                      <a16:colId xmlns:a16="http://schemas.microsoft.com/office/drawing/2014/main" val="1567103226"/>
                    </a:ext>
                  </a:extLst>
                </a:gridCol>
                <a:gridCol w="978946">
                  <a:extLst>
                    <a:ext uri="{9D8B030D-6E8A-4147-A177-3AD203B41FA5}">
                      <a16:colId xmlns:a16="http://schemas.microsoft.com/office/drawing/2014/main" val="3744485847"/>
                    </a:ext>
                  </a:extLst>
                </a:gridCol>
                <a:gridCol w="785309">
                  <a:extLst>
                    <a:ext uri="{9D8B030D-6E8A-4147-A177-3AD203B41FA5}">
                      <a16:colId xmlns:a16="http://schemas.microsoft.com/office/drawing/2014/main" val="215241821"/>
                    </a:ext>
                  </a:extLst>
                </a:gridCol>
              </a:tblGrid>
              <a:tr h="365835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venir Book" panose="02000503020000020003" pitchFamily="2" charset="0"/>
                        </a:rPr>
                        <a:t>All Traditional Inductions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Fent. or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Norfent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. Detected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862705"/>
                  </a:ext>
                </a:extLst>
              </a:tr>
              <a:tr h="26387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p-value</a:t>
                      </a:r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p-value</a:t>
                      </a: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75973"/>
                  </a:ext>
                </a:extLst>
              </a:tr>
              <a:tr h="26387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n = 26 (11.5%)</a:t>
                      </a:r>
                      <a:endParaRPr lang="en-US" sz="1400" b="0" i="1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n = 200 (88.5%)</a:t>
                      </a:r>
                      <a:endParaRPr lang="en-US" sz="1400" b="0" i="1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20 (16.3%)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103 (83.7%)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62262"/>
                  </a:ext>
                </a:extLst>
              </a:tr>
              <a:tr h="26387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Initial dose</a:t>
                      </a:r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0.271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0.333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5355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 (6.5%)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29 (93.5%)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 (9.5%)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19 (90.5%)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2728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4mg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16 (11.0%)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129 (89.0%)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13 (16.3%)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67 (83.7%)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030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8mg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8 (17.4%)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38 (82.6%)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5 (25.0%)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15 (75.0%)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33286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sng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12mg SL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 (0%)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4 (100%)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 (0%)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 (100%)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925992"/>
                  </a:ext>
                </a:extLst>
              </a:tr>
              <a:tr h="29704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COWS before </a:t>
                      </a:r>
                      <a:r>
                        <a:rPr lang="en-US" sz="1400" b="1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bup</a:t>
                      </a:r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0.497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0.364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44353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COWS 8-12</a:t>
                      </a:r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15 (10.4%)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129 (89.6%)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 (14.8%)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69 (85.2%)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8060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COWS </a:t>
                      </a:r>
                      <a:r>
                        <a:rPr lang="en-US" sz="1400" u="sng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11 (13.4%)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71 (86.6%)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8 (19.0%)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34 (81.0%)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12643"/>
                  </a:ext>
                </a:extLst>
              </a:tr>
              <a:tr h="26387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BMI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0.150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venir Book" panose="02000503020000020003" pitchFamily="2" charset="0"/>
                        </a:rPr>
                        <a:t>0.017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33930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&lt;18.5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0 (0%)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11 (100%)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 (0%)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8 (100%)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4775"/>
                  </a:ext>
                </a:extLst>
              </a:tr>
              <a:tr h="26958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18.5-25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12 (10.9%)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98 (89.1%)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7 (11.9%)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52 (88.1%)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82186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25-30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8 (11.0%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65 (89.0%)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7 (18.4%)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31 (81.6%)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0893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&gt;30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6 (18.8%)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venir Book" panose="02000503020000020003" pitchFamily="2" charset="0"/>
                        </a:rPr>
                        <a:t>26 (81.2%)</a:t>
                      </a:r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6 (33.3%)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 (66.7%)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6557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8EABA93-6754-AE47-0EB5-30744A5DEA08}"/>
              </a:ext>
            </a:extLst>
          </p:cNvPr>
          <p:cNvCxnSpPr/>
          <p:nvPr/>
        </p:nvCxnSpPr>
        <p:spPr>
          <a:xfrm>
            <a:off x="153600" y="401625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A0C12B4-25A1-D400-8616-1E7461EC0418}"/>
              </a:ext>
            </a:extLst>
          </p:cNvPr>
          <p:cNvCxnSpPr/>
          <p:nvPr/>
        </p:nvCxnSpPr>
        <p:spPr>
          <a:xfrm>
            <a:off x="167293" y="5036337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6DC2D28-89E4-4643-FF8B-69C467CF9D42}"/>
              </a:ext>
            </a:extLst>
          </p:cNvPr>
          <p:cNvSpPr/>
          <p:nvPr/>
        </p:nvSpPr>
        <p:spPr>
          <a:xfrm>
            <a:off x="5099125" y="3653578"/>
            <a:ext cx="2721683" cy="13314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5720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92C7CA-B38E-3C76-F3F4-5715ED1C978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864DB03D-410A-FC6A-6A1D-8F6FC3C06A39}"/>
              </a:ext>
            </a:extLst>
          </p:cNvPr>
          <p:cNvSpPr txBox="1">
            <a:spLocks/>
          </p:cNvSpPr>
          <p:nvPr/>
        </p:nvSpPr>
        <p:spPr>
          <a:xfrm>
            <a:off x="57150" y="85730"/>
            <a:ext cx="866394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Fentanyl Concentration in Urine as a Risk Factor for PW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E69BA7-9443-8B92-26FE-44F5EC95C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293041"/>
              </p:ext>
            </p:extLst>
          </p:nvPr>
        </p:nvGraphicFramePr>
        <p:xfrm>
          <a:off x="1778291" y="527489"/>
          <a:ext cx="5061637" cy="447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517">
                  <a:extLst>
                    <a:ext uri="{9D8B030D-6E8A-4147-A177-3AD203B41FA5}">
                      <a16:colId xmlns:a16="http://schemas.microsoft.com/office/drawing/2014/main" val="3552621865"/>
                    </a:ext>
                  </a:extLst>
                </a:gridCol>
                <a:gridCol w="1483048">
                  <a:extLst>
                    <a:ext uri="{9D8B030D-6E8A-4147-A177-3AD203B41FA5}">
                      <a16:colId xmlns:a16="http://schemas.microsoft.com/office/drawing/2014/main" val="3550671794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527099503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4272620547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729684984"/>
                    </a:ext>
                  </a:extLst>
                </a:gridCol>
                <a:gridCol w="934772">
                  <a:extLst>
                    <a:ext uri="{9D8B030D-6E8A-4147-A177-3AD203B41FA5}">
                      <a16:colId xmlns:a16="http://schemas.microsoft.com/office/drawing/2014/main" val="1101157724"/>
                    </a:ext>
                  </a:extLst>
                </a:gridCol>
              </a:tblGrid>
              <a:tr h="240119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(%)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  <a:latin typeface="Avenir Book" panose="02000503020000020003" pitchFamily="2" charset="0"/>
                        </a:rPr>
                        <a:t>p-value*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2031"/>
                  </a:ext>
                </a:extLst>
              </a:tr>
              <a:tr h="1478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1" u="none" strike="noStrike" dirty="0">
                          <a:effectLst/>
                          <a:latin typeface="Avenir Book" panose="02000503020000020003" pitchFamily="2" charset="0"/>
                        </a:rPr>
                        <a:t>n = 22</a:t>
                      </a:r>
                      <a:endParaRPr lang="en-US" sz="1500" b="0" i="1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1" u="none" strike="noStrike" dirty="0">
                          <a:effectLst/>
                          <a:latin typeface="Avenir Book" panose="02000503020000020003" pitchFamily="2" charset="0"/>
                        </a:rPr>
                        <a:t>n = 148</a:t>
                      </a:r>
                      <a:endParaRPr lang="en-US" sz="1500" b="0" i="1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445679"/>
                  </a:ext>
                </a:extLst>
              </a:tr>
              <a:tr h="1478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Fentanyl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066820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Not present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149148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1-500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057209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&gt;500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05007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Norfentanyl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87733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Not detected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2004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1-1000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344738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&gt;1000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426231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97840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71253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04396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09477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51316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45953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49818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79506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806260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238EF3-09B5-55BB-161F-BDACA596DDB3}"/>
              </a:ext>
            </a:extLst>
          </p:cNvPr>
          <p:cNvCxnSpPr/>
          <p:nvPr/>
        </p:nvCxnSpPr>
        <p:spPr>
          <a:xfrm>
            <a:off x="153600" y="401625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408B529-EEBC-EA12-85F6-D3401AAB73E9}"/>
              </a:ext>
            </a:extLst>
          </p:cNvPr>
          <p:cNvCxnSpPr/>
          <p:nvPr/>
        </p:nvCxnSpPr>
        <p:spPr>
          <a:xfrm>
            <a:off x="167293" y="5036337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62855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92C7CA-B38E-3C76-F3F4-5715ED1C978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864DB03D-410A-FC6A-6A1D-8F6FC3C06A39}"/>
              </a:ext>
            </a:extLst>
          </p:cNvPr>
          <p:cNvSpPr txBox="1">
            <a:spLocks/>
          </p:cNvSpPr>
          <p:nvPr/>
        </p:nvSpPr>
        <p:spPr>
          <a:xfrm>
            <a:off x="57150" y="85730"/>
            <a:ext cx="866394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Fentanyl Concentration in Urine as a Risk Factor for PW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E69BA7-9443-8B92-26FE-44F5EC95C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0124"/>
              </p:ext>
            </p:extLst>
          </p:nvPr>
        </p:nvGraphicFramePr>
        <p:xfrm>
          <a:off x="1778291" y="527489"/>
          <a:ext cx="5061637" cy="447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517">
                  <a:extLst>
                    <a:ext uri="{9D8B030D-6E8A-4147-A177-3AD203B41FA5}">
                      <a16:colId xmlns:a16="http://schemas.microsoft.com/office/drawing/2014/main" val="3552621865"/>
                    </a:ext>
                  </a:extLst>
                </a:gridCol>
                <a:gridCol w="1483048">
                  <a:extLst>
                    <a:ext uri="{9D8B030D-6E8A-4147-A177-3AD203B41FA5}">
                      <a16:colId xmlns:a16="http://schemas.microsoft.com/office/drawing/2014/main" val="3550671794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527099503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4272620547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729684984"/>
                    </a:ext>
                  </a:extLst>
                </a:gridCol>
                <a:gridCol w="934772">
                  <a:extLst>
                    <a:ext uri="{9D8B030D-6E8A-4147-A177-3AD203B41FA5}">
                      <a16:colId xmlns:a16="http://schemas.microsoft.com/office/drawing/2014/main" val="1101157724"/>
                    </a:ext>
                  </a:extLst>
                </a:gridCol>
              </a:tblGrid>
              <a:tr h="240119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(%)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  <a:latin typeface="Avenir Book" panose="02000503020000020003" pitchFamily="2" charset="0"/>
                        </a:rPr>
                        <a:t>p-value*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2031"/>
                  </a:ext>
                </a:extLst>
              </a:tr>
              <a:tr h="1478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1" u="none" strike="noStrike" dirty="0">
                          <a:effectLst/>
                          <a:latin typeface="Avenir Book" panose="02000503020000020003" pitchFamily="2" charset="0"/>
                        </a:rPr>
                        <a:t>n = 22</a:t>
                      </a:r>
                      <a:endParaRPr lang="en-US" sz="1500" b="0" i="1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1" u="none" strike="noStrike" dirty="0">
                          <a:effectLst/>
                          <a:latin typeface="Avenir Book" panose="02000503020000020003" pitchFamily="2" charset="0"/>
                        </a:rPr>
                        <a:t>n = 148</a:t>
                      </a:r>
                      <a:endParaRPr lang="en-US" sz="1500" b="0" i="1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445679"/>
                  </a:ext>
                </a:extLst>
              </a:tr>
              <a:tr h="1478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Fentanyl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effectLst/>
                          <a:highlight>
                            <a:srgbClr val="FFFF00"/>
                          </a:highlight>
                          <a:latin typeface="Avenir Book" panose="02000503020000020003" pitchFamily="2" charset="0"/>
                        </a:rPr>
                        <a:t>0.014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066820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Not present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effectLst/>
                          <a:latin typeface="Avenir Book" panose="02000503020000020003" pitchFamily="2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49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(3.9)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149148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1-500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effectLst/>
                          <a:latin typeface="Avenir Book" panose="02000503020000020003" pitchFamily="2" charset="0"/>
                        </a:rPr>
                        <a:t>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87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effectLst/>
                          <a:latin typeface="Avenir Book" panose="02000503020000020003" pitchFamily="2" charset="0"/>
                        </a:rPr>
                        <a:t>(15.5)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057209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&gt;500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effectLst/>
                          <a:latin typeface="Avenir Book" panose="02000503020000020003" pitchFamily="2" charset="0"/>
                        </a:rPr>
                        <a:t>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(25.0)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05007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effectLst/>
                          <a:latin typeface="Avenir Book" panose="02000503020000020003" pitchFamily="2" charset="0"/>
                        </a:rPr>
                        <a:t>Norfentanyl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effectLst/>
                          <a:highlight>
                            <a:srgbClr val="FFFF00"/>
                          </a:highlight>
                          <a:latin typeface="Avenir Book" panose="02000503020000020003" pitchFamily="2" charset="0"/>
                        </a:rPr>
                        <a:t>0.006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87733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Not detected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effectLst/>
                          <a:latin typeface="Avenir Book" panose="02000503020000020003" pitchFamily="2" charset="0"/>
                        </a:rPr>
                        <a:t>45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(4.3)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2004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1-1000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51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(8.9)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344738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&gt;1000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effectLst/>
                          <a:latin typeface="Avenir Book" panose="02000503020000020003" pitchFamily="2" charset="0"/>
                        </a:rPr>
                        <a:t>52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  <a:latin typeface="Avenir Book" panose="02000503020000020003" pitchFamily="2" charset="0"/>
                        </a:rPr>
                        <a:t>(22.4)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426231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97840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71253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04396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09477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51316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45953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49818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79506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80626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8D6CB81-03F3-7403-EEF6-EC5697EBAD50}"/>
              </a:ext>
            </a:extLst>
          </p:cNvPr>
          <p:cNvSpPr/>
          <p:nvPr/>
        </p:nvSpPr>
        <p:spPr>
          <a:xfrm>
            <a:off x="1668780" y="973014"/>
            <a:ext cx="5303520" cy="1918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238EF3-09B5-55BB-161F-BDACA596DDB3}"/>
              </a:ext>
            </a:extLst>
          </p:cNvPr>
          <p:cNvCxnSpPr/>
          <p:nvPr/>
        </p:nvCxnSpPr>
        <p:spPr>
          <a:xfrm>
            <a:off x="153600" y="401625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408B529-EEBC-EA12-85F6-D3401AAB73E9}"/>
              </a:ext>
            </a:extLst>
          </p:cNvPr>
          <p:cNvCxnSpPr/>
          <p:nvPr/>
        </p:nvCxnSpPr>
        <p:spPr>
          <a:xfrm>
            <a:off x="167293" y="5036337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099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10551A-273E-8EA4-560A-60C9801D0EF9}"/>
              </a:ext>
            </a:extLst>
          </p:cNvPr>
          <p:cNvSpPr txBox="1"/>
          <p:nvPr/>
        </p:nvSpPr>
        <p:spPr>
          <a:xfrm>
            <a:off x="245391" y="4584747"/>
            <a:ext cx="681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Incidence of Buprenorphine Precipitated Withdrawal in Hospitalized Patients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AMERSA 2023 Annual Conference | Ashish Thakrar apthakrar@pennmedicine.upenn.edu </a:t>
            </a:r>
          </a:p>
        </p:txBody>
      </p:sp>
      <p:sp>
        <p:nvSpPr>
          <p:cNvPr id="2" name="Google Shape;363;p32">
            <a:extLst>
              <a:ext uri="{FF2B5EF4-FFF2-40B4-BE49-F238E27FC236}">
                <a16:creationId xmlns:a16="http://schemas.microsoft.com/office/drawing/2014/main" id="{41768F04-7845-94E2-E1E0-68A726A9AB03}"/>
              </a:ext>
            </a:extLst>
          </p:cNvPr>
          <p:cNvSpPr txBox="1">
            <a:spLocks/>
          </p:cNvSpPr>
          <p:nvPr/>
        </p:nvSpPr>
        <p:spPr>
          <a:xfrm>
            <a:off x="245391" y="309911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Conclusions, Limitations,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76E72-C862-0A43-0BE4-0108BEBF88A1}"/>
              </a:ext>
            </a:extLst>
          </p:cNvPr>
          <p:cNvSpPr txBox="1">
            <a:spLocks/>
          </p:cNvSpPr>
          <p:nvPr/>
        </p:nvSpPr>
        <p:spPr>
          <a:xfrm>
            <a:off x="0" y="813308"/>
            <a:ext cx="8520600" cy="35661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1pPr>
            <a:lvl2pPr marL="228600" marR="0" lvl="1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2pPr>
            <a:lvl3pPr marL="457200" marR="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Microsoft Sans Serif" panose="020B0604020202020204" pitchFamily="34" charset="0"/>
              <a:buChar char="—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3pPr>
            <a:lvl4pPr marL="685800" marR="0" lvl="3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4pPr>
            <a:lvl5pPr marL="914400" marR="0" lvl="4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3495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Conclusions: </a:t>
            </a:r>
          </a:p>
          <a:p>
            <a:pPr marL="573088" indent="-3381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Among 226 traditional or high dose buprenorphine initiations at 3 hospitals in Philadelphia, </a:t>
            </a:r>
            <a:r>
              <a:rPr lang="en-US" b="1" dirty="0">
                <a:highlight>
                  <a:srgbClr val="FFFF00"/>
                </a:highlight>
              </a:rPr>
              <a:t>PW incidence ranged from 11.5-16.3%</a:t>
            </a:r>
          </a:p>
          <a:p>
            <a:pPr marL="573088" lvl="1" indent="-3444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Future studies should explore whether </a:t>
            </a:r>
            <a:r>
              <a:rPr lang="en-US" b="1" u="sng" dirty="0"/>
              <a:t>higher BMI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u="sng" dirty="0"/>
              <a:t>higher  fentanyl/norfentanyl concentrations</a:t>
            </a:r>
            <a:r>
              <a:rPr lang="en-US" b="1" dirty="0"/>
              <a:t> </a:t>
            </a:r>
            <a:r>
              <a:rPr lang="en-US" dirty="0"/>
              <a:t>predict risk for PW</a:t>
            </a:r>
          </a:p>
          <a:p>
            <a:pPr marL="234950"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Limitations:</a:t>
            </a:r>
          </a:p>
          <a:p>
            <a:pPr marL="57785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Retrospective, Philadelphia, did not correct for multiple comparisons</a:t>
            </a:r>
          </a:p>
          <a:p>
            <a:pPr marL="57785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Risk of bias: Who accepted </a:t>
            </a:r>
            <a:r>
              <a:rPr lang="en-US" dirty="0" err="1"/>
              <a:t>bup</a:t>
            </a:r>
            <a:r>
              <a:rPr lang="en-US" dirty="0"/>
              <a:t>? Who had COWS documented?</a:t>
            </a:r>
          </a:p>
          <a:p>
            <a:pPr lvl="1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Next steps:</a:t>
            </a:r>
          </a:p>
          <a:p>
            <a:pPr marL="5715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Funded R34 will prospectively test PW ~ fent/</a:t>
            </a:r>
            <a:r>
              <a:rPr lang="en-US" dirty="0" err="1"/>
              <a:t>norfent</a:t>
            </a:r>
            <a:r>
              <a:rPr lang="en-US" dirty="0"/>
              <a:t> concentration</a:t>
            </a:r>
          </a:p>
        </p:txBody>
      </p:sp>
    </p:spTree>
    <p:extLst>
      <p:ext uri="{BB962C8B-B14F-4D97-AF65-F5344CB8AC3E}">
        <p14:creationId xmlns:p14="http://schemas.microsoft.com/office/powerpoint/2010/main" val="3841729609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p57"/>
          <p:cNvSpPr txBox="1">
            <a:spLocks noGrp="1"/>
          </p:cNvSpPr>
          <p:nvPr>
            <p:ph type="subTitle" idx="1"/>
          </p:nvPr>
        </p:nvSpPr>
        <p:spPr>
          <a:xfrm>
            <a:off x="2211977" y="1845888"/>
            <a:ext cx="5033553" cy="431400"/>
          </a:xfrm>
          <a:prstGeom prst="rect">
            <a:avLst/>
          </a:prstGeom>
        </p:spPr>
        <p:txBody>
          <a:bodyPr spcFirstLastPara="1" vert="horz" wrap="square" lIns="91425" tIns="91425" rIns="91425" bIns="91425" numCol="1" rtlCol="0" anchor="t" anchorCtr="0">
            <a:noAutofit/>
          </a:bodyPr>
          <a:lstStyle/>
          <a:p>
            <a:pPr>
              <a:buClr>
                <a:schemeClr val="accent1"/>
              </a:buClr>
              <a:buSzPct val="61000"/>
              <a:buNone/>
            </a:pPr>
            <a:r>
              <a:rPr lang="en-US" sz="3600" dirty="0">
                <a:solidFill>
                  <a:schemeClr val="accent1"/>
                </a:solidFill>
                <a:uFill>
                  <a:noFill/>
                </a:uFill>
              </a:rPr>
              <a:t>Questions &amp; Discussion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6" name="Google Shape;886;p57">
            <a:extLst>
              <a:ext uri="{FF2B5EF4-FFF2-40B4-BE49-F238E27FC236}">
                <a16:creationId xmlns:a16="http://schemas.microsoft.com/office/drawing/2014/main" id="{E11D060F-A122-60B3-F9CF-6123DEC7A5E1}"/>
              </a:ext>
            </a:extLst>
          </p:cNvPr>
          <p:cNvSpPr txBox="1">
            <a:spLocks/>
          </p:cNvSpPr>
          <p:nvPr/>
        </p:nvSpPr>
        <p:spPr>
          <a:xfrm>
            <a:off x="174260" y="180442"/>
            <a:ext cx="5150100" cy="431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lang="en-US" sz="2800" b="1" i="0" u="none" strike="noStrike" cap="all" baseline="0">
                <a:solidFill>
                  <a:schemeClr val="accent1"/>
                </a:solidFill>
                <a:latin typeface="Gill Sans MT" panose="020B0502020104020203" pitchFamily="34" charset="77"/>
                <a:ea typeface="Calibri Light" panose="020F0302020204030204" pitchFamily="34" charset="0"/>
                <a:cs typeface="Calibri Light" panose="020F0302020204030204" pitchFamily="34" charset="0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pPr algn="l"/>
            <a:endParaRPr lang="en-US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A2AD2F-4548-E17D-7DDC-653C53766359}"/>
              </a:ext>
            </a:extLst>
          </p:cNvPr>
          <p:cNvSpPr txBox="1"/>
          <p:nvPr/>
        </p:nvSpPr>
        <p:spPr>
          <a:xfrm>
            <a:off x="245391" y="4584747"/>
            <a:ext cx="681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Xylazine Testing &amp; Withdrawal Among Hospitalized Patients in Philadelphia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SGIM 2023 Annual Conference | Ashish Thakrar apthakrar@pennmedicine.upenn.edu </a:t>
            </a:r>
          </a:p>
        </p:txBody>
      </p:sp>
    </p:spTree>
    <p:extLst>
      <p:ext uri="{BB962C8B-B14F-4D97-AF65-F5344CB8AC3E}">
        <p14:creationId xmlns:p14="http://schemas.microsoft.com/office/powerpoint/2010/main" val="3910148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21BEA-7AEF-62A7-9F18-135C1558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3546D-25E1-5037-30C2-1817A3DB1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746522"/>
            <a:ext cx="8520600" cy="356616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400" dirty="0" err="1"/>
              <a:t>Varshneya</a:t>
            </a:r>
            <a:r>
              <a:rPr lang="en-US" sz="1400" dirty="0"/>
              <a:t> NB, Thakrar AP, </a:t>
            </a:r>
            <a:r>
              <a:rPr lang="en-US" sz="1400" dirty="0" err="1"/>
              <a:t>Hobelmann</a:t>
            </a:r>
            <a:r>
              <a:rPr lang="en-US" sz="1400" dirty="0"/>
              <a:t> JG, Dunn KE, </a:t>
            </a:r>
            <a:r>
              <a:rPr lang="en-US" sz="1400" dirty="0" err="1"/>
              <a:t>Huhn</a:t>
            </a:r>
            <a:r>
              <a:rPr lang="en-US" sz="1400" dirty="0"/>
              <a:t> AS. Evidence of Buprenorphine-precipitated Withdrawal in Persons Who Use Fentanyl. </a:t>
            </a:r>
            <a:r>
              <a:rPr lang="en-US" sz="1400" i="1" dirty="0"/>
              <a:t>Journal of Addiction Medicine</a:t>
            </a:r>
            <a:r>
              <a:rPr lang="en-US" sz="1400" dirty="0"/>
              <a:t>. 2021; doi:</a:t>
            </a:r>
            <a:r>
              <a:rPr lang="en-US" sz="1400" dirty="0">
                <a:hlinkClick r:id="rId3"/>
              </a:rPr>
              <a:t>10.1097/ADM.0000000000000922</a:t>
            </a:r>
            <a:endParaRPr lang="en-US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400" dirty="0"/>
              <a:t>Shearer D, Young S, Fairbairn N, Brar R. Challenges with buprenorphine inductions in the context of the fentanyl overdose crisis: A case series. </a:t>
            </a:r>
            <a:r>
              <a:rPr lang="en-US" sz="1400" i="1" dirty="0"/>
              <a:t>Drug Alcohol Rev</a:t>
            </a:r>
            <a:r>
              <a:rPr lang="en-US" sz="1400" dirty="0"/>
              <a:t>. Published online October 13, 2021:dar.13394. doi:</a:t>
            </a:r>
            <a:r>
              <a:rPr lang="en-US" sz="1400" dirty="0">
                <a:hlinkClick r:id="rId4"/>
              </a:rPr>
              <a:t>10.1111/dar.13394</a:t>
            </a:r>
            <a:endParaRPr lang="en-US" sz="14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400" dirty="0"/>
              <a:t>Spadaro A, </a:t>
            </a:r>
            <a:r>
              <a:rPr lang="en-US" sz="1400" dirty="0" err="1"/>
              <a:t>Faude</a:t>
            </a:r>
            <a:r>
              <a:rPr lang="en-US" sz="1400" dirty="0"/>
              <a:t> S, Perrone J, et al. Precipitated opioid withdrawal after buprenorphine administration in patients presenting to the emergency department: A case series. </a:t>
            </a:r>
            <a:r>
              <a:rPr lang="en-US" sz="1400" i="1" dirty="0"/>
              <a:t>JACEP Open</a:t>
            </a:r>
            <a:r>
              <a:rPr lang="en-US" sz="1400" dirty="0"/>
              <a:t>. 2023;4(1). doi:</a:t>
            </a:r>
            <a:r>
              <a:rPr lang="en-US" sz="1400" dirty="0">
                <a:hlinkClick r:id="rId5"/>
              </a:rPr>
              <a:t>10.1002/emp2.12880</a:t>
            </a:r>
            <a:endParaRPr lang="en-US" sz="14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400" dirty="0"/>
              <a:t>Weimer MB, Herring AA, Kawasaki SS, Meyer M, </a:t>
            </a:r>
            <a:r>
              <a:rPr lang="en-US" sz="1400" dirty="0" err="1"/>
              <a:t>Kleykamp</a:t>
            </a:r>
            <a:r>
              <a:rPr lang="en-US" sz="1400" dirty="0"/>
              <a:t> BA, Ramsey KS. ASAM Clinical Considerations: Buprenorphine Treatment of Opioid Use Disorder for Individuals Using High-potency Synthetic Opioids. </a:t>
            </a:r>
            <a:r>
              <a:rPr lang="en-US" sz="1400" i="1" dirty="0"/>
              <a:t>J Addict Med</a:t>
            </a:r>
            <a:r>
              <a:rPr lang="en-US" sz="1400" dirty="0"/>
              <a:t>. Published online July 28, 2023. doi:</a:t>
            </a:r>
            <a:r>
              <a:rPr lang="en-US" sz="1400" dirty="0">
                <a:hlinkClick r:id="rId6"/>
              </a:rPr>
              <a:t>10.1097/ADM.0000000000001202</a:t>
            </a:r>
            <a:endParaRPr lang="en-US" sz="14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400" dirty="0"/>
              <a:t>Thakrar AP, </a:t>
            </a:r>
            <a:r>
              <a:rPr lang="en-US" sz="1400" dirty="0" err="1"/>
              <a:t>Faude</a:t>
            </a:r>
            <a:r>
              <a:rPr lang="en-US" sz="1400" dirty="0"/>
              <a:t> S, Perrone J, et al. Association of Urine Fentanyl Concentration With Severity of Opioid Withdrawal Among Patients Presenting to the Emergency Department. </a:t>
            </a:r>
            <a:r>
              <a:rPr lang="en-US" sz="1400" i="1" dirty="0"/>
              <a:t>J Addict Med</a:t>
            </a:r>
            <a:r>
              <a:rPr lang="en-US" sz="1400" dirty="0"/>
              <a:t>. 2023;Publish Ahead of Print. doi:</a:t>
            </a:r>
            <a:r>
              <a:rPr lang="en-US" sz="1400" dirty="0">
                <a:hlinkClick r:id="rId7"/>
              </a:rPr>
              <a:t>10.1097/ADM.0000000000001155</a:t>
            </a:r>
            <a:endParaRPr lang="en-US" sz="14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4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4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4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B8AD3A-0C54-2D31-167B-350B29354978}"/>
              </a:ext>
            </a:extLst>
          </p:cNvPr>
          <p:cNvSpPr txBox="1"/>
          <p:nvPr/>
        </p:nvSpPr>
        <p:spPr>
          <a:xfrm>
            <a:off x="245391" y="4584747"/>
            <a:ext cx="681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Incidence of Buprenorphine Precipitated Withdrawal in Hospitalized Patients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AMERSA 2023 Annual Conference | Ashish Thakrar apthakrar@pennmedicine.upenn.edu </a:t>
            </a:r>
          </a:p>
        </p:txBody>
      </p:sp>
    </p:spTree>
    <p:extLst>
      <p:ext uri="{BB962C8B-B14F-4D97-AF65-F5344CB8AC3E}">
        <p14:creationId xmlns:p14="http://schemas.microsoft.com/office/powerpoint/2010/main" val="404461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8CBFC2E-F075-064A-141C-32BFE6D38391}"/>
              </a:ext>
            </a:extLst>
          </p:cNvPr>
          <p:cNvSpPr txBox="1">
            <a:spLocks/>
          </p:cNvSpPr>
          <p:nvPr/>
        </p:nvSpPr>
        <p:spPr>
          <a:xfrm>
            <a:off x="-552299" y="4830457"/>
            <a:ext cx="0" cy="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GB" sz="1350" dirty="0">
              <a:solidFill>
                <a:schemeClr val="bg2"/>
              </a:solidFill>
              <a:latin typeface="Avenir Book" panose="02000503020000020003" pitchFamily="2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80E5E93-8800-D9FE-41B2-ABA8CFFEC8F2}"/>
              </a:ext>
            </a:extLst>
          </p:cNvPr>
          <p:cNvSpPr txBox="1">
            <a:spLocks/>
          </p:cNvSpPr>
          <p:nvPr/>
        </p:nvSpPr>
        <p:spPr>
          <a:xfrm>
            <a:off x="-552299" y="4830457"/>
            <a:ext cx="0" cy="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/>
              </a:buClr>
            </a:pPr>
            <a:endParaRPr lang="en-GB" sz="1350" dirty="0">
              <a:solidFill>
                <a:schemeClr val="bg2"/>
              </a:solidFill>
              <a:latin typeface="Avenir Book" panose="02000503020000020003" pitchFamily="2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050966A-7290-228A-2189-F18A5B309480}"/>
              </a:ext>
            </a:extLst>
          </p:cNvPr>
          <p:cNvSpPr txBox="1">
            <a:spLocks/>
          </p:cNvSpPr>
          <p:nvPr/>
        </p:nvSpPr>
        <p:spPr>
          <a:xfrm flipV="1">
            <a:off x="-552299" y="4830457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333" b="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chemeClr val="bg2"/>
              </a:buClr>
            </a:pPr>
            <a:endParaRPr lang="en-GB" sz="1000" dirty="0">
              <a:solidFill>
                <a:schemeClr val="bg2"/>
              </a:solidFill>
              <a:latin typeface="Avenir Book" panose="02000503020000020003" pitchFamily="2" charset="0"/>
            </a:endParaRPr>
          </a:p>
        </p:txBody>
      </p:sp>
      <p:sp>
        <p:nvSpPr>
          <p:cNvPr id="6" name="Google Shape;351;p31">
            <a:extLst>
              <a:ext uri="{FF2B5EF4-FFF2-40B4-BE49-F238E27FC236}">
                <a16:creationId xmlns:a16="http://schemas.microsoft.com/office/drawing/2014/main" id="{D89B780E-8675-D91F-2C02-0B17957FBC51}"/>
              </a:ext>
            </a:extLst>
          </p:cNvPr>
          <p:cNvSpPr txBox="1">
            <a:spLocks/>
          </p:cNvSpPr>
          <p:nvPr/>
        </p:nvSpPr>
        <p:spPr>
          <a:xfrm>
            <a:off x="374494" y="1085885"/>
            <a:ext cx="6201216" cy="297172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136800" indent="-1368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Calibri Light" panose="020F0302020204030204" pitchFamily="34" charset="0"/>
              <a:buChar char="•"/>
              <a:defRPr sz="1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273600" indent="-1368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100"/>
              </a:spcAft>
              <a:buClr>
                <a:srgbClr val="9EC3E1"/>
              </a:buClr>
              <a:buFont typeface="Calibri Light" panose="020F0302020204030204" pitchFamily="34" charset="0"/>
              <a:buChar char="•"/>
              <a:defRPr sz="1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 marL="410400" indent="-1368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Font typeface="Calibri Light" panose="020F0302020204030204" pitchFamily="34" charset="0"/>
              <a:buChar char="•"/>
              <a:defRPr sz="1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Font typeface="Calibri Light" panose="020F0302020204030204" pitchFamily="34" charset="0"/>
              <a:buChar char="​"/>
              <a:defRPr sz="2400" b="1" kern="1200" cap="all" spc="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alibri Light" panose="020F0302020204030204" pitchFamily="34" charset="0"/>
              <a:buChar char="​"/>
              <a:tabLst/>
              <a:defRPr sz="1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Font typeface="Berlingske Serif Text Office"/>
              <a:buNone/>
              <a:defRPr sz="1600" b="1" kern="1200" cap="all" spc="18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0" marR="0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 typeface="Calibri Light" panose="020F0302020204030204" pitchFamily="34" charset="0"/>
              <a:buChar char="​"/>
              <a:tabLst/>
              <a:defRPr sz="1200" b="0" kern="1200" cap="none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36800" marR="0" indent="-1368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1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74000"/>
              </a:lnSpc>
              <a:spcBef>
                <a:spcPts val="1200"/>
              </a:spcBef>
              <a:spcAft>
                <a:spcPts val="1200"/>
              </a:spcAft>
              <a:buFont typeface="Calibri Light" panose="020F0302020204030204" pitchFamily="34" charset="0"/>
              <a:buChar char="​"/>
              <a:defRPr sz="7500" kern="1200" cap="all" baseline="0">
                <a:solidFill>
                  <a:srgbClr val="D8E7F3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176213" indent="-176213">
              <a:buClr>
                <a:schemeClr val="bg2"/>
              </a:buClr>
              <a:buSzPct val="100000"/>
            </a:pPr>
            <a:r>
              <a:rPr lang="en-US" sz="1800" dirty="0">
                <a:solidFill>
                  <a:schemeClr val="bg2"/>
                </a:solidFill>
                <a:latin typeface="Avenir Book" panose="02000503020000020003" pitchFamily="2" charset="0"/>
              </a:rPr>
              <a:t>No disclosures or conflicts of interest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3529D7-2FCF-E8E1-B4BA-2FF4D766387A}"/>
              </a:ext>
            </a:extLst>
          </p:cNvPr>
          <p:cNvSpPr txBox="1"/>
          <p:nvPr/>
        </p:nvSpPr>
        <p:spPr>
          <a:xfrm>
            <a:off x="245391" y="4584747"/>
            <a:ext cx="681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Incidence of Buprenorphine Precipitated Withdrawal in Hospitalized Patients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AMERSA 2023 Annual Conference | Ashish Thakrar apthakrar@pennmedicine.upenn.edu </a:t>
            </a:r>
          </a:p>
        </p:txBody>
      </p:sp>
      <p:sp>
        <p:nvSpPr>
          <p:cNvPr id="11" name="Google Shape;363;p32">
            <a:extLst>
              <a:ext uri="{FF2B5EF4-FFF2-40B4-BE49-F238E27FC236}">
                <a16:creationId xmlns:a16="http://schemas.microsoft.com/office/drawing/2014/main" id="{BED1E9B2-41A2-5BFE-D02B-72799782BFB4}"/>
              </a:ext>
            </a:extLst>
          </p:cNvPr>
          <p:cNvSpPr txBox="1">
            <a:spLocks/>
          </p:cNvSpPr>
          <p:nvPr/>
        </p:nvSpPr>
        <p:spPr>
          <a:xfrm>
            <a:off x="290734" y="309912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Disclosures</a:t>
            </a:r>
          </a:p>
        </p:txBody>
      </p:sp>
    </p:spTree>
    <p:extLst>
      <p:ext uri="{BB962C8B-B14F-4D97-AF65-F5344CB8AC3E}">
        <p14:creationId xmlns:p14="http://schemas.microsoft.com/office/powerpoint/2010/main" val="2792827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p57"/>
          <p:cNvSpPr txBox="1">
            <a:spLocks noGrp="1"/>
          </p:cNvSpPr>
          <p:nvPr>
            <p:ph type="subTitle" idx="1"/>
          </p:nvPr>
        </p:nvSpPr>
        <p:spPr>
          <a:xfrm>
            <a:off x="2211977" y="1845888"/>
            <a:ext cx="5033553" cy="431400"/>
          </a:xfrm>
          <a:prstGeom prst="rect">
            <a:avLst/>
          </a:prstGeom>
        </p:spPr>
        <p:txBody>
          <a:bodyPr spcFirstLastPara="1" vert="horz" wrap="square" lIns="91425" tIns="91425" rIns="91425" bIns="91425" numCol="1" rtlCol="0" anchor="t" anchorCtr="0">
            <a:noAutofit/>
          </a:bodyPr>
          <a:lstStyle/>
          <a:p>
            <a:pPr algn="ctr">
              <a:buClr>
                <a:schemeClr val="accent1"/>
              </a:buClr>
              <a:buSzPct val="61000"/>
              <a:buNone/>
            </a:pPr>
            <a:r>
              <a:rPr lang="en-US" sz="3600" dirty="0">
                <a:solidFill>
                  <a:schemeClr val="accent1"/>
                </a:solidFill>
                <a:uFill>
                  <a:noFill/>
                </a:uFill>
              </a:rPr>
              <a:t>Extra Slides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6" name="Google Shape;886;p57">
            <a:extLst>
              <a:ext uri="{FF2B5EF4-FFF2-40B4-BE49-F238E27FC236}">
                <a16:creationId xmlns:a16="http://schemas.microsoft.com/office/drawing/2014/main" id="{E11D060F-A122-60B3-F9CF-6123DEC7A5E1}"/>
              </a:ext>
            </a:extLst>
          </p:cNvPr>
          <p:cNvSpPr txBox="1">
            <a:spLocks/>
          </p:cNvSpPr>
          <p:nvPr/>
        </p:nvSpPr>
        <p:spPr>
          <a:xfrm>
            <a:off x="174260" y="180442"/>
            <a:ext cx="5150100" cy="431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lang="en-US" sz="2800" b="1" i="0" u="none" strike="noStrike" cap="all" baseline="0">
                <a:solidFill>
                  <a:schemeClr val="accent1"/>
                </a:solidFill>
                <a:latin typeface="Gill Sans MT" panose="020B0502020104020203" pitchFamily="34" charset="77"/>
                <a:ea typeface="Calibri Light" panose="020F0302020204030204" pitchFamily="34" charset="0"/>
                <a:cs typeface="Calibri Light" panose="020F0302020204030204" pitchFamily="34" charset="0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pPr algn="l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48571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92C7CA-B38E-3C76-F3F4-5715ED1C978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6D0DE-C982-8544-6AC4-B4BC7B03F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937633"/>
              </p:ext>
            </p:extLst>
          </p:nvPr>
        </p:nvGraphicFramePr>
        <p:xfrm>
          <a:off x="706447" y="469578"/>
          <a:ext cx="7477433" cy="453159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92991">
                  <a:extLst>
                    <a:ext uri="{9D8B030D-6E8A-4147-A177-3AD203B41FA5}">
                      <a16:colId xmlns:a16="http://schemas.microsoft.com/office/drawing/2014/main" val="2922114008"/>
                    </a:ext>
                  </a:extLst>
                </a:gridCol>
                <a:gridCol w="1275132">
                  <a:extLst>
                    <a:ext uri="{9D8B030D-6E8A-4147-A177-3AD203B41FA5}">
                      <a16:colId xmlns:a16="http://schemas.microsoft.com/office/drawing/2014/main" val="1723921040"/>
                    </a:ext>
                  </a:extLst>
                </a:gridCol>
                <a:gridCol w="38374">
                  <a:extLst>
                    <a:ext uri="{9D8B030D-6E8A-4147-A177-3AD203B41FA5}">
                      <a16:colId xmlns:a16="http://schemas.microsoft.com/office/drawing/2014/main" val="170681342"/>
                    </a:ext>
                  </a:extLst>
                </a:gridCol>
                <a:gridCol w="590276">
                  <a:extLst>
                    <a:ext uri="{9D8B030D-6E8A-4147-A177-3AD203B41FA5}">
                      <a16:colId xmlns:a16="http://schemas.microsoft.com/office/drawing/2014/main" val="3695472391"/>
                    </a:ext>
                  </a:extLst>
                </a:gridCol>
                <a:gridCol w="765810">
                  <a:extLst>
                    <a:ext uri="{9D8B030D-6E8A-4147-A177-3AD203B41FA5}">
                      <a16:colId xmlns:a16="http://schemas.microsoft.com/office/drawing/2014/main" val="2530060032"/>
                    </a:ext>
                  </a:extLst>
                </a:gridCol>
                <a:gridCol w="674370">
                  <a:extLst>
                    <a:ext uri="{9D8B030D-6E8A-4147-A177-3AD203B41FA5}">
                      <a16:colId xmlns:a16="http://schemas.microsoft.com/office/drawing/2014/main" val="353777223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696435491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260254280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156710322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374448584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288566674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15241821"/>
                    </a:ext>
                  </a:extLst>
                </a:gridCol>
              </a:tblGrid>
              <a:tr h="247402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All Traditional Inductions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Fent. or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Norfent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. Detected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862705"/>
                  </a:ext>
                </a:extLst>
              </a:tr>
              <a:tr h="210408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(%)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p-value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(%)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p-value</a:t>
                      </a: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75973"/>
                  </a:ext>
                </a:extLst>
              </a:tr>
              <a:tr h="12838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26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200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(11.5)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20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103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(16.3)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62262"/>
                  </a:ext>
                </a:extLst>
              </a:tr>
              <a:tr h="2104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Initial dose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0.271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0.333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5355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2mg SL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(6.5)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(9.5)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2728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4mg SL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(11.0)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(16.3)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0301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8mg SL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(17.4)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(25.0)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33286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sng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12mg SL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(0.0)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(0.0)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925992"/>
                  </a:ext>
                </a:extLst>
              </a:tr>
              <a:tr h="247487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COWS before </a:t>
                      </a:r>
                      <a:r>
                        <a:rPr lang="en-US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bup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0.497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0.364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44353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COWS 8-12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(10.4)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(14.8)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80601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COWS </a:t>
                      </a:r>
                      <a:r>
                        <a:rPr lang="en-US" sz="1400" u="sng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(13.4)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(19.0)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12643"/>
                  </a:ext>
                </a:extLst>
              </a:tr>
              <a:tr h="237147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Door to </a:t>
                      </a:r>
                      <a:r>
                        <a:rPr lang="en-US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bup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 time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0.345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0.250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36379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&lt;24h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(12.4)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(18.6)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207110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24-48h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(11.8)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(13.0)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569438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sng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48h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(4.5)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(7.1)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39673"/>
                  </a:ext>
                </a:extLst>
              </a:tr>
              <a:tr h="2104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BMI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33930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&lt;18.5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(0.0)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(0.0)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4775"/>
                  </a:ext>
                </a:extLst>
              </a:tr>
              <a:tr h="224604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18.5-25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(10.9)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(11.9)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82186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25-30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(11.0)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(18.4)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08931"/>
                  </a:ext>
                </a:extLst>
              </a:tr>
              <a:tr h="210408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&gt;30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(18.8)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(33.3)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6557"/>
                  </a:ext>
                </a:extLst>
              </a:tr>
            </a:tbl>
          </a:graphicData>
        </a:graphic>
      </p:graphicFrame>
      <p:sp>
        <p:nvSpPr>
          <p:cNvPr id="2" name="Google Shape;363;p32">
            <a:extLst>
              <a:ext uri="{FF2B5EF4-FFF2-40B4-BE49-F238E27FC236}">
                <a16:creationId xmlns:a16="http://schemas.microsoft.com/office/drawing/2014/main" id="{CBAEE130-0B43-B12D-D9EB-C0345F8D35F5}"/>
              </a:ext>
            </a:extLst>
          </p:cNvPr>
          <p:cNvSpPr txBox="1">
            <a:spLocks/>
          </p:cNvSpPr>
          <p:nvPr/>
        </p:nvSpPr>
        <p:spPr>
          <a:xfrm>
            <a:off x="57150" y="85730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Clinical Risk Factors for PW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653D08-B1C2-616A-23C7-488FF55233C0}"/>
              </a:ext>
            </a:extLst>
          </p:cNvPr>
          <p:cNvCxnSpPr/>
          <p:nvPr/>
        </p:nvCxnSpPr>
        <p:spPr>
          <a:xfrm>
            <a:off x="153600" y="401625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AFFAAD-9151-33AD-5055-9042FB5E910D}"/>
              </a:ext>
            </a:extLst>
          </p:cNvPr>
          <p:cNvCxnSpPr/>
          <p:nvPr/>
        </p:nvCxnSpPr>
        <p:spPr>
          <a:xfrm>
            <a:off x="167293" y="5036337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8574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92C7CA-B38E-3C76-F3F4-5715ED1C978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864DB03D-410A-FC6A-6A1D-8F6FC3C06A39}"/>
              </a:ext>
            </a:extLst>
          </p:cNvPr>
          <p:cNvSpPr txBox="1">
            <a:spLocks/>
          </p:cNvSpPr>
          <p:nvPr/>
        </p:nvSpPr>
        <p:spPr>
          <a:xfrm>
            <a:off x="57150" y="85730"/>
            <a:ext cx="866394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Fentanyl Concentration in Urine as a Risk Factor for PW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E69BA7-9443-8B92-26FE-44F5EC95C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719494"/>
              </p:ext>
            </p:extLst>
          </p:nvPr>
        </p:nvGraphicFramePr>
        <p:xfrm>
          <a:off x="1778291" y="476119"/>
          <a:ext cx="5061637" cy="447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517">
                  <a:extLst>
                    <a:ext uri="{9D8B030D-6E8A-4147-A177-3AD203B41FA5}">
                      <a16:colId xmlns:a16="http://schemas.microsoft.com/office/drawing/2014/main" val="3552621865"/>
                    </a:ext>
                  </a:extLst>
                </a:gridCol>
                <a:gridCol w="1483048">
                  <a:extLst>
                    <a:ext uri="{9D8B030D-6E8A-4147-A177-3AD203B41FA5}">
                      <a16:colId xmlns:a16="http://schemas.microsoft.com/office/drawing/2014/main" val="3550671794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527099503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4272620547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729684984"/>
                    </a:ext>
                  </a:extLst>
                </a:gridCol>
                <a:gridCol w="934772">
                  <a:extLst>
                    <a:ext uri="{9D8B030D-6E8A-4147-A177-3AD203B41FA5}">
                      <a16:colId xmlns:a16="http://schemas.microsoft.com/office/drawing/2014/main" val="1101157724"/>
                    </a:ext>
                  </a:extLst>
                </a:gridCol>
              </a:tblGrid>
              <a:tr h="240119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(%)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p-value*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2031"/>
                  </a:ext>
                </a:extLst>
              </a:tr>
              <a:tr h="1478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n = 22</a:t>
                      </a: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n = 148</a:t>
                      </a: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445679"/>
                  </a:ext>
                </a:extLst>
              </a:tr>
              <a:tr h="1478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Fentanyl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0.014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066820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Not present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49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(3.9)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149148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1-500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87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(15.5)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057209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&gt;500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(25.0)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05007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Norfentanyl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0.006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87733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Not detected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45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(4.3)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2004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1-1000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51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(8.9)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344738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&gt;1000 ng/mL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52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(22.4)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426231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Methadone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0.622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97840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Not detected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21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137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(13.3)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971253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Detected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(8.3)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04396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Buprenorphine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0.098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09477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Not detected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141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(11.9)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51316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Detected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(30.0)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45953"/>
                  </a:ext>
                </a:extLst>
              </a:tr>
              <a:tr h="139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Naloxone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0.257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49818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Not detected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138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(12.1)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79506"/>
                  </a:ext>
                </a:extLst>
              </a:tr>
              <a:tr h="13919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Detected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</a:rPr>
                        <a:t>(23.1)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525" marR="6525" marT="6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806260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238EF3-09B5-55BB-161F-BDACA596DDB3}"/>
              </a:ext>
            </a:extLst>
          </p:cNvPr>
          <p:cNvCxnSpPr/>
          <p:nvPr/>
        </p:nvCxnSpPr>
        <p:spPr>
          <a:xfrm>
            <a:off x="153600" y="381077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408B529-EEBC-EA12-85F6-D3401AAB73E9}"/>
              </a:ext>
            </a:extLst>
          </p:cNvPr>
          <p:cNvCxnSpPr/>
          <p:nvPr/>
        </p:nvCxnSpPr>
        <p:spPr>
          <a:xfrm>
            <a:off x="167293" y="5036337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311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3546D-25E1-5037-30C2-1817A3DB1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859958"/>
            <a:ext cx="8520600" cy="3566160"/>
          </a:xfrm>
        </p:spPr>
        <p:txBody>
          <a:bodyPr/>
          <a:lstStyle/>
          <a:p>
            <a:pPr marL="457200" indent="-2222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Book" panose="02000503020000020003" pitchFamily="2" charset="0"/>
              </a:rPr>
              <a:t>Increased reports of buprenorphine precipitated withdrawal (PW) </a:t>
            </a:r>
          </a:p>
          <a:p>
            <a:pPr marL="917575" lvl="3" indent="-23177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venir Book" panose="02000503020000020003" pitchFamily="2" charset="0"/>
              </a:rPr>
              <a:t>Patients report PW despite 12-48h abstinence from fentanyl.</a:t>
            </a:r>
            <a:r>
              <a:rPr lang="en-US" baseline="30000" dirty="0">
                <a:latin typeface="Avenir Book" panose="02000503020000020003" pitchFamily="2" charset="0"/>
              </a:rPr>
              <a:t>1</a:t>
            </a:r>
            <a:endParaRPr lang="en-US" dirty="0">
              <a:latin typeface="Avenir Book" panose="02000503020000020003" pitchFamily="2" charset="0"/>
            </a:endParaRPr>
          </a:p>
          <a:p>
            <a:pPr marL="917575" lvl="3" indent="-23177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venir Book" panose="02000503020000020003" pitchFamily="2" charset="0"/>
              </a:rPr>
              <a:t>Case reports: PW despite initial COWS </a:t>
            </a:r>
            <a:r>
              <a:rPr lang="en-US" u="sng" dirty="0">
                <a:latin typeface="Avenir Book" panose="02000503020000020003" pitchFamily="2" charset="0"/>
              </a:rPr>
              <a:t>&gt;</a:t>
            </a:r>
            <a:r>
              <a:rPr lang="en-US" dirty="0">
                <a:latin typeface="Avenir Book" panose="02000503020000020003" pitchFamily="2" charset="0"/>
              </a:rPr>
              <a:t>13.</a:t>
            </a:r>
            <a:r>
              <a:rPr lang="en-US" baseline="30000" dirty="0"/>
              <a:t>2,3</a:t>
            </a:r>
            <a:endParaRPr lang="en-US" dirty="0">
              <a:latin typeface="Avenir Book" panose="02000503020000020003" pitchFamily="2" charset="0"/>
            </a:endParaRPr>
          </a:p>
          <a:p>
            <a:pPr marL="917575" lvl="3" indent="-231775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In Philadelphia: most are declining traditional/high dose initiation due to fear of buprenorphine PW</a:t>
            </a:r>
          </a:p>
          <a:p>
            <a:pPr marL="460375" lvl="1" indent="-231775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Yet two recent studies found very low incidence of PW:</a:t>
            </a:r>
          </a:p>
          <a:p>
            <a:pPr marL="917575" lvl="3" indent="-231775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D’Onofrio (2023): Among 897 fent+, </a:t>
            </a:r>
            <a:r>
              <a:rPr lang="en-US" b="1" dirty="0"/>
              <a:t>PW incidence 1.0%</a:t>
            </a:r>
          </a:p>
          <a:p>
            <a:pPr marL="1146175" lvl="4" indent="-231775">
              <a:spcBef>
                <a:spcPts val="0"/>
              </a:spcBef>
            </a:pPr>
            <a:r>
              <a:rPr lang="en-US" dirty="0"/>
              <a:t>Initiation: 8mg SL once COWS</a:t>
            </a:r>
            <a:r>
              <a:rPr lang="en-US" u="sng" dirty="0"/>
              <a:t>&gt;</a:t>
            </a:r>
            <a:r>
              <a:rPr lang="en-US" dirty="0"/>
              <a:t>8</a:t>
            </a:r>
          </a:p>
          <a:p>
            <a:pPr marL="917575" lvl="3" indent="-231775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Snyder (2023): Of 87 reported fent. use in CA, </a:t>
            </a:r>
            <a:r>
              <a:rPr lang="en-US" b="1" dirty="0"/>
              <a:t>PW incidence 4.5%</a:t>
            </a:r>
            <a:r>
              <a:rPr lang="en-US" dirty="0"/>
              <a:t> </a:t>
            </a:r>
          </a:p>
          <a:p>
            <a:pPr marL="1146175" lvl="4" indent="-231775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Initiation: 8-16mg SL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B8AD3A-0C54-2D31-167B-350B29354978}"/>
              </a:ext>
            </a:extLst>
          </p:cNvPr>
          <p:cNvSpPr txBox="1"/>
          <p:nvPr/>
        </p:nvSpPr>
        <p:spPr>
          <a:xfrm>
            <a:off x="245391" y="4584747"/>
            <a:ext cx="681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Incidence of Buprenorphine Precipitated Withdrawal in Hospitalized Patients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AMERSA 2023 Annual Conference | Ashish Thakrar apthakrar@pennmedicine.upenn.edu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D43F33-1DA9-4B49-F6B5-36D87ECCBEDC}"/>
              </a:ext>
            </a:extLst>
          </p:cNvPr>
          <p:cNvSpPr txBox="1"/>
          <p:nvPr/>
        </p:nvSpPr>
        <p:spPr>
          <a:xfrm>
            <a:off x="6853472" y="4615846"/>
            <a:ext cx="197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latin typeface="Avenir Book" panose="02000503020000020003" pitchFamily="2" charset="0"/>
              </a:rPr>
              <a:t>1.Varshneya (2021); 2.Shearer (2021); 3.Spadaro (2023); 4.Weimer (2023); </a:t>
            </a:r>
          </a:p>
          <a:p>
            <a:pPr algn="r"/>
            <a:r>
              <a:rPr lang="en-US" sz="800" dirty="0">
                <a:latin typeface="Avenir Book" panose="02000503020000020003" pitchFamily="2" charset="0"/>
              </a:rPr>
              <a:t>5.Thakrar (2023)</a:t>
            </a:r>
          </a:p>
        </p:txBody>
      </p:sp>
      <p:sp>
        <p:nvSpPr>
          <p:cNvPr id="6" name="Google Shape;363;p32">
            <a:extLst>
              <a:ext uri="{FF2B5EF4-FFF2-40B4-BE49-F238E27FC236}">
                <a16:creationId xmlns:a16="http://schemas.microsoft.com/office/drawing/2014/main" id="{707F1C62-3A10-640B-D6C5-6ADD83308A2A}"/>
              </a:ext>
            </a:extLst>
          </p:cNvPr>
          <p:cNvSpPr txBox="1">
            <a:spLocks/>
          </p:cNvSpPr>
          <p:nvPr/>
        </p:nvSpPr>
        <p:spPr>
          <a:xfrm>
            <a:off x="290734" y="309912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65700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D1BFBA0-C4A4-A903-D4FE-AE3F7E118945}"/>
              </a:ext>
            </a:extLst>
          </p:cNvPr>
          <p:cNvSpPr/>
          <p:nvPr/>
        </p:nvSpPr>
        <p:spPr bwMode="auto">
          <a:xfrm>
            <a:off x="580659" y="1035717"/>
            <a:ext cx="555873" cy="55587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  <a:latin typeface="Avenir Book" panose="02000503020000020003" pitchFamily="2" charset="0"/>
              </a:rPr>
              <a:t>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73EEBAB-0878-513E-256F-7A54F440EC89}"/>
              </a:ext>
            </a:extLst>
          </p:cNvPr>
          <p:cNvSpPr/>
          <p:nvPr/>
        </p:nvSpPr>
        <p:spPr bwMode="auto">
          <a:xfrm>
            <a:off x="580659" y="2817984"/>
            <a:ext cx="555873" cy="555873"/>
          </a:xfrm>
          <a:prstGeom prst="ellipse">
            <a:avLst/>
          </a:prstGeom>
          <a:solidFill>
            <a:srgbClr val="0B246D"/>
          </a:solidFill>
          <a:ln w="9525">
            <a:noFill/>
            <a:round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  <a:latin typeface="Avenir Book" panose="02000503020000020003" pitchFamily="2" charset="0"/>
              </a:rPr>
              <a:t>2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3C4771D2-A237-5313-94E5-B5A66D13D447}"/>
              </a:ext>
            </a:extLst>
          </p:cNvPr>
          <p:cNvSpPr txBox="1">
            <a:spLocks/>
          </p:cNvSpPr>
          <p:nvPr/>
        </p:nvSpPr>
        <p:spPr>
          <a:xfrm>
            <a:off x="1210027" y="1094002"/>
            <a:ext cx="1606122" cy="724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5"/>
            <a:r>
              <a:rPr lang="en-US" sz="2400" dirty="0">
                <a:solidFill>
                  <a:srgbClr val="0B246D"/>
                </a:solidFill>
                <a:latin typeface="Avenir Book" panose="02000503020000020003" pitchFamily="2" charset="0"/>
              </a:rPr>
              <a:t>Incidence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87C4270-E59F-E20B-2827-5465CE60F9CA}"/>
              </a:ext>
            </a:extLst>
          </p:cNvPr>
          <p:cNvSpPr txBox="1">
            <a:spLocks/>
          </p:cNvSpPr>
          <p:nvPr/>
        </p:nvSpPr>
        <p:spPr>
          <a:xfrm>
            <a:off x="1203665" y="2874562"/>
            <a:ext cx="1933498" cy="724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5"/>
            <a:r>
              <a:rPr lang="en-US" sz="2400" dirty="0">
                <a:solidFill>
                  <a:srgbClr val="0B246D"/>
                </a:solidFill>
                <a:latin typeface="Avenir Book" panose="02000503020000020003" pitchFamily="2" charset="0"/>
              </a:rPr>
              <a:t>Risk Factors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DC6CFD-92B9-9831-71B3-5FFDC2DE5790}"/>
              </a:ext>
            </a:extLst>
          </p:cNvPr>
          <p:cNvSpPr txBox="1"/>
          <p:nvPr/>
        </p:nvSpPr>
        <p:spPr>
          <a:xfrm>
            <a:off x="1237254" y="1591590"/>
            <a:ext cx="7765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0425" indent="-860425">
              <a:spcAft>
                <a:spcPts val="600"/>
              </a:spcAft>
              <a:tabLst>
                <a:tab pos="852488" algn="l"/>
              </a:tabLst>
            </a:pPr>
            <a:r>
              <a:rPr lang="en-US" sz="2000" b="1" dirty="0">
                <a:solidFill>
                  <a:schemeClr val="tx1"/>
                </a:solidFill>
                <a:latin typeface="Avenir Book" panose="02000503020000020003" pitchFamily="2" charset="0"/>
              </a:rPr>
              <a:t>Aim 1: </a:t>
            </a:r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Estimate PW incidence at 3 hospitals in Philadelphia with traditional or high dose induction (2-16mg once COWS </a:t>
            </a:r>
            <a:r>
              <a:rPr lang="en-US" sz="2000" u="sng" dirty="0">
                <a:solidFill>
                  <a:schemeClr val="tx1"/>
                </a:solidFill>
                <a:latin typeface="Avenir Book" panose="02000503020000020003" pitchFamily="2" charset="0"/>
              </a:rPr>
              <a:t>&gt;</a:t>
            </a:r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8)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B93D3A-148E-3279-6431-01CC8A0EF777}"/>
              </a:ext>
            </a:extLst>
          </p:cNvPr>
          <p:cNvSpPr txBox="1"/>
          <p:nvPr/>
        </p:nvSpPr>
        <p:spPr>
          <a:xfrm>
            <a:off x="1237254" y="3341037"/>
            <a:ext cx="5379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indent="-804863"/>
            <a:r>
              <a:rPr lang="en-US" sz="2000" b="1" dirty="0">
                <a:solidFill>
                  <a:schemeClr val="tx1"/>
                </a:solidFill>
                <a:latin typeface="Avenir Book" panose="02000503020000020003" pitchFamily="2" charset="0"/>
              </a:rPr>
              <a:t>Aim 2: </a:t>
            </a:r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Explore possible risk factors for PW</a:t>
            </a:r>
          </a:p>
          <a:p>
            <a:pPr marL="1089025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0987C4-CBEB-9D3F-D611-3AD676C6D0EB}"/>
              </a:ext>
            </a:extLst>
          </p:cNvPr>
          <p:cNvSpPr txBox="1"/>
          <p:nvPr/>
        </p:nvSpPr>
        <p:spPr>
          <a:xfrm>
            <a:off x="245391" y="4584747"/>
            <a:ext cx="681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Incidence of Buprenorphine Precipitated Withdrawal in Hospitalized Patients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AMERSA 2023 Annual Conference | Ashish Thakrar apthakrar@pennmedicine.upenn.edu </a:t>
            </a:r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08FF517F-0E4E-B1B4-A6B6-5E3ED58B1D20}"/>
              </a:ext>
            </a:extLst>
          </p:cNvPr>
          <p:cNvSpPr txBox="1">
            <a:spLocks/>
          </p:cNvSpPr>
          <p:nvPr/>
        </p:nvSpPr>
        <p:spPr>
          <a:xfrm>
            <a:off x="290734" y="309912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Aims</a:t>
            </a:r>
          </a:p>
        </p:txBody>
      </p:sp>
    </p:spTree>
    <p:extLst>
      <p:ext uri="{BB962C8B-B14F-4D97-AF65-F5344CB8AC3E}">
        <p14:creationId xmlns:p14="http://schemas.microsoft.com/office/powerpoint/2010/main" val="247399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  <p:bldP spid="7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63;p32">
            <a:extLst>
              <a:ext uri="{FF2B5EF4-FFF2-40B4-BE49-F238E27FC236}">
                <a16:creationId xmlns:a16="http://schemas.microsoft.com/office/drawing/2014/main" id="{3157D1D0-D8C4-36F4-0E21-6038D8728E3E}"/>
              </a:ext>
            </a:extLst>
          </p:cNvPr>
          <p:cNvSpPr txBox="1">
            <a:spLocks/>
          </p:cNvSpPr>
          <p:nvPr/>
        </p:nvSpPr>
        <p:spPr>
          <a:xfrm>
            <a:off x="290734" y="309912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Methods: Design, Setting, and Cohort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41C66D-EE98-4570-6348-35AA7B257255}"/>
              </a:ext>
            </a:extLst>
          </p:cNvPr>
          <p:cNvSpPr txBox="1"/>
          <p:nvPr/>
        </p:nvSpPr>
        <p:spPr>
          <a:xfrm>
            <a:off x="371222" y="858548"/>
            <a:ext cx="840155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venir Book" panose="02000503020000020003" pitchFamily="2" charset="0"/>
              </a:rPr>
              <a:t>Retrospective cohort study using EHR review of 3 urban academic hospitals in Philadelphia, PA over 24 months (1/2020 - 12/2021)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000" b="1" dirty="0">
                <a:latin typeface="Avenir Book" panose="02000503020000020003" pitchFamily="2" charset="0"/>
              </a:rPr>
              <a:t>Inclusion criteria</a:t>
            </a:r>
            <a:r>
              <a:rPr lang="en-US" sz="2000" dirty="0">
                <a:latin typeface="Avenir Book" panose="02000503020000020003" pitchFamily="2" charset="0"/>
              </a:rPr>
              <a:t>:</a:t>
            </a:r>
          </a:p>
          <a:p>
            <a:pPr marL="636587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Avenir Book" panose="02000503020000020003" pitchFamily="2" charset="0"/>
              </a:rPr>
              <a:t>OUD (by ICD-10, naloxone admin, or ED chief complaint)</a:t>
            </a:r>
          </a:p>
          <a:p>
            <a:pPr marL="636587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Avenir Book" panose="02000503020000020003" pitchFamily="2" charset="0"/>
              </a:rPr>
              <a:t>Traditional initiation: </a:t>
            </a:r>
          </a:p>
          <a:p>
            <a:pPr marL="1257300" lvl="3" indent="-338138"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COWS </a:t>
            </a:r>
            <a:r>
              <a:rPr lang="en-US" sz="2000" u="sng" dirty="0">
                <a:latin typeface="Avenir Book" panose="02000503020000020003" pitchFamily="2" charset="0"/>
              </a:rPr>
              <a:t>&gt;</a:t>
            </a:r>
            <a:r>
              <a:rPr lang="en-US" sz="2000" dirty="0">
                <a:latin typeface="Avenir Book" panose="02000503020000020003" pitchFamily="2" charset="0"/>
              </a:rPr>
              <a:t>8 before first buprenorphine</a:t>
            </a:r>
          </a:p>
          <a:p>
            <a:pPr marL="1262063"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First buprenorphine dose: </a:t>
            </a:r>
            <a:r>
              <a:rPr lang="en-US" sz="2000" u="sng" dirty="0">
                <a:latin typeface="Avenir Book" panose="02000503020000020003" pitchFamily="2" charset="0"/>
              </a:rPr>
              <a:t>&gt;</a:t>
            </a:r>
            <a:r>
              <a:rPr lang="en-US" sz="2000" dirty="0">
                <a:latin typeface="Avenir Book" panose="02000503020000020003" pitchFamily="2" charset="0"/>
              </a:rPr>
              <a:t>2mg SL (excluding LDI, XR-BUP)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000" b="1" dirty="0">
                <a:latin typeface="Avenir Book" panose="02000503020000020003" pitchFamily="2" charset="0"/>
              </a:rPr>
              <a:t>Exclusion</a:t>
            </a:r>
            <a:r>
              <a:rPr lang="en-US" sz="2000" dirty="0">
                <a:latin typeface="Avenir Book" panose="02000503020000020003" pitchFamily="2" charset="0"/>
              </a:rPr>
              <a:t>: </a:t>
            </a:r>
          </a:p>
          <a:p>
            <a:pPr marL="636587" lvl="1" indent="-3429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Avenir Book" panose="02000503020000020003" pitchFamily="2" charset="0"/>
              </a:rPr>
              <a:t>Missing COWS documentation </a:t>
            </a:r>
            <a:r>
              <a:rPr lang="en-US" sz="2000" u="sng" dirty="0">
                <a:latin typeface="Avenir Book" panose="02000503020000020003" pitchFamily="2" charset="0"/>
              </a:rPr>
              <a:t>&lt;</a:t>
            </a:r>
            <a:r>
              <a:rPr lang="en-US" sz="2000" dirty="0">
                <a:latin typeface="Avenir Book" panose="02000503020000020003" pitchFamily="2" charset="0"/>
              </a:rPr>
              <a:t>4h after buprenorphine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C9D475-0AB7-76C9-4045-CDDE2854291B}"/>
              </a:ext>
            </a:extLst>
          </p:cNvPr>
          <p:cNvSpPr txBox="1"/>
          <p:nvPr/>
        </p:nvSpPr>
        <p:spPr>
          <a:xfrm>
            <a:off x="245391" y="4584747"/>
            <a:ext cx="681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Incidence of Buprenorphine Precipitated Withdrawal in Hospitalized Patients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AMERSA 2023 Annual Conference | Ashish Thakrar apthakrar@pennmedicine.upenn.edu </a:t>
            </a:r>
          </a:p>
        </p:txBody>
      </p:sp>
    </p:spTree>
    <p:extLst>
      <p:ext uri="{BB962C8B-B14F-4D97-AF65-F5344CB8AC3E}">
        <p14:creationId xmlns:p14="http://schemas.microsoft.com/office/powerpoint/2010/main" val="326480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63;p32">
            <a:extLst>
              <a:ext uri="{FF2B5EF4-FFF2-40B4-BE49-F238E27FC236}">
                <a16:creationId xmlns:a16="http://schemas.microsoft.com/office/drawing/2014/main" id="{3157D1D0-D8C4-36F4-0E21-6038D8728E3E}"/>
              </a:ext>
            </a:extLst>
          </p:cNvPr>
          <p:cNvSpPr txBox="1">
            <a:spLocks/>
          </p:cNvSpPr>
          <p:nvPr/>
        </p:nvSpPr>
        <p:spPr>
          <a:xfrm>
            <a:off x="290734" y="309912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Methods: Outcome &amp; Exposures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C9D475-0AB7-76C9-4045-CDDE2854291B}"/>
              </a:ext>
            </a:extLst>
          </p:cNvPr>
          <p:cNvSpPr txBox="1"/>
          <p:nvPr/>
        </p:nvSpPr>
        <p:spPr>
          <a:xfrm>
            <a:off x="245391" y="4584747"/>
            <a:ext cx="621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Incidence of Buprenorphine Precipitated Withdrawal in Hospitalized Patients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AMERSA 2023 Annual Conference | Ashish Thakrar apthakrar@pennmedicine.upenn.edu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D16FD35-02D2-CD9F-BB67-A6AADE370FE9}"/>
              </a:ext>
            </a:extLst>
          </p:cNvPr>
          <p:cNvSpPr txBox="1">
            <a:spLocks/>
          </p:cNvSpPr>
          <p:nvPr/>
        </p:nvSpPr>
        <p:spPr>
          <a:xfrm>
            <a:off x="0" y="813308"/>
            <a:ext cx="8520600" cy="35661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1pPr>
            <a:lvl2pPr marL="228600" marR="0" lvl="1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2pPr>
            <a:lvl3pPr marL="457200" marR="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Microsoft Sans Serif" panose="020B0604020202020204" pitchFamily="34" charset="0"/>
              <a:buChar char="—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3pPr>
            <a:lvl4pPr marL="685800" marR="0" lvl="3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4pPr>
            <a:lvl5pPr marL="914400" marR="0" lvl="4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2222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Primary outcome: precipitated withdrawal (PW)</a:t>
            </a:r>
          </a:p>
          <a:p>
            <a:pPr marL="917575" lvl="3" indent="-231775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Definition: rise in COWS </a:t>
            </a:r>
            <a:r>
              <a:rPr lang="en-US" u="sng" dirty="0"/>
              <a:t>&gt;</a:t>
            </a:r>
            <a:r>
              <a:rPr lang="en-US" dirty="0"/>
              <a:t>5</a:t>
            </a:r>
            <a:r>
              <a:rPr lang="en-US" baseline="30000" dirty="0"/>
              <a:t>1,2</a:t>
            </a:r>
            <a:r>
              <a:rPr lang="en-US" dirty="0"/>
              <a:t> within 4h after buprenorphine</a:t>
            </a:r>
          </a:p>
          <a:p>
            <a:pPr marL="1146175" lvl="4" indent="-231775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Sensitivity analysis: peak COWS within 2h after buprenorphine</a:t>
            </a:r>
          </a:p>
          <a:p>
            <a:pPr marL="460375" lvl="1" indent="-231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Exploratory analysis of </a:t>
            </a:r>
            <a:r>
              <a:rPr lang="en-US" b="1" dirty="0"/>
              <a:t>risk factors for PW </a:t>
            </a:r>
            <a:r>
              <a:rPr lang="en-US" dirty="0"/>
              <a:t>(using logistic regression):</a:t>
            </a:r>
          </a:p>
          <a:p>
            <a:pPr marL="1371600" lvl="4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Higher initial doses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pPr marL="1371600" lvl="4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Lower pre-</a:t>
            </a:r>
            <a:r>
              <a:rPr lang="en-US" dirty="0" err="1"/>
              <a:t>bup</a:t>
            </a:r>
            <a:r>
              <a:rPr lang="en-US" dirty="0"/>
              <a:t> COWS</a:t>
            </a:r>
            <a:r>
              <a:rPr lang="en-US" baseline="30000" dirty="0"/>
              <a:t>4</a:t>
            </a:r>
            <a:endParaRPr lang="en-US" dirty="0"/>
          </a:p>
          <a:p>
            <a:pPr marL="1371600" lvl="4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Higher BMI</a:t>
            </a:r>
            <a:r>
              <a:rPr lang="en-US" baseline="30000" dirty="0"/>
              <a:t>5</a:t>
            </a:r>
          </a:p>
          <a:p>
            <a:pPr marL="1371600" lvl="4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Higher urine fentanyl/norfentanyl concentration</a:t>
            </a:r>
            <a:r>
              <a:rPr lang="en-US" baseline="30000" dirty="0"/>
              <a:t> </a:t>
            </a:r>
            <a:r>
              <a:rPr lang="en-US" dirty="0"/>
              <a:t>(if UDT)</a:t>
            </a:r>
            <a:r>
              <a:rPr lang="en-US" baseline="30000" dirty="0"/>
              <a:t>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C2CCCA-9A6E-A561-7387-46E1EF274AA1}"/>
              </a:ext>
            </a:extLst>
          </p:cNvPr>
          <p:cNvSpPr txBox="1"/>
          <p:nvPr/>
        </p:nvSpPr>
        <p:spPr>
          <a:xfrm>
            <a:off x="6919782" y="4555160"/>
            <a:ext cx="1978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latin typeface="Avenir Book" panose="02000503020000020003" pitchFamily="2" charset="0"/>
              </a:rPr>
              <a:t>1.D’Onofrio (2023); 2.Dunn (2023); 3.Rosado (2007); 4.SAMHSA (2021); </a:t>
            </a:r>
          </a:p>
          <a:p>
            <a:pPr algn="r"/>
            <a:r>
              <a:rPr lang="en-US" sz="800" dirty="0">
                <a:latin typeface="Avenir Book" panose="02000503020000020003" pitchFamily="2" charset="0"/>
              </a:rPr>
              <a:t>5. Luba (2022); 6. Thakrar (2023)</a:t>
            </a:r>
          </a:p>
          <a:p>
            <a:pPr algn="r"/>
            <a:endParaRPr lang="en-US" sz="8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1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63;p32">
            <a:extLst>
              <a:ext uri="{FF2B5EF4-FFF2-40B4-BE49-F238E27FC236}">
                <a16:creationId xmlns:a16="http://schemas.microsoft.com/office/drawing/2014/main" id="{3157D1D0-D8C4-36F4-0E21-6038D8728E3E}"/>
              </a:ext>
            </a:extLst>
          </p:cNvPr>
          <p:cNvSpPr txBox="1">
            <a:spLocks/>
          </p:cNvSpPr>
          <p:nvPr/>
        </p:nvSpPr>
        <p:spPr>
          <a:xfrm>
            <a:off x="290734" y="309912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Limitations &amp; Strengths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C9D475-0AB7-76C9-4045-CDDE2854291B}"/>
              </a:ext>
            </a:extLst>
          </p:cNvPr>
          <p:cNvSpPr txBox="1"/>
          <p:nvPr/>
        </p:nvSpPr>
        <p:spPr>
          <a:xfrm>
            <a:off x="245391" y="4584747"/>
            <a:ext cx="621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Incidence of Buprenorphine Precipitated Withdrawal in Hospitalized Patients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AMERSA 2023 Annual Conference | Ashish Thakrar apthakrar@pennmedicine.upenn.edu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D16FD35-02D2-CD9F-BB67-A6AADE370FE9}"/>
              </a:ext>
            </a:extLst>
          </p:cNvPr>
          <p:cNvSpPr txBox="1">
            <a:spLocks/>
          </p:cNvSpPr>
          <p:nvPr/>
        </p:nvSpPr>
        <p:spPr>
          <a:xfrm>
            <a:off x="0" y="888614"/>
            <a:ext cx="8520600" cy="356616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1pPr>
            <a:lvl2pPr marL="228600" marR="0" lvl="1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2pPr>
            <a:lvl3pPr marL="457200" marR="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Microsoft Sans Serif" panose="020B0604020202020204" pitchFamily="34" charset="0"/>
              <a:buChar char="—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3pPr>
            <a:lvl4pPr marL="685800" marR="0" lvl="3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4pPr>
            <a:lvl5pPr marL="914400" marR="0" lvl="4" indent="-228600" algn="l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2000" b="0" i="0" u="none" strike="noStrike" cap="none">
                <a:solidFill>
                  <a:schemeClr val="tx1"/>
                </a:solidFill>
                <a:latin typeface="Avenir Book" panose="02000503020000020003" pitchFamily="2" charset="0"/>
                <a:ea typeface="Avenir Book" panose="02000503020000020003" pitchFamily="2" charset="0"/>
                <a:cs typeface="Calibri Light" panose="020F0302020204030204" pitchFamily="34" charset="0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2222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Limitations of this approach:</a:t>
            </a:r>
          </a:p>
          <a:p>
            <a:pPr marL="914400" lvl="2" indent="-22225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Who accepts these buprenorphine initiations?</a:t>
            </a:r>
          </a:p>
          <a:p>
            <a:pPr marL="914400" lvl="2" indent="-22225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Who has COWS documented after buprenorphine?</a:t>
            </a:r>
          </a:p>
          <a:p>
            <a:pPr marL="458788" indent="-2238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Strengths of this approach:</a:t>
            </a:r>
          </a:p>
          <a:p>
            <a:pPr marL="1035050" lvl="2" indent="-34290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Real-world setting</a:t>
            </a:r>
          </a:p>
          <a:p>
            <a:pPr marL="1035050" lvl="2" indent="-34290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Did not have to meet clinical trial inclusion criteria</a:t>
            </a:r>
          </a:p>
          <a:p>
            <a:pPr marL="457200" indent="-222250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636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C0A6CB-F6E7-7D7C-9824-1CCFDC9EB1AF}"/>
              </a:ext>
            </a:extLst>
          </p:cNvPr>
          <p:cNvSpPr txBox="1"/>
          <p:nvPr/>
        </p:nvSpPr>
        <p:spPr>
          <a:xfrm>
            <a:off x="245391" y="4615482"/>
            <a:ext cx="681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none" dirty="0">
                <a:latin typeface="Avenir Book" panose="02000503020000020003" pitchFamily="2" charset="0"/>
              </a:rPr>
              <a:t>Incidence of Buprenorphine Precipitated Withdrawal in Hospitalized Patients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venir Book" panose="02000503020000020003" pitchFamily="2" charset="0"/>
              </a:rPr>
              <a:t>AMERSA 2023 Annual Conference | Ashish Thakrar apthakrar@pennmedicine.upenn.edu </a:t>
            </a:r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C50371A1-33D9-810A-BF6D-8B1FFFD770A0}"/>
              </a:ext>
            </a:extLst>
          </p:cNvPr>
          <p:cNvSpPr txBox="1">
            <a:spLocks/>
          </p:cNvSpPr>
          <p:nvPr/>
        </p:nvSpPr>
        <p:spPr>
          <a:xfrm>
            <a:off x="180668" y="297185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Flow Diagram &amp; PW Incidence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26D613-3F7A-7FC4-7B60-B72CC1ACC8C7}"/>
              </a:ext>
            </a:extLst>
          </p:cNvPr>
          <p:cNvSpPr/>
          <p:nvPr/>
        </p:nvSpPr>
        <p:spPr>
          <a:xfrm>
            <a:off x="238590" y="809854"/>
            <a:ext cx="3224699" cy="489857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6400" indent="-406400"/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375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  Traditional initiations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4387EA-BE60-4A0A-6B6A-DE2EB6C9DFF4}"/>
              </a:ext>
            </a:extLst>
          </p:cNvPr>
          <p:cNvSpPr/>
          <p:nvPr/>
        </p:nvSpPr>
        <p:spPr>
          <a:xfrm>
            <a:off x="1073074" y="1466521"/>
            <a:ext cx="2368033" cy="448009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5138" indent="-465138"/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149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	Missing COWS &lt;4h after buprenorphine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2B36A-6A3F-4D05-8863-C28B255CA486}"/>
              </a:ext>
            </a:extLst>
          </p:cNvPr>
          <p:cNvSpPr/>
          <p:nvPr/>
        </p:nvSpPr>
        <p:spPr>
          <a:xfrm>
            <a:off x="245391" y="2087459"/>
            <a:ext cx="3217899" cy="806344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8788" indent="-458788"/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226  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Traditional initiation &amp; COWS documented &lt;4h after buprenorphine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513391D-B374-FBD5-5AE3-E20B75CD1E90}"/>
              </a:ext>
            </a:extLst>
          </p:cNvPr>
          <p:cNvCxnSpPr>
            <a:cxnSpLocks/>
          </p:cNvCxnSpPr>
          <p:nvPr/>
        </p:nvCxnSpPr>
        <p:spPr>
          <a:xfrm>
            <a:off x="458616" y="1648960"/>
            <a:ext cx="5646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ADA92A1-3C7E-E335-9DD8-FF0F5E3F795E}"/>
              </a:ext>
            </a:extLst>
          </p:cNvPr>
          <p:cNvCxnSpPr>
            <a:cxnSpLocks/>
          </p:cNvCxnSpPr>
          <p:nvPr/>
        </p:nvCxnSpPr>
        <p:spPr>
          <a:xfrm flipH="1">
            <a:off x="451205" y="1320031"/>
            <a:ext cx="7411" cy="744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ight Brace 33">
            <a:extLst>
              <a:ext uri="{FF2B5EF4-FFF2-40B4-BE49-F238E27FC236}">
                <a16:creationId xmlns:a16="http://schemas.microsoft.com/office/drawing/2014/main" id="{32C4EF44-0B2F-E785-865D-40E08560C581}"/>
              </a:ext>
            </a:extLst>
          </p:cNvPr>
          <p:cNvSpPr/>
          <p:nvPr/>
        </p:nvSpPr>
        <p:spPr>
          <a:xfrm rot="10800000">
            <a:off x="3596191" y="1648957"/>
            <a:ext cx="459373" cy="1244849"/>
          </a:xfrm>
          <a:prstGeom prst="rightBrace">
            <a:avLst>
              <a:gd name="adj1" fmla="val 8333"/>
              <a:gd name="adj2" fmla="val 4719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760C9C-B3E9-EE78-3007-ADF5B8B69FB4}"/>
              </a:ext>
            </a:extLst>
          </p:cNvPr>
          <p:cNvSpPr txBox="1"/>
          <p:nvPr/>
        </p:nvSpPr>
        <p:spPr>
          <a:xfrm>
            <a:off x="3915784" y="1659909"/>
            <a:ext cx="49054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000" dirty="0">
                <a:latin typeface="Avenir Book" panose="02000503020000020003" pitchFamily="2" charset="0"/>
              </a:rPr>
              <a:t>Mean age 38.6, 34% female, 57% White, 68% Medicaid, 38% OUD dx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000" b="1" dirty="0">
                <a:highlight>
                  <a:srgbClr val="FFFF00"/>
                </a:highlight>
                <a:latin typeface="Avenir Book" panose="02000503020000020003" pitchFamily="2" charset="0"/>
              </a:rPr>
              <a:t>PW incidence: 11.5% (26/226)</a:t>
            </a:r>
          </a:p>
          <a:p>
            <a:pPr marL="7239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[COWS with 2h]: </a:t>
            </a:r>
            <a:r>
              <a:rPr lang="en-US" sz="2000" b="1" dirty="0">
                <a:solidFill>
                  <a:schemeClr val="tx1"/>
                </a:solidFill>
                <a:highlight>
                  <a:srgbClr val="FFFF00"/>
                </a:highlight>
                <a:latin typeface="Avenir Book" panose="02000503020000020003" pitchFamily="2" charset="0"/>
              </a:rPr>
              <a:t>12.9% (18/140)</a:t>
            </a:r>
          </a:p>
          <a:p>
            <a:pPr marL="231775" lvl="1" indent="-231775">
              <a:buFont typeface="Arial" panose="020B0604020202020204" pitchFamily="34" charset="0"/>
              <a:buChar char="•"/>
            </a:pPr>
            <a:endParaRPr lang="en-US" sz="1800" dirty="0">
              <a:highlight>
                <a:srgbClr val="FFFF00"/>
              </a:highlight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9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34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92C7CA-B38E-3C76-F3F4-5715ED1C978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363;p32">
            <a:extLst>
              <a:ext uri="{FF2B5EF4-FFF2-40B4-BE49-F238E27FC236}">
                <a16:creationId xmlns:a16="http://schemas.microsoft.com/office/drawing/2014/main" id="{864DB03D-410A-FC6A-6A1D-8F6FC3C06A39}"/>
              </a:ext>
            </a:extLst>
          </p:cNvPr>
          <p:cNvSpPr txBox="1">
            <a:spLocks/>
          </p:cNvSpPr>
          <p:nvPr/>
        </p:nvSpPr>
        <p:spPr>
          <a:xfrm>
            <a:off x="57150" y="85730"/>
            <a:ext cx="6769615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3000" b="0" i="0" u="none" strike="noStrike" cap="none">
                <a:solidFill>
                  <a:schemeClr val="accent5"/>
                </a:solidFill>
                <a:latin typeface="Gill Sans MT" panose="020B0502020104020203" pitchFamily="34" charset="77"/>
                <a:ea typeface="Abel"/>
                <a:cs typeface="Abel"/>
                <a:sym typeface="Abel"/>
              </a:defRPr>
            </a:lvl1pPr>
            <a:lvl2pPr marR="0" lvl="1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2pPr>
            <a:lvl3pPr marR="0" lvl="2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3pPr>
            <a:lvl4pPr marR="0" lvl="3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4pPr>
            <a:lvl5pPr marR="0" lvl="4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5pPr>
            <a:lvl6pPr marR="0" lvl="5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6pPr>
            <a:lvl7pPr marR="0" lvl="6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7pPr>
            <a:lvl8pPr marR="0" lvl="7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8pPr>
            <a:lvl9pPr marR="0" lvl="8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ubik Medium"/>
              <a:buNone/>
              <a:defRPr sz="5200" b="0" i="0" u="none" strike="noStrike" cap="none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defRPr>
            </a:lvl9pPr>
          </a:lstStyle>
          <a:p>
            <a:pPr algn="l"/>
            <a:r>
              <a:rPr lang="en-US" sz="2200" b="1" dirty="0">
                <a:solidFill>
                  <a:schemeClr val="accent1"/>
                </a:solidFill>
                <a:latin typeface="Avenir Book" panose="02000503020000020003" pitchFamily="2" charset="0"/>
              </a:rPr>
              <a:t>Results: Clinical Risk Factors for PW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6D0DE-C982-8544-6AC4-B4BC7B03F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79558"/>
              </p:ext>
            </p:extLst>
          </p:nvPr>
        </p:nvGraphicFramePr>
        <p:xfrm>
          <a:off x="641901" y="452927"/>
          <a:ext cx="7082090" cy="453210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3908">
                  <a:extLst>
                    <a:ext uri="{9D8B030D-6E8A-4147-A177-3AD203B41FA5}">
                      <a16:colId xmlns:a16="http://schemas.microsoft.com/office/drawing/2014/main" val="2922114008"/>
                    </a:ext>
                  </a:extLst>
                </a:gridCol>
                <a:gridCol w="1453212">
                  <a:extLst>
                    <a:ext uri="{9D8B030D-6E8A-4147-A177-3AD203B41FA5}">
                      <a16:colId xmlns:a16="http://schemas.microsoft.com/office/drawing/2014/main" val="1723921040"/>
                    </a:ext>
                  </a:extLst>
                </a:gridCol>
                <a:gridCol w="43734">
                  <a:extLst>
                    <a:ext uri="{9D8B030D-6E8A-4147-A177-3AD203B41FA5}">
                      <a16:colId xmlns:a16="http://schemas.microsoft.com/office/drawing/2014/main" val="170681342"/>
                    </a:ext>
                  </a:extLst>
                </a:gridCol>
                <a:gridCol w="894389">
                  <a:extLst>
                    <a:ext uri="{9D8B030D-6E8A-4147-A177-3AD203B41FA5}">
                      <a16:colId xmlns:a16="http://schemas.microsoft.com/office/drawing/2014/main" val="3695472391"/>
                    </a:ext>
                  </a:extLst>
                </a:gridCol>
                <a:gridCol w="978945">
                  <a:extLst>
                    <a:ext uri="{9D8B030D-6E8A-4147-A177-3AD203B41FA5}">
                      <a16:colId xmlns:a16="http://schemas.microsoft.com/office/drawing/2014/main" val="2530060032"/>
                    </a:ext>
                  </a:extLst>
                </a:gridCol>
                <a:gridCol w="677732">
                  <a:extLst>
                    <a:ext uri="{9D8B030D-6E8A-4147-A177-3AD203B41FA5}">
                      <a16:colId xmlns:a16="http://schemas.microsoft.com/office/drawing/2014/main" val="3696435491"/>
                    </a:ext>
                  </a:extLst>
                </a:gridCol>
                <a:gridCol w="75585">
                  <a:extLst>
                    <a:ext uri="{9D8B030D-6E8A-4147-A177-3AD203B41FA5}">
                      <a16:colId xmlns:a16="http://schemas.microsoft.com/office/drawing/2014/main" val="260254280"/>
                    </a:ext>
                  </a:extLst>
                </a:gridCol>
                <a:gridCol w="860330">
                  <a:extLst>
                    <a:ext uri="{9D8B030D-6E8A-4147-A177-3AD203B41FA5}">
                      <a16:colId xmlns:a16="http://schemas.microsoft.com/office/drawing/2014/main" val="1567103226"/>
                    </a:ext>
                  </a:extLst>
                </a:gridCol>
                <a:gridCol w="978946">
                  <a:extLst>
                    <a:ext uri="{9D8B030D-6E8A-4147-A177-3AD203B41FA5}">
                      <a16:colId xmlns:a16="http://schemas.microsoft.com/office/drawing/2014/main" val="3744485847"/>
                    </a:ext>
                  </a:extLst>
                </a:gridCol>
                <a:gridCol w="785309">
                  <a:extLst>
                    <a:ext uri="{9D8B030D-6E8A-4147-A177-3AD203B41FA5}">
                      <a16:colId xmlns:a16="http://schemas.microsoft.com/office/drawing/2014/main" val="215241821"/>
                    </a:ext>
                  </a:extLst>
                </a:gridCol>
              </a:tblGrid>
              <a:tr h="365835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</a:rPr>
                        <a:t>All Traditional Inductions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venir Book" panose="020005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862705"/>
                  </a:ext>
                </a:extLst>
              </a:tr>
              <a:tr h="26387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No PW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p-value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75973"/>
                  </a:ext>
                </a:extLst>
              </a:tr>
              <a:tr h="263870"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26 (11.5%)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n = 200 (88.5%)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62262"/>
                  </a:ext>
                </a:extLst>
              </a:tr>
              <a:tr h="26387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Initial dose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65355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2mg SL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2728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4mg SL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030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8mg SL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33286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u="sng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&gt;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12mg SL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925992"/>
                  </a:ext>
                </a:extLst>
              </a:tr>
              <a:tr h="297046">
                <a:tc gridSpan="3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644353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8060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12643"/>
                  </a:ext>
                </a:extLst>
              </a:tr>
              <a:tr h="263870">
                <a:tc gridSpan="3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33930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4775"/>
                  </a:ext>
                </a:extLst>
              </a:tr>
              <a:tr h="26958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482186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08931"/>
                  </a:ext>
                </a:extLst>
              </a:tr>
              <a:tr h="263870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6487" marR="6487" marT="6487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6557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8EABA93-6754-AE47-0EB5-30744A5DEA08}"/>
              </a:ext>
            </a:extLst>
          </p:cNvPr>
          <p:cNvCxnSpPr/>
          <p:nvPr/>
        </p:nvCxnSpPr>
        <p:spPr>
          <a:xfrm>
            <a:off x="153600" y="401625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A0C12B4-25A1-D400-8616-1E7461EC0418}"/>
              </a:ext>
            </a:extLst>
          </p:cNvPr>
          <p:cNvCxnSpPr/>
          <p:nvPr/>
        </p:nvCxnSpPr>
        <p:spPr>
          <a:xfrm>
            <a:off x="167293" y="5036337"/>
            <a:ext cx="85217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4384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UIDECOLS" val="12"/>
  <p:tag name="GUIDEROWS" val="1"/>
  <p:tag name="GUTTERCOL" val="1 cm"/>
  <p:tag name="GUTTERROW" val="1 cm"/>
  <p:tag name="GUIDESAPPLIEDTO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Penn NCSP">
  <a:themeElements>
    <a:clrScheme name="PENN NCS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46D"/>
      </a:accent1>
      <a:accent2>
        <a:srgbClr val="008D00"/>
      </a:accent2>
      <a:accent3>
        <a:srgbClr val="F4C101"/>
      </a:accent3>
      <a:accent4>
        <a:srgbClr val="C35901"/>
      </a:accent4>
      <a:accent5>
        <a:srgbClr val="950115"/>
      </a:accent5>
      <a:accent6>
        <a:srgbClr val="4B004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enn Medicine template">
  <a:themeElements>
    <a:clrScheme name="Custom 35">
      <a:dk1>
        <a:srgbClr val="000000"/>
      </a:dk1>
      <a:lt1>
        <a:srgbClr val="FFFFFF"/>
      </a:lt1>
      <a:dk2>
        <a:srgbClr val="001D5B"/>
      </a:dk2>
      <a:lt2>
        <a:srgbClr val="FFFFFF"/>
      </a:lt2>
      <a:accent1>
        <a:srgbClr val="011F5B"/>
      </a:accent1>
      <a:accent2>
        <a:srgbClr val="085296"/>
      </a:accent2>
      <a:accent3>
        <a:srgbClr val="3C86C3"/>
      </a:accent3>
      <a:accent4>
        <a:srgbClr val="6B6C6E"/>
      </a:accent4>
      <a:accent5>
        <a:srgbClr val="C8CAC9"/>
      </a:accent5>
      <a:accent6>
        <a:srgbClr val="EAEAEA"/>
      </a:accent6>
      <a:hlink>
        <a:srgbClr val="3C86C3"/>
      </a:hlink>
      <a:folHlink>
        <a:srgbClr val="C9CBC9"/>
      </a:folHlink>
    </a:clrScheme>
    <a:fontScheme name="Penn Medicin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lnSpc>
            <a:spcPct val="90000"/>
          </a:lnSpc>
          <a:defRPr sz="1600" noProof="0" dirty="0" err="1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90000"/>
          </a:lnSpc>
          <a:defRPr sz="1600" dirty="0" err="1">
            <a:solidFill>
              <a:schemeClr val="accent1"/>
            </a:solidFill>
            <a:latin typeface="+mj-lt"/>
          </a:defRPr>
        </a:defPPr>
      </a:lstStyle>
    </a:txDef>
  </a:objectDefaults>
  <a:extraClrSchemeLst/>
  <a:custClrLst>
    <a:custClr>
      <a:srgbClr val="990000"/>
    </a:custClr>
    <a:custClr>
      <a:srgbClr val="9EC3E1"/>
    </a:custClr>
    <a:custClr>
      <a:srgbClr val="0D1D3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B9CC3F"/>
    </a:custClr>
    <a:custClr>
      <a:srgbClr val="389BAB"/>
    </a:custClr>
    <a:custClr>
      <a:srgbClr val="E77947"/>
    </a:custClr>
    <a:custClr>
      <a:srgbClr val="604276"/>
    </a:custClr>
    <a:custClr>
      <a:srgbClr val="F1BA3F"/>
    </a:custClr>
    <a:custClr>
      <a:srgbClr val="CB5D8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00AF72"/>
    </a:custClr>
    <a:custClr>
      <a:srgbClr val="006076"/>
    </a:custClr>
    <a:custClr>
      <a:srgbClr val="F9A54E"/>
    </a:custClr>
    <a:custClr>
      <a:srgbClr val="3F1554"/>
    </a:custClr>
    <a:custClr>
      <a:srgbClr val="FADE5B"/>
    </a:custClr>
    <a:custClr>
      <a:srgbClr val="A03570"/>
    </a:custClr>
  </a:custClrLst>
  <a:extLst>
    <a:ext uri="{05A4C25C-085E-4340-85A3-A5531E510DB2}">
      <thm15:themeFamily xmlns:thm15="http://schemas.microsoft.com/office/thememl/2012/main" name="FY23 Quality and Patient Safety Award Application_FINAL.pptx" id="{8BC5C724-54E9-D544-8EC1-FB339A3A28AE}" vid="{3008BDB0-F71F-4D4A-8E8D-4D7DE4BE9039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DE18CAC-2CD8-ED41-8834-293BCE07E10A}">
  <we:reference id="d2164860-9689-45e3-a1e5-90c76032056e" version="1.0.0.7" store="EXCatalog" storeType="EXCatalog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27814</TotalTime>
  <Words>2350</Words>
  <Application>Microsoft Office PowerPoint</Application>
  <PresentationFormat>On-screen Show (16:9)</PresentationFormat>
  <Paragraphs>554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44" baseType="lpstr">
      <vt:lpstr>ＭＳ Ｐゴシック</vt:lpstr>
      <vt:lpstr>Abel</vt:lpstr>
      <vt:lpstr>Arial</vt:lpstr>
      <vt:lpstr>Avenir Book</vt:lpstr>
      <vt:lpstr>Berlingske Serif Text Office</vt:lpstr>
      <vt:lpstr>Calibri</vt:lpstr>
      <vt:lpstr>Calibri Light</vt:lpstr>
      <vt:lpstr>CiscoSans</vt:lpstr>
      <vt:lpstr>Courier New</vt:lpstr>
      <vt:lpstr>Crimson Text</vt:lpstr>
      <vt:lpstr>Georgia</vt:lpstr>
      <vt:lpstr>Gill Sans MT</vt:lpstr>
      <vt:lpstr>Livvic</vt:lpstr>
      <vt:lpstr>Microsoft Sans Serif</vt:lpstr>
      <vt:lpstr>Montserrat</vt:lpstr>
      <vt:lpstr>Roboto Condensed Light</vt:lpstr>
      <vt:lpstr>Rubik Medium</vt:lpstr>
      <vt:lpstr>Tipo de letra del sistema Fina</vt:lpstr>
      <vt:lpstr>Wingdings</vt:lpstr>
      <vt:lpstr>Penn NCSP</vt:lpstr>
      <vt:lpstr>Custom Design</vt:lpstr>
      <vt:lpstr>Penn Medicine template</vt:lpstr>
      <vt:lpstr>Buprenorphine Precipitated Withdrawal in Hospitalized Patients: Incidence &amp; Risk Factors from Three Hospitals in Philadelphia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Citations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Hellerman LLC &amp;</dc:title>
  <dc:creator>Irfan</dc:creator>
  <cp:lastModifiedBy>Rental End User</cp:lastModifiedBy>
  <cp:revision>1139</cp:revision>
  <dcterms:modified xsi:type="dcterms:W3CDTF">2023-11-04T16:32:12Z</dcterms:modified>
</cp:coreProperties>
</file>