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1_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A35D3C_7CC3315C.xml" ContentType="application/vnd.ms-powerpoint.comments+xml"/>
  <Override PartName="/ppt/comments/modernComment_7FA35D7A_BE3C6D7.xml" ContentType="application/vnd.ms-powerpoint.comments+xml"/>
  <Override PartName="/ppt/notesSlides/notesSlide3.xml" ContentType="application/vnd.openxmlformats-officedocument.presentationml.notesSlide+xml"/>
  <Override PartName="/ppt/comments/modernComment_7FA35D3F_27CE9498.xml" ContentType="application/vnd.ms-powerpoint.comments+xml"/>
  <Override PartName="/ppt/comments/modernComment_7FA35D46_8D466605.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omments/modernComment_7FA35D60_D8A1220F.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FA35D7B_EA70DE7A.xml" ContentType="application/vnd.ms-powerpoint.comments+xml"/>
  <Override PartName="/ppt/comments/modernComment_7FA35D42_946EF91.xml" ContentType="application/vnd.ms-powerpoint.comments+xml"/>
  <Override PartName="/ppt/comments/modernComment_7FA35D75_D20F6AA3.xml" ContentType="application/vnd.ms-powerpoint.comments+xml"/>
  <Override PartName="/ppt/comments/modernComment_7FA35D77_564AA11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3" r:id="rId4"/>
    <p:sldMasterId id="2147483691" r:id="rId5"/>
  </p:sldMasterIdLst>
  <p:notesMasterIdLst>
    <p:notesMasterId r:id="rId44"/>
  </p:notesMasterIdLst>
  <p:sldIdLst>
    <p:sldId id="256" r:id="rId6"/>
    <p:sldId id="2141412663" r:id="rId7"/>
    <p:sldId id="2141412664" r:id="rId8"/>
    <p:sldId id="257" r:id="rId9"/>
    <p:sldId id="2141412667" r:id="rId10"/>
    <p:sldId id="2141412661" r:id="rId11"/>
    <p:sldId id="1346" r:id="rId12"/>
    <p:sldId id="733" r:id="rId13"/>
    <p:sldId id="2141412668" r:id="rId14"/>
    <p:sldId id="2141412730" r:id="rId15"/>
    <p:sldId id="1360" r:id="rId16"/>
    <p:sldId id="2141412669" r:id="rId17"/>
    <p:sldId id="2141412671" r:id="rId18"/>
    <p:sldId id="2141412675" r:id="rId19"/>
    <p:sldId id="2141412676" r:id="rId20"/>
    <p:sldId id="2141412678" r:id="rId21"/>
    <p:sldId id="2141412679" r:id="rId22"/>
    <p:sldId id="2141412688" r:id="rId23"/>
    <p:sldId id="2141412693" r:id="rId24"/>
    <p:sldId id="2141412722" r:id="rId25"/>
    <p:sldId id="2141412689" r:id="rId26"/>
    <p:sldId id="2141412704" r:id="rId27"/>
    <p:sldId id="2141412706" r:id="rId28"/>
    <p:sldId id="2141412721" r:id="rId29"/>
    <p:sldId id="2141412711" r:id="rId30"/>
    <p:sldId id="2141412712" r:id="rId31"/>
    <p:sldId id="2141412733" r:id="rId32"/>
    <p:sldId id="2141412713" r:id="rId33"/>
    <p:sldId id="2141412714" r:id="rId34"/>
    <p:sldId id="2141412715" r:id="rId35"/>
    <p:sldId id="2141412716" r:id="rId36"/>
    <p:sldId id="2141412717" r:id="rId37"/>
    <p:sldId id="2141412731" r:id="rId38"/>
    <p:sldId id="296" r:id="rId39"/>
    <p:sldId id="2141412724" r:id="rId40"/>
    <p:sldId id="2141412674" r:id="rId41"/>
    <p:sldId id="2141412725" r:id="rId42"/>
    <p:sldId id="2141412727"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AA54E2-86C7-D284-2105-C586E00FC773}" name="DePhilippis, Dominick" initials="DD" userId="S::dominick.dephilippis@va.gov::e2180a1d-31bd-44af-8aa9-f00b6e1836ba" providerId="AD"/>
  <p188:author id="{8D151CE7-782D-8682-4611-01FC32F63770}" name="Chaudhry, Sara C. (she/her/hers)" initials="CSC(" userId="S::Sara.Chaudhry@va.gov::6e7c2c93-b429-4dda-aa3e-e7ae4eec8446" providerId="AD"/>
  <p188:author id="{964ABAF5-4E9C-839D-7064-02CA6E92DE40}" name="Flores, Sergio A. (Puget Sound) (he/him/his)" initials="FSA(S(" userId="S::Sergio.Flores@va.gov::1d7c5a26-9252-41f6-8662-5f8966f2b1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855F0-B9A0-4E41-A357-C21D0C2B8A44}" v="39" dt="2023-11-02T22:05:55.149"/>
    <p1510:client id="{C1CBA50E-0F02-4A1C-8F6A-B616756E56C5}" v="4" dt="2023-11-04T14:00:41.886"/>
    <p1510:client id="{DF936FE7-38A7-440A-82E6-4F77D0883DEF}" v="2" vWet="6" dt="2023-11-03T02:50:16.525"/>
    <p1510:client id="{E09EC003-8BF2-4EC5-B521-558D13DA409F}" v="1" dt="2023-11-03T02:41:57.14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udhry, Sara C. (she/her/hers)" userId="S::sara.chaudhry@va.gov::6e7c2c93-b429-4dda-aa3e-e7ae4eec8446" providerId="AD" clId="Web-{E09EC003-8BF2-4EC5-B521-558D13DA409F}"/>
    <pc:docChg chg="modSld">
      <pc:chgData name="Chaudhry, Sara C. (she/her/hers)" userId="S::sara.chaudhry@va.gov::6e7c2c93-b429-4dda-aa3e-e7ae4eec8446" providerId="AD" clId="Web-{E09EC003-8BF2-4EC5-B521-558D13DA409F}" dt="2023-11-03T03:03:21.203" v="464"/>
      <pc:docMkLst>
        <pc:docMk/>
      </pc:docMkLst>
      <pc:sldChg chg="modNotes">
        <pc:chgData name="Chaudhry, Sara C. (she/her/hers)" userId="S::sara.chaudhry@va.gov::6e7c2c93-b429-4dda-aa3e-e7ae4eec8446" providerId="AD" clId="Web-{E09EC003-8BF2-4EC5-B521-558D13DA409F}" dt="2023-11-03T02:51:02.464" v="412"/>
        <pc:sldMkLst>
          <pc:docMk/>
          <pc:sldMk cId="4036528898" sldId="2141412689"/>
        </pc:sldMkLst>
      </pc:sldChg>
      <pc:sldChg chg="modNotes">
        <pc:chgData name="Chaudhry, Sara C. (she/her/hers)" userId="S::sara.chaudhry@va.gov::6e7c2c93-b429-4dda-aa3e-e7ae4eec8446" providerId="AD" clId="Web-{E09EC003-8BF2-4EC5-B521-558D13DA409F}" dt="2023-11-03T03:02:22.076" v="453"/>
        <pc:sldMkLst>
          <pc:docMk/>
          <pc:sldMk cId="3687055884" sldId="2141412693"/>
        </pc:sldMkLst>
      </pc:sldChg>
      <pc:sldChg chg="modNotes">
        <pc:chgData name="Chaudhry, Sara C. (she/her/hers)" userId="S::sara.chaudhry@va.gov::6e7c2c93-b429-4dda-aa3e-e7ae4eec8446" providerId="AD" clId="Web-{E09EC003-8BF2-4EC5-B521-558D13DA409F}" dt="2023-11-03T02:52:47.658" v="421"/>
        <pc:sldMkLst>
          <pc:docMk/>
          <pc:sldMk cId="2318266885" sldId="2141412721"/>
        </pc:sldMkLst>
      </pc:sldChg>
      <pc:sldChg chg="modNotes">
        <pc:chgData name="Chaudhry, Sara C. (she/her/hers)" userId="S::sara.chaudhry@va.gov::6e7c2c93-b429-4dda-aa3e-e7ae4eec8446" providerId="AD" clId="Web-{E09EC003-8BF2-4EC5-B521-558D13DA409F}" dt="2023-11-03T03:03:21.203" v="464"/>
        <pc:sldMkLst>
          <pc:docMk/>
          <pc:sldMk cId="3167610895" sldId="2141412722"/>
        </pc:sldMkLst>
      </pc:sldChg>
    </pc:docChg>
  </pc:docChgLst>
  <pc:docChgLst>
    <pc:chgData name="DePhilippis, Dominick" userId="S::dominick.dephilippis@va.gov::e2180a1d-31bd-44af-8aa9-f00b6e1836ba" providerId="AD" clId="Web-{481FA32B-885C-48C5-92A1-772520F5BF45}"/>
    <pc:docChg chg="modSld">
      <pc:chgData name="DePhilippis, Dominick" userId="S::dominick.dephilippis@va.gov::e2180a1d-31bd-44af-8aa9-f00b6e1836ba" providerId="AD" clId="Web-{481FA32B-885C-48C5-92A1-772520F5BF45}" dt="2023-11-01T03:39:21.854" v="19" actId="20577"/>
      <pc:docMkLst>
        <pc:docMk/>
      </pc:docMkLst>
      <pc:sldChg chg="modSp">
        <pc:chgData name="DePhilippis, Dominick" userId="S::dominick.dephilippis@va.gov::e2180a1d-31bd-44af-8aa9-f00b6e1836ba" providerId="AD" clId="Web-{481FA32B-885C-48C5-92A1-772520F5BF45}" dt="2023-11-01T03:39:12.635" v="9" actId="20577"/>
        <pc:sldMkLst>
          <pc:docMk/>
          <pc:sldMk cId="2370201093" sldId="2141412678"/>
        </pc:sldMkLst>
        <pc:spChg chg="mod">
          <ac:chgData name="DePhilippis, Dominick" userId="S::dominick.dephilippis@va.gov::e2180a1d-31bd-44af-8aa9-f00b6e1836ba" providerId="AD" clId="Web-{481FA32B-885C-48C5-92A1-772520F5BF45}" dt="2023-11-01T03:39:12.635" v="9" actId="20577"/>
          <ac:spMkLst>
            <pc:docMk/>
            <pc:sldMk cId="2370201093" sldId="2141412678"/>
            <ac:spMk id="3" creationId="{2AC0D3B3-67B2-0A95-8888-5525D26CD49C}"/>
          </ac:spMkLst>
        </pc:spChg>
      </pc:sldChg>
      <pc:sldChg chg="modSp">
        <pc:chgData name="DePhilippis, Dominick" userId="S::dominick.dephilippis@va.gov::e2180a1d-31bd-44af-8aa9-f00b6e1836ba" providerId="AD" clId="Web-{481FA32B-885C-48C5-92A1-772520F5BF45}" dt="2023-11-01T03:39:21.854" v="19" actId="20577"/>
        <pc:sldMkLst>
          <pc:docMk/>
          <pc:sldMk cId="1663454112" sldId="2141412679"/>
        </pc:sldMkLst>
        <pc:spChg chg="mod">
          <ac:chgData name="DePhilippis, Dominick" userId="S::dominick.dephilippis@va.gov::e2180a1d-31bd-44af-8aa9-f00b6e1836ba" providerId="AD" clId="Web-{481FA32B-885C-48C5-92A1-772520F5BF45}" dt="2023-11-01T03:39:21.854" v="19" actId="20577"/>
          <ac:spMkLst>
            <pc:docMk/>
            <pc:sldMk cId="1663454112" sldId="2141412679"/>
            <ac:spMk id="8" creationId="{044B81FF-45D7-38E7-F44E-0CD4DE0122EB}"/>
          </ac:spMkLst>
        </pc:spChg>
      </pc:sldChg>
    </pc:docChg>
  </pc:docChgLst>
  <pc:docChgLst>
    <pc:chgData name="DePhilippis, Dominick" userId="S::dominick.dephilippis@va.gov::e2180a1d-31bd-44af-8aa9-f00b6e1836ba" providerId="AD" clId="Web-{8F6855F0-B9A0-4E41-A357-C21D0C2B8A44}"/>
    <pc:docChg chg="modSld">
      <pc:chgData name="DePhilippis, Dominick" userId="S::dominick.dephilippis@va.gov::e2180a1d-31bd-44af-8aa9-f00b6e1836ba" providerId="AD" clId="Web-{8F6855F0-B9A0-4E41-A357-C21D0C2B8A44}" dt="2023-11-02T22:05:55.149" v="36" actId="14100"/>
      <pc:docMkLst>
        <pc:docMk/>
      </pc:docMkLst>
      <pc:sldChg chg="modSp">
        <pc:chgData name="DePhilippis, Dominick" userId="S::dominick.dephilippis@va.gov::e2180a1d-31bd-44af-8aa9-f00b6e1836ba" providerId="AD" clId="Web-{8F6855F0-B9A0-4E41-A357-C21D0C2B8A44}" dt="2023-11-02T22:05:55.149" v="36" actId="14100"/>
        <pc:sldMkLst>
          <pc:docMk/>
          <pc:sldMk cId="2870419149" sldId="1360"/>
        </pc:sldMkLst>
        <pc:spChg chg="mod">
          <ac:chgData name="DePhilippis, Dominick" userId="S::dominick.dephilippis@va.gov::e2180a1d-31bd-44af-8aa9-f00b6e1836ba" providerId="AD" clId="Web-{8F6855F0-B9A0-4E41-A357-C21D0C2B8A44}" dt="2023-11-02T22:05:55.149" v="36" actId="14100"/>
          <ac:spMkLst>
            <pc:docMk/>
            <pc:sldMk cId="2870419149" sldId="1360"/>
            <ac:spMk id="589" creationId="{00000000-0000-0000-0000-000000000000}"/>
          </ac:spMkLst>
        </pc:spChg>
        <pc:spChg chg="mod">
          <ac:chgData name="DePhilippis, Dominick" userId="S::dominick.dephilippis@va.gov::e2180a1d-31bd-44af-8aa9-f00b6e1836ba" providerId="AD" clId="Web-{8F6855F0-B9A0-4E41-A357-C21D0C2B8A44}" dt="2023-11-02T22:03:31.850" v="33" actId="14100"/>
          <ac:spMkLst>
            <pc:docMk/>
            <pc:sldMk cId="2870419149" sldId="1360"/>
            <ac:spMk id="590" creationId="{00000000-0000-0000-0000-000000000000}"/>
          </ac:spMkLst>
        </pc:spChg>
        <pc:spChg chg="mod">
          <ac:chgData name="DePhilippis, Dominick" userId="S::dominick.dephilippis@va.gov::e2180a1d-31bd-44af-8aa9-f00b6e1836ba" providerId="AD" clId="Web-{8F6855F0-B9A0-4E41-A357-C21D0C2B8A44}" dt="2023-11-02T22:04:37.273" v="35" actId="1076"/>
          <ac:spMkLst>
            <pc:docMk/>
            <pc:sldMk cId="2870419149" sldId="1360"/>
            <ac:spMk id="591" creationId="{00000000-0000-0000-0000-000000000000}"/>
          </ac:spMkLst>
        </pc:spChg>
      </pc:sldChg>
    </pc:docChg>
  </pc:docChgLst>
  <pc:docChgLst>
    <pc:chgData name="Kennedy, Amy J." userId="S::amy.kennedy@va.gov::98cf747e-d577-4db5-8941-4565b5838d75" providerId="AD" clId="Web-{742297FC-CF5C-4023-893D-E94F7FF50DB3}"/>
    <pc:docChg chg="delSld">
      <pc:chgData name="Kennedy, Amy J." userId="S::amy.kennedy@va.gov::98cf747e-d577-4db5-8941-4565b5838d75" providerId="AD" clId="Web-{742297FC-CF5C-4023-893D-E94F7FF50DB3}" dt="2023-10-30T18:38:46.212" v="0"/>
      <pc:docMkLst>
        <pc:docMk/>
      </pc:docMkLst>
      <pc:sldChg chg="del">
        <pc:chgData name="Kennedy, Amy J." userId="S::amy.kennedy@va.gov::98cf747e-d577-4db5-8941-4565b5838d75" providerId="AD" clId="Web-{742297FC-CF5C-4023-893D-E94F7FF50DB3}" dt="2023-10-30T18:38:46.212" v="0"/>
        <pc:sldMkLst>
          <pc:docMk/>
          <pc:sldMk cId="2062462826" sldId="2141412732"/>
        </pc:sldMkLst>
      </pc:sldChg>
    </pc:docChg>
  </pc:docChgLst>
  <pc:docChgLst>
    <pc:chgData name="Kennedy, Amy J." userId="S::amy.kennedy@va.gov::98cf747e-d577-4db5-8941-4565b5838d75" providerId="AD" clId="Web-{4FFAE0A5-7D54-4D8C-B545-11F39F759C10}"/>
    <pc:docChg chg="addSld modSld">
      <pc:chgData name="Kennedy, Amy J." userId="S::amy.kennedy@va.gov::98cf747e-d577-4db5-8941-4565b5838d75" providerId="AD" clId="Web-{4FFAE0A5-7D54-4D8C-B545-11F39F759C10}" dt="2023-10-30T18:05:46.934" v="270" actId="1076"/>
      <pc:docMkLst>
        <pc:docMk/>
      </pc:docMkLst>
      <pc:sldChg chg="addSp delSp modSp modCm">
        <pc:chgData name="Kennedy, Amy J." userId="S::amy.kennedy@va.gov::98cf747e-d577-4db5-8941-4565b5838d75" providerId="AD" clId="Web-{4FFAE0A5-7D54-4D8C-B545-11F39F759C10}" dt="2023-10-30T18:05:46.934" v="270" actId="1076"/>
        <pc:sldMkLst>
          <pc:docMk/>
          <pc:sldMk cId="2093166940" sldId="2141412668"/>
        </pc:sldMkLst>
        <pc:spChg chg="del">
          <ac:chgData name="Kennedy, Amy J." userId="S::amy.kennedy@va.gov::98cf747e-d577-4db5-8941-4565b5838d75" providerId="AD" clId="Web-{4FFAE0A5-7D54-4D8C-B545-11F39F759C10}" dt="2023-10-30T18:05:42.747" v="268"/>
          <ac:spMkLst>
            <pc:docMk/>
            <pc:sldMk cId="2093166940" sldId="2141412668"/>
            <ac:spMk id="2" creationId="{DAB4EFD3-152D-4250-BAB7-3DFE3B4FEA59}"/>
          </ac:spMkLst>
        </pc:spChg>
        <pc:spChg chg="mod">
          <ac:chgData name="Kennedy, Amy J." userId="S::amy.kennedy@va.gov::98cf747e-d577-4db5-8941-4565b5838d75" providerId="AD" clId="Web-{4FFAE0A5-7D54-4D8C-B545-11F39F759C10}" dt="2023-10-30T18:01:07.525" v="222"/>
          <ac:spMkLst>
            <pc:docMk/>
            <pc:sldMk cId="2093166940" sldId="2141412668"/>
            <ac:spMk id="4" creationId="{7D3C7C03-509A-45F7-62F1-532A5EBAB65B}"/>
          </ac:spMkLst>
        </pc:spChg>
        <pc:spChg chg="mod">
          <ac:chgData name="Kennedy, Amy J." userId="S::amy.kennedy@va.gov::98cf747e-d577-4db5-8941-4565b5838d75" providerId="AD" clId="Web-{4FFAE0A5-7D54-4D8C-B545-11F39F759C10}" dt="2023-10-30T18:01:58.635" v="240"/>
          <ac:spMkLst>
            <pc:docMk/>
            <pc:sldMk cId="2093166940" sldId="2141412668"/>
            <ac:spMk id="10" creationId="{50A3A4A0-866A-0056-7D4B-715C727291D9}"/>
          </ac:spMkLst>
        </pc:spChg>
        <pc:spChg chg="mod">
          <ac:chgData name="Kennedy, Amy J." userId="S::amy.kennedy@va.gov::98cf747e-d577-4db5-8941-4565b5838d75" providerId="AD" clId="Web-{4FFAE0A5-7D54-4D8C-B545-11F39F759C10}" dt="2023-10-30T18:00:46.509" v="220"/>
          <ac:spMkLst>
            <pc:docMk/>
            <pc:sldMk cId="2093166940" sldId="2141412668"/>
            <ac:spMk id="11" creationId="{A5DAAF7F-840C-3690-72A5-CF2B8159A4EC}"/>
          </ac:spMkLst>
        </pc:spChg>
        <pc:spChg chg="mod">
          <ac:chgData name="Kennedy, Amy J." userId="S::amy.kennedy@va.gov::98cf747e-d577-4db5-8941-4565b5838d75" providerId="AD" clId="Web-{4FFAE0A5-7D54-4D8C-B545-11F39F759C10}" dt="2023-10-30T18:03:24.808" v="254"/>
          <ac:spMkLst>
            <pc:docMk/>
            <pc:sldMk cId="2093166940" sldId="2141412668"/>
            <ac:spMk id="12" creationId="{922E1ACC-793F-210E-C515-2555D207D1DC}"/>
          </ac:spMkLst>
        </pc:spChg>
        <pc:spChg chg="mod">
          <ac:chgData name="Kennedy, Amy J." userId="S::amy.kennedy@va.gov::98cf747e-d577-4db5-8941-4565b5838d75" providerId="AD" clId="Web-{4FFAE0A5-7D54-4D8C-B545-11F39F759C10}" dt="2023-10-30T18:03:34.105" v="255"/>
          <ac:spMkLst>
            <pc:docMk/>
            <pc:sldMk cId="2093166940" sldId="2141412668"/>
            <ac:spMk id="13" creationId="{2834E155-1D7A-031E-EF9E-7AEF550B3C44}"/>
          </ac:spMkLst>
        </pc:spChg>
        <pc:spChg chg="mod">
          <ac:chgData name="Kennedy, Amy J." userId="S::amy.kennedy@va.gov::98cf747e-d577-4db5-8941-4565b5838d75" providerId="AD" clId="Web-{4FFAE0A5-7D54-4D8C-B545-11F39F759C10}" dt="2023-10-30T18:03:56.261" v="256"/>
          <ac:spMkLst>
            <pc:docMk/>
            <pc:sldMk cId="2093166940" sldId="2141412668"/>
            <ac:spMk id="14" creationId="{C2D4EFA9-24B5-4798-245C-9074744FD0D6}"/>
          </ac:spMkLst>
        </pc:spChg>
        <pc:spChg chg="mod">
          <ac:chgData name="Kennedy, Amy J." userId="S::amy.kennedy@va.gov::98cf747e-d577-4db5-8941-4565b5838d75" providerId="AD" clId="Web-{4FFAE0A5-7D54-4D8C-B545-11F39F759C10}" dt="2023-10-30T18:01:49.963" v="239" actId="20577"/>
          <ac:spMkLst>
            <pc:docMk/>
            <pc:sldMk cId="2093166940" sldId="2141412668"/>
            <ac:spMk id="15" creationId="{3E91FA54-54E9-6FB5-1BDB-0E23EEA0922B}"/>
          </ac:spMkLst>
        </pc:spChg>
        <pc:spChg chg="mod">
          <ac:chgData name="Kennedy, Amy J." userId="S::amy.kennedy@va.gov::98cf747e-d577-4db5-8941-4565b5838d75" providerId="AD" clId="Web-{4FFAE0A5-7D54-4D8C-B545-11F39F759C10}" dt="2023-10-30T18:00:56.291" v="221" actId="20577"/>
          <ac:spMkLst>
            <pc:docMk/>
            <pc:sldMk cId="2093166940" sldId="2141412668"/>
            <ac:spMk id="16" creationId="{0C5D0D2A-B88C-2049-9ACD-0F2BBB9D89DB}"/>
          </ac:spMkLst>
        </pc:spChg>
        <pc:spChg chg="mod">
          <ac:chgData name="Kennedy, Amy J." userId="S::amy.kennedy@va.gov::98cf747e-d577-4db5-8941-4565b5838d75" providerId="AD" clId="Web-{4FFAE0A5-7D54-4D8C-B545-11F39F759C10}" dt="2023-10-30T18:02:17.916" v="248" actId="20577"/>
          <ac:spMkLst>
            <pc:docMk/>
            <pc:sldMk cId="2093166940" sldId="2141412668"/>
            <ac:spMk id="17" creationId="{4B376814-B4E2-F4BA-8125-DB4B8DF220DC}"/>
          </ac:spMkLst>
        </pc:spChg>
        <pc:spChg chg="mod">
          <ac:chgData name="Kennedy, Amy J." userId="S::amy.kennedy@va.gov::98cf747e-d577-4db5-8941-4565b5838d75" providerId="AD" clId="Web-{4FFAE0A5-7D54-4D8C-B545-11F39F759C10}" dt="2023-10-30T18:02:37.557" v="252" actId="20577"/>
          <ac:spMkLst>
            <pc:docMk/>
            <pc:sldMk cId="2093166940" sldId="2141412668"/>
            <ac:spMk id="18" creationId="{71BFC6EC-B7D5-3B46-B2AA-F17FBDF9379A}"/>
          </ac:spMkLst>
        </pc:spChg>
        <pc:spChg chg="mod">
          <ac:chgData name="Kennedy, Amy J." userId="S::amy.kennedy@va.gov::98cf747e-d577-4db5-8941-4565b5838d75" providerId="AD" clId="Web-{4FFAE0A5-7D54-4D8C-B545-11F39F759C10}" dt="2023-10-30T18:02:14.776" v="246" actId="20577"/>
          <ac:spMkLst>
            <pc:docMk/>
            <pc:sldMk cId="2093166940" sldId="2141412668"/>
            <ac:spMk id="19" creationId="{375890C7-DF3B-6BE2-F1BE-DB6F87F2A44B}"/>
          </ac:spMkLst>
        </pc:spChg>
        <pc:spChg chg="add mod">
          <ac:chgData name="Kennedy, Amy J." userId="S::amy.kennedy@va.gov::98cf747e-d577-4db5-8941-4565b5838d75" providerId="AD" clId="Web-{4FFAE0A5-7D54-4D8C-B545-11F39F759C10}" dt="2023-10-30T18:02:52.292" v="253"/>
          <ac:spMkLst>
            <pc:docMk/>
            <pc:sldMk cId="2093166940" sldId="2141412668"/>
            <ac:spMk id="22" creationId="{5C152765-E542-0778-55F5-7A4699F01405}"/>
          </ac:spMkLst>
        </pc:spChg>
        <pc:spChg chg="add del">
          <ac:chgData name="Kennedy, Amy J." userId="S::amy.kennedy@va.gov::98cf747e-d577-4db5-8941-4565b5838d75" providerId="AD" clId="Web-{4FFAE0A5-7D54-4D8C-B545-11F39F759C10}" dt="2023-10-30T17:59:21.415" v="194"/>
          <ac:spMkLst>
            <pc:docMk/>
            <pc:sldMk cId="2093166940" sldId="2141412668"/>
            <ac:spMk id="23" creationId="{3F824009-4FD5-1312-48BD-D25164D272F6}"/>
          </ac:spMkLst>
        </pc:spChg>
        <pc:spChg chg="add mod">
          <ac:chgData name="Kennedy, Amy J." userId="S::amy.kennedy@va.gov::98cf747e-d577-4db5-8941-4565b5838d75" providerId="AD" clId="Web-{4FFAE0A5-7D54-4D8C-B545-11F39F759C10}" dt="2023-10-30T18:02:03.573" v="241" actId="20577"/>
          <ac:spMkLst>
            <pc:docMk/>
            <pc:sldMk cId="2093166940" sldId="2141412668"/>
            <ac:spMk id="24" creationId="{DF606BC8-9DA3-103D-0E67-2B91185A8185}"/>
          </ac:spMkLst>
        </pc:spChg>
        <pc:spChg chg="add mod">
          <ac:chgData name="Kennedy, Amy J." userId="S::amy.kennedy@va.gov::98cf747e-d577-4db5-8941-4565b5838d75" providerId="AD" clId="Web-{4FFAE0A5-7D54-4D8C-B545-11F39F759C10}" dt="2023-10-30T18:04:07.230" v="257"/>
          <ac:spMkLst>
            <pc:docMk/>
            <pc:sldMk cId="2093166940" sldId="2141412668"/>
            <ac:spMk id="25" creationId="{2987827D-CFE2-F5A3-DAAA-9752F206B130}"/>
          </ac:spMkLst>
        </pc:spChg>
        <pc:spChg chg="add mod">
          <ac:chgData name="Kennedy, Amy J." userId="S::amy.kennedy@va.gov::98cf747e-d577-4db5-8941-4565b5838d75" providerId="AD" clId="Web-{4FFAE0A5-7D54-4D8C-B545-11F39F759C10}" dt="2023-10-30T18:02:11.369" v="244" actId="20577"/>
          <ac:spMkLst>
            <pc:docMk/>
            <pc:sldMk cId="2093166940" sldId="2141412668"/>
            <ac:spMk id="26" creationId="{CE6E572B-B1D7-9B80-8E8D-41760FE6DD0C}"/>
          </ac:spMkLst>
        </pc:spChg>
        <pc:spChg chg="add mod">
          <ac:chgData name="Kennedy, Amy J." userId="S::amy.kennedy@va.gov::98cf747e-d577-4db5-8941-4565b5838d75" providerId="AD" clId="Web-{4FFAE0A5-7D54-4D8C-B545-11F39F759C10}" dt="2023-10-30T18:04:17.262" v="258"/>
          <ac:spMkLst>
            <pc:docMk/>
            <pc:sldMk cId="2093166940" sldId="2141412668"/>
            <ac:spMk id="27" creationId="{85BA5571-8B46-A6E5-DFA0-B7D4E1159D39}"/>
          </ac:spMkLst>
        </pc:spChg>
        <pc:spChg chg="add mod">
          <ac:chgData name="Kennedy, Amy J." userId="S::amy.kennedy@va.gov::98cf747e-d577-4db5-8941-4565b5838d75" providerId="AD" clId="Web-{4FFAE0A5-7D54-4D8C-B545-11F39F759C10}" dt="2023-10-30T18:02:07.494" v="242" actId="20577"/>
          <ac:spMkLst>
            <pc:docMk/>
            <pc:sldMk cId="2093166940" sldId="2141412668"/>
            <ac:spMk id="28" creationId="{F0B8972B-70C2-586A-DFCA-77963A82B169}"/>
          </ac:spMkLst>
        </pc:spChg>
        <pc:picChg chg="add mod">
          <ac:chgData name="Kennedy, Amy J." userId="S::amy.kennedy@va.gov::98cf747e-d577-4db5-8941-4565b5838d75" providerId="AD" clId="Web-{4FFAE0A5-7D54-4D8C-B545-11F39F759C10}" dt="2023-10-30T17:56:27.881" v="176" actId="1076"/>
          <ac:picMkLst>
            <pc:docMk/>
            <pc:sldMk cId="2093166940" sldId="2141412668"/>
            <ac:picMk id="3" creationId="{4E76AE5F-4183-7E75-6E36-807B71D5D91B}"/>
          </ac:picMkLst>
        </pc:picChg>
        <pc:picChg chg="del mod">
          <ac:chgData name="Kennedy, Amy J." userId="S::amy.kennedy@va.gov::98cf747e-d577-4db5-8941-4565b5838d75" providerId="AD" clId="Web-{4FFAE0A5-7D54-4D8C-B545-11F39F759C10}" dt="2023-10-30T17:56:31.272" v="177"/>
          <ac:picMkLst>
            <pc:docMk/>
            <pc:sldMk cId="2093166940" sldId="2141412668"/>
            <ac:picMk id="5" creationId="{7DB58659-76B5-3703-2D9E-65551EC67AC8}"/>
          </ac:picMkLst>
        </pc:picChg>
        <pc:picChg chg="add mod">
          <ac:chgData name="Kennedy, Amy J." userId="S::amy.kennedy@va.gov::98cf747e-d577-4db5-8941-4565b5838d75" providerId="AD" clId="Web-{4FFAE0A5-7D54-4D8C-B545-11F39F759C10}" dt="2023-10-30T18:05:45.403" v="269" actId="1076"/>
          <ac:picMkLst>
            <pc:docMk/>
            <pc:sldMk cId="2093166940" sldId="2141412668"/>
            <ac:picMk id="7" creationId="{BE2CBD0B-C918-9F89-781E-9899C2503F5D}"/>
          </ac:picMkLst>
        </pc:picChg>
        <pc:picChg chg="add mod">
          <ac:chgData name="Kennedy, Amy J." userId="S::amy.kennedy@va.gov::98cf747e-d577-4db5-8941-4565b5838d75" providerId="AD" clId="Web-{4FFAE0A5-7D54-4D8C-B545-11F39F759C10}" dt="2023-10-30T18:05:46.934" v="270" actId="1076"/>
          <ac:picMkLst>
            <pc:docMk/>
            <pc:sldMk cId="2093166940" sldId="2141412668"/>
            <ac:picMk id="8" creationId="{3F97F457-70D6-0838-8CEC-068CC97F0E39}"/>
          </ac:picMkLst>
        </pc:picChg>
        <pc:picChg chg="add mod">
          <ac:chgData name="Kennedy, Amy J." userId="S::amy.kennedy@va.gov::98cf747e-d577-4db5-8941-4565b5838d75" providerId="AD" clId="Web-{4FFAE0A5-7D54-4D8C-B545-11F39F759C10}" dt="2023-10-30T17:57:56.054" v="185" actId="1076"/>
          <ac:picMkLst>
            <pc:docMk/>
            <pc:sldMk cId="2093166940" sldId="2141412668"/>
            <ac:picMk id="9" creationId="{19D1304C-8286-5B58-D00E-270D914EB49B}"/>
          </ac:picMkLst>
        </pc:picChg>
        <pc:picChg chg="add mod">
          <ac:chgData name="Kennedy, Amy J." userId="S::amy.kennedy@va.gov::98cf747e-d577-4db5-8941-4565b5838d75" providerId="AD" clId="Web-{4FFAE0A5-7D54-4D8C-B545-11F39F759C10}" dt="2023-10-30T17:58:48.555" v="187" actId="1076"/>
          <ac:picMkLst>
            <pc:docMk/>
            <pc:sldMk cId="2093166940" sldId="2141412668"/>
            <ac:picMk id="20" creationId="{1D5EEF10-F723-7AF7-F355-A641D8AE086B}"/>
          </ac:picMkLst>
        </pc:picChg>
        <pc:picChg chg="add mod">
          <ac:chgData name="Kennedy, Amy J." userId="S::amy.kennedy@va.gov::98cf747e-d577-4db5-8941-4565b5838d75" providerId="AD" clId="Web-{4FFAE0A5-7D54-4D8C-B545-11F39F759C10}" dt="2023-10-30T17:58:52.242" v="189" actId="1076"/>
          <ac:picMkLst>
            <pc:docMk/>
            <pc:sldMk cId="2093166940" sldId="2141412668"/>
            <ac:picMk id="21" creationId="{C9BA2EBD-E91A-83DF-56A3-93EC00A4DFBC}"/>
          </ac:picMkLst>
        </pc:picChg>
        <pc:picChg chg="add del mod">
          <ac:chgData name="Kennedy, Amy J." userId="S::amy.kennedy@va.gov::98cf747e-d577-4db5-8941-4565b5838d75" providerId="AD" clId="Web-{4FFAE0A5-7D54-4D8C-B545-11F39F759C10}" dt="2023-10-30T18:05:32.559" v="263"/>
          <ac:picMkLst>
            <pc:docMk/>
            <pc:sldMk cId="2093166940" sldId="2141412668"/>
            <ac:picMk id="29" creationId="{441550F9-B202-6091-4FF0-EB94FEE6BDD5}"/>
          </ac:picMkLst>
        </pc:picChg>
        <pc:picChg chg="add mod">
          <ac:chgData name="Kennedy, Amy J." userId="S::amy.kennedy@va.gov::98cf747e-d577-4db5-8941-4565b5838d75" providerId="AD" clId="Web-{4FFAE0A5-7D54-4D8C-B545-11F39F759C10}" dt="2023-10-30T18:05:40.169" v="267" actId="1076"/>
          <ac:picMkLst>
            <pc:docMk/>
            <pc:sldMk cId="2093166940" sldId="2141412668"/>
            <ac:picMk id="30" creationId="{5A90AA3B-F8DC-1199-6879-ABE1272F9097}"/>
          </ac:picMkLst>
        </pc:picChg>
      </pc:sldChg>
      <pc:sldChg chg="modCm">
        <pc:chgData name="Kennedy, Amy J." userId="S::amy.kennedy@va.gov::98cf747e-d577-4db5-8941-4565b5838d75" providerId="AD" clId="Web-{4FFAE0A5-7D54-4D8C-B545-11F39F759C10}" dt="2023-10-30T17:46:54.313" v="6"/>
        <pc:sldMkLst>
          <pc:docMk/>
          <pc:sldMk cId="667849880" sldId="2141412671"/>
        </pc:sldMkLst>
      </pc:sldChg>
      <pc:sldChg chg="modCm">
        <pc:chgData name="Kennedy, Amy J." userId="S::amy.kennedy@va.gov::98cf747e-d577-4db5-8941-4565b5838d75" providerId="AD" clId="Web-{4FFAE0A5-7D54-4D8C-B545-11F39F759C10}" dt="2023-10-30T17:50:11.112" v="10"/>
        <pc:sldMkLst>
          <pc:docMk/>
          <pc:sldMk cId="155643793" sldId="2141412674"/>
        </pc:sldMkLst>
      </pc:sldChg>
      <pc:sldChg chg="modCm">
        <pc:chgData name="Kennedy, Amy J." userId="S::amy.kennedy@va.gov::98cf747e-d577-4db5-8941-4565b5838d75" providerId="AD" clId="Web-{4FFAE0A5-7D54-4D8C-B545-11F39F759C10}" dt="2023-10-30T17:47:41.345" v="7"/>
        <pc:sldMkLst>
          <pc:docMk/>
          <pc:sldMk cId="3634438671" sldId="2141412704"/>
        </pc:sldMkLst>
      </pc:sldChg>
      <pc:sldChg chg="modCm">
        <pc:chgData name="Kennedy, Amy J." userId="S::amy.kennedy@va.gov::98cf747e-d577-4db5-8941-4565b5838d75" providerId="AD" clId="Web-{4FFAE0A5-7D54-4D8C-B545-11F39F759C10}" dt="2023-10-30T17:50:26.081" v="11"/>
        <pc:sldMkLst>
          <pc:docMk/>
          <pc:sldMk cId="1447731477" sldId="2141412727"/>
        </pc:sldMkLst>
      </pc:sldChg>
      <pc:sldChg chg="modCm">
        <pc:chgData name="Kennedy, Amy J." userId="S::amy.kennedy@va.gov::98cf747e-d577-4db5-8941-4565b5838d75" providerId="AD" clId="Web-{4FFAE0A5-7D54-4D8C-B545-11F39F759C10}" dt="2023-10-30T17:46:22.391" v="5"/>
        <pc:sldMkLst>
          <pc:docMk/>
          <pc:sldMk cId="199476951" sldId="2141412730"/>
        </pc:sldMkLst>
      </pc:sldChg>
      <pc:sldChg chg="modCm">
        <pc:chgData name="Kennedy, Amy J." userId="S::amy.kennedy@va.gov::98cf747e-d577-4db5-8941-4565b5838d75" providerId="AD" clId="Web-{4FFAE0A5-7D54-4D8C-B545-11F39F759C10}" dt="2023-10-30T17:49:58.799" v="9"/>
        <pc:sldMkLst>
          <pc:docMk/>
          <pc:sldMk cId="3933265530" sldId="2141412731"/>
        </pc:sldMkLst>
      </pc:sldChg>
      <pc:sldChg chg="modSp new">
        <pc:chgData name="Kennedy, Amy J." userId="S::amy.kennedy@va.gov::98cf747e-d577-4db5-8941-4565b5838d75" providerId="AD" clId="Web-{4FFAE0A5-7D54-4D8C-B545-11F39F759C10}" dt="2023-10-30T17:55:18.084" v="171" actId="20577"/>
        <pc:sldMkLst>
          <pc:docMk/>
          <pc:sldMk cId="2062462826" sldId="2141412732"/>
        </pc:sldMkLst>
        <pc:spChg chg="mod">
          <ac:chgData name="Kennedy, Amy J." userId="S::amy.kennedy@va.gov::98cf747e-d577-4db5-8941-4565b5838d75" providerId="AD" clId="Web-{4FFAE0A5-7D54-4D8C-B545-11F39F759C10}" dt="2023-10-30T17:53:13.286" v="46" actId="20577"/>
          <ac:spMkLst>
            <pc:docMk/>
            <pc:sldMk cId="2062462826" sldId="2141412732"/>
            <ac:spMk id="2" creationId="{CC76B461-7DE9-460B-847D-0C3E8CFA6DF0}"/>
          </ac:spMkLst>
        </pc:spChg>
        <pc:spChg chg="mod">
          <ac:chgData name="Kennedy, Amy J." userId="S::amy.kennedy@va.gov::98cf747e-d577-4db5-8941-4565b5838d75" providerId="AD" clId="Web-{4FFAE0A5-7D54-4D8C-B545-11F39F759C10}" dt="2023-10-30T17:55:18.084" v="171" actId="20577"/>
          <ac:spMkLst>
            <pc:docMk/>
            <pc:sldMk cId="2062462826" sldId="2141412732"/>
            <ac:spMk id="3" creationId="{B77503E0-33E9-3B2A-69FF-9E3F9652CC30}"/>
          </ac:spMkLst>
        </pc:spChg>
      </pc:sldChg>
    </pc:docChg>
  </pc:docChgLst>
  <pc:docChgLst>
    <pc:chgData name="Chaudhry, Sara C. (she/her/hers)" userId="S::sara.chaudhry@va.gov::6e7c2c93-b429-4dda-aa3e-e7ae4eec8446" providerId="AD" clId="Web-{87E69143-B169-4E4B-960D-17EFF8C4E233}"/>
    <pc:docChg chg="modSld">
      <pc:chgData name="Chaudhry, Sara C. (she/her/hers)" userId="S::sara.chaudhry@va.gov::6e7c2c93-b429-4dda-aa3e-e7ae4eec8446" providerId="AD" clId="Web-{87E69143-B169-4E4B-960D-17EFF8C4E233}" dt="2023-10-31T21:45:27.329" v="25"/>
      <pc:docMkLst>
        <pc:docMk/>
      </pc:docMkLst>
      <pc:sldChg chg="modCm">
        <pc:chgData name="Chaudhry, Sara C. (she/her/hers)" userId="S::sara.chaudhry@va.gov::6e7c2c93-b429-4dda-aa3e-e7ae4eec8446" providerId="AD" clId="Web-{87E69143-B169-4E4B-960D-17EFF8C4E233}" dt="2023-10-31T21:43:33.468" v="0"/>
        <pc:sldMkLst>
          <pc:docMk/>
          <pc:sldMk cId="0" sldId="257"/>
        </pc:sldMkLst>
      </pc:sldChg>
      <pc:sldChg chg="modSp modCm">
        <pc:chgData name="Chaudhry, Sara C. (she/her/hers)" userId="S::sara.chaudhry@va.gov::6e7c2c93-b429-4dda-aa3e-e7ae4eec8446" providerId="AD" clId="Web-{87E69143-B169-4E4B-960D-17EFF8C4E233}" dt="2023-10-31T21:44:43.454" v="22" actId="20577"/>
        <pc:sldMkLst>
          <pc:docMk/>
          <pc:sldMk cId="2370201093" sldId="2141412678"/>
        </pc:sldMkLst>
        <pc:spChg chg="mod">
          <ac:chgData name="Chaudhry, Sara C. (she/her/hers)" userId="S::sara.chaudhry@va.gov::6e7c2c93-b429-4dda-aa3e-e7ae4eec8446" providerId="AD" clId="Web-{87E69143-B169-4E4B-960D-17EFF8C4E233}" dt="2023-10-31T21:44:43.454" v="22" actId="20577"/>
          <ac:spMkLst>
            <pc:docMk/>
            <pc:sldMk cId="2370201093" sldId="2141412678"/>
            <ac:spMk id="3" creationId="{2AC0D3B3-67B2-0A95-8888-5525D26CD49C}"/>
          </ac:spMkLst>
        </pc:spChg>
      </pc:sldChg>
      <pc:sldChg chg="modCm">
        <pc:chgData name="Chaudhry, Sara C. (she/her/hers)" userId="S::sara.chaudhry@va.gov::6e7c2c93-b429-4dda-aa3e-e7ae4eec8446" providerId="AD" clId="Web-{87E69143-B169-4E4B-960D-17EFF8C4E233}" dt="2023-10-31T21:45:27.329" v="25"/>
        <pc:sldMkLst>
          <pc:docMk/>
          <pc:sldMk cId="3524225699" sldId="2141412725"/>
        </pc:sldMkLst>
      </pc:sldChg>
      <pc:sldChg chg="modCm">
        <pc:chgData name="Chaudhry, Sara C. (she/her/hers)" userId="S::sara.chaudhry@va.gov::6e7c2c93-b429-4dda-aa3e-e7ae4eec8446" providerId="AD" clId="Web-{87E69143-B169-4E4B-960D-17EFF8C4E233}" dt="2023-10-31T21:45:21.751" v="24"/>
        <pc:sldMkLst>
          <pc:docMk/>
          <pc:sldMk cId="1447731477" sldId="2141412727"/>
        </pc:sldMkLst>
      </pc:sldChg>
    </pc:docChg>
  </pc:docChgLst>
  <pc:docChgLst>
    <pc:chgData name="Chaudhry, Sara C. (she/her/hers)" userId="S::sara.chaudhry@va.gov::6e7c2c93-b429-4dda-aa3e-e7ae4eec8446" providerId="AD" clId="Web-{C1CBA50E-0F02-4A1C-8F6A-B616756E56C5}"/>
    <pc:docChg chg="sldOrd">
      <pc:chgData name="Chaudhry, Sara C. (she/her/hers)" userId="S::sara.chaudhry@va.gov::6e7c2c93-b429-4dda-aa3e-e7ae4eec8446" providerId="AD" clId="Web-{C1CBA50E-0F02-4A1C-8F6A-B616756E56C5}" dt="2023-11-04T14:00:41.886" v="3"/>
      <pc:docMkLst>
        <pc:docMk/>
      </pc:docMkLst>
      <pc:sldChg chg="ord">
        <pc:chgData name="Chaudhry, Sara C. (she/her/hers)" userId="S::sara.chaudhry@va.gov::6e7c2c93-b429-4dda-aa3e-e7ae4eec8446" providerId="AD" clId="Web-{C1CBA50E-0F02-4A1C-8F6A-B616756E56C5}" dt="2023-11-04T13:59:30.994" v="2"/>
        <pc:sldMkLst>
          <pc:docMk/>
          <pc:sldMk cId="2870419149" sldId="1360"/>
        </pc:sldMkLst>
      </pc:sldChg>
      <pc:sldChg chg="ord">
        <pc:chgData name="Chaudhry, Sara C. (she/her/hers)" userId="S::sara.chaudhry@va.gov::6e7c2c93-b429-4dda-aa3e-e7ae4eec8446" providerId="AD" clId="Web-{C1CBA50E-0F02-4A1C-8F6A-B616756E56C5}" dt="2023-11-04T14:00:41.886" v="3"/>
        <pc:sldMkLst>
          <pc:docMk/>
          <pc:sldMk cId="2093166940" sldId="2141412668"/>
        </pc:sldMkLst>
      </pc:sldChg>
    </pc:docChg>
  </pc:docChgLst>
  <pc:docChgLst>
    <pc:chgData name="Flores, Sergio A. (Puget Sound) (he/him/his)" userId="1d7c5a26-9252-41f6-8662-5f8966f2b18c" providerId="ADAL" clId="{DF936FE7-38A7-440A-82E6-4F77D0883DEF}"/>
    <pc:docChg chg="modSld">
      <pc:chgData name="Flores, Sergio A. (Puget Sound) (he/him/his)" userId="1d7c5a26-9252-41f6-8662-5f8966f2b18c" providerId="ADAL" clId="{DF936FE7-38A7-440A-82E6-4F77D0883DEF}" dt="2023-11-02T18:12:06.367" v="2" actId="20577"/>
      <pc:docMkLst>
        <pc:docMk/>
      </pc:docMkLst>
      <pc:sldChg chg="modCm modNotesTx">
        <pc:chgData name="Flores, Sergio A. (Puget Sound) (he/him/his)" userId="1d7c5a26-9252-41f6-8662-5f8966f2b18c" providerId="ADAL" clId="{DF936FE7-38A7-440A-82E6-4F77D0883DEF}" dt="2023-11-02T18:12:06.367" v="2" actId="20577"/>
        <pc:sldMkLst>
          <pc:docMk/>
          <pc:sldMk cId="3634438671" sldId="2141412704"/>
        </pc:sldMkLst>
      </pc:sldChg>
    </pc:docChg>
  </pc:docChgLst>
  <pc:docChgLst>
    <pc:chgData name="DePhilippis, Dominick" userId="S::dominick.dephilippis@va.gov::e2180a1d-31bd-44af-8aa9-f00b6e1836ba" providerId="AD" clId="Web-{2968FD6E-7693-A787-E40F-94CC824589FA}"/>
    <pc:docChg chg="addSld delSld modSld">
      <pc:chgData name="DePhilippis, Dominick" userId="S::dominick.dephilippis@va.gov::e2180a1d-31bd-44af-8aa9-f00b6e1836ba" providerId="AD" clId="Web-{2968FD6E-7693-A787-E40F-94CC824589FA}" dt="2023-10-30T11:21:02.081" v="120" actId="20577"/>
      <pc:docMkLst>
        <pc:docMk/>
      </pc:docMkLst>
      <pc:sldChg chg="modSp">
        <pc:chgData name="DePhilippis, Dominick" userId="S::dominick.dephilippis@va.gov::e2180a1d-31bd-44af-8aa9-f00b6e1836ba" providerId="AD" clId="Web-{2968FD6E-7693-A787-E40F-94CC824589FA}" dt="2023-10-30T10:36:48.501" v="9" actId="20577"/>
        <pc:sldMkLst>
          <pc:docMk/>
          <pc:sldMk cId="0" sldId="296"/>
        </pc:sldMkLst>
        <pc:spChg chg="mod">
          <ac:chgData name="DePhilippis, Dominick" userId="S::dominick.dephilippis@va.gov::e2180a1d-31bd-44af-8aa9-f00b6e1836ba" providerId="AD" clId="Web-{2968FD6E-7693-A787-E40F-94CC824589FA}" dt="2023-10-30T10:36:48.501" v="9" actId="20577"/>
          <ac:spMkLst>
            <pc:docMk/>
            <pc:sldMk cId="0" sldId="296"/>
            <ac:spMk id="595" creationId="{00000000-0000-0000-0000-000000000000}"/>
          </ac:spMkLst>
        </pc:spChg>
      </pc:sldChg>
      <pc:sldChg chg="modSp">
        <pc:chgData name="DePhilippis, Dominick" userId="S::dominick.dephilippis@va.gov::e2180a1d-31bd-44af-8aa9-f00b6e1836ba" providerId="AD" clId="Web-{2968FD6E-7693-A787-E40F-94CC824589FA}" dt="2023-10-30T10:34:34.484" v="0" actId="20577"/>
        <pc:sldMkLst>
          <pc:docMk/>
          <pc:sldMk cId="2752332975" sldId="733"/>
        </pc:sldMkLst>
        <pc:spChg chg="mod">
          <ac:chgData name="DePhilippis, Dominick" userId="S::dominick.dephilippis@va.gov::e2180a1d-31bd-44af-8aa9-f00b6e1836ba" providerId="AD" clId="Web-{2968FD6E-7693-A787-E40F-94CC824589FA}" dt="2023-10-30T10:34:34.484" v="0" actId="20577"/>
          <ac:spMkLst>
            <pc:docMk/>
            <pc:sldMk cId="2752332975" sldId="733"/>
            <ac:spMk id="25602" creationId="{77069BC6-0A46-42CE-866F-EA5D3CD67100}"/>
          </ac:spMkLst>
        </pc:spChg>
      </pc:sldChg>
      <pc:sldChg chg="modSp">
        <pc:chgData name="DePhilippis, Dominick" userId="S::dominick.dephilippis@va.gov::e2180a1d-31bd-44af-8aa9-f00b6e1836ba" providerId="AD" clId="Web-{2968FD6E-7693-A787-E40F-94CC824589FA}" dt="2023-10-30T10:35:05.140" v="1" actId="20577"/>
        <pc:sldMkLst>
          <pc:docMk/>
          <pc:sldMk cId="54717508" sldId="1346"/>
        </pc:sldMkLst>
        <pc:spChg chg="mod">
          <ac:chgData name="DePhilippis, Dominick" userId="S::dominick.dephilippis@va.gov::e2180a1d-31bd-44af-8aa9-f00b6e1836ba" providerId="AD" clId="Web-{2968FD6E-7693-A787-E40F-94CC824589FA}" dt="2023-10-30T10:35:05.140" v="1" actId="20577"/>
          <ac:spMkLst>
            <pc:docMk/>
            <pc:sldMk cId="54717508" sldId="1346"/>
            <ac:spMk id="21506" creationId="{AB9EE43B-1D7C-4863-AA1E-AE350D9D7F3C}"/>
          </ac:spMkLst>
        </pc:spChg>
      </pc:sldChg>
      <pc:sldChg chg="modSp">
        <pc:chgData name="DePhilippis, Dominick" userId="S::dominick.dephilippis@va.gov::e2180a1d-31bd-44af-8aa9-f00b6e1836ba" providerId="AD" clId="Web-{2968FD6E-7693-A787-E40F-94CC824589FA}" dt="2023-10-30T11:21:02.081" v="120" actId="20577"/>
        <pc:sldMkLst>
          <pc:docMk/>
          <pc:sldMk cId="2870419149" sldId="1360"/>
        </pc:sldMkLst>
        <pc:spChg chg="mod">
          <ac:chgData name="DePhilippis, Dominick" userId="S::dominick.dephilippis@va.gov::e2180a1d-31bd-44af-8aa9-f00b6e1836ba" providerId="AD" clId="Web-{2968FD6E-7693-A787-E40F-94CC824589FA}" dt="2023-10-30T10:48:58.307" v="22" actId="20577"/>
          <ac:spMkLst>
            <pc:docMk/>
            <pc:sldMk cId="2870419149" sldId="1360"/>
            <ac:spMk id="589" creationId="{00000000-0000-0000-0000-000000000000}"/>
          </ac:spMkLst>
        </pc:spChg>
        <pc:spChg chg="mod">
          <ac:chgData name="DePhilippis, Dominick" userId="S::dominick.dephilippis@va.gov::e2180a1d-31bd-44af-8aa9-f00b6e1836ba" providerId="AD" clId="Web-{2968FD6E-7693-A787-E40F-94CC824589FA}" dt="2023-10-30T11:17:19.844" v="106" actId="20577"/>
          <ac:spMkLst>
            <pc:docMk/>
            <pc:sldMk cId="2870419149" sldId="1360"/>
            <ac:spMk id="590" creationId="{00000000-0000-0000-0000-000000000000}"/>
          </ac:spMkLst>
        </pc:spChg>
        <pc:spChg chg="mod">
          <ac:chgData name="DePhilippis, Dominick" userId="S::dominick.dephilippis@va.gov::e2180a1d-31bd-44af-8aa9-f00b6e1836ba" providerId="AD" clId="Web-{2968FD6E-7693-A787-E40F-94CC824589FA}" dt="2023-10-30T11:21:02.081" v="120" actId="20577"/>
          <ac:spMkLst>
            <pc:docMk/>
            <pc:sldMk cId="2870419149" sldId="1360"/>
            <ac:spMk id="591" creationId="{00000000-0000-0000-0000-000000000000}"/>
          </ac:spMkLst>
        </pc:spChg>
      </pc:sldChg>
      <pc:sldChg chg="modSp">
        <pc:chgData name="DePhilippis, Dominick" userId="S::dominick.dephilippis@va.gov::e2180a1d-31bd-44af-8aa9-f00b6e1836ba" providerId="AD" clId="Web-{2968FD6E-7693-A787-E40F-94CC824589FA}" dt="2023-10-30T10:35:12.875" v="2" actId="20577"/>
        <pc:sldMkLst>
          <pc:docMk/>
          <pc:sldMk cId="4262626316" sldId="2141412661"/>
        </pc:sldMkLst>
        <pc:spChg chg="mod">
          <ac:chgData name="DePhilippis, Dominick" userId="S::dominick.dephilippis@va.gov::e2180a1d-31bd-44af-8aa9-f00b6e1836ba" providerId="AD" clId="Web-{2968FD6E-7693-A787-E40F-94CC824589FA}" dt="2023-10-30T10:35:12.875" v="2" actId="20577"/>
          <ac:spMkLst>
            <pc:docMk/>
            <pc:sldMk cId="4262626316" sldId="2141412661"/>
            <ac:spMk id="2" creationId="{2745F523-C1DC-2861-3638-10CD676334D5}"/>
          </ac:spMkLst>
        </pc:spChg>
      </pc:sldChg>
      <pc:sldChg chg="modSp">
        <pc:chgData name="DePhilippis, Dominick" userId="S::dominick.dephilippis@va.gov::e2180a1d-31bd-44af-8aa9-f00b6e1836ba" providerId="AD" clId="Web-{2968FD6E-7693-A787-E40F-94CC824589FA}" dt="2023-10-30T10:49:54.808" v="23"/>
        <pc:sldMkLst>
          <pc:docMk/>
          <pc:sldMk cId="4067180305" sldId="2141412664"/>
        </pc:sldMkLst>
        <pc:spChg chg="mod">
          <ac:chgData name="DePhilippis, Dominick" userId="S::dominick.dephilippis@va.gov::e2180a1d-31bd-44af-8aa9-f00b6e1836ba" providerId="AD" clId="Web-{2968FD6E-7693-A787-E40F-94CC824589FA}" dt="2023-10-30T10:49:54.808" v="23"/>
          <ac:spMkLst>
            <pc:docMk/>
            <pc:sldMk cId="4067180305" sldId="2141412664"/>
            <ac:spMk id="2" creationId="{13F891B0-050D-0E4F-17E2-85ACECC8D1A0}"/>
          </ac:spMkLst>
        </pc:spChg>
      </pc:sldChg>
      <pc:sldChg chg="modSp">
        <pc:chgData name="DePhilippis, Dominick" userId="S::dominick.dephilippis@va.gov::e2180a1d-31bd-44af-8aa9-f00b6e1836ba" providerId="AD" clId="Web-{2968FD6E-7693-A787-E40F-94CC824589FA}" dt="2023-10-30T10:50:40.089" v="25" actId="20577"/>
        <pc:sldMkLst>
          <pc:docMk/>
          <pc:sldMk cId="667849880" sldId="2141412671"/>
        </pc:sldMkLst>
        <pc:spChg chg="mod">
          <ac:chgData name="DePhilippis, Dominick" userId="S::dominick.dephilippis@va.gov::e2180a1d-31bd-44af-8aa9-f00b6e1836ba" providerId="AD" clId="Web-{2968FD6E-7693-A787-E40F-94CC824589FA}" dt="2023-10-30T10:50:40.089" v="25" actId="20577"/>
          <ac:spMkLst>
            <pc:docMk/>
            <pc:sldMk cId="667849880" sldId="2141412671"/>
            <ac:spMk id="3" creationId="{9896951C-2603-0CFA-F460-B788355DDD7F}"/>
          </ac:spMkLst>
        </pc:spChg>
      </pc:sldChg>
      <pc:sldChg chg="modSp">
        <pc:chgData name="DePhilippis, Dominick" userId="S::dominick.dephilippis@va.gov::e2180a1d-31bd-44af-8aa9-f00b6e1836ba" providerId="AD" clId="Web-{2968FD6E-7693-A787-E40F-94CC824589FA}" dt="2023-10-30T10:51:17.262" v="28" actId="20577"/>
        <pc:sldMkLst>
          <pc:docMk/>
          <pc:sldMk cId="777228418" sldId="2141412675"/>
        </pc:sldMkLst>
        <pc:spChg chg="mod">
          <ac:chgData name="DePhilippis, Dominick" userId="S::dominick.dephilippis@va.gov::e2180a1d-31bd-44af-8aa9-f00b6e1836ba" providerId="AD" clId="Web-{2968FD6E-7693-A787-E40F-94CC824589FA}" dt="2023-10-30T10:51:17.262" v="28" actId="20577"/>
          <ac:spMkLst>
            <pc:docMk/>
            <pc:sldMk cId="777228418" sldId="2141412675"/>
            <ac:spMk id="2" creationId="{BCC784AD-9767-6007-3419-3F6561F63342}"/>
          </ac:spMkLst>
        </pc:spChg>
      </pc:sldChg>
      <pc:sldChg chg="addSp modSp">
        <pc:chgData name="DePhilippis, Dominick" userId="S::dominick.dephilippis@va.gov::e2180a1d-31bd-44af-8aa9-f00b6e1836ba" providerId="AD" clId="Web-{2968FD6E-7693-A787-E40F-94CC824589FA}" dt="2023-10-30T10:46:19.617" v="20" actId="14100"/>
        <pc:sldMkLst>
          <pc:docMk/>
          <pc:sldMk cId="1663454112" sldId="2141412679"/>
        </pc:sldMkLst>
        <pc:picChg chg="add mod">
          <ac:chgData name="DePhilippis, Dominick" userId="S::dominick.dephilippis@va.gov::e2180a1d-31bd-44af-8aa9-f00b6e1836ba" providerId="AD" clId="Web-{2968FD6E-7693-A787-E40F-94CC824589FA}" dt="2023-10-30T10:46:19.617" v="20" actId="14100"/>
          <ac:picMkLst>
            <pc:docMk/>
            <pc:sldMk cId="1663454112" sldId="2141412679"/>
            <ac:picMk id="5" creationId="{21320A1F-4193-23A9-DAEC-60CFB2B0B6E3}"/>
          </ac:picMkLst>
        </pc:picChg>
        <pc:picChg chg="mod">
          <ac:chgData name="DePhilippis, Dominick" userId="S::dominick.dephilippis@va.gov::e2180a1d-31bd-44af-8aa9-f00b6e1836ba" providerId="AD" clId="Web-{2968FD6E-7693-A787-E40F-94CC824589FA}" dt="2023-10-30T10:45:31.851" v="16" actId="1076"/>
          <ac:picMkLst>
            <pc:docMk/>
            <pc:sldMk cId="1663454112" sldId="2141412679"/>
            <ac:picMk id="9" creationId="{1A7071B9-0780-3566-D2D2-73986C8A8D98}"/>
          </ac:picMkLst>
        </pc:picChg>
      </pc:sldChg>
      <pc:sldChg chg="modSp">
        <pc:chgData name="DePhilippis, Dominick" userId="S::dominick.dephilippis@va.gov::e2180a1d-31bd-44af-8aa9-f00b6e1836ba" providerId="AD" clId="Web-{2968FD6E-7693-A787-E40F-94CC824589FA}" dt="2023-10-30T10:36:17.922" v="7" actId="20577"/>
        <pc:sldMkLst>
          <pc:docMk/>
          <pc:sldMk cId="3687055884" sldId="2141412693"/>
        </pc:sldMkLst>
        <pc:spChg chg="mod">
          <ac:chgData name="DePhilippis, Dominick" userId="S::dominick.dephilippis@va.gov::e2180a1d-31bd-44af-8aa9-f00b6e1836ba" providerId="AD" clId="Web-{2968FD6E-7693-A787-E40F-94CC824589FA}" dt="2023-10-30T10:36:17.922" v="7" actId="20577"/>
          <ac:spMkLst>
            <pc:docMk/>
            <pc:sldMk cId="3687055884" sldId="2141412693"/>
            <ac:spMk id="2" creationId="{58DDD038-C36F-39C2-4DA0-BCF82D469B29}"/>
          </ac:spMkLst>
        </pc:spChg>
      </pc:sldChg>
      <pc:sldChg chg="modSp">
        <pc:chgData name="DePhilippis, Dominick" userId="S::dominick.dephilippis@va.gov::e2180a1d-31bd-44af-8aa9-f00b6e1836ba" providerId="AD" clId="Web-{2968FD6E-7693-A787-E40F-94CC824589FA}" dt="2023-10-30T10:37:45.517" v="10" actId="1076"/>
        <pc:sldMkLst>
          <pc:docMk/>
          <pc:sldMk cId="3983578245" sldId="2141412717"/>
        </pc:sldMkLst>
        <pc:spChg chg="mod">
          <ac:chgData name="DePhilippis, Dominick" userId="S::dominick.dephilippis@va.gov::e2180a1d-31bd-44af-8aa9-f00b6e1836ba" providerId="AD" clId="Web-{2968FD6E-7693-A787-E40F-94CC824589FA}" dt="2023-10-30T10:37:45.517" v="10" actId="1076"/>
          <ac:spMkLst>
            <pc:docMk/>
            <pc:sldMk cId="3983578245" sldId="2141412717"/>
            <ac:spMk id="3" creationId="{FD9DB4B8-7031-A575-2DA9-E6F2A40A6107}"/>
          </ac:spMkLst>
        </pc:spChg>
      </pc:sldChg>
      <pc:sldChg chg="modSp">
        <pc:chgData name="DePhilippis, Dominick" userId="S::dominick.dephilippis@va.gov::e2180a1d-31bd-44af-8aa9-f00b6e1836ba" providerId="AD" clId="Web-{2968FD6E-7693-A787-E40F-94CC824589FA}" dt="2023-10-30T10:36:26.626" v="8" actId="20577"/>
        <pc:sldMkLst>
          <pc:docMk/>
          <pc:sldMk cId="3167610895" sldId="2141412722"/>
        </pc:sldMkLst>
        <pc:spChg chg="mod">
          <ac:chgData name="DePhilippis, Dominick" userId="S::dominick.dephilippis@va.gov::e2180a1d-31bd-44af-8aa9-f00b6e1836ba" providerId="AD" clId="Web-{2968FD6E-7693-A787-E40F-94CC824589FA}" dt="2023-10-30T10:36:26.626" v="8" actId="20577"/>
          <ac:spMkLst>
            <pc:docMk/>
            <pc:sldMk cId="3167610895" sldId="2141412722"/>
            <ac:spMk id="3" creationId="{4285AC6B-4C94-1BE1-C096-19CEE50B91C9}"/>
          </ac:spMkLst>
        </pc:spChg>
      </pc:sldChg>
      <pc:sldChg chg="addSp modSp new del">
        <pc:chgData name="DePhilippis, Dominick" userId="S::dominick.dephilippis@va.gov::e2180a1d-31bd-44af-8aa9-f00b6e1836ba" providerId="AD" clId="Web-{2968FD6E-7693-A787-E40F-94CC824589FA}" dt="2023-10-30T10:46:31.336" v="21"/>
        <pc:sldMkLst>
          <pc:docMk/>
          <pc:sldMk cId="3106731374" sldId="2141412732"/>
        </pc:sldMkLst>
        <pc:picChg chg="add mod">
          <ac:chgData name="DePhilippis, Dominick" userId="S::dominick.dephilippis@va.gov::e2180a1d-31bd-44af-8aa9-f00b6e1836ba" providerId="AD" clId="Web-{2968FD6E-7693-A787-E40F-94CC824589FA}" dt="2023-10-30T10:44:46.304" v="15" actId="14100"/>
          <ac:picMkLst>
            <pc:docMk/>
            <pc:sldMk cId="3106731374" sldId="2141412732"/>
            <ac:picMk id="4" creationId="{2861A323-DF01-558F-0A80-CD9513EEFAB2}"/>
          </ac:picMkLst>
        </pc:picChg>
      </pc:sldChg>
    </pc:docChg>
  </pc:docChgLst>
  <pc:docChgLst>
    <pc:chgData name="DePhilippis, Dominick" userId="S::dominick.dephilippis@va.gov::e2180a1d-31bd-44af-8aa9-f00b6e1836ba" providerId="AD" clId="Web-{96CAD8C4-BBEE-80F8-7318-31D7D2FEDA2E}"/>
    <pc:docChg chg="">
      <pc:chgData name="DePhilippis, Dominick" userId="S::dominick.dephilippis@va.gov::e2180a1d-31bd-44af-8aa9-f00b6e1836ba" providerId="AD" clId="Web-{96CAD8C4-BBEE-80F8-7318-31D7D2FEDA2E}" dt="2023-10-29T23:51:36.038" v="0"/>
      <pc:docMkLst>
        <pc:docMk/>
      </pc:docMkLst>
      <pc:sldChg chg="modCm">
        <pc:chgData name="DePhilippis, Dominick" userId="S::dominick.dephilippis@va.gov::e2180a1d-31bd-44af-8aa9-f00b6e1836ba" providerId="AD" clId="Web-{96CAD8C4-BBEE-80F8-7318-31D7D2FEDA2E}" dt="2023-10-29T23:51:36.038" v="0"/>
        <pc:sldMkLst>
          <pc:docMk/>
          <pc:sldMk cId="3634438671" sldId="2141412704"/>
        </pc:sldMkLst>
      </pc:sldChg>
    </pc:docChg>
  </pc:docChgLst>
  <pc:docChgLst>
    <pc:chgData name="DePhilippis, Dominick" userId="S::dominick.dephilippis@va.gov::e2180a1d-31bd-44af-8aa9-f00b6e1836ba" providerId="AD" clId="Web-{074C9FEF-843F-4C37-AE9B-961381CF3268}"/>
    <pc:docChg chg="modSld">
      <pc:chgData name="DePhilippis, Dominick" userId="S::dominick.dephilippis@va.gov::e2180a1d-31bd-44af-8aa9-f00b6e1836ba" providerId="AD" clId="Web-{074C9FEF-843F-4C37-AE9B-961381CF3268}" dt="2023-10-30T16:20:41.151" v="43" actId="14100"/>
      <pc:docMkLst>
        <pc:docMk/>
      </pc:docMkLst>
      <pc:sldChg chg="modSp">
        <pc:chgData name="DePhilippis, Dominick" userId="S::dominick.dephilippis@va.gov::e2180a1d-31bd-44af-8aa9-f00b6e1836ba" providerId="AD" clId="Web-{074C9FEF-843F-4C37-AE9B-961381CF3268}" dt="2023-10-30T16:20:41.151" v="43" actId="14100"/>
        <pc:sldMkLst>
          <pc:docMk/>
          <pc:sldMk cId="0" sldId="296"/>
        </pc:sldMkLst>
        <pc:spChg chg="mod">
          <ac:chgData name="DePhilippis, Dominick" userId="S::dominick.dephilippis@va.gov::e2180a1d-31bd-44af-8aa9-f00b6e1836ba" providerId="AD" clId="Web-{074C9FEF-843F-4C37-AE9B-961381CF3268}" dt="2023-10-30T16:20:41.151" v="43" actId="14100"/>
          <ac:spMkLst>
            <pc:docMk/>
            <pc:sldMk cId="0" sldId="296"/>
            <ac:spMk id="596" creationId="{00000000-0000-0000-0000-000000000000}"/>
          </ac:spMkLst>
        </pc:spChg>
      </pc:sldChg>
      <pc:sldChg chg="modSp">
        <pc:chgData name="DePhilippis, Dominick" userId="S::dominick.dephilippis@va.gov::e2180a1d-31bd-44af-8aa9-f00b6e1836ba" providerId="AD" clId="Web-{074C9FEF-843F-4C37-AE9B-961381CF3268}" dt="2023-10-30T16:05:31.181" v="1" actId="20577"/>
        <pc:sldMkLst>
          <pc:docMk/>
          <pc:sldMk cId="667849880" sldId="2141412671"/>
        </pc:sldMkLst>
        <pc:spChg chg="mod">
          <ac:chgData name="DePhilippis, Dominick" userId="S::dominick.dephilippis@va.gov::e2180a1d-31bd-44af-8aa9-f00b6e1836ba" providerId="AD" clId="Web-{074C9FEF-843F-4C37-AE9B-961381CF3268}" dt="2023-10-30T16:05:31.181" v="1" actId="20577"/>
          <ac:spMkLst>
            <pc:docMk/>
            <pc:sldMk cId="667849880" sldId="2141412671"/>
            <ac:spMk id="3" creationId="{9896951C-2603-0CFA-F460-B788355DDD7F}"/>
          </ac:spMkLst>
        </pc:spChg>
      </pc:sldChg>
      <pc:sldChg chg="modSp">
        <pc:chgData name="DePhilippis, Dominick" userId="S::dominick.dephilippis@va.gov::e2180a1d-31bd-44af-8aa9-f00b6e1836ba" providerId="AD" clId="Web-{074C9FEF-843F-4C37-AE9B-961381CF3268}" dt="2023-10-30T16:14:38.097" v="21" actId="1076"/>
        <pc:sldMkLst>
          <pc:docMk/>
          <pc:sldMk cId="3634438671" sldId="2141412704"/>
        </pc:sldMkLst>
        <pc:spChg chg="mod">
          <ac:chgData name="DePhilippis, Dominick" userId="S::dominick.dephilippis@va.gov::e2180a1d-31bd-44af-8aa9-f00b6e1836ba" providerId="AD" clId="Web-{074C9FEF-843F-4C37-AE9B-961381CF3268}" dt="2023-10-30T16:14:38.097" v="21" actId="1076"/>
          <ac:spMkLst>
            <pc:docMk/>
            <pc:sldMk cId="3634438671" sldId="2141412704"/>
            <ac:spMk id="14" creationId="{8C7AA242-BE06-1787-6D3F-BBB5B3FD5671}"/>
          </ac:spMkLst>
        </pc:spChg>
        <pc:spChg chg="mod">
          <ac:chgData name="DePhilippis, Dominick" userId="S::dominick.dephilippis@va.gov::e2180a1d-31bd-44af-8aa9-f00b6e1836ba" providerId="AD" clId="Web-{074C9FEF-843F-4C37-AE9B-961381CF3268}" dt="2023-10-30T16:13:04.283" v="20" actId="1076"/>
          <ac:spMkLst>
            <pc:docMk/>
            <pc:sldMk cId="3634438671" sldId="2141412704"/>
            <ac:spMk id="17" creationId="{A2AB3D26-CC7B-1EE0-759A-B48C1BC3097F}"/>
          </ac:spMkLst>
        </pc:spChg>
        <pc:spChg chg="mod">
          <ac:chgData name="DePhilippis, Dominick" userId="S::dominick.dephilippis@va.gov::e2180a1d-31bd-44af-8aa9-f00b6e1836ba" providerId="AD" clId="Web-{074C9FEF-843F-4C37-AE9B-961381CF3268}" dt="2023-10-30T16:11:29.141" v="18" actId="1076"/>
          <ac:spMkLst>
            <pc:docMk/>
            <pc:sldMk cId="3634438671" sldId="2141412704"/>
            <ac:spMk id="18" creationId="{67CA9F57-E5BE-E5E4-5943-25FC3B1ADA61}"/>
          </ac:spMkLst>
        </pc:spChg>
        <pc:spChg chg="mod">
          <ac:chgData name="DePhilippis, Dominick" userId="S::dominick.dephilippis@va.gov::e2180a1d-31bd-44af-8aa9-f00b6e1836ba" providerId="AD" clId="Web-{074C9FEF-843F-4C37-AE9B-961381CF3268}" dt="2023-10-30T16:11:20.766" v="17"/>
          <ac:spMkLst>
            <pc:docMk/>
            <pc:sldMk cId="3634438671" sldId="2141412704"/>
            <ac:spMk id="19" creationId="{55438D1B-370A-C8F0-5A24-B8FF720F9AD3}"/>
          </ac:spMkLst>
        </pc:spChg>
        <pc:graphicFrameChg chg="mod">
          <ac:chgData name="DePhilippis, Dominick" userId="S::dominick.dephilippis@va.gov::e2180a1d-31bd-44af-8aa9-f00b6e1836ba" providerId="AD" clId="Web-{074C9FEF-843F-4C37-AE9B-961381CF3268}" dt="2023-10-30T16:09:11.419" v="5" actId="1076"/>
          <ac:graphicFrameMkLst>
            <pc:docMk/>
            <pc:sldMk cId="3634438671" sldId="2141412704"/>
            <ac:graphicFrameMk id="12" creationId="{68979D4F-1670-D647-C389-C330B5E5EC66}"/>
          </ac:graphicFrameMkLst>
        </pc:graphicFrameChg>
      </pc:sldChg>
    </pc:docChg>
  </pc:docChgLst>
  <pc:docChgLst>
    <pc:chgData name="DePhilippis, Dominick" userId="S::dominick.dephilippis@va.gov::e2180a1d-31bd-44af-8aa9-f00b6e1836ba" providerId="AD" clId="Web-{903EFE61-8971-DDC3-6595-488A6EC8A337}"/>
    <pc:docChg chg="modSld">
      <pc:chgData name="DePhilippis, Dominick" userId="S::dominick.dephilippis@va.gov::e2180a1d-31bd-44af-8aa9-f00b6e1836ba" providerId="AD" clId="Web-{903EFE61-8971-DDC3-6595-488A6EC8A337}" dt="2023-10-30T00:04:46.867" v="48"/>
      <pc:docMkLst>
        <pc:docMk/>
      </pc:docMkLst>
      <pc:sldChg chg="addSp modSp modCm">
        <pc:chgData name="DePhilippis, Dominick" userId="S::dominick.dephilippis@va.gov::e2180a1d-31bd-44af-8aa9-f00b6e1836ba" providerId="AD" clId="Web-{903EFE61-8971-DDC3-6595-488A6EC8A337}" dt="2023-10-30T00:04:46.867" v="48"/>
        <pc:sldMkLst>
          <pc:docMk/>
          <pc:sldMk cId="3634438671" sldId="2141412704"/>
        </pc:sldMkLst>
        <pc:spChg chg="add mod">
          <ac:chgData name="DePhilippis, Dominick" userId="S::dominick.dephilippis@va.gov::e2180a1d-31bd-44af-8aa9-f00b6e1836ba" providerId="AD" clId="Web-{903EFE61-8971-DDC3-6595-488A6EC8A337}" dt="2023-10-30T00:03:54.663" v="47"/>
          <ac:spMkLst>
            <pc:docMk/>
            <pc:sldMk cId="3634438671" sldId="2141412704"/>
            <ac:spMk id="10" creationId="{AFEF4938-8C64-9ACB-219B-F48BBC321C8E}"/>
          </ac:spMkLst>
        </pc:spChg>
        <pc:picChg chg="mod">
          <ac:chgData name="DePhilippis, Dominick" userId="S::dominick.dephilippis@va.gov::e2180a1d-31bd-44af-8aa9-f00b6e1836ba" providerId="AD" clId="Web-{903EFE61-8971-DDC3-6595-488A6EC8A337}" dt="2023-10-30T00:01:39.318" v="0" actId="1076"/>
          <ac:picMkLst>
            <pc:docMk/>
            <pc:sldMk cId="3634438671" sldId="2141412704"/>
            <ac:picMk id="7" creationId="{3C3DAB36-1AAC-01A8-B33E-A6B6FBEC3DD8}"/>
          </ac:picMkLst>
        </pc:picChg>
      </pc:sldChg>
    </pc:docChg>
  </pc:docChgLst>
  <pc:docChgLst>
    <pc:chgData name="DePhilippis, Dominick" userId="S::dominick.dephilippis@va.gov::e2180a1d-31bd-44af-8aa9-f00b6e1836ba" providerId="AD" clId="Web-{2D7745E1-24DC-42E8-BD7C-07C7AB20B2AB}"/>
    <pc:docChg chg="addSld modSld">
      <pc:chgData name="DePhilippis, Dominick" userId="S::dominick.dephilippis@va.gov::e2180a1d-31bd-44af-8aa9-f00b6e1836ba" providerId="AD" clId="Web-{2D7745E1-24DC-42E8-BD7C-07C7AB20B2AB}" dt="2023-10-30T18:27:01.654" v="302" actId="1076"/>
      <pc:docMkLst>
        <pc:docMk/>
      </pc:docMkLst>
      <pc:sldChg chg="modSp">
        <pc:chgData name="DePhilippis, Dominick" userId="S::dominick.dephilippis@va.gov::e2180a1d-31bd-44af-8aa9-f00b6e1836ba" providerId="AD" clId="Web-{2D7745E1-24DC-42E8-BD7C-07C7AB20B2AB}" dt="2023-10-30T18:27:01.654" v="302" actId="1076"/>
        <pc:sldMkLst>
          <pc:docMk/>
          <pc:sldMk cId="2062462826" sldId="2141412732"/>
        </pc:sldMkLst>
        <pc:spChg chg="mod">
          <ac:chgData name="DePhilippis, Dominick" userId="S::dominick.dephilippis@va.gov::e2180a1d-31bd-44af-8aa9-f00b6e1836ba" providerId="AD" clId="Web-{2D7745E1-24DC-42E8-BD7C-07C7AB20B2AB}" dt="2023-10-30T18:26:51.967" v="300" actId="20577"/>
          <ac:spMkLst>
            <pc:docMk/>
            <pc:sldMk cId="2062462826" sldId="2141412732"/>
            <ac:spMk id="2" creationId="{CC76B461-7DE9-460B-847D-0C3E8CFA6DF0}"/>
          </ac:spMkLst>
        </pc:spChg>
        <pc:spChg chg="mod">
          <ac:chgData name="DePhilippis, Dominick" userId="S::dominick.dephilippis@va.gov::e2180a1d-31bd-44af-8aa9-f00b6e1836ba" providerId="AD" clId="Web-{2D7745E1-24DC-42E8-BD7C-07C7AB20B2AB}" dt="2023-10-30T18:27:01.654" v="302" actId="1076"/>
          <ac:spMkLst>
            <pc:docMk/>
            <pc:sldMk cId="2062462826" sldId="2141412732"/>
            <ac:spMk id="3" creationId="{B77503E0-33E9-3B2A-69FF-9E3F9652CC30}"/>
          </ac:spMkLst>
        </pc:spChg>
      </pc:sldChg>
      <pc:sldChg chg="modSp add replId">
        <pc:chgData name="DePhilippis, Dominick" userId="S::dominick.dephilippis@va.gov::e2180a1d-31bd-44af-8aa9-f00b6e1836ba" providerId="AD" clId="Web-{2D7745E1-24DC-42E8-BD7C-07C7AB20B2AB}" dt="2023-10-30T18:24:41.496" v="295" actId="20577"/>
        <pc:sldMkLst>
          <pc:docMk/>
          <pc:sldMk cId="824020932" sldId="2141412733"/>
        </pc:sldMkLst>
        <pc:spChg chg="mod">
          <ac:chgData name="DePhilippis, Dominick" userId="S::dominick.dephilippis@va.gov::e2180a1d-31bd-44af-8aa9-f00b6e1836ba" providerId="AD" clId="Web-{2D7745E1-24DC-42E8-BD7C-07C7AB20B2AB}" dt="2023-10-30T18:24:41.496" v="295" actId="20577"/>
          <ac:spMkLst>
            <pc:docMk/>
            <pc:sldMk cId="824020932" sldId="2141412733"/>
            <ac:spMk id="3" creationId="{2AC0D3B3-67B2-0A95-8888-5525D26CD49C}"/>
          </ac:spMkLst>
        </pc:spChg>
      </pc:sldChg>
    </pc:docChg>
  </pc:docChgLst>
  <pc:docChgLst>
    <pc:chgData name="DePhilippis, Dominick" userId="S::dominick.dephilippis@va.gov::e2180a1d-31bd-44af-8aa9-f00b6e1836ba" providerId="AD" clId="Web-{BDD2C0F7-7FC4-4145-B032-BB9314CBFB3D}"/>
    <pc:docChg chg="modSld">
      <pc:chgData name="DePhilippis, Dominick" userId="S::dominick.dephilippis@va.gov::e2180a1d-31bd-44af-8aa9-f00b6e1836ba" providerId="AD" clId="Web-{BDD2C0F7-7FC4-4145-B032-BB9314CBFB3D}" dt="2023-11-01T03:42:08.525" v="10" actId="20577"/>
      <pc:docMkLst>
        <pc:docMk/>
      </pc:docMkLst>
      <pc:sldChg chg="modSp">
        <pc:chgData name="DePhilippis, Dominick" userId="S::dominick.dephilippis@va.gov::e2180a1d-31bd-44af-8aa9-f00b6e1836ba" providerId="AD" clId="Web-{BDD2C0F7-7FC4-4145-B032-BB9314CBFB3D}" dt="2023-11-01T03:42:08.525" v="10" actId="20577"/>
        <pc:sldMkLst>
          <pc:docMk/>
          <pc:sldMk cId="1663454112" sldId="2141412679"/>
        </pc:sldMkLst>
        <pc:spChg chg="mod">
          <ac:chgData name="DePhilippis, Dominick" userId="S::dominick.dephilippis@va.gov::e2180a1d-31bd-44af-8aa9-f00b6e1836ba" providerId="AD" clId="Web-{BDD2C0F7-7FC4-4145-B032-BB9314CBFB3D}" dt="2023-11-01T03:42:08.525" v="10" actId="20577"/>
          <ac:spMkLst>
            <pc:docMk/>
            <pc:sldMk cId="1663454112" sldId="2141412679"/>
            <ac:spMk id="8" creationId="{044B81FF-45D7-38E7-F44E-0CD4DE0122EB}"/>
          </ac:spMkLst>
        </pc:spChg>
      </pc:sldChg>
    </pc:docChg>
  </pc:docChgLst>
  <pc:docChgLst>
    <pc:chgData name="Chaudhry, Sara C. (she/her/hers)" userId="6e7c2c93-b429-4dda-aa3e-e7ae4eec8446" providerId="ADAL" clId="{EC8A254D-BA73-4B69-98C5-FD3D70AD425F}"/>
    <pc:docChg chg="undo redo custSel addSld delSld modSld sldOrd">
      <pc:chgData name="Chaudhry, Sara C. (she/her/hers)" userId="6e7c2c93-b429-4dda-aa3e-e7ae4eec8446" providerId="ADAL" clId="{EC8A254D-BA73-4B69-98C5-FD3D70AD425F}" dt="2023-11-01T00:41:18.517" v="3872"/>
      <pc:docMkLst>
        <pc:docMk/>
      </pc:docMkLst>
      <pc:sldChg chg="modCm">
        <pc:chgData name="Chaudhry, Sara C. (she/her/hers)" userId="6e7c2c93-b429-4dda-aa3e-e7ae4eec8446" providerId="ADAL" clId="{EC8A254D-BA73-4B69-98C5-FD3D70AD425F}" dt="2023-10-30T00:08:18.799" v="213"/>
        <pc:sldMkLst>
          <pc:docMk/>
          <pc:sldMk cId="0" sldId="257"/>
        </pc:sldMkLst>
      </pc:sldChg>
      <pc:sldChg chg="addSp delSp modSp mod modCm">
        <pc:chgData name="Chaudhry, Sara C. (she/her/hers)" userId="6e7c2c93-b429-4dda-aa3e-e7ae4eec8446" providerId="ADAL" clId="{EC8A254D-BA73-4B69-98C5-FD3D70AD425F}" dt="2023-10-30T23:35:34.790" v="484" actId="2056"/>
        <pc:sldMkLst>
          <pc:docMk/>
          <pc:sldMk cId="2093166940" sldId="2141412668"/>
        </pc:sldMkLst>
        <pc:spChg chg="add del mod">
          <ac:chgData name="Chaudhry, Sara C. (she/her/hers)" userId="6e7c2c93-b429-4dda-aa3e-e7ae4eec8446" providerId="ADAL" clId="{EC8A254D-BA73-4B69-98C5-FD3D70AD425F}" dt="2023-10-30T13:44:00.421" v="331" actId="478"/>
          <ac:spMkLst>
            <pc:docMk/>
            <pc:sldMk cId="2093166940" sldId="2141412668"/>
            <ac:spMk id="3" creationId="{B10737FB-F9E9-FEB3-26C5-9D16D6159F65}"/>
          </ac:spMkLst>
        </pc:spChg>
        <pc:spChg chg="mod">
          <ac:chgData name="Chaudhry, Sara C. (she/her/hers)" userId="6e7c2c93-b429-4dda-aa3e-e7ae4eec8446" providerId="ADAL" clId="{EC8A254D-BA73-4B69-98C5-FD3D70AD425F}" dt="2023-10-30T13:56:07.027" v="466" actId="1076"/>
          <ac:spMkLst>
            <pc:docMk/>
            <pc:sldMk cId="2093166940" sldId="2141412668"/>
            <ac:spMk id="6" creationId="{5E60FFA6-500D-3EEF-60B2-C2CDCDA735AF}"/>
          </ac:spMkLst>
        </pc:spChg>
        <pc:spChg chg="add del mod ord">
          <ac:chgData name="Chaudhry, Sara C. (she/her/hers)" userId="6e7c2c93-b429-4dda-aa3e-e7ae4eec8446" providerId="ADAL" clId="{EC8A254D-BA73-4B69-98C5-FD3D70AD425F}" dt="2023-10-30T13:47:46.792" v="392" actId="478"/>
          <ac:spMkLst>
            <pc:docMk/>
            <pc:sldMk cId="2093166940" sldId="2141412668"/>
            <ac:spMk id="7" creationId="{09B30114-81B8-063B-78F5-453C965EB138}"/>
          </ac:spMkLst>
        </pc:spChg>
        <pc:spChg chg="add del mod">
          <ac:chgData name="Chaudhry, Sara C. (she/her/hers)" userId="6e7c2c93-b429-4dda-aa3e-e7ae4eec8446" providerId="ADAL" clId="{EC8A254D-BA73-4B69-98C5-FD3D70AD425F}" dt="2023-10-30T13:47:13.992" v="383" actId="767"/>
          <ac:spMkLst>
            <pc:docMk/>
            <pc:sldMk cId="2093166940" sldId="2141412668"/>
            <ac:spMk id="8" creationId="{727002F8-0D6F-C59A-55ED-107ACD12481A}"/>
          </ac:spMkLst>
        </pc:spChg>
        <pc:spChg chg="add del mod">
          <ac:chgData name="Chaudhry, Sara C. (she/her/hers)" userId="6e7c2c93-b429-4dda-aa3e-e7ae4eec8446" providerId="ADAL" clId="{EC8A254D-BA73-4B69-98C5-FD3D70AD425F}" dt="2023-10-30T13:48:47.333" v="398" actId="478"/>
          <ac:spMkLst>
            <pc:docMk/>
            <pc:sldMk cId="2093166940" sldId="2141412668"/>
            <ac:spMk id="9" creationId="{823CF3D3-94D8-A674-06D2-7A1BE78790EF}"/>
          </ac:spMkLst>
        </pc:spChg>
        <pc:spChg chg="add mod">
          <ac:chgData name="Chaudhry, Sara C. (she/her/hers)" userId="6e7c2c93-b429-4dda-aa3e-e7ae4eec8446" providerId="ADAL" clId="{EC8A254D-BA73-4B69-98C5-FD3D70AD425F}" dt="2023-10-30T13:54:40.493" v="459" actId="208"/>
          <ac:spMkLst>
            <pc:docMk/>
            <pc:sldMk cId="2093166940" sldId="2141412668"/>
            <ac:spMk id="10" creationId="{50A3A4A0-866A-0056-7D4B-715C727291D9}"/>
          </ac:spMkLst>
        </pc:spChg>
        <pc:spChg chg="add mod">
          <ac:chgData name="Chaudhry, Sara C. (she/her/hers)" userId="6e7c2c93-b429-4dda-aa3e-e7ae4eec8446" providerId="ADAL" clId="{EC8A254D-BA73-4B69-98C5-FD3D70AD425F}" dt="2023-10-30T13:54:46.789" v="460" actId="208"/>
          <ac:spMkLst>
            <pc:docMk/>
            <pc:sldMk cId="2093166940" sldId="2141412668"/>
            <ac:spMk id="11" creationId="{A5DAAF7F-840C-3690-72A5-CF2B8159A4EC}"/>
          </ac:spMkLst>
        </pc:spChg>
        <pc:spChg chg="add mod">
          <ac:chgData name="Chaudhry, Sara C. (she/her/hers)" userId="6e7c2c93-b429-4dda-aa3e-e7ae4eec8446" providerId="ADAL" clId="{EC8A254D-BA73-4B69-98C5-FD3D70AD425F}" dt="2023-10-30T13:55:14.351" v="463" actId="208"/>
          <ac:spMkLst>
            <pc:docMk/>
            <pc:sldMk cId="2093166940" sldId="2141412668"/>
            <ac:spMk id="12" creationId="{922E1ACC-793F-210E-C515-2555D207D1DC}"/>
          </ac:spMkLst>
        </pc:spChg>
        <pc:spChg chg="add mod">
          <ac:chgData name="Chaudhry, Sara C. (she/her/hers)" userId="6e7c2c93-b429-4dda-aa3e-e7ae4eec8446" providerId="ADAL" clId="{EC8A254D-BA73-4B69-98C5-FD3D70AD425F}" dt="2023-10-30T13:55:01.140" v="462" actId="208"/>
          <ac:spMkLst>
            <pc:docMk/>
            <pc:sldMk cId="2093166940" sldId="2141412668"/>
            <ac:spMk id="13" creationId="{2834E155-1D7A-031E-EF9E-7AEF550B3C44}"/>
          </ac:spMkLst>
        </pc:spChg>
        <pc:spChg chg="add mod">
          <ac:chgData name="Chaudhry, Sara C. (she/her/hers)" userId="6e7c2c93-b429-4dda-aa3e-e7ae4eec8446" providerId="ADAL" clId="{EC8A254D-BA73-4B69-98C5-FD3D70AD425F}" dt="2023-10-30T13:54:55.306" v="461" actId="208"/>
          <ac:spMkLst>
            <pc:docMk/>
            <pc:sldMk cId="2093166940" sldId="2141412668"/>
            <ac:spMk id="14" creationId="{C2D4EFA9-24B5-4798-245C-9074744FD0D6}"/>
          </ac:spMkLst>
        </pc:spChg>
        <pc:spChg chg="add mod">
          <ac:chgData name="Chaudhry, Sara C. (she/her/hers)" userId="6e7c2c93-b429-4dda-aa3e-e7ae4eec8446" providerId="ADAL" clId="{EC8A254D-BA73-4B69-98C5-FD3D70AD425F}" dt="2023-10-30T13:56:47.907" v="472" actId="1076"/>
          <ac:spMkLst>
            <pc:docMk/>
            <pc:sldMk cId="2093166940" sldId="2141412668"/>
            <ac:spMk id="15" creationId="{3E91FA54-54E9-6FB5-1BDB-0E23EEA0922B}"/>
          </ac:spMkLst>
        </pc:spChg>
        <pc:spChg chg="add mod">
          <ac:chgData name="Chaudhry, Sara C. (she/her/hers)" userId="6e7c2c93-b429-4dda-aa3e-e7ae4eec8446" providerId="ADAL" clId="{EC8A254D-BA73-4B69-98C5-FD3D70AD425F}" dt="2023-10-30T13:56:59.955" v="474" actId="1076"/>
          <ac:spMkLst>
            <pc:docMk/>
            <pc:sldMk cId="2093166940" sldId="2141412668"/>
            <ac:spMk id="16" creationId="{0C5D0D2A-B88C-2049-9ACD-0F2BBB9D89DB}"/>
          </ac:spMkLst>
        </pc:spChg>
        <pc:spChg chg="add mod">
          <ac:chgData name="Chaudhry, Sara C. (she/her/hers)" userId="6e7c2c93-b429-4dda-aa3e-e7ae4eec8446" providerId="ADAL" clId="{EC8A254D-BA73-4B69-98C5-FD3D70AD425F}" dt="2023-10-30T13:57:05.923" v="476" actId="1076"/>
          <ac:spMkLst>
            <pc:docMk/>
            <pc:sldMk cId="2093166940" sldId="2141412668"/>
            <ac:spMk id="17" creationId="{4B376814-B4E2-F4BA-8125-DB4B8DF220DC}"/>
          </ac:spMkLst>
        </pc:spChg>
        <pc:spChg chg="add mod">
          <ac:chgData name="Chaudhry, Sara C. (she/her/hers)" userId="6e7c2c93-b429-4dda-aa3e-e7ae4eec8446" providerId="ADAL" clId="{EC8A254D-BA73-4B69-98C5-FD3D70AD425F}" dt="2023-10-30T13:57:02.683" v="475" actId="1076"/>
          <ac:spMkLst>
            <pc:docMk/>
            <pc:sldMk cId="2093166940" sldId="2141412668"/>
            <ac:spMk id="18" creationId="{71BFC6EC-B7D5-3B46-B2AA-F17FBDF9379A}"/>
          </ac:spMkLst>
        </pc:spChg>
        <pc:spChg chg="add mod">
          <ac:chgData name="Chaudhry, Sara C. (she/her/hers)" userId="6e7c2c93-b429-4dda-aa3e-e7ae4eec8446" providerId="ADAL" clId="{EC8A254D-BA73-4B69-98C5-FD3D70AD425F}" dt="2023-10-30T13:57:09.075" v="477" actId="1076"/>
          <ac:spMkLst>
            <pc:docMk/>
            <pc:sldMk cId="2093166940" sldId="2141412668"/>
            <ac:spMk id="19" creationId="{375890C7-DF3B-6BE2-F1BE-DB6F87F2A44B}"/>
          </ac:spMkLst>
        </pc:spChg>
        <pc:picChg chg="mod">
          <ac:chgData name="Chaudhry, Sara C. (she/her/hers)" userId="6e7c2c93-b429-4dda-aa3e-e7ae4eec8446" providerId="ADAL" clId="{EC8A254D-BA73-4B69-98C5-FD3D70AD425F}" dt="2023-10-30T13:47:37.571" v="389" actId="1076"/>
          <ac:picMkLst>
            <pc:docMk/>
            <pc:sldMk cId="2093166940" sldId="2141412668"/>
            <ac:picMk id="5" creationId="{7DB58659-76B5-3703-2D9E-65551EC67AC8}"/>
          </ac:picMkLst>
        </pc:picChg>
      </pc:sldChg>
      <pc:sldChg chg="addSp modSp add mod modCm">
        <pc:chgData name="Chaudhry, Sara C. (she/her/hers)" userId="6e7c2c93-b429-4dda-aa3e-e7ae4eec8446" providerId="ADAL" clId="{EC8A254D-BA73-4B69-98C5-FD3D70AD425F}" dt="2023-10-29T23:46:12.197" v="210" actId="1076"/>
        <pc:sldMkLst>
          <pc:docMk/>
          <pc:sldMk cId="155643793" sldId="2141412674"/>
        </pc:sldMkLst>
        <pc:spChg chg="mod">
          <ac:chgData name="Chaudhry, Sara C. (she/her/hers)" userId="6e7c2c93-b429-4dda-aa3e-e7ae4eec8446" providerId="ADAL" clId="{EC8A254D-BA73-4B69-98C5-FD3D70AD425F}" dt="2023-10-28T00:25:54.513" v="113" actId="20577"/>
          <ac:spMkLst>
            <pc:docMk/>
            <pc:sldMk cId="155643793" sldId="2141412674"/>
            <ac:spMk id="2" creationId="{3E1AD25C-B992-9D10-0A0C-27756D82A202}"/>
          </ac:spMkLst>
        </pc:spChg>
        <pc:spChg chg="add mod">
          <ac:chgData name="Chaudhry, Sara C. (she/her/hers)" userId="6e7c2c93-b429-4dda-aa3e-e7ae4eec8446" providerId="ADAL" clId="{EC8A254D-BA73-4B69-98C5-FD3D70AD425F}" dt="2023-10-29T23:40:46.318" v="180" actId="1076"/>
          <ac:spMkLst>
            <pc:docMk/>
            <pc:sldMk cId="155643793" sldId="2141412674"/>
            <ac:spMk id="3" creationId="{CBD8A3BA-E8F0-B578-EF6E-9D34ED403A2F}"/>
          </ac:spMkLst>
        </pc:spChg>
        <pc:picChg chg="mod">
          <ac:chgData name="Chaudhry, Sara C. (she/her/hers)" userId="6e7c2c93-b429-4dda-aa3e-e7ae4eec8446" providerId="ADAL" clId="{EC8A254D-BA73-4B69-98C5-FD3D70AD425F}" dt="2023-10-29T23:46:12.197" v="210" actId="1076"/>
          <ac:picMkLst>
            <pc:docMk/>
            <pc:sldMk cId="155643793" sldId="2141412674"/>
            <ac:picMk id="11" creationId="{BCF585DF-C64C-03CA-8179-4DB508B0A189}"/>
          </ac:picMkLst>
        </pc:picChg>
      </pc:sldChg>
      <pc:sldChg chg="del ord">
        <pc:chgData name="Chaudhry, Sara C. (she/her/hers)" userId="6e7c2c93-b429-4dda-aa3e-e7ae4eec8446" providerId="ADAL" clId="{EC8A254D-BA73-4B69-98C5-FD3D70AD425F}" dt="2023-10-28T00:23:39.737" v="45" actId="2696"/>
        <pc:sldMkLst>
          <pc:docMk/>
          <pc:sldMk cId="4145336358" sldId="2141412674"/>
        </pc:sldMkLst>
      </pc:sldChg>
      <pc:sldChg chg="modNotesTx">
        <pc:chgData name="Chaudhry, Sara C. (she/her/hers)" userId="6e7c2c93-b429-4dda-aa3e-e7ae4eec8446" providerId="ADAL" clId="{EC8A254D-BA73-4B69-98C5-FD3D70AD425F}" dt="2023-10-29T23:36:45.814" v="161" actId="20577"/>
        <pc:sldMkLst>
          <pc:docMk/>
          <pc:sldMk cId="3740556316" sldId="2141412688"/>
        </pc:sldMkLst>
      </pc:sldChg>
      <pc:sldChg chg="addSp delSp modSp mod">
        <pc:chgData name="Chaudhry, Sara C. (she/her/hers)" userId="6e7c2c93-b429-4dda-aa3e-e7ae4eec8446" providerId="ADAL" clId="{EC8A254D-BA73-4B69-98C5-FD3D70AD425F}" dt="2023-10-30T23:41:04.290" v="523" actId="1076"/>
        <pc:sldMkLst>
          <pc:docMk/>
          <pc:sldMk cId="4036528898" sldId="2141412689"/>
        </pc:sldMkLst>
        <pc:spChg chg="mod">
          <ac:chgData name="Chaudhry, Sara C. (she/her/hers)" userId="6e7c2c93-b429-4dda-aa3e-e7ae4eec8446" providerId="ADAL" clId="{EC8A254D-BA73-4B69-98C5-FD3D70AD425F}" dt="2023-10-28T00:19:12.002" v="41" actId="1076"/>
          <ac:spMkLst>
            <pc:docMk/>
            <pc:sldMk cId="4036528898" sldId="2141412689"/>
            <ac:spMk id="15" creationId="{1BD83BC6-E408-4F1A-43D9-EEE15D1CDD72}"/>
          </ac:spMkLst>
        </pc:spChg>
        <pc:graphicFrameChg chg="add mod">
          <ac:chgData name="Chaudhry, Sara C. (she/her/hers)" userId="6e7c2c93-b429-4dda-aa3e-e7ae4eec8446" providerId="ADAL" clId="{EC8A254D-BA73-4B69-98C5-FD3D70AD425F}" dt="2023-10-30T23:41:04.290" v="523" actId="1076"/>
          <ac:graphicFrameMkLst>
            <pc:docMk/>
            <pc:sldMk cId="4036528898" sldId="2141412689"/>
            <ac:graphicFrameMk id="2" creationId="{E6D37875-A605-7CB2-2113-0A3C72037E0B}"/>
          </ac:graphicFrameMkLst>
        </pc:graphicFrameChg>
        <pc:graphicFrameChg chg="del mod">
          <ac:chgData name="Chaudhry, Sara C. (she/her/hers)" userId="6e7c2c93-b429-4dda-aa3e-e7ae4eec8446" providerId="ADAL" clId="{EC8A254D-BA73-4B69-98C5-FD3D70AD425F}" dt="2023-10-30T23:40:37.595" v="515" actId="478"/>
          <ac:graphicFrameMkLst>
            <pc:docMk/>
            <pc:sldMk cId="4036528898" sldId="2141412689"/>
            <ac:graphicFrameMk id="3" creationId="{0FAA4174-8835-C64C-CD0B-E5284B7201D2}"/>
          </ac:graphicFrameMkLst>
        </pc:graphicFrameChg>
      </pc:sldChg>
      <pc:sldChg chg="addSp delSp modSp mod modNotesTx">
        <pc:chgData name="Chaudhry, Sara C. (she/her/hers)" userId="6e7c2c93-b429-4dda-aa3e-e7ae4eec8446" providerId="ADAL" clId="{EC8A254D-BA73-4B69-98C5-FD3D70AD425F}" dt="2023-10-31T20:08:20.688" v="3097" actId="20577"/>
        <pc:sldMkLst>
          <pc:docMk/>
          <pc:sldMk cId="3687055884" sldId="2141412693"/>
        </pc:sldMkLst>
        <pc:graphicFrameChg chg="add mod">
          <ac:chgData name="Chaudhry, Sara C. (she/her/hers)" userId="6e7c2c93-b429-4dda-aa3e-e7ae4eec8446" providerId="ADAL" clId="{EC8A254D-BA73-4B69-98C5-FD3D70AD425F}" dt="2023-10-31T14:23:32.676" v="1027" actId="14100"/>
          <ac:graphicFrameMkLst>
            <pc:docMk/>
            <pc:sldMk cId="3687055884" sldId="2141412693"/>
            <ac:graphicFrameMk id="3" creationId="{637A5F7C-B939-AA4D-B334-BE190A7BEA46}"/>
          </ac:graphicFrameMkLst>
        </pc:graphicFrameChg>
        <pc:graphicFrameChg chg="del">
          <ac:chgData name="Chaudhry, Sara C. (she/her/hers)" userId="6e7c2c93-b429-4dda-aa3e-e7ae4eec8446" providerId="ADAL" clId="{EC8A254D-BA73-4B69-98C5-FD3D70AD425F}" dt="2023-10-30T23:39:21.049" v="485" actId="21"/>
          <ac:graphicFrameMkLst>
            <pc:docMk/>
            <pc:sldMk cId="3687055884" sldId="2141412693"/>
            <ac:graphicFrameMk id="4" creationId="{0FAA4174-8835-C64C-CD0B-E5284B7201D2}"/>
          </ac:graphicFrameMkLst>
        </pc:graphicFrameChg>
        <pc:picChg chg="add del mod">
          <ac:chgData name="Chaudhry, Sara C. (she/her/hers)" userId="6e7c2c93-b429-4dda-aa3e-e7ae4eec8446" providerId="ADAL" clId="{EC8A254D-BA73-4B69-98C5-FD3D70AD425F}" dt="2023-10-31T19:25:07.350" v="1688" actId="34307"/>
          <ac:picMkLst>
            <pc:docMk/>
            <pc:sldMk cId="3687055884" sldId="2141412693"/>
            <ac:picMk id="4" creationId="{F60B682E-6163-054D-AA7B-176940B77573}"/>
          </ac:picMkLst>
        </pc:picChg>
        <pc:picChg chg="add del mod">
          <ac:chgData name="Chaudhry, Sara C. (she/her/hers)" userId="6e7c2c93-b429-4dda-aa3e-e7ae4eec8446" providerId="ADAL" clId="{EC8A254D-BA73-4B69-98C5-FD3D70AD425F}" dt="2023-10-31T19:25:06.080" v="1687" actId="34307"/>
          <ac:picMkLst>
            <pc:docMk/>
            <pc:sldMk cId="3687055884" sldId="2141412693"/>
            <ac:picMk id="5" creationId="{E972A01B-3451-A851-6200-DB3E10767AEF}"/>
          </ac:picMkLst>
        </pc:picChg>
      </pc:sldChg>
      <pc:sldChg chg="addSp delSp modSp mod delAnim modAnim modCm">
        <pc:chgData name="Chaudhry, Sara C. (she/her/hers)" userId="6e7c2c93-b429-4dda-aa3e-e7ae4eec8446" providerId="ADAL" clId="{EC8A254D-BA73-4B69-98C5-FD3D70AD425F}" dt="2023-11-01T00:41:18.517" v="3872"/>
        <pc:sldMkLst>
          <pc:docMk/>
          <pc:sldMk cId="3634438671" sldId="2141412704"/>
        </pc:sldMkLst>
        <pc:spChg chg="del mod">
          <ac:chgData name="Chaudhry, Sara C. (she/her/hers)" userId="6e7c2c93-b429-4dda-aa3e-e7ae4eec8446" providerId="ADAL" clId="{EC8A254D-BA73-4B69-98C5-FD3D70AD425F}" dt="2023-10-30T00:35:53.071" v="256" actId="478"/>
          <ac:spMkLst>
            <pc:docMk/>
            <pc:sldMk cId="3634438671" sldId="2141412704"/>
            <ac:spMk id="10" creationId="{AFEF4938-8C64-9ACB-219B-F48BBC321C8E}"/>
          </ac:spMkLst>
        </pc:spChg>
        <pc:spChg chg="add mod">
          <ac:chgData name="Chaudhry, Sara C. (she/her/hers)" userId="6e7c2c93-b429-4dda-aa3e-e7ae4eec8446" providerId="ADAL" clId="{EC8A254D-BA73-4B69-98C5-FD3D70AD425F}" dt="2023-10-30T00:41:05.076" v="299" actId="1076"/>
          <ac:spMkLst>
            <pc:docMk/>
            <pc:sldMk cId="3634438671" sldId="2141412704"/>
            <ac:spMk id="14" creationId="{8C7AA242-BE06-1787-6D3F-BBB5B3FD5671}"/>
          </ac:spMkLst>
        </pc:spChg>
        <pc:spChg chg="add mod">
          <ac:chgData name="Chaudhry, Sara C. (she/her/hers)" userId="6e7c2c93-b429-4dda-aa3e-e7ae4eec8446" providerId="ADAL" clId="{EC8A254D-BA73-4B69-98C5-FD3D70AD425F}" dt="2023-10-30T00:41:19.217" v="302" actId="1076"/>
          <ac:spMkLst>
            <pc:docMk/>
            <pc:sldMk cId="3634438671" sldId="2141412704"/>
            <ac:spMk id="17" creationId="{A2AB3D26-CC7B-1EE0-759A-B48C1BC3097F}"/>
          </ac:spMkLst>
        </pc:spChg>
        <pc:spChg chg="add mod">
          <ac:chgData name="Chaudhry, Sara C. (she/her/hers)" userId="6e7c2c93-b429-4dda-aa3e-e7ae4eec8446" providerId="ADAL" clId="{EC8A254D-BA73-4B69-98C5-FD3D70AD425F}" dt="2023-10-30T00:41:09.659" v="300" actId="1076"/>
          <ac:spMkLst>
            <pc:docMk/>
            <pc:sldMk cId="3634438671" sldId="2141412704"/>
            <ac:spMk id="18" creationId="{67CA9F57-E5BE-E5E4-5943-25FC3B1ADA61}"/>
          </ac:spMkLst>
        </pc:spChg>
        <pc:spChg chg="add mod">
          <ac:chgData name="Chaudhry, Sara C. (she/her/hers)" userId="6e7c2c93-b429-4dda-aa3e-e7ae4eec8446" providerId="ADAL" clId="{EC8A254D-BA73-4B69-98C5-FD3D70AD425F}" dt="2023-10-30T00:41:14.862" v="301" actId="1076"/>
          <ac:spMkLst>
            <pc:docMk/>
            <pc:sldMk cId="3634438671" sldId="2141412704"/>
            <ac:spMk id="19" creationId="{55438D1B-370A-C8F0-5A24-B8FF720F9AD3}"/>
          </ac:spMkLst>
        </pc:spChg>
        <pc:graphicFrameChg chg="add mod">
          <ac:chgData name="Chaudhry, Sara C. (she/her/hers)" userId="6e7c2c93-b429-4dda-aa3e-e7ae4eec8446" providerId="ADAL" clId="{EC8A254D-BA73-4B69-98C5-FD3D70AD425F}" dt="2023-10-30T00:42:49.091" v="311" actId="1076"/>
          <ac:graphicFrameMkLst>
            <pc:docMk/>
            <pc:sldMk cId="3634438671" sldId="2141412704"/>
            <ac:graphicFrameMk id="12" creationId="{68979D4F-1670-D647-C389-C330B5E5EC66}"/>
          </ac:graphicFrameMkLst>
        </pc:graphicFrameChg>
        <pc:picChg chg="del mod">
          <ac:chgData name="Chaudhry, Sara C. (she/her/hers)" userId="6e7c2c93-b429-4dda-aa3e-e7ae4eec8446" providerId="ADAL" clId="{EC8A254D-BA73-4B69-98C5-FD3D70AD425F}" dt="2023-10-30T00:35:47.121" v="254" actId="478"/>
          <ac:picMkLst>
            <pc:docMk/>
            <pc:sldMk cId="3634438671" sldId="2141412704"/>
            <ac:picMk id="7" creationId="{3C3DAB36-1AAC-01A8-B33E-A6B6FBEC3DD8}"/>
          </ac:picMkLst>
        </pc:picChg>
      </pc:sldChg>
      <pc:sldChg chg="addCm delCm">
        <pc:chgData name="Chaudhry, Sara C. (she/her/hers)" userId="6e7c2c93-b429-4dda-aa3e-e7ae4eec8446" providerId="ADAL" clId="{EC8A254D-BA73-4B69-98C5-FD3D70AD425F}" dt="2023-10-30T00:10:51.704" v="215"/>
        <pc:sldMkLst>
          <pc:docMk/>
          <pc:sldMk cId="3983578245" sldId="2141412717"/>
        </pc:sldMkLst>
      </pc:sldChg>
      <pc:sldChg chg="addSp delSp modSp mod delAnim modAnim modNotesTx">
        <pc:chgData name="Chaudhry, Sara C. (she/her/hers)" userId="6e7c2c93-b429-4dda-aa3e-e7ae4eec8446" providerId="ADAL" clId="{EC8A254D-BA73-4B69-98C5-FD3D70AD425F}" dt="2023-10-31T20:28:38.535" v="3871" actId="20577"/>
        <pc:sldMkLst>
          <pc:docMk/>
          <pc:sldMk cId="2318266885" sldId="2141412721"/>
        </pc:sldMkLst>
        <pc:spChg chg="mod">
          <ac:chgData name="Chaudhry, Sara C. (she/her/hers)" userId="6e7c2c93-b429-4dda-aa3e-e7ae4eec8446" providerId="ADAL" clId="{EC8A254D-BA73-4B69-98C5-FD3D70AD425F}" dt="2023-10-29T23:38:30.781" v="170" actId="1076"/>
          <ac:spMkLst>
            <pc:docMk/>
            <pc:sldMk cId="2318266885" sldId="2141412721"/>
            <ac:spMk id="2" creationId="{A403D65B-9B4C-DAB7-1368-4032F9C94230}"/>
          </ac:spMkLst>
        </pc:spChg>
        <pc:spChg chg="del mod">
          <ac:chgData name="Chaudhry, Sara C. (she/her/hers)" userId="6e7c2c93-b429-4dda-aa3e-e7ae4eec8446" providerId="ADAL" clId="{EC8A254D-BA73-4B69-98C5-FD3D70AD425F}" dt="2023-10-30T23:41:40.025" v="525" actId="478"/>
          <ac:spMkLst>
            <pc:docMk/>
            <pc:sldMk cId="2318266885" sldId="2141412721"/>
            <ac:spMk id="7" creationId="{CB1968CD-DD0A-48B7-FF47-80E11D0500DC}"/>
          </ac:spMkLst>
        </pc:spChg>
        <pc:spChg chg="del mod">
          <ac:chgData name="Chaudhry, Sara C. (she/her/hers)" userId="6e7c2c93-b429-4dda-aa3e-e7ae4eec8446" providerId="ADAL" clId="{EC8A254D-BA73-4B69-98C5-FD3D70AD425F}" dt="2023-10-30T23:41:40.970" v="526" actId="478"/>
          <ac:spMkLst>
            <pc:docMk/>
            <pc:sldMk cId="2318266885" sldId="2141412721"/>
            <ac:spMk id="8" creationId="{07A1560E-16C0-0445-BC3C-0674888B8CEF}"/>
          </ac:spMkLst>
        </pc:spChg>
        <pc:spChg chg="add del mod">
          <ac:chgData name="Chaudhry, Sara C. (she/her/hers)" userId="6e7c2c93-b429-4dda-aa3e-e7ae4eec8446" providerId="ADAL" clId="{EC8A254D-BA73-4B69-98C5-FD3D70AD425F}" dt="2023-10-31T14:10:27.103" v="931" actId="478"/>
          <ac:spMkLst>
            <pc:docMk/>
            <pc:sldMk cId="2318266885" sldId="2141412721"/>
            <ac:spMk id="10" creationId="{FD425FA4-9FEE-7F06-CB29-59A5B8AB361C}"/>
          </ac:spMkLst>
        </pc:spChg>
        <pc:spChg chg="add mod">
          <ac:chgData name="Chaudhry, Sara C. (she/her/hers)" userId="6e7c2c93-b429-4dda-aa3e-e7ae4eec8446" providerId="ADAL" clId="{EC8A254D-BA73-4B69-98C5-FD3D70AD425F}" dt="2023-10-31T14:17:19.352" v="990" actId="20577"/>
          <ac:spMkLst>
            <pc:docMk/>
            <pc:sldMk cId="2318266885" sldId="2141412721"/>
            <ac:spMk id="17" creationId="{6AC72C3A-47E7-E9B2-60ED-091B23B17C4C}"/>
          </ac:spMkLst>
        </pc:spChg>
        <pc:graphicFrameChg chg="add del mod">
          <ac:chgData name="Chaudhry, Sara C. (she/her/hers)" userId="6e7c2c93-b429-4dda-aa3e-e7ae4eec8446" providerId="ADAL" clId="{EC8A254D-BA73-4B69-98C5-FD3D70AD425F}" dt="2023-10-31T13:27:31.180" v="557" actId="21"/>
          <ac:graphicFrameMkLst>
            <pc:docMk/>
            <pc:sldMk cId="2318266885" sldId="2141412721"/>
            <ac:graphicFrameMk id="3" creationId="{E5E4ADA0-4CE0-4EA6-1AB3-8847A6FEB52F}"/>
          </ac:graphicFrameMkLst>
        </pc:graphicFrameChg>
        <pc:graphicFrameChg chg="add del mod">
          <ac:chgData name="Chaudhry, Sara C. (she/her/hers)" userId="6e7c2c93-b429-4dda-aa3e-e7ae4eec8446" providerId="ADAL" clId="{EC8A254D-BA73-4B69-98C5-FD3D70AD425F}" dt="2023-10-31T13:55:40.395" v="804" actId="478"/>
          <ac:graphicFrameMkLst>
            <pc:docMk/>
            <pc:sldMk cId="2318266885" sldId="2141412721"/>
            <ac:graphicFrameMk id="4" creationId="{DF8C715D-B6F9-214A-0074-8DDBF5822BEB}"/>
          </ac:graphicFrameMkLst>
        </pc:graphicFrameChg>
        <pc:graphicFrameChg chg="del mod">
          <ac:chgData name="Chaudhry, Sara C. (she/her/hers)" userId="6e7c2c93-b429-4dda-aa3e-e7ae4eec8446" providerId="ADAL" clId="{EC8A254D-BA73-4B69-98C5-FD3D70AD425F}" dt="2023-10-30T23:41:38.112" v="524" actId="478"/>
          <ac:graphicFrameMkLst>
            <pc:docMk/>
            <pc:sldMk cId="2318266885" sldId="2141412721"/>
            <ac:graphicFrameMk id="5" creationId="{9102D96D-F697-3FC0-B23E-B22FD7F271F5}"/>
          </ac:graphicFrameMkLst>
        </pc:graphicFrameChg>
        <pc:graphicFrameChg chg="mod">
          <ac:chgData name="Chaudhry, Sara C. (she/her/hers)" userId="6e7c2c93-b429-4dda-aa3e-e7ae4eec8446" providerId="ADAL" clId="{EC8A254D-BA73-4B69-98C5-FD3D70AD425F}" dt="2023-10-31T14:22:41.725" v="1025" actId="208"/>
          <ac:graphicFrameMkLst>
            <pc:docMk/>
            <pc:sldMk cId="2318266885" sldId="2141412721"/>
            <ac:graphicFrameMk id="6" creationId="{AB4FB03F-BACC-5BF4-7560-45F1B35AB6C5}"/>
          </ac:graphicFrameMkLst>
        </pc:graphicFrameChg>
        <pc:graphicFrameChg chg="add mod">
          <ac:chgData name="Chaudhry, Sara C. (she/her/hers)" userId="6e7c2c93-b429-4dda-aa3e-e7ae4eec8446" providerId="ADAL" clId="{EC8A254D-BA73-4B69-98C5-FD3D70AD425F}" dt="2023-10-31T14:21:56.301" v="1021" actId="20577"/>
          <ac:graphicFrameMkLst>
            <pc:docMk/>
            <pc:sldMk cId="2318266885" sldId="2141412721"/>
            <ac:graphicFrameMk id="9" creationId="{75EBA637-9B12-8E42-97F9-99B9FBA91C49}"/>
          </ac:graphicFrameMkLst>
        </pc:graphicFrameChg>
        <pc:cxnChg chg="add del mod">
          <ac:chgData name="Chaudhry, Sara C. (she/her/hers)" userId="6e7c2c93-b429-4dda-aa3e-e7ae4eec8446" providerId="ADAL" clId="{EC8A254D-BA73-4B69-98C5-FD3D70AD425F}" dt="2023-10-31T13:55:44.642" v="806" actId="478"/>
          <ac:cxnSpMkLst>
            <pc:docMk/>
            <pc:sldMk cId="2318266885" sldId="2141412721"/>
            <ac:cxnSpMk id="7" creationId="{9B08D3B1-E78C-8EA8-E592-45D1915DCA17}"/>
          </ac:cxnSpMkLst>
        </pc:cxnChg>
        <pc:cxnChg chg="add del mod">
          <ac:chgData name="Chaudhry, Sara C. (she/her/hers)" userId="6e7c2c93-b429-4dda-aa3e-e7ae4eec8446" providerId="ADAL" clId="{EC8A254D-BA73-4B69-98C5-FD3D70AD425F}" dt="2023-10-31T13:55:43.145" v="805" actId="478"/>
          <ac:cxnSpMkLst>
            <pc:docMk/>
            <pc:sldMk cId="2318266885" sldId="2141412721"/>
            <ac:cxnSpMk id="8" creationId="{9943952D-D1D0-6C3C-FA06-0BBF80F3B7AE}"/>
          </ac:cxnSpMkLst>
        </pc:cxnChg>
        <pc:cxnChg chg="add del mod">
          <ac:chgData name="Chaudhry, Sara C. (she/her/hers)" userId="6e7c2c93-b429-4dda-aa3e-e7ae4eec8446" providerId="ADAL" clId="{EC8A254D-BA73-4B69-98C5-FD3D70AD425F}" dt="2023-10-31T14:11:01.300" v="934" actId="478"/>
          <ac:cxnSpMkLst>
            <pc:docMk/>
            <pc:sldMk cId="2318266885" sldId="2141412721"/>
            <ac:cxnSpMk id="12" creationId="{638CDEE9-DED4-C646-049E-FA8B74790AD6}"/>
          </ac:cxnSpMkLst>
        </pc:cxnChg>
        <pc:cxnChg chg="add del">
          <ac:chgData name="Chaudhry, Sara C. (she/her/hers)" userId="6e7c2c93-b429-4dda-aa3e-e7ae4eec8446" providerId="ADAL" clId="{EC8A254D-BA73-4B69-98C5-FD3D70AD425F}" dt="2023-10-31T14:11:54.437" v="938" actId="11529"/>
          <ac:cxnSpMkLst>
            <pc:docMk/>
            <pc:sldMk cId="2318266885" sldId="2141412721"/>
            <ac:cxnSpMk id="14" creationId="{181F91A0-BCFA-4515-B7FF-30D6B310E97D}"/>
          </ac:cxnSpMkLst>
        </pc:cxnChg>
        <pc:cxnChg chg="add del">
          <ac:chgData name="Chaudhry, Sara C. (she/her/hers)" userId="6e7c2c93-b429-4dda-aa3e-e7ae4eec8446" providerId="ADAL" clId="{EC8A254D-BA73-4B69-98C5-FD3D70AD425F}" dt="2023-10-31T14:11:53.810" v="937" actId="11529"/>
          <ac:cxnSpMkLst>
            <pc:docMk/>
            <pc:sldMk cId="2318266885" sldId="2141412721"/>
            <ac:cxnSpMk id="16" creationId="{1C665957-AB87-823E-AC86-2BB703D60C1E}"/>
          </ac:cxnSpMkLst>
        </pc:cxnChg>
      </pc:sldChg>
      <pc:sldChg chg="modSp modNotesTx">
        <pc:chgData name="Chaudhry, Sara C. (she/her/hers)" userId="6e7c2c93-b429-4dda-aa3e-e7ae4eec8446" providerId="ADAL" clId="{EC8A254D-BA73-4B69-98C5-FD3D70AD425F}" dt="2023-10-31T20:02:39.436" v="2842" actId="20577"/>
        <pc:sldMkLst>
          <pc:docMk/>
          <pc:sldMk cId="3167610895" sldId="2141412722"/>
        </pc:sldMkLst>
        <pc:graphicFrameChg chg="mod">
          <ac:chgData name="Chaudhry, Sara C. (she/her/hers)" userId="6e7c2c93-b429-4dda-aa3e-e7ae4eec8446" providerId="ADAL" clId="{EC8A254D-BA73-4B69-98C5-FD3D70AD425F}" dt="2023-10-30T14:01:16.976" v="483" actId="208"/>
          <ac:graphicFrameMkLst>
            <pc:docMk/>
            <pc:sldMk cId="3167610895" sldId="2141412722"/>
            <ac:graphicFrameMk id="2" creationId="{441F432D-6F5D-4018-8437-1D78BB5D2146}"/>
          </ac:graphicFrameMkLst>
        </pc:graphicFrameChg>
      </pc:sldChg>
      <pc:sldChg chg="del">
        <pc:chgData name="Chaudhry, Sara C. (she/her/hers)" userId="6e7c2c93-b429-4dda-aa3e-e7ae4eec8446" providerId="ADAL" clId="{EC8A254D-BA73-4B69-98C5-FD3D70AD425F}" dt="2023-10-29T23:39:13.251" v="171" actId="2696"/>
        <pc:sldMkLst>
          <pc:docMk/>
          <pc:sldMk cId="2632422076" sldId="2141412723"/>
        </pc:sldMkLst>
      </pc:sldChg>
      <pc:sldChg chg="addSp modSp add mod modCm">
        <pc:chgData name="Chaudhry, Sara C. (she/her/hers)" userId="6e7c2c93-b429-4dda-aa3e-e7ae4eec8446" providerId="ADAL" clId="{EC8A254D-BA73-4B69-98C5-FD3D70AD425F}" dt="2023-10-29T23:45:59.630" v="208" actId="1076"/>
        <pc:sldMkLst>
          <pc:docMk/>
          <pc:sldMk cId="3524225699" sldId="2141412725"/>
        </pc:sldMkLst>
        <pc:spChg chg="mod">
          <ac:chgData name="Chaudhry, Sara C. (she/her/hers)" userId="6e7c2c93-b429-4dda-aa3e-e7ae4eec8446" providerId="ADAL" clId="{EC8A254D-BA73-4B69-98C5-FD3D70AD425F}" dt="2023-10-28T00:26:32.713" v="124" actId="255"/>
          <ac:spMkLst>
            <pc:docMk/>
            <pc:sldMk cId="3524225699" sldId="2141412725"/>
            <ac:spMk id="2" creationId="{3E1AD25C-B992-9D10-0A0C-27756D82A202}"/>
          </ac:spMkLst>
        </pc:spChg>
        <pc:spChg chg="add mod">
          <ac:chgData name="Chaudhry, Sara C. (she/her/hers)" userId="6e7c2c93-b429-4dda-aa3e-e7ae4eec8446" providerId="ADAL" clId="{EC8A254D-BA73-4B69-98C5-FD3D70AD425F}" dt="2023-10-29T23:42:29.246" v="191" actId="1076"/>
          <ac:spMkLst>
            <pc:docMk/>
            <pc:sldMk cId="3524225699" sldId="2141412725"/>
            <ac:spMk id="3" creationId="{455E6D5D-5BDE-E76D-0D85-204B46F9EC21}"/>
          </ac:spMkLst>
        </pc:spChg>
        <pc:picChg chg="mod">
          <ac:chgData name="Chaudhry, Sara C. (she/her/hers)" userId="6e7c2c93-b429-4dda-aa3e-e7ae4eec8446" providerId="ADAL" clId="{EC8A254D-BA73-4B69-98C5-FD3D70AD425F}" dt="2023-10-29T23:45:59.630" v="208" actId="1076"/>
          <ac:picMkLst>
            <pc:docMk/>
            <pc:sldMk cId="3524225699" sldId="2141412725"/>
            <ac:picMk id="4" creationId="{CDC1C5E0-807B-839D-CF6A-577D61D0CB91}"/>
          </ac:picMkLst>
        </pc:picChg>
      </pc:sldChg>
      <pc:sldChg chg="addSp delSp modSp add mod modCm">
        <pc:chgData name="Chaudhry, Sara C. (she/her/hers)" userId="6e7c2c93-b429-4dda-aa3e-e7ae4eec8446" providerId="ADAL" clId="{EC8A254D-BA73-4B69-98C5-FD3D70AD425F}" dt="2023-10-29T23:45:44.617" v="206"/>
        <pc:sldMkLst>
          <pc:docMk/>
          <pc:sldMk cId="1447731477" sldId="2141412727"/>
        </pc:sldMkLst>
        <pc:spChg chg="mod">
          <ac:chgData name="Chaudhry, Sara C. (she/her/hers)" userId="6e7c2c93-b429-4dda-aa3e-e7ae4eec8446" providerId="ADAL" clId="{EC8A254D-BA73-4B69-98C5-FD3D70AD425F}" dt="2023-10-28T00:26:55.947" v="158" actId="27636"/>
          <ac:spMkLst>
            <pc:docMk/>
            <pc:sldMk cId="1447731477" sldId="2141412727"/>
            <ac:spMk id="2" creationId="{3E1AD25C-B992-9D10-0A0C-27756D82A202}"/>
          </ac:spMkLst>
        </pc:spChg>
        <pc:spChg chg="add del mod">
          <ac:chgData name="Chaudhry, Sara C. (she/her/hers)" userId="6e7c2c93-b429-4dda-aa3e-e7ae4eec8446" providerId="ADAL" clId="{EC8A254D-BA73-4B69-98C5-FD3D70AD425F}" dt="2023-10-29T23:45:08.076" v="198" actId="47"/>
          <ac:spMkLst>
            <pc:docMk/>
            <pc:sldMk cId="1447731477" sldId="2141412727"/>
            <ac:spMk id="3" creationId="{C0FA71AC-24F5-9747-85C8-8EAB5451CDC5}"/>
          </ac:spMkLst>
        </pc:spChg>
        <pc:spChg chg="add mod">
          <ac:chgData name="Chaudhry, Sara C. (she/her/hers)" userId="6e7c2c93-b429-4dda-aa3e-e7ae4eec8446" providerId="ADAL" clId="{EC8A254D-BA73-4B69-98C5-FD3D70AD425F}" dt="2023-10-29T23:45:38.951" v="205" actId="1076"/>
          <ac:spMkLst>
            <pc:docMk/>
            <pc:sldMk cId="1447731477" sldId="2141412727"/>
            <ac:spMk id="4" creationId="{B80E84A4-130F-22F2-DA00-0636ACA349F9}"/>
          </ac:spMkLst>
        </pc:spChg>
        <pc:picChg chg="mod">
          <ac:chgData name="Chaudhry, Sara C. (she/her/hers)" userId="6e7c2c93-b429-4dda-aa3e-e7ae4eec8446" providerId="ADAL" clId="{EC8A254D-BA73-4B69-98C5-FD3D70AD425F}" dt="2023-10-29T23:45:14.194" v="200" actId="1076"/>
          <ac:picMkLst>
            <pc:docMk/>
            <pc:sldMk cId="1447731477" sldId="2141412727"/>
            <ac:picMk id="5" creationId="{8E7282FD-A8FC-57F3-7A45-180BAE0B83C3}"/>
          </ac:picMkLst>
        </pc:picChg>
      </pc:sldChg>
      <pc:sldChg chg="addSp modSp new mod addCm">
        <pc:chgData name="Chaudhry, Sara C. (she/her/hers)" userId="6e7c2c93-b429-4dda-aa3e-e7ae4eec8446" providerId="ADAL" clId="{EC8A254D-BA73-4B69-98C5-FD3D70AD425F}" dt="2023-10-30T00:13:20.662" v="252"/>
        <pc:sldMkLst>
          <pc:docMk/>
          <pc:sldMk cId="3933265530" sldId="2141412731"/>
        </pc:sldMkLst>
        <pc:spChg chg="mod">
          <ac:chgData name="Chaudhry, Sara C. (she/her/hers)" userId="6e7c2c93-b429-4dda-aa3e-e7ae4eec8446" providerId="ADAL" clId="{EC8A254D-BA73-4B69-98C5-FD3D70AD425F}" dt="2023-10-30T00:11:26.938" v="238" actId="122"/>
          <ac:spMkLst>
            <pc:docMk/>
            <pc:sldMk cId="3933265530" sldId="2141412731"/>
            <ac:spMk id="2" creationId="{ADBFE005-9D2F-56EE-7FBD-5E33F21D1AEF}"/>
          </ac:spMkLst>
        </pc:spChg>
        <pc:spChg chg="mod">
          <ac:chgData name="Chaudhry, Sara C. (she/her/hers)" userId="6e7c2c93-b429-4dda-aa3e-e7ae4eec8446" providerId="ADAL" clId="{EC8A254D-BA73-4B69-98C5-FD3D70AD425F}" dt="2023-10-30T00:11:52.546" v="244" actId="27636"/>
          <ac:spMkLst>
            <pc:docMk/>
            <pc:sldMk cId="3933265530" sldId="2141412731"/>
            <ac:spMk id="3" creationId="{8D1B6259-CFD5-BE78-4ACC-F26561EE0F0F}"/>
          </ac:spMkLst>
        </pc:spChg>
        <pc:picChg chg="add mod">
          <ac:chgData name="Chaudhry, Sara C. (she/her/hers)" userId="6e7c2c93-b429-4dda-aa3e-e7ae4eec8446" providerId="ADAL" clId="{EC8A254D-BA73-4B69-98C5-FD3D70AD425F}" dt="2023-10-30T00:12:31.163" v="250" actId="1076"/>
          <ac:picMkLst>
            <pc:docMk/>
            <pc:sldMk cId="3933265530" sldId="2141412731"/>
            <ac:picMk id="5" creationId="{9D0E256A-F933-54B8-FABB-1065DE2A18EF}"/>
          </ac:picMkLst>
        </pc:picChg>
      </pc:sldChg>
      <pc:sldChg chg="add del">
        <pc:chgData name="Chaudhry, Sara C. (she/her/hers)" userId="6e7c2c93-b429-4dda-aa3e-e7ae4eec8446" providerId="ADAL" clId="{EC8A254D-BA73-4B69-98C5-FD3D70AD425F}" dt="2023-10-31T14:20:21.986" v="1000" actId="2696"/>
        <pc:sldMkLst>
          <pc:docMk/>
          <pc:sldMk cId="1233459708" sldId="2141412734"/>
        </pc:sldMkLst>
      </pc:sldChg>
      <pc:sldChg chg="del">
        <pc:chgData name="Chaudhry, Sara C. (she/her/hers)" userId="6e7c2c93-b429-4dda-aa3e-e7ae4eec8446" providerId="ADAL" clId="{EC8A254D-BA73-4B69-98C5-FD3D70AD425F}" dt="2023-10-30T23:40:24.809" v="514" actId="2696"/>
        <pc:sldMkLst>
          <pc:docMk/>
          <pc:sldMk cId="3122620693" sldId="2141412734"/>
        </pc:sldMkLst>
      </pc:sldChg>
    </pc:docChg>
  </pc:docChgLst>
  <pc:docChgLst>
    <pc:chgData name="DePhilippis, Dominick" userId="S::dominick.dephilippis@va.gov::e2180a1d-31bd-44af-8aa9-f00b6e1836ba" providerId="AD" clId="Web-{924B7745-1CA6-4F24-8F84-D582AF84D8EC}"/>
    <pc:docChg chg="">
      <pc:chgData name="DePhilippis, Dominick" userId="S::dominick.dephilippis@va.gov::e2180a1d-31bd-44af-8aa9-f00b6e1836ba" providerId="AD" clId="Web-{924B7745-1CA6-4F24-8F84-D582AF84D8EC}" dt="2023-10-31T15:15:47.326" v="0"/>
      <pc:docMkLst>
        <pc:docMk/>
      </pc:docMkLst>
      <pc:sldChg chg="addCm">
        <pc:chgData name="DePhilippis, Dominick" userId="S::dominick.dephilippis@va.gov::e2180a1d-31bd-44af-8aa9-f00b6e1836ba" providerId="AD" clId="Web-{924B7745-1CA6-4F24-8F84-D582AF84D8EC}" dt="2023-10-31T15:15:47.326" v="0"/>
        <pc:sldMkLst>
          <pc:docMk/>
          <pc:sldMk cId="2370201093" sldId="2141412678"/>
        </pc:sldMkLst>
      </pc:sldChg>
    </pc:docChg>
  </pc:docChgLst>
  <pc:docChgLst>
    <pc:chgData name="DePhilippis, Dominick" userId="S::dominick.dephilippis@va.gov::e2180a1d-31bd-44af-8aa9-f00b6e1836ba" providerId="AD" clId="Web-{F1975F25-BF96-4F44-A27F-169EB5E17286}"/>
    <pc:docChg chg="mod addSld delSld modSld sldOrd">
      <pc:chgData name="DePhilippis, Dominick" userId="S::dominick.dephilippis@va.gov::e2180a1d-31bd-44af-8aa9-f00b6e1836ba" providerId="AD" clId="Web-{F1975F25-BF96-4F44-A27F-169EB5E17286}" dt="2023-10-29T23:16:03.336" v="699" actId="20577"/>
      <pc:docMkLst>
        <pc:docMk/>
      </pc:docMkLst>
      <pc:sldChg chg="modSp">
        <pc:chgData name="DePhilippis, Dominick" userId="S::dominick.dephilippis@va.gov::e2180a1d-31bd-44af-8aa9-f00b6e1836ba" providerId="AD" clId="Web-{F1975F25-BF96-4F44-A27F-169EB5E17286}" dt="2023-10-29T23:11:12.817" v="684" actId="1076"/>
        <pc:sldMkLst>
          <pc:docMk/>
          <pc:sldMk cId="0" sldId="256"/>
        </pc:sldMkLst>
        <pc:spChg chg="mod">
          <ac:chgData name="DePhilippis, Dominick" userId="S::dominick.dephilippis@va.gov::e2180a1d-31bd-44af-8aa9-f00b6e1836ba" providerId="AD" clId="Web-{F1975F25-BF96-4F44-A27F-169EB5E17286}" dt="2023-10-29T21:05:37.096" v="274" actId="20577"/>
          <ac:spMkLst>
            <pc:docMk/>
            <pc:sldMk cId="0" sldId="256"/>
            <ac:spMk id="5" creationId="{D5EF4EDF-5DB8-4243-A266-CC2CC50A5986}"/>
          </ac:spMkLst>
        </pc:spChg>
        <pc:spChg chg="mod">
          <ac:chgData name="DePhilippis, Dominick" userId="S::dominick.dephilippis@va.gov::e2180a1d-31bd-44af-8aa9-f00b6e1836ba" providerId="AD" clId="Web-{F1975F25-BF96-4F44-A27F-169EB5E17286}" dt="2023-10-29T23:11:12.817" v="684" actId="1076"/>
          <ac:spMkLst>
            <pc:docMk/>
            <pc:sldMk cId="0" sldId="256"/>
            <ac:spMk id="7" creationId="{B4F26E33-FEBA-4482-8641-05135DAB9A15}"/>
          </ac:spMkLst>
        </pc:spChg>
      </pc:sldChg>
      <pc:sldChg chg="modSp addCm">
        <pc:chgData name="DePhilippis, Dominick" userId="S::dominick.dephilippis@va.gov::e2180a1d-31bd-44af-8aa9-f00b6e1836ba" providerId="AD" clId="Web-{F1975F25-BF96-4F44-A27F-169EB5E17286}" dt="2023-10-29T22:57:15.024" v="586"/>
        <pc:sldMkLst>
          <pc:docMk/>
          <pc:sldMk cId="0" sldId="257"/>
        </pc:sldMkLst>
        <pc:spChg chg="mod">
          <ac:chgData name="DePhilippis, Dominick" userId="S::dominick.dephilippis@va.gov::e2180a1d-31bd-44af-8aa9-f00b6e1836ba" providerId="AD" clId="Web-{F1975F25-BF96-4F44-A27F-169EB5E17286}" dt="2023-10-29T21:12:20.397" v="316" actId="20577"/>
          <ac:spMkLst>
            <pc:docMk/>
            <pc:sldMk cId="0" sldId="257"/>
            <ac:spMk id="398" creationId="{00000000-0000-0000-0000-000000000000}"/>
          </ac:spMkLst>
        </pc:spChg>
      </pc:sldChg>
      <pc:sldChg chg="modSp">
        <pc:chgData name="DePhilippis, Dominick" userId="S::dominick.dephilippis@va.gov::e2180a1d-31bd-44af-8aa9-f00b6e1836ba" providerId="AD" clId="Web-{F1975F25-BF96-4F44-A27F-169EB5E17286}" dt="2023-10-29T21:15:25.133" v="322" actId="1076"/>
        <pc:sldMkLst>
          <pc:docMk/>
          <pc:sldMk cId="2752332975" sldId="733"/>
        </pc:sldMkLst>
        <pc:spChg chg="mod">
          <ac:chgData name="DePhilippis, Dominick" userId="S::dominick.dephilippis@va.gov::e2180a1d-31bd-44af-8aa9-f00b6e1836ba" providerId="AD" clId="Web-{F1975F25-BF96-4F44-A27F-169EB5E17286}" dt="2023-10-29T21:15:25.133" v="322" actId="1076"/>
          <ac:spMkLst>
            <pc:docMk/>
            <pc:sldMk cId="2752332975" sldId="733"/>
            <ac:spMk id="25603" creationId="{3AFD67D9-3450-4A3F-BA46-084EBCFA349C}"/>
          </ac:spMkLst>
        </pc:spChg>
      </pc:sldChg>
      <pc:sldChg chg="modSp ord">
        <pc:chgData name="DePhilippis, Dominick" userId="S::dominick.dephilippis@va.gov::e2180a1d-31bd-44af-8aa9-f00b6e1836ba" providerId="AD" clId="Web-{F1975F25-BF96-4F44-A27F-169EB5E17286}" dt="2023-10-29T23:12:11.146" v="687" actId="1076"/>
        <pc:sldMkLst>
          <pc:docMk/>
          <pc:sldMk cId="54717508" sldId="1346"/>
        </pc:sldMkLst>
        <pc:spChg chg="mod">
          <ac:chgData name="DePhilippis, Dominick" userId="S::dominick.dephilippis@va.gov::e2180a1d-31bd-44af-8aa9-f00b6e1836ba" providerId="AD" clId="Web-{F1975F25-BF96-4F44-A27F-169EB5E17286}" dt="2023-10-29T23:11:59.646" v="686" actId="1076"/>
          <ac:spMkLst>
            <pc:docMk/>
            <pc:sldMk cId="54717508" sldId="1346"/>
            <ac:spMk id="21506" creationId="{AB9EE43B-1D7C-4863-AA1E-AE350D9D7F3C}"/>
          </ac:spMkLst>
        </pc:spChg>
        <pc:spChg chg="mod">
          <ac:chgData name="DePhilippis, Dominick" userId="S::dominick.dephilippis@va.gov::e2180a1d-31bd-44af-8aa9-f00b6e1836ba" providerId="AD" clId="Web-{F1975F25-BF96-4F44-A27F-169EB5E17286}" dt="2023-10-29T23:12:11.146" v="687" actId="1076"/>
          <ac:spMkLst>
            <pc:docMk/>
            <pc:sldMk cId="54717508" sldId="1346"/>
            <ac:spMk id="21507" creationId="{AA46E686-8651-4267-858D-C0C5C601BBBE}"/>
          </ac:spMkLst>
        </pc:spChg>
      </pc:sldChg>
      <pc:sldChg chg="modSp">
        <pc:chgData name="DePhilippis, Dominick" userId="S::dominick.dephilippis@va.gov::e2180a1d-31bd-44af-8aa9-f00b6e1836ba" providerId="AD" clId="Web-{F1975F25-BF96-4F44-A27F-169EB5E17286}" dt="2023-10-29T22:56:34.399" v="585" actId="20577"/>
        <pc:sldMkLst>
          <pc:docMk/>
          <pc:sldMk cId="1708564559" sldId="2141412663"/>
        </pc:sldMkLst>
        <pc:spChg chg="mod">
          <ac:chgData name="DePhilippis, Dominick" userId="S::dominick.dephilippis@va.gov::e2180a1d-31bd-44af-8aa9-f00b6e1836ba" providerId="AD" clId="Web-{F1975F25-BF96-4F44-A27F-169EB5E17286}" dt="2023-10-29T22:56:34.399" v="585" actId="20577"/>
          <ac:spMkLst>
            <pc:docMk/>
            <pc:sldMk cId="1708564559" sldId="2141412663"/>
            <ac:spMk id="395" creationId="{00000000-0000-0000-0000-000000000000}"/>
          </ac:spMkLst>
        </pc:spChg>
      </pc:sldChg>
      <pc:sldChg chg="addSp delSp modSp addCm modCm">
        <pc:chgData name="DePhilippis, Dominick" userId="S::dominick.dephilippis@va.gov::e2180a1d-31bd-44af-8aa9-f00b6e1836ba" providerId="AD" clId="Web-{F1975F25-BF96-4F44-A27F-169EB5E17286}" dt="2023-10-29T23:02:28.325" v="624"/>
        <pc:sldMkLst>
          <pc:docMk/>
          <pc:sldMk cId="2093166940" sldId="2141412668"/>
        </pc:sldMkLst>
        <pc:spChg chg="add mod">
          <ac:chgData name="DePhilippis, Dominick" userId="S::dominick.dephilippis@va.gov::e2180a1d-31bd-44af-8aa9-f00b6e1836ba" providerId="AD" clId="Web-{F1975F25-BF96-4F44-A27F-169EB5E17286}" dt="2023-10-29T20:45:42.579" v="31" actId="1076"/>
          <ac:spMkLst>
            <pc:docMk/>
            <pc:sldMk cId="2093166940" sldId="2141412668"/>
            <ac:spMk id="2" creationId="{DAB4EFD3-152D-4250-BAB7-3DFE3B4FEA59}"/>
          </ac:spMkLst>
        </pc:spChg>
        <pc:spChg chg="add del mod">
          <ac:chgData name="DePhilippis, Dominick" userId="S::dominick.dephilippis@va.gov::e2180a1d-31bd-44af-8aa9-f00b6e1836ba" providerId="AD" clId="Web-{F1975F25-BF96-4F44-A27F-169EB5E17286}" dt="2023-10-29T22:59:08.588" v="598"/>
          <ac:spMkLst>
            <pc:docMk/>
            <pc:sldMk cId="2093166940" sldId="2141412668"/>
            <ac:spMk id="3" creationId="{E2E5F4E1-4AB5-6B78-86F4-DD6496F40AED}"/>
          </ac:spMkLst>
        </pc:spChg>
        <pc:spChg chg="add mod">
          <ac:chgData name="DePhilippis, Dominick" userId="S::dominick.dephilippis@va.gov::e2180a1d-31bd-44af-8aa9-f00b6e1836ba" providerId="AD" clId="Web-{F1975F25-BF96-4F44-A27F-169EB5E17286}" dt="2023-10-29T23:01:02.340" v="615"/>
          <ac:spMkLst>
            <pc:docMk/>
            <pc:sldMk cId="2093166940" sldId="2141412668"/>
            <ac:spMk id="4" creationId="{7D3C7C03-509A-45F7-62F1-532A5EBAB65B}"/>
          </ac:spMkLst>
        </pc:spChg>
        <pc:spChg chg="add mod">
          <ac:chgData name="DePhilippis, Dominick" userId="S::dominick.dephilippis@va.gov::e2180a1d-31bd-44af-8aa9-f00b6e1836ba" providerId="AD" clId="Web-{F1975F25-BF96-4F44-A27F-169EB5E17286}" dt="2023-10-29T23:02:28.325" v="624"/>
          <ac:spMkLst>
            <pc:docMk/>
            <pc:sldMk cId="2093166940" sldId="2141412668"/>
            <ac:spMk id="6" creationId="{5E60FFA6-500D-3EEF-60B2-C2CDCDA735AF}"/>
          </ac:spMkLst>
        </pc:spChg>
        <pc:picChg chg="mod">
          <ac:chgData name="DePhilippis, Dominick" userId="S::dominick.dephilippis@va.gov::e2180a1d-31bd-44af-8aa9-f00b6e1836ba" providerId="AD" clId="Web-{F1975F25-BF96-4F44-A27F-169EB5E17286}" dt="2023-10-29T20:44:08.719" v="3" actId="1076"/>
          <ac:picMkLst>
            <pc:docMk/>
            <pc:sldMk cId="2093166940" sldId="2141412668"/>
            <ac:picMk id="5" creationId="{7DB58659-76B5-3703-2D9E-65551EC67AC8}"/>
          </ac:picMkLst>
        </pc:picChg>
      </pc:sldChg>
      <pc:sldChg chg="modSp">
        <pc:chgData name="DePhilippis, Dominick" userId="S::dominick.dephilippis@va.gov::e2180a1d-31bd-44af-8aa9-f00b6e1836ba" providerId="AD" clId="Web-{F1975F25-BF96-4F44-A27F-169EB5E17286}" dt="2023-10-29T22:25:52.963" v="342" actId="1076"/>
        <pc:sldMkLst>
          <pc:docMk/>
          <pc:sldMk cId="2134362974" sldId="2141412669"/>
        </pc:sldMkLst>
        <pc:spChg chg="mod">
          <ac:chgData name="DePhilippis, Dominick" userId="S::dominick.dephilippis@va.gov::e2180a1d-31bd-44af-8aa9-f00b6e1836ba" providerId="AD" clId="Web-{F1975F25-BF96-4F44-A27F-169EB5E17286}" dt="2023-10-29T22:25:52.963" v="342" actId="1076"/>
          <ac:spMkLst>
            <pc:docMk/>
            <pc:sldMk cId="2134362974" sldId="2141412669"/>
            <ac:spMk id="3" creationId="{B30F80CA-A0DB-4E01-BF29-CD2FD469056E}"/>
          </ac:spMkLst>
        </pc:spChg>
      </pc:sldChg>
      <pc:sldChg chg="modSp addCm">
        <pc:chgData name="DePhilippis, Dominick" userId="S::dominick.dephilippis@va.gov::e2180a1d-31bd-44af-8aa9-f00b6e1836ba" providerId="AD" clId="Web-{F1975F25-BF96-4F44-A27F-169EB5E17286}" dt="2023-10-29T23:04:53.187" v="639" actId="20577"/>
        <pc:sldMkLst>
          <pc:docMk/>
          <pc:sldMk cId="667849880" sldId="2141412671"/>
        </pc:sldMkLst>
        <pc:spChg chg="mod">
          <ac:chgData name="DePhilippis, Dominick" userId="S::dominick.dephilippis@va.gov::e2180a1d-31bd-44af-8aa9-f00b6e1836ba" providerId="AD" clId="Web-{F1975F25-BF96-4F44-A27F-169EB5E17286}" dt="2023-10-29T23:04:53.187" v="639" actId="20577"/>
          <ac:spMkLst>
            <pc:docMk/>
            <pc:sldMk cId="667849880" sldId="2141412671"/>
            <ac:spMk id="3" creationId="{9896951C-2603-0CFA-F460-B788355DDD7F}"/>
          </ac:spMkLst>
        </pc:spChg>
      </pc:sldChg>
      <pc:sldChg chg="addCm">
        <pc:chgData name="DePhilippis, Dominick" userId="S::dominick.dephilippis@va.gov::e2180a1d-31bd-44af-8aa9-f00b6e1836ba" providerId="AD" clId="Web-{F1975F25-BF96-4F44-A27F-169EB5E17286}" dt="2023-10-29T22:54:52.897" v="574"/>
        <pc:sldMkLst>
          <pc:docMk/>
          <pc:sldMk cId="155643793" sldId="2141412674"/>
        </pc:sldMkLst>
      </pc:sldChg>
      <pc:sldChg chg="modSp">
        <pc:chgData name="DePhilippis, Dominick" userId="S::dominick.dephilippis@va.gov::e2180a1d-31bd-44af-8aa9-f00b6e1836ba" providerId="AD" clId="Web-{F1975F25-BF96-4F44-A27F-169EB5E17286}" dt="2023-10-29T23:05:46.906" v="646" actId="20577"/>
        <pc:sldMkLst>
          <pc:docMk/>
          <pc:sldMk cId="361596555" sldId="2141412676"/>
        </pc:sldMkLst>
        <pc:spChg chg="mod">
          <ac:chgData name="DePhilippis, Dominick" userId="S::dominick.dephilippis@va.gov::e2180a1d-31bd-44af-8aa9-f00b6e1836ba" providerId="AD" clId="Web-{F1975F25-BF96-4F44-A27F-169EB5E17286}" dt="2023-10-29T23:05:46.906" v="646" actId="20577"/>
          <ac:spMkLst>
            <pc:docMk/>
            <pc:sldMk cId="361596555" sldId="2141412676"/>
            <ac:spMk id="3" creationId="{2AC0D3B3-67B2-0A95-8888-5525D26CD49C}"/>
          </ac:spMkLst>
        </pc:spChg>
      </pc:sldChg>
      <pc:sldChg chg="modSp">
        <pc:chgData name="DePhilippis, Dominick" userId="S::dominick.dephilippis@va.gov::e2180a1d-31bd-44af-8aa9-f00b6e1836ba" providerId="AD" clId="Web-{F1975F25-BF96-4F44-A27F-169EB5E17286}" dt="2023-10-29T23:06:49.860" v="657" actId="14100"/>
        <pc:sldMkLst>
          <pc:docMk/>
          <pc:sldMk cId="2370201093" sldId="2141412678"/>
        </pc:sldMkLst>
        <pc:spChg chg="mod">
          <ac:chgData name="DePhilippis, Dominick" userId="S::dominick.dephilippis@va.gov::e2180a1d-31bd-44af-8aa9-f00b6e1836ba" providerId="AD" clId="Web-{F1975F25-BF96-4F44-A27F-169EB5E17286}" dt="2023-10-29T23:06:17.203" v="652" actId="1076"/>
          <ac:spMkLst>
            <pc:docMk/>
            <pc:sldMk cId="2370201093" sldId="2141412678"/>
            <ac:spMk id="2" creationId="{BCC784AD-9767-6007-3419-3F6561F63342}"/>
          </ac:spMkLst>
        </pc:spChg>
        <pc:spChg chg="mod">
          <ac:chgData name="DePhilippis, Dominick" userId="S::dominick.dephilippis@va.gov::e2180a1d-31bd-44af-8aa9-f00b6e1836ba" providerId="AD" clId="Web-{F1975F25-BF96-4F44-A27F-169EB5E17286}" dt="2023-10-29T23:06:49.860" v="657" actId="14100"/>
          <ac:spMkLst>
            <pc:docMk/>
            <pc:sldMk cId="2370201093" sldId="2141412678"/>
            <ac:spMk id="3" creationId="{2AC0D3B3-67B2-0A95-8888-5525D26CD49C}"/>
          </ac:spMkLst>
        </pc:spChg>
        <pc:spChg chg="mod">
          <ac:chgData name="DePhilippis, Dominick" userId="S::dominick.dephilippis@va.gov::e2180a1d-31bd-44af-8aa9-f00b6e1836ba" providerId="AD" clId="Web-{F1975F25-BF96-4F44-A27F-169EB5E17286}" dt="2023-10-29T22:36:07.414" v="409" actId="20577"/>
          <ac:spMkLst>
            <pc:docMk/>
            <pc:sldMk cId="2370201093" sldId="2141412678"/>
            <ac:spMk id="4" creationId="{27756A05-6818-12C4-7479-F91FA4AC9F84}"/>
          </ac:spMkLst>
        </pc:spChg>
      </pc:sldChg>
      <pc:sldChg chg="addSp delSp modSp">
        <pc:chgData name="DePhilippis, Dominick" userId="S::dominick.dephilippis@va.gov::e2180a1d-31bd-44af-8aa9-f00b6e1836ba" providerId="AD" clId="Web-{F1975F25-BF96-4F44-A27F-169EB5E17286}" dt="2023-10-29T23:09:17.893" v="677" actId="1076"/>
        <pc:sldMkLst>
          <pc:docMk/>
          <pc:sldMk cId="1663454112" sldId="2141412679"/>
        </pc:sldMkLst>
        <pc:spChg chg="mod">
          <ac:chgData name="DePhilippis, Dominick" userId="S::dominick.dephilippis@va.gov::e2180a1d-31bd-44af-8aa9-f00b6e1836ba" providerId="AD" clId="Web-{F1975F25-BF96-4F44-A27F-169EB5E17286}" dt="2023-10-29T23:09:17.893" v="677" actId="1076"/>
          <ac:spMkLst>
            <pc:docMk/>
            <pc:sldMk cId="1663454112" sldId="2141412679"/>
            <ac:spMk id="2" creationId="{BCC784AD-9767-6007-3419-3F6561F63342}"/>
          </ac:spMkLst>
        </pc:spChg>
        <pc:spChg chg="add">
          <ac:chgData name="DePhilippis, Dominick" userId="S::dominick.dephilippis@va.gov::e2180a1d-31bd-44af-8aa9-f00b6e1836ba" providerId="AD" clId="Web-{F1975F25-BF96-4F44-A27F-169EB5E17286}" dt="2023-10-29T22:36:49.743" v="411"/>
          <ac:spMkLst>
            <pc:docMk/>
            <pc:sldMk cId="1663454112" sldId="2141412679"/>
            <ac:spMk id="4" creationId="{199EA705-3891-FF5E-087C-879F26ECA361}"/>
          </ac:spMkLst>
        </pc:spChg>
        <pc:spChg chg="mod">
          <ac:chgData name="DePhilippis, Dominick" userId="S::dominick.dephilippis@va.gov::e2180a1d-31bd-44af-8aa9-f00b6e1836ba" providerId="AD" clId="Web-{F1975F25-BF96-4F44-A27F-169EB5E17286}" dt="2023-10-29T23:08:50.737" v="674" actId="14100"/>
          <ac:spMkLst>
            <pc:docMk/>
            <pc:sldMk cId="1663454112" sldId="2141412679"/>
            <ac:spMk id="8" creationId="{044B81FF-45D7-38E7-F44E-0CD4DE0122EB}"/>
          </ac:spMkLst>
        </pc:spChg>
        <pc:spChg chg="del">
          <ac:chgData name="DePhilippis, Dominick" userId="S::dominick.dephilippis@va.gov::e2180a1d-31bd-44af-8aa9-f00b6e1836ba" providerId="AD" clId="Web-{F1975F25-BF96-4F44-A27F-169EB5E17286}" dt="2023-10-29T22:36:48.617" v="410"/>
          <ac:spMkLst>
            <pc:docMk/>
            <pc:sldMk cId="1663454112" sldId="2141412679"/>
            <ac:spMk id="11" creationId="{DBAFCCFD-186F-4DFE-C06A-6B967165EDFB}"/>
          </ac:spMkLst>
        </pc:spChg>
        <pc:picChg chg="mod">
          <ac:chgData name="DePhilippis, Dominick" userId="S::dominick.dephilippis@va.gov::e2180a1d-31bd-44af-8aa9-f00b6e1836ba" providerId="AD" clId="Web-{F1975F25-BF96-4F44-A27F-169EB5E17286}" dt="2023-10-29T23:09:14.643" v="676" actId="1076"/>
          <ac:picMkLst>
            <pc:docMk/>
            <pc:sldMk cId="1663454112" sldId="2141412679"/>
            <ac:picMk id="9" creationId="{1A7071B9-0780-3566-D2D2-73986C8A8D98}"/>
          </ac:picMkLst>
        </pc:picChg>
      </pc:sldChg>
      <pc:sldChg chg="modSp">
        <pc:chgData name="DePhilippis, Dominick" userId="S::dominick.dephilippis@va.gov::e2180a1d-31bd-44af-8aa9-f00b6e1836ba" providerId="AD" clId="Web-{F1975F25-BF96-4F44-A27F-169EB5E17286}" dt="2023-10-29T22:38:33.838" v="434" actId="20577"/>
        <pc:sldMkLst>
          <pc:docMk/>
          <pc:sldMk cId="3740556316" sldId="2141412688"/>
        </pc:sldMkLst>
        <pc:spChg chg="mod">
          <ac:chgData name="DePhilippis, Dominick" userId="S::dominick.dephilippis@va.gov::e2180a1d-31bd-44af-8aa9-f00b6e1836ba" providerId="AD" clId="Web-{F1975F25-BF96-4F44-A27F-169EB5E17286}" dt="2023-10-29T22:38:16.337" v="431" actId="14100"/>
          <ac:spMkLst>
            <pc:docMk/>
            <pc:sldMk cId="3740556316" sldId="2141412688"/>
            <ac:spMk id="2" creationId="{8E5273FD-2AF9-DE9D-94C3-35DFA9A2846C}"/>
          </ac:spMkLst>
        </pc:spChg>
        <pc:spChg chg="mod">
          <ac:chgData name="DePhilippis, Dominick" userId="S::dominick.dephilippis@va.gov::e2180a1d-31bd-44af-8aa9-f00b6e1836ba" providerId="AD" clId="Web-{F1975F25-BF96-4F44-A27F-169EB5E17286}" dt="2023-10-29T22:38:33.838" v="434" actId="20577"/>
          <ac:spMkLst>
            <pc:docMk/>
            <pc:sldMk cId="3740556316" sldId="2141412688"/>
            <ac:spMk id="6" creationId="{6CDA9402-577B-FC64-FCB5-61CA2F041F50}"/>
          </ac:spMkLst>
        </pc:spChg>
      </pc:sldChg>
      <pc:sldChg chg="modSp">
        <pc:chgData name="DePhilippis, Dominick" userId="S::dominick.dephilippis@va.gov::e2180a1d-31bd-44af-8aa9-f00b6e1836ba" providerId="AD" clId="Web-{F1975F25-BF96-4F44-A27F-169EB5E17286}" dt="2023-10-29T22:41:08.902" v="444" actId="1076"/>
        <pc:sldMkLst>
          <pc:docMk/>
          <pc:sldMk cId="4036528898" sldId="2141412689"/>
        </pc:sldMkLst>
        <pc:spChg chg="mod">
          <ac:chgData name="DePhilippis, Dominick" userId="S::dominick.dephilippis@va.gov::e2180a1d-31bd-44af-8aa9-f00b6e1836ba" providerId="AD" clId="Web-{F1975F25-BF96-4F44-A27F-169EB5E17286}" dt="2023-10-29T22:41:08.902" v="444" actId="1076"/>
          <ac:spMkLst>
            <pc:docMk/>
            <pc:sldMk cId="4036528898" sldId="2141412689"/>
            <ac:spMk id="15" creationId="{1BD83BC6-E408-4F1A-43D9-EEE15D1CDD72}"/>
          </ac:spMkLst>
        </pc:spChg>
        <pc:graphicFrameChg chg="mod">
          <ac:chgData name="DePhilippis, Dominick" userId="S::dominick.dephilippis@va.gov::e2180a1d-31bd-44af-8aa9-f00b6e1836ba" providerId="AD" clId="Web-{F1975F25-BF96-4F44-A27F-169EB5E17286}" dt="2023-10-29T22:40:59.090" v="442" actId="14100"/>
          <ac:graphicFrameMkLst>
            <pc:docMk/>
            <pc:sldMk cId="4036528898" sldId="2141412689"/>
            <ac:graphicFrameMk id="3" creationId="{0FAA4174-8835-C64C-CD0B-E5284B7201D2}"/>
          </ac:graphicFrameMkLst>
        </pc:graphicFrameChg>
      </pc:sldChg>
      <pc:sldChg chg="modSp addCm">
        <pc:chgData name="DePhilippis, Dominick" userId="S::dominick.dephilippis@va.gov::e2180a1d-31bd-44af-8aa9-f00b6e1836ba" providerId="AD" clId="Web-{F1975F25-BF96-4F44-A27F-169EB5E17286}" dt="2023-10-29T23:14:33.398" v="692" actId="20577"/>
        <pc:sldMkLst>
          <pc:docMk/>
          <pc:sldMk cId="3634438671" sldId="2141412704"/>
        </pc:sldMkLst>
        <pc:spChg chg="mod">
          <ac:chgData name="DePhilippis, Dominick" userId="S::dominick.dephilippis@va.gov::e2180a1d-31bd-44af-8aa9-f00b6e1836ba" providerId="AD" clId="Web-{F1975F25-BF96-4F44-A27F-169EB5E17286}" dt="2023-10-29T23:14:26.288" v="690" actId="20577"/>
          <ac:spMkLst>
            <pc:docMk/>
            <pc:sldMk cId="3634438671" sldId="2141412704"/>
            <ac:spMk id="4" creationId="{E72E2B4C-63EF-0141-B112-7F38429EACA4}"/>
          </ac:spMkLst>
        </pc:spChg>
        <pc:spChg chg="mod">
          <ac:chgData name="DePhilippis, Dominick" userId="S::dominick.dephilippis@va.gov::e2180a1d-31bd-44af-8aa9-f00b6e1836ba" providerId="AD" clId="Web-{F1975F25-BF96-4F44-A27F-169EB5E17286}" dt="2023-10-29T22:44:53.905" v="515"/>
          <ac:spMkLst>
            <pc:docMk/>
            <pc:sldMk cId="3634438671" sldId="2141412704"/>
            <ac:spMk id="5" creationId="{CA18F74D-5DB5-CC3E-E19D-D80157ABA397}"/>
          </ac:spMkLst>
        </pc:spChg>
        <pc:spChg chg="mod">
          <ac:chgData name="DePhilippis, Dominick" userId="S::dominick.dephilippis@va.gov::e2180a1d-31bd-44af-8aa9-f00b6e1836ba" providerId="AD" clId="Web-{F1975F25-BF96-4F44-A27F-169EB5E17286}" dt="2023-10-29T23:14:14.944" v="689" actId="20577"/>
          <ac:spMkLst>
            <pc:docMk/>
            <pc:sldMk cId="3634438671" sldId="2141412704"/>
            <ac:spMk id="9" creationId="{3F4A5D41-DFCA-D669-5667-86F882BDB1B9}"/>
          </ac:spMkLst>
        </pc:spChg>
        <pc:spChg chg="mod">
          <ac:chgData name="DePhilippis, Dominick" userId="S::dominick.dephilippis@va.gov::e2180a1d-31bd-44af-8aa9-f00b6e1836ba" providerId="AD" clId="Web-{F1975F25-BF96-4F44-A27F-169EB5E17286}" dt="2023-10-29T23:14:29.773" v="691" actId="20577"/>
          <ac:spMkLst>
            <pc:docMk/>
            <pc:sldMk cId="3634438671" sldId="2141412704"/>
            <ac:spMk id="13" creationId="{E2213AD2-D157-D1AC-B93A-C877F168ED46}"/>
          </ac:spMkLst>
        </pc:spChg>
        <pc:spChg chg="mod">
          <ac:chgData name="DePhilippis, Dominick" userId="S::dominick.dephilippis@va.gov::e2180a1d-31bd-44af-8aa9-f00b6e1836ba" providerId="AD" clId="Web-{F1975F25-BF96-4F44-A27F-169EB5E17286}" dt="2023-10-29T23:14:33.398" v="692" actId="20577"/>
          <ac:spMkLst>
            <pc:docMk/>
            <pc:sldMk cId="3634438671" sldId="2141412704"/>
            <ac:spMk id="15" creationId="{2B4DC88C-6841-80B5-4C7C-170086028DF2}"/>
          </ac:spMkLst>
        </pc:spChg>
        <pc:spChg chg="mod">
          <ac:chgData name="DePhilippis, Dominick" userId="S::dominick.dephilippis@va.gov::e2180a1d-31bd-44af-8aa9-f00b6e1836ba" providerId="AD" clId="Web-{F1975F25-BF96-4F44-A27F-169EB5E17286}" dt="2023-10-29T22:43:43.279" v="512" actId="20577"/>
          <ac:spMkLst>
            <pc:docMk/>
            <pc:sldMk cId="3634438671" sldId="2141412704"/>
            <ac:spMk id="16" creationId="{92109125-3111-179E-469B-F1B5E122B736}"/>
          </ac:spMkLst>
        </pc:spChg>
        <pc:picChg chg="mod">
          <ac:chgData name="DePhilippis, Dominick" userId="S::dominick.dephilippis@va.gov::e2180a1d-31bd-44af-8aa9-f00b6e1836ba" providerId="AD" clId="Web-{F1975F25-BF96-4F44-A27F-169EB5E17286}" dt="2023-10-29T22:44:25.311" v="514" actId="1076"/>
          <ac:picMkLst>
            <pc:docMk/>
            <pc:sldMk cId="3634438671" sldId="2141412704"/>
            <ac:picMk id="7" creationId="{3C3DAB36-1AAC-01A8-B33E-A6B6FBEC3DD8}"/>
          </ac:picMkLst>
        </pc:picChg>
      </pc:sldChg>
      <pc:sldChg chg="modSp">
        <pc:chgData name="DePhilippis, Dominick" userId="S::dominick.dephilippis@va.gov::e2180a1d-31bd-44af-8aa9-f00b6e1836ba" providerId="AD" clId="Web-{F1975F25-BF96-4F44-A27F-169EB5E17286}" dt="2023-10-29T23:15:40.445" v="698" actId="20577"/>
        <pc:sldMkLst>
          <pc:docMk/>
          <pc:sldMk cId="3440805867" sldId="2141412706"/>
        </pc:sldMkLst>
        <pc:spChg chg="mod">
          <ac:chgData name="DePhilippis, Dominick" userId="S::dominick.dephilippis@va.gov::e2180a1d-31bd-44af-8aa9-f00b6e1836ba" providerId="AD" clId="Web-{F1975F25-BF96-4F44-A27F-169EB5E17286}" dt="2023-10-29T23:15:40.445" v="698" actId="20577"/>
          <ac:spMkLst>
            <pc:docMk/>
            <pc:sldMk cId="3440805867" sldId="2141412706"/>
            <ac:spMk id="10" creationId="{F2E7F938-FF15-2766-5324-CD147F7599E6}"/>
          </ac:spMkLst>
        </pc:spChg>
      </pc:sldChg>
      <pc:sldChg chg="modSp">
        <pc:chgData name="DePhilippis, Dominick" userId="S::dominick.dephilippis@va.gov::e2180a1d-31bd-44af-8aa9-f00b6e1836ba" providerId="AD" clId="Web-{F1975F25-BF96-4F44-A27F-169EB5E17286}" dt="2023-10-29T22:48:54.533" v="538" actId="20577"/>
        <pc:sldMkLst>
          <pc:docMk/>
          <pc:sldMk cId="1052223589" sldId="2141412711"/>
        </pc:sldMkLst>
        <pc:spChg chg="mod">
          <ac:chgData name="DePhilippis, Dominick" userId="S::dominick.dephilippis@va.gov::e2180a1d-31bd-44af-8aa9-f00b6e1836ba" providerId="AD" clId="Web-{F1975F25-BF96-4F44-A27F-169EB5E17286}" dt="2023-10-29T22:48:54.533" v="538" actId="20577"/>
          <ac:spMkLst>
            <pc:docMk/>
            <pc:sldMk cId="1052223589" sldId="2141412711"/>
            <ac:spMk id="3" creationId="{D1195CDA-9E4C-4BA2-E758-E7B4CA84555A}"/>
          </ac:spMkLst>
        </pc:spChg>
      </pc:sldChg>
      <pc:sldChg chg="modSp">
        <pc:chgData name="DePhilippis, Dominick" userId="S::dominick.dephilippis@va.gov::e2180a1d-31bd-44af-8aa9-f00b6e1836ba" providerId="AD" clId="Web-{F1975F25-BF96-4F44-A27F-169EB5E17286}" dt="2023-10-29T23:16:03.336" v="699" actId="20577"/>
        <pc:sldMkLst>
          <pc:docMk/>
          <pc:sldMk cId="3658373573" sldId="2141412712"/>
        </pc:sldMkLst>
        <pc:spChg chg="mod">
          <ac:chgData name="DePhilippis, Dominick" userId="S::dominick.dephilippis@va.gov::e2180a1d-31bd-44af-8aa9-f00b6e1836ba" providerId="AD" clId="Web-{F1975F25-BF96-4F44-A27F-169EB5E17286}" dt="2023-10-29T22:49:48.800" v="543" actId="1076"/>
          <ac:spMkLst>
            <pc:docMk/>
            <pc:sldMk cId="3658373573" sldId="2141412712"/>
            <ac:spMk id="3" creationId="{2AC0D3B3-67B2-0A95-8888-5525D26CD49C}"/>
          </ac:spMkLst>
        </pc:spChg>
        <pc:spChg chg="mod">
          <ac:chgData name="DePhilippis, Dominick" userId="S::dominick.dephilippis@va.gov::e2180a1d-31bd-44af-8aa9-f00b6e1836ba" providerId="AD" clId="Web-{F1975F25-BF96-4F44-A27F-169EB5E17286}" dt="2023-10-29T23:16:03.336" v="699" actId="20577"/>
          <ac:spMkLst>
            <pc:docMk/>
            <pc:sldMk cId="3658373573" sldId="2141412712"/>
            <ac:spMk id="4" creationId="{2FCD0DD9-B07B-2B7C-5ED8-5262549E2EE9}"/>
          </ac:spMkLst>
        </pc:spChg>
      </pc:sldChg>
      <pc:sldChg chg="modSp">
        <pc:chgData name="DePhilippis, Dominick" userId="S::dominick.dephilippis@va.gov::e2180a1d-31bd-44af-8aa9-f00b6e1836ba" providerId="AD" clId="Web-{F1975F25-BF96-4F44-A27F-169EB5E17286}" dt="2023-10-29T22:50:30.738" v="548" actId="1076"/>
        <pc:sldMkLst>
          <pc:docMk/>
          <pc:sldMk cId="4244846590" sldId="2141412713"/>
        </pc:sldMkLst>
        <pc:spChg chg="mod">
          <ac:chgData name="DePhilippis, Dominick" userId="S::dominick.dephilippis@va.gov::e2180a1d-31bd-44af-8aa9-f00b6e1836ba" providerId="AD" clId="Web-{F1975F25-BF96-4F44-A27F-169EB5E17286}" dt="2023-10-29T22:50:30.738" v="548" actId="1076"/>
          <ac:spMkLst>
            <pc:docMk/>
            <pc:sldMk cId="4244846590" sldId="2141412713"/>
            <ac:spMk id="6" creationId="{1DA24F89-C352-73F5-7C54-AEF2B9FB2DA5}"/>
          </ac:spMkLst>
        </pc:spChg>
        <pc:spChg chg="mod">
          <ac:chgData name="DePhilippis, Dominick" userId="S::dominick.dephilippis@va.gov::e2180a1d-31bd-44af-8aa9-f00b6e1836ba" providerId="AD" clId="Web-{F1975F25-BF96-4F44-A27F-169EB5E17286}" dt="2023-10-29T22:50:25.550" v="547" actId="1076"/>
          <ac:spMkLst>
            <pc:docMk/>
            <pc:sldMk cId="4244846590" sldId="2141412713"/>
            <ac:spMk id="7" creationId="{2203A8BF-2CFD-059C-2841-A6A6F3D07AAE}"/>
          </ac:spMkLst>
        </pc:spChg>
      </pc:sldChg>
      <pc:sldChg chg="modSp">
        <pc:chgData name="DePhilippis, Dominick" userId="S::dominick.dephilippis@va.gov::e2180a1d-31bd-44af-8aa9-f00b6e1836ba" providerId="AD" clId="Web-{F1975F25-BF96-4F44-A27F-169EB5E17286}" dt="2023-10-29T22:51:04.223" v="549" actId="20577"/>
        <pc:sldMkLst>
          <pc:docMk/>
          <pc:sldMk cId="3747997998" sldId="2141412714"/>
        </pc:sldMkLst>
        <pc:spChg chg="mod">
          <ac:chgData name="DePhilippis, Dominick" userId="S::dominick.dephilippis@va.gov::e2180a1d-31bd-44af-8aa9-f00b6e1836ba" providerId="AD" clId="Web-{F1975F25-BF96-4F44-A27F-169EB5E17286}" dt="2023-10-29T20:51:53.364" v="131" actId="20577"/>
          <ac:spMkLst>
            <pc:docMk/>
            <pc:sldMk cId="3747997998" sldId="2141412714"/>
            <ac:spMk id="4" creationId="{D644D53D-86F4-1D97-8C13-056159AC2046}"/>
          </ac:spMkLst>
        </pc:spChg>
        <pc:spChg chg="mod">
          <ac:chgData name="DePhilippis, Dominick" userId="S::dominick.dephilippis@va.gov::e2180a1d-31bd-44af-8aa9-f00b6e1836ba" providerId="AD" clId="Web-{F1975F25-BF96-4F44-A27F-169EB5E17286}" dt="2023-10-29T22:51:04.223" v="549" actId="20577"/>
          <ac:spMkLst>
            <pc:docMk/>
            <pc:sldMk cId="3747997998" sldId="2141412714"/>
            <ac:spMk id="5" creationId="{F931DE46-5C06-067C-098D-7E994F81EC09}"/>
          </ac:spMkLst>
        </pc:spChg>
      </pc:sldChg>
      <pc:sldChg chg="modSp">
        <pc:chgData name="DePhilippis, Dominick" userId="S::dominick.dephilippis@va.gov::e2180a1d-31bd-44af-8aa9-f00b6e1836ba" providerId="AD" clId="Web-{F1975F25-BF96-4F44-A27F-169EB5E17286}" dt="2023-10-29T22:52:36.489" v="559" actId="1076"/>
        <pc:sldMkLst>
          <pc:docMk/>
          <pc:sldMk cId="22978788" sldId="2141412715"/>
        </pc:sldMkLst>
        <pc:spChg chg="mod">
          <ac:chgData name="DePhilippis, Dominick" userId="S::dominick.dephilippis@va.gov::e2180a1d-31bd-44af-8aa9-f00b6e1836ba" providerId="AD" clId="Web-{F1975F25-BF96-4F44-A27F-169EB5E17286}" dt="2023-10-29T22:52:27.489" v="558" actId="1076"/>
          <ac:spMkLst>
            <pc:docMk/>
            <pc:sldMk cId="22978788" sldId="2141412715"/>
            <ac:spMk id="2" creationId="{4CF58BE3-07E5-0EB2-7900-F29E55ABFDB0}"/>
          </ac:spMkLst>
        </pc:spChg>
        <pc:spChg chg="mod">
          <ac:chgData name="DePhilippis, Dominick" userId="S::dominick.dephilippis@va.gov::e2180a1d-31bd-44af-8aa9-f00b6e1836ba" providerId="AD" clId="Web-{F1975F25-BF96-4F44-A27F-169EB5E17286}" dt="2023-10-29T22:52:36.489" v="559" actId="1076"/>
          <ac:spMkLst>
            <pc:docMk/>
            <pc:sldMk cId="22978788" sldId="2141412715"/>
            <ac:spMk id="4" creationId="{D644D53D-86F4-1D97-8C13-056159AC2046}"/>
          </ac:spMkLst>
        </pc:spChg>
      </pc:sldChg>
      <pc:sldChg chg="modSp">
        <pc:chgData name="DePhilippis, Dominick" userId="S::dominick.dephilippis@va.gov::e2180a1d-31bd-44af-8aa9-f00b6e1836ba" providerId="AD" clId="Web-{F1975F25-BF96-4F44-A27F-169EB5E17286}" dt="2023-10-29T22:53:10.943" v="563" actId="1076"/>
        <pc:sldMkLst>
          <pc:docMk/>
          <pc:sldMk cId="475336598" sldId="2141412716"/>
        </pc:sldMkLst>
        <pc:spChg chg="mod">
          <ac:chgData name="DePhilippis, Dominick" userId="S::dominick.dephilippis@va.gov::e2180a1d-31bd-44af-8aa9-f00b6e1836ba" providerId="AD" clId="Web-{F1975F25-BF96-4F44-A27F-169EB5E17286}" dt="2023-10-29T22:53:02.302" v="562" actId="1076"/>
          <ac:spMkLst>
            <pc:docMk/>
            <pc:sldMk cId="475336598" sldId="2141412716"/>
            <ac:spMk id="3" creationId="{AE9F72B5-1C24-E84B-2B17-7B725256F3A3}"/>
          </ac:spMkLst>
        </pc:spChg>
        <pc:spChg chg="mod">
          <ac:chgData name="DePhilippis, Dominick" userId="S::dominick.dephilippis@va.gov::e2180a1d-31bd-44af-8aa9-f00b6e1836ba" providerId="AD" clId="Web-{F1975F25-BF96-4F44-A27F-169EB5E17286}" dt="2023-10-29T22:53:10.943" v="563" actId="1076"/>
          <ac:spMkLst>
            <pc:docMk/>
            <pc:sldMk cId="475336598" sldId="2141412716"/>
            <ac:spMk id="4" creationId="{D644D53D-86F4-1D97-8C13-056159AC2046}"/>
          </ac:spMkLst>
        </pc:spChg>
      </pc:sldChg>
      <pc:sldChg chg="modSp">
        <pc:chgData name="DePhilippis, Dominick" userId="S::dominick.dephilippis@va.gov::e2180a1d-31bd-44af-8aa9-f00b6e1836ba" providerId="AD" clId="Web-{F1975F25-BF96-4F44-A27F-169EB5E17286}" dt="2023-10-29T22:54:04.037" v="573" actId="1076"/>
        <pc:sldMkLst>
          <pc:docMk/>
          <pc:sldMk cId="3983578245" sldId="2141412717"/>
        </pc:sldMkLst>
        <pc:spChg chg="mod">
          <ac:chgData name="DePhilippis, Dominick" userId="S::dominick.dephilippis@va.gov::e2180a1d-31bd-44af-8aa9-f00b6e1836ba" providerId="AD" clId="Web-{F1975F25-BF96-4F44-A27F-169EB5E17286}" dt="2023-10-29T22:54:00.412" v="572" actId="1076"/>
          <ac:spMkLst>
            <pc:docMk/>
            <pc:sldMk cId="3983578245" sldId="2141412717"/>
            <ac:spMk id="3" creationId="{FD9DB4B8-7031-A575-2DA9-E6F2A40A6107}"/>
          </ac:spMkLst>
        </pc:spChg>
        <pc:spChg chg="mod">
          <ac:chgData name="DePhilippis, Dominick" userId="S::dominick.dephilippis@va.gov::e2180a1d-31bd-44af-8aa9-f00b6e1836ba" providerId="AD" clId="Web-{F1975F25-BF96-4F44-A27F-169EB5E17286}" dt="2023-10-29T22:54:04.037" v="573" actId="1076"/>
          <ac:spMkLst>
            <pc:docMk/>
            <pc:sldMk cId="3983578245" sldId="2141412717"/>
            <ac:spMk id="4" creationId="{D644D53D-86F4-1D97-8C13-056159AC2046}"/>
          </ac:spMkLst>
        </pc:spChg>
      </pc:sldChg>
      <pc:sldChg chg="modSp">
        <pc:chgData name="DePhilippis, Dominick" userId="S::dominick.dephilippis@va.gov::e2180a1d-31bd-44af-8aa9-f00b6e1836ba" providerId="AD" clId="Web-{F1975F25-BF96-4F44-A27F-169EB5E17286}" dt="2023-10-29T22:47:37.814" v="530" actId="1076"/>
        <pc:sldMkLst>
          <pc:docMk/>
          <pc:sldMk cId="2318266885" sldId="2141412721"/>
        </pc:sldMkLst>
        <pc:spChg chg="mod">
          <ac:chgData name="DePhilippis, Dominick" userId="S::dominick.dephilippis@va.gov::e2180a1d-31bd-44af-8aa9-f00b6e1836ba" providerId="AD" clId="Web-{F1975F25-BF96-4F44-A27F-169EB5E17286}" dt="2023-10-29T22:45:56.031" v="521" actId="20577"/>
          <ac:spMkLst>
            <pc:docMk/>
            <pc:sldMk cId="2318266885" sldId="2141412721"/>
            <ac:spMk id="2" creationId="{A403D65B-9B4C-DAB7-1368-4032F9C94230}"/>
          </ac:spMkLst>
        </pc:spChg>
        <pc:graphicFrameChg chg="mod">
          <ac:chgData name="DePhilippis, Dominick" userId="S::dominick.dephilippis@va.gov::e2180a1d-31bd-44af-8aa9-f00b6e1836ba" providerId="AD" clId="Web-{F1975F25-BF96-4F44-A27F-169EB5E17286}" dt="2023-10-29T22:47:01.672" v="527" actId="1076"/>
          <ac:graphicFrameMkLst>
            <pc:docMk/>
            <pc:sldMk cId="2318266885" sldId="2141412721"/>
            <ac:graphicFrameMk id="5" creationId="{9102D96D-F697-3FC0-B23E-B22FD7F271F5}"/>
          </ac:graphicFrameMkLst>
        </pc:graphicFrameChg>
        <pc:graphicFrameChg chg="mod">
          <ac:chgData name="DePhilippis, Dominick" userId="S::dominick.dephilippis@va.gov::e2180a1d-31bd-44af-8aa9-f00b6e1836ba" providerId="AD" clId="Web-{F1975F25-BF96-4F44-A27F-169EB5E17286}" dt="2023-10-29T22:47:37.814" v="530" actId="1076"/>
          <ac:graphicFrameMkLst>
            <pc:docMk/>
            <pc:sldMk cId="2318266885" sldId="2141412721"/>
            <ac:graphicFrameMk id="6" creationId="{AB4FB03F-BACC-5BF4-7560-45F1B35AB6C5}"/>
          </ac:graphicFrameMkLst>
        </pc:graphicFrameChg>
      </pc:sldChg>
      <pc:sldChg chg="addCm">
        <pc:chgData name="DePhilippis, Dominick" userId="S::dominick.dephilippis@va.gov::e2180a1d-31bd-44af-8aa9-f00b6e1836ba" providerId="AD" clId="Web-{F1975F25-BF96-4F44-A27F-169EB5E17286}" dt="2023-10-29T22:55:03.694" v="575"/>
        <pc:sldMkLst>
          <pc:docMk/>
          <pc:sldMk cId="3524225699" sldId="2141412725"/>
        </pc:sldMkLst>
      </pc:sldChg>
      <pc:sldChg chg="addCm">
        <pc:chgData name="DePhilippis, Dominick" userId="S::dominick.dephilippis@va.gov::e2180a1d-31bd-44af-8aa9-f00b6e1836ba" providerId="AD" clId="Web-{F1975F25-BF96-4F44-A27F-169EB5E17286}" dt="2023-10-29T22:55:11.695" v="576"/>
        <pc:sldMkLst>
          <pc:docMk/>
          <pc:sldMk cId="1447731477" sldId="2141412727"/>
        </pc:sldMkLst>
      </pc:sldChg>
      <pc:sldChg chg="new del">
        <pc:chgData name="DePhilippis, Dominick" userId="S::dominick.dephilippis@va.gov::e2180a1d-31bd-44af-8aa9-f00b6e1836ba" providerId="AD" clId="Web-{F1975F25-BF96-4F44-A27F-169EB5E17286}" dt="2023-10-29T21:08:51.567" v="280"/>
        <pc:sldMkLst>
          <pc:docMk/>
          <pc:sldMk cId="962348711" sldId="2141412728"/>
        </pc:sldMkLst>
      </pc:sldChg>
      <pc:sldChg chg="new del">
        <pc:chgData name="DePhilippis, Dominick" userId="S::dominick.dephilippis@va.gov::e2180a1d-31bd-44af-8aa9-f00b6e1836ba" providerId="AD" clId="Web-{F1975F25-BF96-4F44-A27F-169EB5E17286}" dt="2023-10-29T21:08:53.770" v="281"/>
        <pc:sldMkLst>
          <pc:docMk/>
          <pc:sldMk cId="2869254984" sldId="2141412729"/>
        </pc:sldMkLst>
      </pc:sldChg>
      <pc:sldChg chg="modSp add del addCm">
        <pc:chgData name="DePhilippis, Dominick" userId="S::dominick.dephilippis@va.gov::e2180a1d-31bd-44af-8aa9-f00b6e1836ba" providerId="AD" clId="Web-{F1975F25-BF96-4F44-A27F-169EB5E17286}" dt="2023-10-29T23:13:00.818" v="688"/>
        <pc:sldMkLst>
          <pc:docMk/>
          <pc:sldMk cId="199476951" sldId="2141412730"/>
        </pc:sldMkLst>
        <pc:spChg chg="mod">
          <ac:chgData name="DePhilippis, Dominick" userId="S::dominick.dephilippis@va.gov::e2180a1d-31bd-44af-8aa9-f00b6e1836ba" providerId="AD" clId="Web-{F1975F25-BF96-4F44-A27F-169EB5E17286}" dt="2023-10-29T21:09:35.005" v="294" actId="20577"/>
          <ac:spMkLst>
            <pc:docMk/>
            <pc:sldMk cId="199476951" sldId="2141412730"/>
            <ac:spMk id="357" creationId="{00000000-0000-0000-0000-000000000000}"/>
          </ac:spMkLst>
        </pc:spChg>
      </pc:sldChg>
      <pc:sldMasterChg chg="addSldLayout">
        <pc:chgData name="DePhilippis, Dominick" userId="S::dominick.dephilippis@va.gov::e2180a1d-31bd-44af-8aa9-f00b6e1836ba" providerId="AD" clId="Web-{F1975F25-BF96-4F44-A27F-169EB5E17286}" dt="2023-10-29T21:08:35.801" v="277"/>
        <pc:sldMasterMkLst>
          <pc:docMk/>
          <pc:sldMasterMk cId="0" sldId="2147483693"/>
        </pc:sldMasterMkLst>
        <pc:sldLayoutChg chg="add">
          <pc:chgData name="DePhilippis, Dominick" userId="S::dominick.dephilippis@va.gov::e2180a1d-31bd-44af-8aa9-f00b6e1836ba" providerId="AD" clId="Web-{F1975F25-BF96-4F44-A27F-169EB5E17286}" dt="2023-10-29T21:08:35.801" v="277"/>
          <pc:sldLayoutMkLst>
            <pc:docMk/>
            <pc:sldMasterMk cId="0" sldId="2147483693"/>
            <pc:sldLayoutMk cId="0" sldId="2147483652"/>
          </pc:sldLayoutMkLst>
        </pc:sldLayoutChg>
      </pc:sldMasterChg>
    </pc:docChg>
  </pc:docChgLst>
  <pc:docChgLst>
    <pc:chgData name="Chaudhry, Sara C. (she/her/hers)" userId="S::sara.chaudhry@va.gov::6e7c2c93-b429-4dda-aa3e-e7ae4eec8446" providerId="AD" clId="Web-{34AA2ECF-92D2-4E72-9F5C-CE9EBF265F8E}"/>
    <pc:docChg chg="addSld">
      <pc:chgData name="Chaudhry, Sara C. (she/her/hers)" userId="S::sara.chaudhry@va.gov::6e7c2c93-b429-4dda-aa3e-e7ae4eec8446" providerId="AD" clId="Web-{34AA2ECF-92D2-4E72-9F5C-CE9EBF265F8E}" dt="2023-10-30T23:38:32.855" v="0"/>
      <pc:docMkLst>
        <pc:docMk/>
      </pc:docMkLst>
      <pc:sldChg chg="add replId">
        <pc:chgData name="Chaudhry, Sara C. (she/her/hers)" userId="S::sara.chaudhry@va.gov::6e7c2c93-b429-4dda-aa3e-e7ae4eec8446" providerId="AD" clId="Web-{34AA2ECF-92D2-4E72-9F5C-CE9EBF265F8E}" dt="2023-10-30T23:38:32.855" v="0"/>
        <pc:sldMkLst>
          <pc:docMk/>
          <pc:sldMk cId="3122620693" sldId="214141273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vagov.sharepoint.com/sites/OTPEducationandOrientation/Shared%20Documents/General/AMERSA/Discharges_Admits_AMERS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vagov.sharepoint.com/sites/OTPEducationandOrientation/Shared%20Documents/General/AMERSA/Discharges_Admits_AMERS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_7FA35D51_F0988B0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_7FA35D71_8A2DF205.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dvagov.sharepoint.com/sites/OTPEducationandOrientation/Shared%20Documents/General/AMERSA/Discharges_Admits_AMERS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Admission and Engagement CY 2020-2022</a:t>
            </a:r>
          </a:p>
          <a:p>
            <a:pPr>
              <a:defRPr>
                <a:solidFill>
                  <a:schemeClr val="tx1"/>
                </a:solidFill>
              </a:defRPr>
            </a:pPr>
            <a:r>
              <a:rPr lang="en-US">
                <a:solidFill>
                  <a:schemeClr val="tx1"/>
                </a:solidFill>
              </a:rPr>
              <a:t>N=number of admissions</a:t>
            </a:r>
          </a:p>
        </c:rich>
      </c:tx>
      <c:layout>
        <c:manualLayout>
          <c:xMode val="edge"/>
          <c:yMode val="edge"/>
          <c:x val="0.27374689668809177"/>
          <c:y val="1.98534647552799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'Data 2017 to 2023'!$AB$163</c:f>
              <c:strCache>
                <c:ptCount val="1"/>
                <c:pt idx="0">
                  <c:v>0-90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2023'!$AC$162:$AE$162</c:f>
              <c:strCache>
                <c:ptCount val="3"/>
                <c:pt idx="0">
                  <c:v>2020 (n=21)</c:v>
                </c:pt>
                <c:pt idx="1">
                  <c:v>2021 (n=13)</c:v>
                </c:pt>
                <c:pt idx="2">
                  <c:v>2022 (n=20)</c:v>
                </c:pt>
              </c:strCache>
            </c:strRef>
          </c:cat>
          <c:val>
            <c:numRef>
              <c:f>'Data 2017 to 2023'!$AC$163:$AE$163</c:f>
              <c:numCache>
                <c:formatCode>0%</c:formatCode>
                <c:ptCount val="3"/>
                <c:pt idx="0">
                  <c:v>0.33</c:v>
                </c:pt>
                <c:pt idx="1">
                  <c:v>0.16</c:v>
                </c:pt>
                <c:pt idx="2">
                  <c:v>0.6</c:v>
                </c:pt>
              </c:numCache>
            </c:numRef>
          </c:val>
          <c:extLst>
            <c:ext xmlns:c16="http://schemas.microsoft.com/office/drawing/2014/chart" uri="{C3380CC4-5D6E-409C-BE32-E72D297353CC}">
              <c16:uniqueId val="{00000000-ADDE-4730-B940-9D59E0661352}"/>
            </c:ext>
          </c:extLst>
        </c:ser>
        <c:ser>
          <c:idx val="1"/>
          <c:order val="1"/>
          <c:tx>
            <c:strRef>
              <c:f>'Data 2017 to 2023'!$AB$164</c:f>
              <c:strCache>
                <c:ptCount val="1"/>
                <c:pt idx="0">
                  <c:v>3-6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2023'!$AC$162:$AE$162</c:f>
              <c:strCache>
                <c:ptCount val="3"/>
                <c:pt idx="0">
                  <c:v>2020 (n=21)</c:v>
                </c:pt>
                <c:pt idx="1">
                  <c:v>2021 (n=13)</c:v>
                </c:pt>
                <c:pt idx="2">
                  <c:v>2022 (n=20)</c:v>
                </c:pt>
              </c:strCache>
            </c:strRef>
          </c:cat>
          <c:val>
            <c:numRef>
              <c:f>'Data 2017 to 2023'!$AC$164:$AE$164</c:f>
              <c:numCache>
                <c:formatCode>0%</c:formatCode>
                <c:ptCount val="3"/>
                <c:pt idx="0">
                  <c:v>0.14285714285714285</c:v>
                </c:pt>
                <c:pt idx="1">
                  <c:v>7.6923076923076927E-2</c:v>
                </c:pt>
                <c:pt idx="2">
                  <c:v>0.1</c:v>
                </c:pt>
              </c:numCache>
            </c:numRef>
          </c:val>
          <c:extLst>
            <c:ext xmlns:c16="http://schemas.microsoft.com/office/drawing/2014/chart" uri="{C3380CC4-5D6E-409C-BE32-E72D297353CC}">
              <c16:uniqueId val="{00000001-ADDE-4730-B940-9D59E0661352}"/>
            </c:ext>
          </c:extLst>
        </c:ser>
        <c:ser>
          <c:idx val="2"/>
          <c:order val="2"/>
          <c:tx>
            <c:strRef>
              <c:f>'Data 2017 to 2023'!$AB$165</c:f>
              <c:strCache>
                <c:ptCount val="1"/>
                <c:pt idx="0">
                  <c:v>6+ months</c:v>
                </c:pt>
              </c:strCache>
            </c:strRef>
          </c:tx>
          <c:spPr>
            <a:solidFill>
              <a:schemeClr val="accent5"/>
            </a:solid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2023'!$AC$162:$AE$162</c:f>
              <c:strCache>
                <c:ptCount val="3"/>
                <c:pt idx="0">
                  <c:v>2020 (n=21)</c:v>
                </c:pt>
                <c:pt idx="1">
                  <c:v>2021 (n=13)</c:v>
                </c:pt>
                <c:pt idx="2">
                  <c:v>2022 (n=20)</c:v>
                </c:pt>
              </c:strCache>
            </c:strRef>
          </c:cat>
          <c:val>
            <c:numRef>
              <c:f>'Data 2017 to 2023'!$AC$165:$AE$165</c:f>
              <c:numCache>
                <c:formatCode>0%</c:formatCode>
                <c:ptCount val="3"/>
                <c:pt idx="0">
                  <c:v>0.53</c:v>
                </c:pt>
                <c:pt idx="1">
                  <c:v>0.76</c:v>
                </c:pt>
                <c:pt idx="2">
                  <c:v>0.25</c:v>
                </c:pt>
              </c:numCache>
            </c:numRef>
          </c:val>
          <c:extLst>
            <c:ext xmlns:c16="http://schemas.microsoft.com/office/drawing/2014/chart" uri="{C3380CC4-5D6E-409C-BE32-E72D297353CC}">
              <c16:uniqueId val="{00000002-ADDE-4730-B940-9D59E0661352}"/>
            </c:ext>
          </c:extLst>
        </c:ser>
        <c:ser>
          <c:idx val="3"/>
          <c:order val="3"/>
          <c:tx>
            <c:strRef>
              <c:f>'Data 2017 to 2023'!$AB$166</c:f>
              <c:strCache>
                <c:ptCount val="1"/>
                <c:pt idx="0">
                  <c:v>Deceased</c:v>
                </c:pt>
              </c:strCache>
            </c:strRef>
          </c:tx>
          <c:spPr>
            <a:solidFill>
              <a:schemeClr val="tx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2023'!$AC$162:$AE$162</c:f>
              <c:strCache>
                <c:ptCount val="3"/>
                <c:pt idx="0">
                  <c:v>2020 (n=21)</c:v>
                </c:pt>
                <c:pt idx="1">
                  <c:v>2021 (n=13)</c:v>
                </c:pt>
                <c:pt idx="2">
                  <c:v>2022 (n=20)</c:v>
                </c:pt>
              </c:strCache>
            </c:strRef>
          </c:cat>
          <c:val>
            <c:numRef>
              <c:f>'Data 2017 to 2023'!$AC$166:$AE$166</c:f>
              <c:numCache>
                <c:formatCode>0%</c:formatCode>
                <c:ptCount val="3"/>
                <c:pt idx="0">
                  <c:v>0</c:v>
                </c:pt>
                <c:pt idx="1">
                  <c:v>0</c:v>
                </c:pt>
                <c:pt idx="2">
                  <c:v>0.05</c:v>
                </c:pt>
              </c:numCache>
            </c:numRef>
          </c:val>
          <c:extLst>
            <c:ext xmlns:c16="http://schemas.microsoft.com/office/drawing/2014/chart" uri="{C3380CC4-5D6E-409C-BE32-E72D297353CC}">
              <c16:uniqueId val="{00000003-ADDE-4730-B940-9D59E0661352}"/>
            </c:ext>
          </c:extLst>
        </c:ser>
        <c:dLbls>
          <c:showLegendKey val="0"/>
          <c:showVal val="0"/>
          <c:showCatName val="0"/>
          <c:showSerName val="0"/>
          <c:showPercent val="0"/>
          <c:showBubbleSize val="0"/>
        </c:dLbls>
        <c:gapWidth val="219"/>
        <c:overlap val="-27"/>
        <c:axId val="780008312"/>
        <c:axId val="780005792"/>
      </c:barChart>
      <c:catAx>
        <c:axId val="78000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80005792"/>
        <c:crosses val="autoZero"/>
        <c:auto val="1"/>
        <c:lblAlgn val="ctr"/>
        <c:lblOffset val="100"/>
        <c:noMultiLvlLbl val="0"/>
      </c:catAx>
      <c:valAx>
        <c:axId val="780005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80008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0" i="0" baseline="0">
                <a:solidFill>
                  <a:schemeClr val="tx1"/>
                </a:solidFill>
                <a:effectLst/>
                <a:latin typeface="Calibri" panose="020F0502020204030204" pitchFamily="34" charset="0"/>
                <a:cs typeface="Calibri" panose="020F0502020204030204" pitchFamily="34" charset="0"/>
              </a:rPr>
              <a:t>Primary reported opioid use at admission to OTP</a:t>
            </a:r>
            <a:endParaRPr lang="en-US" sz="2000">
              <a:solidFill>
                <a:schemeClr val="tx1"/>
              </a:solidFill>
              <a:effectLst/>
              <a:latin typeface="Calibri" panose="020F0502020204030204" pitchFamily="34" charset="0"/>
              <a:cs typeface="Calibri" panose="020F0502020204030204" pitchFamily="34" charset="0"/>
            </a:endParaRPr>
          </a:p>
          <a:p>
            <a:pPr>
              <a:defRPr/>
            </a:pPr>
            <a:r>
              <a:rPr lang="en-US" sz="2000" b="0" i="0" baseline="0">
                <a:solidFill>
                  <a:schemeClr val="tx1"/>
                </a:solidFill>
                <a:effectLst/>
                <a:latin typeface="Calibri" panose="020F0502020204030204" pitchFamily="34" charset="0"/>
                <a:cs typeface="Calibri" panose="020F0502020204030204" pitchFamily="34" charset="0"/>
              </a:rPr>
              <a:t>CY 2020-2022</a:t>
            </a:r>
            <a:endParaRPr lang="en-US" sz="2000">
              <a:solidFill>
                <a:schemeClr val="tx1"/>
              </a:solidFill>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2017 to 2023'!$C$152</c:f>
              <c:strCache>
                <c:ptCount val="1"/>
                <c:pt idx="0">
                  <c:v>2020</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2023'!$B$153:$B$158</c:f>
              <c:strCache>
                <c:ptCount val="6"/>
                <c:pt idx="0">
                  <c:v>Heroin </c:v>
                </c:pt>
                <c:pt idx="1">
                  <c:v>Fentanyl</c:v>
                </c:pt>
                <c:pt idx="2">
                  <c:v>Pain Pills (oxycodone, etc)</c:v>
                </c:pt>
                <c:pt idx="3">
                  <c:v>Methadone (non prescribed)</c:v>
                </c:pt>
                <c:pt idx="4">
                  <c:v>Kratom</c:v>
                </c:pt>
                <c:pt idx="5">
                  <c:v>Stable  transfer</c:v>
                </c:pt>
              </c:strCache>
            </c:strRef>
          </c:cat>
          <c:val>
            <c:numRef>
              <c:f>'Data 2017 to 2023'!$C$153:$C$158</c:f>
              <c:numCache>
                <c:formatCode>0%</c:formatCode>
                <c:ptCount val="6"/>
                <c:pt idx="0">
                  <c:v>0.52</c:v>
                </c:pt>
                <c:pt idx="1">
                  <c:v>0.1</c:v>
                </c:pt>
                <c:pt idx="2">
                  <c:v>0.19047619047619047</c:v>
                </c:pt>
                <c:pt idx="3">
                  <c:v>9.5238095238095233E-2</c:v>
                </c:pt>
                <c:pt idx="4">
                  <c:v>0</c:v>
                </c:pt>
                <c:pt idx="5">
                  <c:v>9.5238095238095233E-2</c:v>
                </c:pt>
              </c:numCache>
            </c:numRef>
          </c:val>
          <c:extLst>
            <c:ext xmlns:c16="http://schemas.microsoft.com/office/drawing/2014/chart" uri="{C3380CC4-5D6E-409C-BE32-E72D297353CC}">
              <c16:uniqueId val="{00000000-040A-486A-A497-9BD5D07C4C7C}"/>
            </c:ext>
          </c:extLst>
        </c:ser>
        <c:ser>
          <c:idx val="1"/>
          <c:order val="1"/>
          <c:tx>
            <c:strRef>
              <c:f>'Data 2017 to 2023'!$D$152</c:f>
              <c:strCache>
                <c:ptCount val="1"/>
                <c:pt idx="0">
                  <c:v>2021</c:v>
                </c:pt>
              </c:strCache>
            </c:strRef>
          </c:tx>
          <c:spPr>
            <a:solidFill>
              <a:srgbClr val="00B0F0"/>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2023'!$B$153:$B$158</c:f>
              <c:strCache>
                <c:ptCount val="6"/>
                <c:pt idx="0">
                  <c:v>Heroin </c:v>
                </c:pt>
                <c:pt idx="1">
                  <c:v>Fentanyl</c:v>
                </c:pt>
                <c:pt idx="2">
                  <c:v>Pain Pills (oxycodone, etc)</c:v>
                </c:pt>
                <c:pt idx="3">
                  <c:v>Methadone (non prescribed)</c:v>
                </c:pt>
                <c:pt idx="4">
                  <c:v>Kratom</c:v>
                </c:pt>
                <c:pt idx="5">
                  <c:v>Stable  transfer</c:v>
                </c:pt>
              </c:strCache>
            </c:strRef>
          </c:cat>
          <c:val>
            <c:numRef>
              <c:f>'Data 2017 to 2023'!$D$153:$D$158</c:f>
              <c:numCache>
                <c:formatCode>0%</c:formatCode>
                <c:ptCount val="6"/>
                <c:pt idx="0">
                  <c:v>0.38</c:v>
                </c:pt>
                <c:pt idx="1">
                  <c:v>0.15</c:v>
                </c:pt>
                <c:pt idx="2">
                  <c:v>0.23076923076923078</c:v>
                </c:pt>
                <c:pt idx="3">
                  <c:v>0</c:v>
                </c:pt>
                <c:pt idx="4">
                  <c:v>7.6923076923076927E-2</c:v>
                </c:pt>
                <c:pt idx="5">
                  <c:v>0.15384615384615385</c:v>
                </c:pt>
              </c:numCache>
            </c:numRef>
          </c:val>
          <c:extLst>
            <c:ext xmlns:c16="http://schemas.microsoft.com/office/drawing/2014/chart" uri="{C3380CC4-5D6E-409C-BE32-E72D297353CC}">
              <c16:uniqueId val="{00000001-040A-486A-A497-9BD5D07C4C7C}"/>
            </c:ext>
          </c:extLst>
        </c:ser>
        <c:ser>
          <c:idx val="2"/>
          <c:order val="2"/>
          <c:tx>
            <c:strRef>
              <c:f>'Data 2017 to 2023'!$E$152</c:f>
              <c:strCache>
                <c:ptCount val="1"/>
                <c:pt idx="0">
                  <c:v>2022</c:v>
                </c:pt>
              </c:strCache>
            </c:strRef>
          </c:tx>
          <c:spPr>
            <a:solidFill>
              <a:srgbClr val="92D050"/>
            </a:solidFill>
            <a:ln>
              <a:solidFill>
                <a:srgbClr val="92D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2023'!$B$153:$B$158</c:f>
              <c:strCache>
                <c:ptCount val="6"/>
                <c:pt idx="0">
                  <c:v>Heroin </c:v>
                </c:pt>
                <c:pt idx="1">
                  <c:v>Fentanyl</c:v>
                </c:pt>
                <c:pt idx="2">
                  <c:v>Pain Pills (oxycodone, etc)</c:v>
                </c:pt>
                <c:pt idx="3">
                  <c:v>Methadone (non prescribed)</c:v>
                </c:pt>
                <c:pt idx="4">
                  <c:v>Kratom</c:v>
                </c:pt>
                <c:pt idx="5">
                  <c:v>Stable  transfer</c:v>
                </c:pt>
              </c:strCache>
            </c:strRef>
          </c:cat>
          <c:val>
            <c:numRef>
              <c:f>'Data 2017 to 2023'!$E$153:$E$158</c:f>
              <c:numCache>
                <c:formatCode>0%</c:formatCode>
                <c:ptCount val="6"/>
                <c:pt idx="0">
                  <c:v>0.05</c:v>
                </c:pt>
                <c:pt idx="1">
                  <c:v>0.8</c:v>
                </c:pt>
                <c:pt idx="2">
                  <c:v>0</c:v>
                </c:pt>
                <c:pt idx="3">
                  <c:v>0</c:v>
                </c:pt>
                <c:pt idx="4">
                  <c:v>0</c:v>
                </c:pt>
                <c:pt idx="5">
                  <c:v>0.15</c:v>
                </c:pt>
              </c:numCache>
            </c:numRef>
          </c:val>
          <c:extLst>
            <c:ext xmlns:c16="http://schemas.microsoft.com/office/drawing/2014/chart" uri="{C3380CC4-5D6E-409C-BE32-E72D297353CC}">
              <c16:uniqueId val="{00000002-040A-486A-A497-9BD5D07C4C7C}"/>
            </c:ext>
          </c:extLst>
        </c:ser>
        <c:ser>
          <c:idx val="3"/>
          <c:order val="3"/>
          <c:tx>
            <c:strRef>
              <c:f>'Data 2017 to 2023'!$F$152</c:f>
              <c:strCache>
                <c:ptCount val="1"/>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2023'!$B$153:$B$158</c:f>
              <c:strCache>
                <c:ptCount val="6"/>
                <c:pt idx="0">
                  <c:v>Heroin </c:v>
                </c:pt>
                <c:pt idx="1">
                  <c:v>Fentanyl</c:v>
                </c:pt>
                <c:pt idx="2">
                  <c:v>Pain Pills (oxycodone, etc)</c:v>
                </c:pt>
                <c:pt idx="3">
                  <c:v>Methadone (non prescribed)</c:v>
                </c:pt>
                <c:pt idx="4">
                  <c:v>Kratom</c:v>
                </c:pt>
                <c:pt idx="5">
                  <c:v>Stable  transfer</c:v>
                </c:pt>
              </c:strCache>
            </c:strRef>
          </c:cat>
          <c:val>
            <c:numRef>
              <c:f>'Data 2017 to 2023'!$F$153:$F$158</c:f>
              <c:numCache>
                <c:formatCode>General</c:formatCode>
                <c:ptCount val="6"/>
              </c:numCache>
            </c:numRef>
          </c:val>
          <c:extLst>
            <c:ext xmlns:c16="http://schemas.microsoft.com/office/drawing/2014/chart" uri="{C3380CC4-5D6E-409C-BE32-E72D297353CC}">
              <c16:uniqueId val="{00000003-040A-486A-A497-9BD5D07C4C7C}"/>
            </c:ext>
          </c:extLst>
        </c:ser>
        <c:dLbls>
          <c:showLegendKey val="0"/>
          <c:showVal val="0"/>
          <c:showCatName val="0"/>
          <c:showSerName val="0"/>
          <c:showPercent val="0"/>
          <c:showBubbleSize val="0"/>
        </c:dLbls>
        <c:gapWidth val="219"/>
        <c:overlap val="-27"/>
        <c:axId val="833297120"/>
        <c:axId val="833294240"/>
      </c:barChart>
      <c:catAx>
        <c:axId val="83329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833294240"/>
        <c:crosses val="autoZero"/>
        <c:auto val="1"/>
        <c:lblAlgn val="ctr"/>
        <c:lblOffset val="100"/>
        <c:noMultiLvlLbl val="0"/>
      </c:catAx>
      <c:valAx>
        <c:axId val="833294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833297120"/>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Admission and Engagement CY 2020-2022</a:t>
            </a:r>
          </a:p>
          <a:p>
            <a:pPr>
              <a:defRPr/>
            </a:pPr>
            <a:r>
              <a:rPr lang="en-US"/>
              <a:t>N=number of admissions</a:t>
            </a:r>
          </a:p>
        </c:rich>
      </c:tx>
      <c:layout>
        <c:manualLayout>
          <c:xMode val="edge"/>
          <c:yMode val="edge"/>
          <c:x val="0.27374689668809177"/>
          <c:y val="1.98534647552799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2017 to 2023'!$AB$163</c:f>
              <c:strCache>
                <c:ptCount val="1"/>
                <c:pt idx="0">
                  <c:v>0-90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2023'!$AC$162:$AE$162</c:f>
              <c:strCache>
                <c:ptCount val="3"/>
                <c:pt idx="0">
                  <c:v>2020 (n=21)</c:v>
                </c:pt>
                <c:pt idx="1">
                  <c:v>2021 (n=13)</c:v>
                </c:pt>
                <c:pt idx="2">
                  <c:v>2022 (n=20)</c:v>
                </c:pt>
              </c:strCache>
            </c:strRef>
          </c:cat>
          <c:val>
            <c:numRef>
              <c:f>'Data 2017 to 2023'!$AC$163:$AE$163</c:f>
              <c:numCache>
                <c:formatCode>0%</c:formatCode>
                <c:ptCount val="3"/>
                <c:pt idx="0">
                  <c:v>0.33</c:v>
                </c:pt>
                <c:pt idx="1">
                  <c:v>0.16</c:v>
                </c:pt>
                <c:pt idx="2">
                  <c:v>0.6</c:v>
                </c:pt>
              </c:numCache>
            </c:numRef>
          </c:val>
          <c:extLst>
            <c:ext xmlns:c16="http://schemas.microsoft.com/office/drawing/2014/chart" uri="{C3380CC4-5D6E-409C-BE32-E72D297353CC}">
              <c16:uniqueId val="{00000000-4248-4DDF-B855-37980706CFD9}"/>
            </c:ext>
          </c:extLst>
        </c:ser>
        <c:ser>
          <c:idx val="1"/>
          <c:order val="1"/>
          <c:tx>
            <c:strRef>
              <c:f>'Data 2017 to 2023'!$AB$164</c:f>
              <c:strCache>
                <c:ptCount val="1"/>
                <c:pt idx="0">
                  <c:v>3-6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2023'!$AC$162:$AE$162</c:f>
              <c:strCache>
                <c:ptCount val="3"/>
                <c:pt idx="0">
                  <c:v>2020 (n=21)</c:v>
                </c:pt>
                <c:pt idx="1">
                  <c:v>2021 (n=13)</c:v>
                </c:pt>
                <c:pt idx="2">
                  <c:v>2022 (n=20)</c:v>
                </c:pt>
              </c:strCache>
            </c:strRef>
          </c:cat>
          <c:val>
            <c:numRef>
              <c:f>'Data 2017 to 2023'!$AC$164:$AE$164</c:f>
              <c:numCache>
                <c:formatCode>0%</c:formatCode>
                <c:ptCount val="3"/>
                <c:pt idx="0">
                  <c:v>0.14285714285714285</c:v>
                </c:pt>
                <c:pt idx="1">
                  <c:v>7.6923076923076927E-2</c:v>
                </c:pt>
                <c:pt idx="2">
                  <c:v>0.1</c:v>
                </c:pt>
              </c:numCache>
            </c:numRef>
          </c:val>
          <c:extLst>
            <c:ext xmlns:c16="http://schemas.microsoft.com/office/drawing/2014/chart" uri="{C3380CC4-5D6E-409C-BE32-E72D297353CC}">
              <c16:uniqueId val="{00000001-4248-4DDF-B855-37980706CFD9}"/>
            </c:ext>
          </c:extLst>
        </c:ser>
        <c:ser>
          <c:idx val="2"/>
          <c:order val="2"/>
          <c:tx>
            <c:strRef>
              <c:f>'Data 2017 to 2023'!$AB$165</c:f>
              <c:strCache>
                <c:ptCount val="1"/>
                <c:pt idx="0">
                  <c:v>6+ months</c:v>
                </c:pt>
              </c:strCache>
            </c:strRef>
          </c:tx>
          <c:spPr>
            <a:solidFill>
              <a:schemeClr val="accent5"/>
            </a:solid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2023'!$AC$162:$AE$162</c:f>
              <c:strCache>
                <c:ptCount val="3"/>
                <c:pt idx="0">
                  <c:v>2020 (n=21)</c:v>
                </c:pt>
                <c:pt idx="1">
                  <c:v>2021 (n=13)</c:v>
                </c:pt>
                <c:pt idx="2">
                  <c:v>2022 (n=20)</c:v>
                </c:pt>
              </c:strCache>
            </c:strRef>
          </c:cat>
          <c:val>
            <c:numRef>
              <c:f>'Data 2017 to 2023'!$AC$165:$AE$165</c:f>
              <c:numCache>
                <c:formatCode>0%</c:formatCode>
                <c:ptCount val="3"/>
                <c:pt idx="0">
                  <c:v>0.53</c:v>
                </c:pt>
                <c:pt idx="1">
                  <c:v>0.76</c:v>
                </c:pt>
                <c:pt idx="2">
                  <c:v>0.25</c:v>
                </c:pt>
              </c:numCache>
            </c:numRef>
          </c:val>
          <c:extLst>
            <c:ext xmlns:c16="http://schemas.microsoft.com/office/drawing/2014/chart" uri="{C3380CC4-5D6E-409C-BE32-E72D297353CC}">
              <c16:uniqueId val="{00000002-4248-4DDF-B855-37980706CFD9}"/>
            </c:ext>
          </c:extLst>
        </c:ser>
        <c:ser>
          <c:idx val="3"/>
          <c:order val="3"/>
          <c:tx>
            <c:strRef>
              <c:f>'Data 2017 to 2023'!$AB$166</c:f>
              <c:strCache>
                <c:ptCount val="1"/>
                <c:pt idx="0">
                  <c:v>Deceased</c:v>
                </c:pt>
              </c:strCache>
            </c:strRef>
          </c:tx>
          <c:spPr>
            <a:solidFill>
              <a:schemeClr val="tx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2023'!$AC$162:$AE$162</c:f>
              <c:strCache>
                <c:ptCount val="3"/>
                <c:pt idx="0">
                  <c:v>2020 (n=21)</c:v>
                </c:pt>
                <c:pt idx="1">
                  <c:v>2021 (n=13)</c:v>
                </c:pt>
                <c:pt idx="2">
                  <c:v>2022 (n=20)</c:v>
                </c:pt>
              </c:strCache>
            </c:strRef>
          </c:cat>
          <c:val>
            <c:numRef>
              <c:f>'Data 2017 to 2023'!$AC$166:$AE$166</c:f>
              <c:numCache>
                <c:formatCode>0%</c:formatCode>
                <c:ptCount val="3"/>
                <c:pt idx="0">
                  <c:v>0</c:v>
                </c:pt>
                <c:pt idx="1">
                  <c:v>0</c:v>
                </c:pt>
                <c:pt idx="2">
                  <c:v>0.05</c:v>
                </c:pt>
              </c:numCache>
            </c:numRef>
          </c:val>
          <c:extLst>
            <c:ext xmlns:c16="http://schemas.microsoft.com/office/drawing/2014/chart" uri="{C3380CC4-5D6E-409C-BE32-E72D297353CC}">
              <c16:uniqueId val="{00000003-4248-4DDF-B855-37980706CFD9}"/>
            </c:ext>
          </c:extLst>
        </c:ser>
        <c:dLbls>
          <c:showLegendKey val="0"/>
          <c:showVal val="0"/>
          <c:showCatName val="0"/>
          <c:showSerName val="0"/>
          <c:showPercent val="0"/>
          <c:showBubbleSize val="0"/>
        </c:dLbls>
        <c:gapWidth val="219"/>
        <c:overlap val="-27"/>
        <c:axId val="780008312"/>
        <c:axId val="780005792"/>
      </c:barChart>
      <c:catAx>
        <c:axId val="78000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80005792"/>
        <c:crosses val="autoZero"/>
        <c:auto val="1"/>
        <c:lblAlgn val="ctr"/>
        <c:lblOffset val="100"/>
        <c:noMultiLvlLbl val="0"/>
      </c:catAx>
      <c:valAx>
        <c:axId val="780005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0008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solidFill>
                  <a:schemeClr val="tx1"/>
                </a:solidFill>
              </a:rPr>
              <a:t>2023 OTP Admissions </a:t>
            </a:r>
          </a:p>
          <a:p>
            <a:pPr>
              <a:defRPr/>
            </a:pPr>
            <a:r>
              <a:rPr lang="en-US" sz="1400">
                <a:solidFill>
                  <a:schemeClr val="tx1"/>
                </a:solidFill>
              </a:rPr>
              <a:t>N=20</a:t>
            </a:r>
          </a:p>
          <a:p>
            <a:pPr>
              <a:defRPr/>
            </a:pPr>
            <a:r>
              <a:rPr lang="en-US" sz="1100" b="0" i="0" baseline="0">
                <a:solidFill>
                  <a:schemeClr val="tx1"/>
                </a:solidFill>
                <a:effectLst/>
              </a:rPr>
              <a:t>(excluding admissions in past 30 days or less)</a:t>
            </a:r>
            <a:endParaRPr lang="en-US" sz="1100">
              <a:solidFill>
                <a:schemeClr val="tx1"/>
              </a:solidFill>
              <a:effectLst/>
            </a:endParaRPr>
          </a:p>
        </c:rich>
      </c:tx>
      <c:layout>
        <c:manualLayout>
          <c:xMode val="edge"/>
          <c:yMode val="edge"/>
          <c:x val="0.24176122385958829"/>
          <c:y val="2.77777543776295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0000"/>
              </a:solidFill>
              <a:ln>
                <a:solidFill>
                  <a:srgbClr val="000000"/>
                </a:solidFill>
              </a:ln>
              <a:effectLst/>
            </c:spPr>
            <c:extLst>
              <c:ext xmlns:c16="http://schemas.microsoft.com/office/drawing/2014/chart" uri="{C3380CC4-5D6E-409C-BE32-E72D297353CC}">
                <c16:uniqueId val="{00000003-4375-410E-A95C-2D1FE6A15D86}"/>
              </c:ext>
            </c:extLst>
          </c:dPt>
          <c:dPt>
            <c:idx val="1"/>
            <c:invertIfNegative val="0"/>
            <c:bubble3D val="0"/>
            <c:spPr>
              <a:solidFill>
                <a:srgbClr val="70AD47"/>
              </a:solidFill>
              <a:ln>
                <a:solidFill>
                  <a:srgbClr val="70AD47"/>
                </a:solidFill>
              </a:ln>
              <a:effectLst/>
            </c:spPr>
            <c:extLst>
              <c:ext xmlns:c16="http://schemas.microsoft.com/office/drawing/2014/chart" uri="{C3380CC4-5D6E-409C-BE32-E72D297353CC}">
                <c16:uniqueId val="{00000004-4375-410E-A95C-2D1FE6A15D86}"/>
              </c:ext>
            </c:extLst>
          </c:dPt>
          <c:dPt>
            <c:idx val="2"/>
            <c:invertIfNegative val="0"/>
            <c:bubble3D val="0"/>
            <c:spPr>
              <a:solidFill>
                <a:srgbClr val="70AD47"/>
              </a:solidFill>
              <a:ln>
                <a:solidFill>
                  <a:srgbClr val="70AD47"/>
                </a:solidFill>
              </a:ln>
              <a:effectLst/>
            </c:spPr>
            <c:extLst>
              <c:ext xmlns:c16="http://schemas.microsoft.com/office/drawing/2014/chart" uri="{C3380CC4-5D6E-409C-BE32-E72D297353CC}">
                <c16:uniqueId val="{00000002-4375-410E-A95C-2D1FE6A15D86}"/>
              </c:ext>
            </c:extLst>
          </c:dPt>
          <c:dPt>
            <c:idx val="3"/>
            <c:invertIfNegative val="0"/>
            <c:bubble3D val="0"/>
            <c:spPr>
              <a:solidFill>
                <a:srgbClr val="FFC000">
                  <a:lumMod val="60000"/>
                  <a:lumOff val="40000"/>
                </a:srgbClr>
              </a:solidFill>
              <a:ln>
                <a:solidFill>
                  <a:srgbClr val="FFC000">
                    <a:lumMod val="60000"/>
                    <a:lumOff val="40000"/>
                  </a:srgbClr>
                </a:solidFill>
              </a:ln>
              <a:effectLst/>
            </c:spPr>
            <c:extLst>
              <c:ext xmlns:c16="http://schemas.microsoft.com/office/drawing/2014/chart" uri="{C3380CC4-5D6E-409C-BE32-E72D297353CC}">
                <c16:uniqueId val="{00000001-4375-410E-A95C-2D1FE6A15D86}"/>
              </c:ext>
            </c:extLst>
          </c:dPt>
          <c:dPt>
            <c:idx val="4"/>
            <c:invertIfNegative val="0"/>
            <c:bubble3D val="0"/>
            <c:spPr>
              <a:solidFill>
                <a:srgbClr val="ED7D31"/>
              </a:solidFill>
              <a:ln>
                <a:solidFill>
                  <a:srgbClr val="ED7D31"/>
                </a:solidFill>
              </a:ln>
              <a:effectLst/>
            </c:spPr>
            <c:extLst>
              <c:ext xmlns:c16="http://schemas.microsoft.com/office/drawing/2014/chart" uri="{C3380CC4-5D6E-409C-BE32-E72D297353CC}">
                <c16:uniqueId val="{00000000-4375-410E-A95C-2D1FE6A15D8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2023'!$L$95:$L$100</c:f>
              <c:strCache>
                <c:ptCount val="6"/>
                <c:pt idx="0">
                  <c:v>Deceased (opted into CM; suspected overdose)</c:v>
                </c:pt>
                <c:pt idx="1">
                  <c:v># still enrolled who did not do CM </c:v>
                </c:pt>
                <c:pt idx="2">
                  <c:v># still enrolled who opted into CM</c:v>
                </c:pt>
                <c:pt idx="3">
                  <c:v>Opted into CM </c:v>
                </c:pt>
                <c:pt idx="4">
                  <c:v>Offered CM </c:v>
                </c:pt>
                <c:pt idx="5">
                  <c:v>New admissions</c:v>
                </c:pt>
              </c:strCache>
            </c:strRef>
          </c:cat>
          <c:val>
            <c:numRef>
              <c:f>'Data 2017 to 2023'!$M$95:$M$100</c:f>
              <c:numCache>
                <c:formatCode>General</c:formatCode>
                <c:ptCount val="6"/>
                <c:pt idx="0">
                  <c:v>1</c:v>
                </c:pt>
                <c:pt idx="1">
                  <c:v>1</c:v>
                </c:pt>
                <c:pt idx="2">
                  <c:v>8</c:v>
                </c:pt>
                <c:pt idx="3">
                  <c:v>17</c:v>
                </c:pt>
                <c:pt idx="4">
                  <c:v>19</c:v>
                </c:pt>
                <c:pt idx="5">
                  <c:v>20</c:v>
                </c:pt>
              </c:numCache>
            </c:numRef>
          </c:val>
          <c:extLst>
            <c:ext xmlns:c16="http://schemas.microsoft.com/office/drawing/2014/chart" uri="{C3380CC4-5D6E-409C-BE32-E72D297353CC}">
              <c16:uniqueId val="{00000000-FE16-49A8-9A87-941C2CBD107D}"/>
            </c:ext>
          </c:extLst>
        </c:ser>
        <c:dLbls>
          <c:showLegendKey val="0"/>
          <c:showVal val="0"/>
          <c:showCatName val="0"/>
          <c:showSerName val="0"/>
          <c:showPercent val="0"/>
          <c:showBubbleSize val="0"/>
        </c:dLbls>
        <c:gapWidth val="182"/>
        <c:axId val="988113496"/>
        <c:axId val="804179712"/>
      </c:barChart>
      <c:catAx>
        <c:axId val="988113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04179712"/>
        <c:crosses val="autoZero"/>
        <c:auto val="1"/>
        <c:lblAlgn val="ctr"/>
        <c:lblOffset val="100"/>
        <c:noMultiLvlLbl val="0"/>
      </c:catAx>
      <c:valAx>
        <c:axId val="804179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8113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tx1"/>
                </a:solidFill>
              </a:rPr>
              <a:t>Veterans that left treatment &lt; 30 days from admission</a:t>
            </a:r>
          </a:p>
          <a:p>
            <a:pPr>
              <a:defRPr/>
            </a:pPr>
            <a:r>
              <a:rPr lang="en-US" sz="1100">
                <a:solidFill>
                  <a:schemeClr val="tx1"/>
                </a:solidFill>
              </a:rPr>
              <a:t>N=number of admissions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2017 to 2023'!$A$25</c:f>
              <c:strCache>
                <c:ptCount val="1"/>
                <c:pt idx="0">
                  <c:v>&lt; 30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2017 to 2023'!$D$24:$E$24</c:f>
              <c:strCache>
                <c:ptCount val="2"/>
                <c:pt idx="0">
                  <c:v>2022 (n=20)</c:v>
                </c:pt>
                <c:pt idx="1">
                  <c:v>2023 (n=20)</c:v>
                </c:pt>
              </c:strCache>
            </c:strRef>
          </c:cat>
          <c:val>
            <c:numRef>
              <c:f>'Data 2017 to 2023'!$D$25:$E$25</c:f>
              <c:numCache>
                <c:formatCode>0%</c:formatCode>
                <c:ptCount val="2"/>
                <c:pt idx="0">
                  <c:v>0.5</c:v>
                </c:pt>
                <c:pt idx="1">
                  <c:v>0.25</c:v>
                </c:pt>
              </c:numCache>
            </c:numRef>
          </c:val>
          <c:extLst>
            <c:ext xmlns:c16="http://schemas.microsoft.com/office/drawing/2014/chart" uri="{C3380CC4-5D6E-409C-BE32-E72D297353CC}">
              <c16:uniqueId val="{00000000-97F5-44FE-8ED6-6B27347AF66A}"/>
            </c:ext>
          </c:extLst>
        </c:ser>
        <c:dLbls>
          <c:showLegendKey val="0"/>
          <c:showVal val="0"/>
          <c:showCatName val="0"/>
          <c:showSerName val="0"/>
          <c:showPercent val="0"/>
          <c:showBubbleSize val="0"/>
        </c:dLbls>
        <c:gapWidth val="219"/>
        <c:overlap val="-27"/>
        <c:axId val="942886352"/>
        <c:axId val="942886712"/>
      </c:barChart>
      <c:catAx>
        <c:axId val="94288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42886712"/>
        <c:crosses val="autoZero"/>
        <c:auto val="1"/>
        <c:lblAlgn val="ctr"/>
        <c:lblOffset val="100"/>
        <c:noMultiLvlLbl val="0"/>
      </c:catAx>
      <c:valAx>
        <c:axId val="942886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4288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1_0.xml><?xml version="1.0" encoding="utf-8"?>
<p188:cmLst xmlns:a="http://schemas.openxmlformats.org/drawingml/2006/main" xmlns:r="http://schemas.openxmlformats.org/officeDocument/2006/relationships" xmlns:p188="http://schemas.microsoft.com/office/powerpoint/2018/8/main">
  <p188:cm id="{4187A829-6F24-44A3-BD94-F3333AB16DD0}" authorId="{97AA54E2-86C7-D284-2105-C586E00FC773}" status="resolved" created="2023-10-29T22:57:15.024" complete="100000">
    <ac:deMkLst xmlns:ac="http://schemas.microsoft.com/office/drawing/2013/main/command">
      <pc:docMk xmlns:pc="http://schemas.microsoft.com/office/powerpoint/2013/main/command"/>
      <pc:sldMk xmlns:pc="http://schemas.microsoft.com/office/powerpoint/2013/main/command" cId="0" sldId="257"/>
      <ac:spMk id="398" creationId="{00000000-0000-0000-0000-000000000000}"/>
    </ac:deMkLst>
    <p188:replyLst>
      <p188:reply id="{3F93E46E-CBBC-405D-B937-4DF5F1D872BD}" authorId="{8D151CE7-782D-8682-4611-01FC32F63770}" created="2023-10-30T00:08:18.545">
        <p188:txBody>
          <a:bodyPr/>
          <a:lstStyle/>
          <a:p>
            <a:r>
              <a:rPr lang="en-US"/>
              <a:t>Great question - one idea:  5 min breakout groups after slide 31 for folks to share in group implementation ideas?</a:t>
            </a:r>
          </a:p>
        </p188:txBody>
      </p188:reply>
    </p188:replyLst>
    <p188:txBody>
      <a:bodyPr/>
      <a:lstStyle/>
      <a:p>
        <a:r>
          <a:rPr lang="en-US"/>
          <a:t>How are we accomplishing the third objective?</a:t>
        </a:r>
      </a:p>
    </p188:txBody>
  </p188:cm>
</p188:cmLst>
</file>

<file path=ppt/comments/modernComment_7FA35D3C_7CC3315C.xml><?xml version="1.0" encoding="utf-8"?>
<p188:cmLst xmlns:a="http://schemas.openxmlformats.org/drawingml/2006/main" xmlns:r="http://schemas.openxmlformats.org/officeDocument/2006/relationships" xmlns:p188="http://schemas.microsoft.com/office/powerpoint/2018/8/main">
  <p188:cm id="{37EF0C9A-0377-4DE1-BFF0-E64A613A994A}" authorId="{97AA54E2-86C7-D284-2105-C586E00FC773}" status="resolved" created="2023-10-29T20:42:11.421" complete="100000">
    <ac:deMkLst xmlns:ac="http://schemas.microsoft.com/office/drawing/2013/main/command">
      <pc:docMk xmlns:pc="http://schemas.microsoft.com/office/powerpoint/2013/main/command"/>
      <pc:sldMk xmlns:pc="http://schemas.microsoft.com/office/powerpoint/2013/main/command" cId="2093166940" sldId="2141412668"/>
      <ac:picMk id="5" creationId="{7DB58659-76B5-3703-2D9E-65551EC67AC8}"/>
    </ac:deMkLst>
    <p188:txBody>
      <a:bodyPr/>
      <a:lstStyle/>
      <a:p>
        <a:r>
          <a:rPr lang="en-US"/>
          <a:t>The graphic of the prize values on the right side is misleading.  We do not have a $50 prize.  I changed it to $100.</a:t>
        </a:r>
      </a:p>
    </p188:txBody>
  </p188:cm>
  <p188:cm id="{B024975F-B035-42F3-B4E1-E3D7523B172F}" authorId="{97AA54E2-86C7-D284-2105-C586E00FC773}" status="resolved" created="2023-10-29T20:46:11.657" complete="100000">
    <ac:deMkLst xmlns:ac="http://schemas.microsoft.com/office/drawing/2013/main/command">
      <pc:docMk xmlns:pc="http://schemas.microsoft.com/office/powerpoint/2013/main/command"/>
      <pc:sldMk xmlns:pc="http://schemas.microsoft.com/office/powerpoint/2013/main/command" cId="2093166940" sldId="2141412668"/>
      <ac:spMk id="2" creationId="{DAB4EFD3-152D-4250-BAB7-3DFE3B4FEA59}"/>
    </ac:deMkLst>
    <p188:txBody>
      <a:bodyPr/>
      <a:lstStyle/>
      <a:p>
        <a:r>
          <a:rPr lang="en-US"/>
          <a:t>Because photo is an identifiable individual, I added the source.</a:t>
        </a:r>
      </a:p>
    </p188:txBody>
  </p188:cm>
</p188:cmLst>
</file>

<file path=ppt/comments/modernComment_7FA35D3F_27CE9498.xml><?xml version="1.0" encoding="utf-8"?>
<p188:cmLst xmlns:a="http://schemas.openxmlformats.org/drawingml/2006/main" xmlns:r="http://schemas.openxmlformats.org/officeDocument/2006/relationships" xmlns:p188="http://schemas.microsoft.com/office/powerpoint/2018/8/main">
  <p188:cm id="{D5E6430F-D58A-4BB9-AA97-1F5F7647ABFF}" authorId="{97AA54E2-86C7-D284-2105-C586E00FC773}" status="resolved" created="2023-10-29T22:27:46.214" complete="100000">
    <ac:deMkLst xmlns:ac="http://schemas.microsoft.com/office/drawing/2013/main/command">
      <pc:docMk xmlns:pc="http://schemas.microsoft.com/office/powerpoint/2013/main/command"/>
      <pc:sldMk xmlns:pc="http://schemas.microsoft.com/office/powerpoint/2013/main/command" cId="667849880" sldId="2141412671"/>
      <ac:spMk id="3" creationId="{9896951C-2603-0CFA-F460-B788355DDD7F}"/>
    </ac:deMkLst>
    <p188:txBody>
      <a:bodyPr/>
      <a:lstStyle/>
      <a:p>
        <a:r>
          <a:rPr lang="en-US"/>
          <a:t>Unless we are referring to a patients whose preferred pronoun is they, I suggest using he (or she) to avoid confusing grammar.</a:t>
        </a:r>
      </a:p>
    </p188:txBody>
  </p188:cm>
</p188:cmLst>
</file>

<file path=ppt/comments/modernComment_7FA35D42_946EF91.xml><?xml version="1.0" encoding="utf-8"?>
<p188:cmLst xmlns:a="http://schemas.openxmlformats.org/drawingml/2006/main" xmlns:r="http://schemas.openxmlformats.org/officeDocument/2006/relationships" xmlns:p188="http://schemas.microsoft.com/office/powerpoint/2018/8/main">
  <p188:cm id="{605C3CA4-AD51-4FF2-84B3-170CA1805A41}" authorId="{97AA54E2-86C7-D284-2105-C586E00FC773}" status="resolved" created="2023-10-29T22:54:52.897" complete="100000">
    <pc:sldMkLst xmlns:pc="http://schemas.microsoft.com/office/powerpoint/2013/main/command">
      <pc:docMk/>
      <pc:sldMk cId="155643793" sldId="2141412674"/>
    </pc:sldMkLst>
    <p188:replyLst>
      <p188:reply id="{ABAB1B96-06C9-425C-B497-011A0B23A83D}" authorId="{8D151CE7-782D-8682-4611-01FC32F63770}" created="2023-10-29T23:40:59.207">
        <p188:txBody>
          <a:bodyPr/>
          <a:lstStyle/>
          <a:p>
            <a:r>
              <a:rPr lang="en-US"/>
              <a:t>Done
</a:t>
            </a:r>
          </a:p>
        </p188:txBody>
      </p188:reply>
    </p188:replyLst>
    <p188:txBody>
      <a:bodyPr/>
      <a:lstStyle/>
      <a:p>
        <a:r>
          <a:rPr lang="en-US"/>
          <a:t>Add URL location in a text box at bottom of slide</a:t>
        </a:r>
      </a:p>
    </p188:txBody>
  </p188:cm>
</p188:cmLst>
</file>

<file path=ppt/comments/modernComment_7FA35D46_8D466605.xml><?xml version="1.0" encoding="utf-8"?>
<p188:cmLst xmlns:a="http://schemas.openxmlformats.org/drawingml/2006/main" xmlns:r="http://schemas.openxmlformats.org/officeDocument/2006/relationships" xmlns:p188="http://schemas.microsoft.com/office/powerpoint/2018/8/main">
  <p188:cm id="{3942AADF-42B2-4343-B429-2449B20E6A27}" authorId="{97AA54E2-86C7-D284-2105-C586E00FC773}" status="resolved" created="2023-10-31T15:15:47.326" complete="100000">
    <pc:sldMkLst xmlns:pc="http://schemas.microsoft.com/office/powerpoint/2013/main/command">
      <pc:docMk/>
      <pc:sldMk cId="2370201093" sldId="2141412678"/>
    </pc:sldMkLst>
    <p188:txBody>
      <a:bodyPr/>
      <a:lstStyle/>
      <a:p>
        <a:r>
          <a:rPr lang="en-US"/>
          <a:t>Change "Hospital Store Voucher" to "Veterans Canteen Service coupons" for consistency with other references to them in subsequent slides and also to avoid confusion with refences to "voucher" CM.</a:t>
        </a:r>
      </a:p>
    </p188:txBody>
  </p188:cm>
</p188:cmLst>
</file>

<file path=ppt/comments/modernComment_7FA35D60_D8A1220F.xml><?xml version="1.0" encoding="utf-8"?>
<p188:cmLst xmlns:a="http://schemas.openxmlformats.org/drawingml/2006/main" xmlns:r="http://schemas.openxmlformats.org/officeDocument/2006/relationships" xmlns:p188="http://schemas.microsoft.com/office/powerpoint/2018/8/main">
  <p188:cm id="{4F4338E0-8545-4DA3-B4A3-FFEB751BA70F}" authorId="{97AA54E2-86C7-D284-2105-C586E00FC773}" status="resolved" created="2023-10-29T22:42:40.544" complete="100000">
    <pc:sldMkLst xmlns:pc="http://schemas.microsoft.com/office/powerpoint/2013/main/command">
      <pc:docMk/>
      <pc:sldMk cId="3634438671" sldId="2141412704"/>
    </pc:sldMkLst>
    <p188:replyLst>
      <p188:reply id="{17C0E1D2-1A87-48CD-96F8-A7D55ECDB68C}" authorId="{8D151CE7-782D-8682-4611-01FC32F63770}" created="2023-10-29T23:47:55.640">
        <p188:txBody>
          <a:bodyPr/>
          <a:lstStyle/>
          <a:p>
            <a:r>
              <a:rPr lang="en-US"/>
              <a:t>[@DePhilippis, Dominick] After ingestion of the first dose, Veterans draw until they earn a prize - just confirming, we would not call this is priming draw?</a:t>
            </a:r>
          </a:p>
        </p188:txBody>
      </p188:reply>
      <p188:reply id="{6097E343-AA63-4836-A978-20600CDF8938}" authorId="{97AA54E2-86C7-D284-2105-C586E00FC773}" created="2023-10-29T23:51:36.038">
        <p188:txBody>
          <a:bodyPr/>
          <a:lstStyle/>
          <a:p>
            <a:r>
              <a:rPr lang="en-US"/>
              <a:t>No.  Priming is reinforcement in the absence of completing the target behavior.  Instead, the slide should note exactly what you do, i.e. Draw until at least a Small prize.</a:t>
            </a:r>
          </a:p>
        </p188:txBody>
      </p188:reply>
      <p188:reply id="{B9B61E17-D0FE-47F8-9D16-43CB20D2C913}" authorId="{8D151CE7-782D-8682-4611-01FC32F63770}" created="2023-10-30T00:03:33.784">
        <p188:txBody>
          <a:bodyPr/>
          <a:lstStyle/>
          <a:p>
            <a:r>
              <a:rPr lang="en-US"/>
              <a:t>Thanks for editing ☺️</a:t>
            </a:r>
          </a:p>
        </p188:txBody>
      </p188:reply>
      <p188:reply id="{B29190D9-C3AB-488F-9A65-C38CAE578848}" authorId="{97AA54E2-86C7-D284-2105-C586E00FC773}" created="2023-10-30T00:04:46.867">
        <p188:txBody>
          <a:bodyPr/>
          <a:lstStyle/>
          <a:p>
            <a:r>
              <a:rPr lang="en-US"/>
              <a:t>NP.</a:t>
            </a:r>
          </a:p>
        </p188:txBody>
      </p188:reply>
      <p188:reply id="{D498517E-A713-485C-9AF6-770D35402C1D}" authorId="{964ABAF5-4E9C-839D-7064-02CA6E92DE40}" created="2023-10-31T16:33:08.064">
        <p188:txBody>
          <a:bodyPr/>
          <a:lstStyle/>
          <a:p>
            <a:r>
              <a:rPr lang="en-US"/>
              <a:t>Great feedback and revision! Thank you, and noted. </a:t>
            </a:r>
          </a:p>
        </p188:txBody>
      </p188:reply>
    </p188:replyLst>
    <p188:txBody>
      <a:bodyPr/>
      <a:lstStyle/>
      <a:p>
        <a:r>
          <a:rPr lang="en-US"/>
          <a:t>Since the first draw is contingent on completion of the target behavior (observed ingestion of methadone), it is not a priming draw.</a:t>
        </a:r>
      </a:p>
    </p188:txBody>
  </p188:cm>
</p188:cmLst>
</file>

<file path=ppt/comments/modernComment_7FA35D75_D20F6AA3.xml><?xml version="1.0" encoding="utf-8"?>
<p188:cmLst xmlns:a="http://schemas.openxmlformats.org/drawingml/2006/main" xmlns:r="http://schemas.openxmlformats.org/officeDocument/2006/relationships" xmlns:p188="http://schemas.microsoft.com/office/powerpoint/2018/8/main">
  <p188:cm id="{BDC8DBF9-03C9-4392-97E7-016236A165C3}" authorId="{97AA54E2-86C7-D284-2105-C586E00FC773}" status="resolved" created="2023-10-29T22:55:03.694" complete="100000">
    <pc:sldMkLst xmlns:pc="http://schemas.microsoft.com/office/powerpoint/2013/main/command">
      <pc:docMk/>
      <pc:sldMk cId="3524225699" sldId="2141412725"/>
    </pc:sldMkLst>
    <p188:replyLst>
      <p188:reply id="{A951C849-9981-480B-89BA-619F25ACEE70}" authorId="{8D151CE7-782D-8682-4611-01FC32F63770}" created="2023-10-29T23:42:40.276">
        <p188:txBody>
          <a:bodyPr/>
          <a:lstStyle/>
          <a:p>
            <a:r>
              <a:rPr lang="en-US"/>
              <a:t>Done
</a:t>
            </a:r>
          </a:p>
        </p188:txBody>
      </p188:reply>
    </p188:replyLst>
    <p188:txBody>
      <a:bodyPr/>
      <a:lstStyle/>
      <a:p>
        <a:r>
          <a:rPr lang="en-US"/>
          <a:t>Add URL location in a text box at bottom of slide</a:t>
        </a:r>
      </a:p>
    </p188:txBody>
  </p188:cm>
</p188:cmLst>
</file>

<file path=ppt/comments/modernComment_7FA35D77_564AA115.xml><?xml version="1.0" encoding="utf-8"?>
<p188:cmLst xmlns:a="http://schemas.openxmlformats.org/drawingml/2006/main" xmlns:r="http://schemas.openxmlformats.org/officeDocument/2006/relationships" xmlns:p188="http://schemas.microsoft.com/office/powerpoint/2018/8/main">
  <p188:cm id="{C5126E71-3A0A-40C2-8FCC-4B9871C79177}" authorId="{97AA54E2-86C7-D284-2105-C586E00FC773}" status="resolved" created="2023-10-29T22:55:11.695" complete="100000">
    <pc:sldMkLst xmlns:pc="http://schemas.microsoft.com/office/powerpoint/2013/main/command">
      <pc:docMk/>
      <pc:sldMk cId="1447731477" sldId="2141412727"/>
    </pc:sldMkLst>
    <p188:replyLst>
      <p188:reply id="{8EB8001A-3E5A-496E-9AED-C718B634E295}" authorId="{8D151CE7-782D-8682-4611-01FC32F63770}" created="2023-10-29T23:45:44.364">
        <p188:txBody>
          <a:bodyPr/>
          <a:lstStyle/>
          <a:p>
            <a:r>
              <a:rPr lang="en-US"/>
              <a:t>done</a:t>
            </a:r>
          </a:p>
        </p188:txBody>
      </p188:reply>
    </p188:replyLst>
    <p188:txBody>
      <a:bodyPr/>
      <a:lstStyle/>
      <a:p>
        <a:r>
          <a:rPr lang="en-US"/>
          <a:t>Add URL location in a text box at bottom of slide</a:t>
        </a:r>
      </a:p>
    </p188:txBody>
  </p188:cm>
</p188:cmLst>
</file>

<file path=ppt/comments/modernComment_7FA35D7A_BE3C6D7.xml><?xml version="1.0" encoding="utf-8"?>
<p188:cmLst xmlns:a="http://schemas.openxmlformats.org/drawingml/2006/main" xmlns:r="http://schemas.openxmlformats.org/officeDocument/2006/relationships" xmlns:p188="http://schemas.microsoft.com/office/powerpoint/2018/8/main">
  <p188:cm id="{5E65710D-2412-4887-AFE5-117C5A0A487C}" authorId="{97AA54E2-86C7-D284-2105-C586E00FC773}" status="resolved" created="2023-10-29T23:13:00.818" complete="100000">
    <pc:sldMkLst xmlns:pc="http://schemas.microsoft.com/office/powerpoint/2013/main/command">
      <pc:docMk/>
      <pc:sldMk cId="199476951" sldId="2141412730"/>
    </pc:sldMkLst>
    <p188:txBody>
      <a:bodyPr/>
      <a:lstStyle/>
      <a:p>
        <a:r>
          <a:rPr lang="en-US"/>
          <a:t>Added this slide because it provides the rationale for choosing a target behavior.</a:t>
        </a:r>
      </a:p>
    </p188:txBody>
  </p188:cm>
</p188:cmLst>
</file>

<file path=ppt/comments/modernComment_7FA35D7B_EA70DE7A.xml><?xml version="1.0" encoding="utf-8"?>
<p188:cmLst xmlns:a="http://schemas.openxmlformats.org/drawingml/2006/main" xmlns:r="http://schemas.openxmlformats.org/officeDocument/2006/relationships" xmlns:p188="http://schemas.microsoft.com/office/powerpoint/2018/8/main">
  <p188:cm id="{EEF40169-213A-4AFD-B4B1-DF81D31B1D37}" authorId="{8D151CE7-782D-8682-4611-01FC32F63770}" status="resolved" created="2023-10-30T00:12:49.118" complete="100000">
    <pc:sldMkLst xmlns:pc="http://schemas.microsoft.com/office/powerpoint/2013/main/command">
      <pc:docMk/>
      <pc:sldMk cId="3933265530" sldId="2141412731"/>
    </pc:sldMkLst>
    <p188:txBody>
      <a:bodyPr/>
      <a:lstStyle/>
      <a:p>
        <a:r>
          <a:rPr lang="en-US"/>
          <a:t>Just a suggestion; feel free to delete
</a:t>
        </a:r>
      </a:p>
    </p188:txBody>
  </p188:cm>
  <p188:cm id="{1A3B85DB-C11A-4A05-9848-99AFEEA71ECD}" authorId="{8D151CE7-782D-8682-4611-01FC32F63770}" status="resolved" created="2023-10-30T00:13:20.598" complete="100000">
    <pc:sldMkLst xmlns:pc="http://schemas.microsoft.com/office/powerpoint/2013/main/command">
      <pc:docMk/>
      <pc:sldMk cId="3933265530" sldId="2141412731"/>
    </pc:sldMkLst>
    <p188:txBody>
      <a:bodyPr/>
      <a:lstStyle/>
      <a:p>
        <a:r>
          <a:rPr lang="en-US"/>
          <a:t>Do we want to include a slide about 2 or 3 criticisms of CM?</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ACE80-58C2-44A5-A3DB-D144880ED25C}"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US"/>
        </a:p>
      </dgm:t>
    </dgm:pt>
    <dgm:pt modelId="{899DA754-B299-45BE-88D2-3A07D26A1B03}">
      <dgm:prSet phldrT="[Text]" custT="1"/>
      <dgm:spPr>
        <a:xfrm>
          <a:off x="669" y="1488125"/>
          <a:ext cx="1054819" cy="527409"/>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sz="1050">
              <a:solidFill>
                <a:sysClr val="window" lastClr="FFFFFF"/>
              </a:solidFill>
              <a:latin typeface="Calibri" panose="020F0502020204030204"/>
              <a:ea typeface="+mn-ea"/>
              <a:cs typeface="+mn-cs"/>
            </a:rPr>
            <a:t>Supervised ingestion of methadone?</a:t>
          </a:r>
        </a:p>
      </dgm:t>
    </dgm:pt>
    <dgm:pt modelId="{8859EFAF-2E6B-4CB4-B12F-16F1C34AF89B}" type="parTrans" cxnId="{DDC4BEEE-A4F0-485F-995E-63A47663D1AD}">
      <dgm:prSet/>
      <dgm:spPr/>
      <dgm:t>
        <a:bodyPr/>
        <a:lstStyle/>
        <a:p>
          <a:endParaRPr lang="en-US"/>
        </a:p>
      </dgm:t>
    </dgm:pt>
    <dgm:pt modelId="{1E7DA7AF-ED71-4A6C-915E-3622C7C8D280}" type="sibTrans" cxnId="{DDC4BEEE-A4F0-485F-995E-63A47663D1AD}">
      <dgm:prSet/>
      <dgm:spPr/>
      <dgm:t>
        <a:bodyPr/>
        <a:lstStyle/>
        <a:p>
          <a:endParaRPr lang="en-US"/>
        </a:p>
      </dgm:t>
    </dgm:pt>
    <dgm:pt modelId="{A1A9EDE0-F7F9-46E5-9AEE-833FBFA3A99C}">
      <dgm:prSet phldrT="[Text]" custT="1"/>
      <dgm:spPr>
        <a:xfrm>
          <a:off x="1477416" y="1184864"/>
          <a:ext cx="1054819" cy="527409"/>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sz="1050">
              <a:solidFill>
                <a:sysClr val="window" lastClr="FFFFFF"/>
              </a:solidFill>
              <a:latin typeface="Calibri" panose="020F0502020204030204"/>
              <a:ea typeface="+mn-ea"/>
              <a:cs typeface="+mn-cs"/>
            </a:rPr>
            <a:t>Draw until you get a prize</a:t>
          </a:r>
        </a:p>
      </dgm:t>
    </dgm:pt>
    <dgm:pt modelId="{3CB0AE5D-41C7-4FA9-A3F1-0471FECCBAC8}" type="parTrans" cxnId="{1C4B0960-B600-4406-9DCD-2045B8FEAEE9}">
      <dgm:prSet/>
      <dgm:spPr>
        <a:xfrm rot="19457599">
          <a:off x="1006650" y="1585368"/>
          <a:ext cx="519605" cy="29663"/>
        </a:xfrm>
        <a:custGeom>
          <a:avLst/>
          <a:gdLst/>
          <a:ahLst/>
          <a:cxnLst/>
          <a:rect l="0" t="0" r="0" b="0"/>
          <a:pathLst>
            <a:path>
              <a:moveTo>
                <a:pt x="0" y="14831"/>
              </a:moveTo>
              <a:lnTo>
                <a:pt x="519605" y="14831"/>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544BC00E-9176-4208-86CC-B72CECDBE52C}" type="sibTrans" cxnId="{1C4B0960-B600-4406-9DCD-2045B8FEAEE9}">
      <dgm:prSet/>
      <dgm:spPr/>
      <dgm:t>
        <a:bodyPr/>
        <a:lstStyle/>
        <a:p>
          <a:endParaRPr lang="en-US"/>
        </a:p>
      </dgm:t>
    </dgm:pt>
    <dgm:pt modelId="{926EA4F8-2CE9-432E-A2C4-87A5909F929B}">
      <dgm:prSet phldrT="[Text]" custT="1"/>
      <dgm:spPr>
        <a:xfrm>
          <a:off x="3031840" y="1180339"/>
          <a:ext cx="1054819" cy="527409"/>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sz="1050">
              <a:solidFill>
                <a:sysClr val="window" lastClr="FFFFFF"/>
              </a:solidFill>
              <a:latin typeface="Calibri" panose="020F0502020204030204"/>
              <a:ea typeface="+mn-ea"/>
              <a:cs typeface="+mn-cs"/>
            </a:rPr>
            <a:t>Additional consecutive supervised ingestion of methadone?</a:t>
          </a:r>
        </a:p>
      </dgm:t>
    </dgm:pt>
    <dgm:pt modelId="{BAAFD7CF-45FB-4C54-8E11-37A858668F0D}" type="parTrans" cxnId="{FB663B1E-2B92-4843-A24D-161D6BFF378B}">
      <dgm:prSet/>
      <dgm:spPr>
        <a:xfrm rot="21568863">
          <a:off x="2532225" y="1431475"/>
          <a:ext cx="499625" cy="29663"/>
        </a:xfrm>
        <a:custGeom>
          <a:avLst/>
          <a:gdLst/>
          <a:ahLst/>
          <a:cxnLst/>
          <a:rect l="0" t="0" r="0" b="0"/>
          <a:pathLst>
            <a:path>
              <a:moveTo>
                <a:pt x="0" y="14831"/>
              </a:moveTo>
              <a:lnTo>
                <a:pt x="499625" y="1483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E0BC3812-A91D-4347-B10A-4654CC1FF67A}" type="sibTrans" cxnId="{FB663B1E-2B92-4843-A24D-161D6BFF378B}">
      <dgm:prSet/>
      <dgm:spPr/>
      <dgm:t>
        <a:bodyPr/>
        <a:lstStyle/>
        <a:p>
          <a:endParaRPr lang="en-US"/>
        </a:p>
      </dgm:t>
    </dgm:pt>
    <dgm:pt modelId="{9FF9473D-74E9-47DD-B416-6958EEA5C049}">
      <dgm:prSet phldrT="[Text]" custT="1"/>
      <dgm:spPr>
        <a:xfrm>
          <a:off x="1477416" y="1791386"/>
          <a:ext cx="1054819" cy="527409"/>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sz="1050">
              <a:solidFill>
                <a:sysClr val="window" lastClr="FFFFFF"/>
              </a:solidFill>
              <a:latin typeface="Calibri" panose="020F0502020204030204"/>
              <a:ea typeface="+mn-ea"/>
              <a:cs typeface="+mn-cs"/>
            </a:rPr>
            <a:t>0 draws</a:t>
          </a:r>
        </a:p>
      </dgm:t>
    </dgm:pt>
    <dgm:pt modelId="{98BDE46F-1038-4130-9347-FA679D3CFAB3}" type="parTrans" cxnId="{C3657CAB-3A8D-4337-9E69-AA95C3446430}">
      <dgm:prSet/>
      <dgm:spPr>
        <a:xfrm rot="2142401">
          <a:off x="1006650" y="1888629"/>
          <a:ext cx="519605" cy="29663"/>
        </a:xfrm>
        <a:custGeom>
          <a:avLst/>
          <a:gdLst/>
          <a:ahLst/>
          <a:cxnLst/>
          <a:rect l="0" t="0" r="0" b="0"/>
          <a:pathLst>
            <a:path>
              <a:moveTo>
                <a:pt x="0" y="14831"/>
              </a:moveTo>
              <a:lnTo>
                <a:pt x="519605" y="14831"/>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467302C6-6713-406B-9BD6-72B1F6D405D5}" type="sibTrans" cxnId="{C3657CAB-3A8D-4337-9E69-AA95C3446430}">
      <dgm:prSet/>
      <dgm:spPr/>
      <dgm:t>
        <a:bodyPr/>
        <a:lstStyle/>
        <a:p>
          <a:endParaRPr lang="en-US"/>
        </a:p>
      </dgm:t>
    </dgm:pt>
    <dgm:pt modelId="{4E5AEBAF-0092-4EC9-9B81-494BC3FD8A4A}">
      <dgm:prSet phldrT="[Text]"/>
      <dgm:spPr>
        <a:xfrm>
          <a:off x="4430910" y="881604"/>
          <a:ext cx="1054819" cy="527409"/>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a:solidFill>
                <a:sysClr val="window" lastClr="FFFFFF"/>
              </a:solidFill>
              <a:latin typeface="Calibri" panose="020F0502020204030204"/>
              <a:ea typeface="+mn-ea"/>
              <a:cs typeface="+mn-cs"/>
            </a:rPr>
            <a:t>Escalate to 2 draws (continue up to 8 draws)</a:t>
          </a:r>
        </a:p>
      </dgm:t>
    </dgm:pt>
    <dgm:pt modelId="{BE795775-47D7-480E-9DBC-09DFB43E85D7}" type="parTrans" cxnId="{7EACA7F3-76E6-47F0-8237-7E66760A6E0F}">
      <dgm:prSet/>
      <dgm:spPr>
        <a:xfrm rot="19142945">
          <a:off x="4030886" y="1279845"/>
          <a:ext cx="455797" cy="29663"/>
        </a:xfrm>
        <a:custGeom>
          <a:avLst/>
          <a:gdLst/>
          <a:ahLst/>
          <a:cxnLst/>
          <a:rect l="0" t="0" r="0" b="0"/>
          <a:pathLst>
            <a:path>
              <a:moveTo>
                <a:pt x="0" y="14831"/>
              </a:moveTo>
              <a:lnTo>
                <a:pt x="455797" y="1483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532FC482-79FF-4D8F-830D-BE8A6C7FFDD8}" type="sibTrans" cxnId="{7EACA7F3-76E6-47F0-8237-7E66760A6E0F}">
      <dgm:prSet/>
      <dgm:spPr/>
      <dgm:t>
        <a:bodyPr/>
        <a:lstStyle/>
        <a:p>
          <a:endParaRPr lang="en-US"/>
        </a:p>
      </dgm:t>
    </dgm:pt>
    <dgm:pt modelId="{D31726A3-4207-4B0D-828B-F7F92DD7E71E}">
      <dgm:prSet phldrT="[Text]"/>
      <dgm:spPr>
        <a:xfrm>
          <a:off x="4430910" y="1488125"/>
          <a:ext cx="1054819" cy="527409"/>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a:solidFill>
                <a:sysClr val="window" lastClr="FFFFFF"/>
              </a:solidFill>
              <a:latin typeface="Calibri" panose="020F0502020204030204"/>
              <a:ea typeface="+mn-ea"/>
              <a:cs typeface="+mn-cs"/>
            </a:rPr>
            <a:t>Revert back to 1 draw</a:t>
          </a:r>
        </a:p>
      </dgm:t>
    </dgm:pt>
    <dgm:pt modelId="{CA11A7DC-4407-463B-9EB2-BEA200BD565B}" type="parTrans" cxnId="{DA05D908-7047-496A-AEFA-45C99A342368}">
      <dgm:prSet/>
      <dgm:spPr>
        <a:xfrm rot="2507944">
          <a:off x="4027895" y="1583105"/>
          <a:ext cx="461779" cy="29663"/>
        </a:xfrm>
        <a:custGeom>
          <a:avLst/>
          <a:gdLst/>
          <a:ahLst/>
          <a:cxnLst/>
          <a:rect l="0" t="0" r="0" b="0"/>
          <a:pathLst>
            <a:path>
              <a:moveTo>
                <a:pt x="0" y="14831"/>
              </a:moveTo>
              <a:lnTo>
                <a:pt x="461779" y="1483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9AC50CE9-4752-4D7D-804E-9A1C9E7B9C84}" type="sibTrans" cxnId="{DA05D908-7047-496A-AEFA-45C99A342368}">
      <dgm:prSet/>
      <dgm:spPr/>
      <dgm:t>
        <a:bodyPr/>
        <a:lstStyle/>
        <a:p>
          <a:endParaRPr lang="en-US"/>
        </a:p>
      </dgm:t>
    </dgm:pt>
    <dgm:pt modelId="{70AA44E8-9C61-4817-B070-B07D2B31334D}" type="pres">
      <dgm:prSet presAssocID="{570ACE80-58C2-44A5-A3DB-D144880ED25C}" presName="diagram" presStyleCnt="0">
        <dgm:presLayoutVars>
          <dgm:chPref val="1"/>
          <dgm:dir/>
          <dgm:animOne val="branch"/>
          <dgm:animLvl val="lvl"/>
          <dgm:resizeHandles val="exact"/>
        </dgm:presLayoutVars>
      </dgm:prSet>
      <dgm:spPr/>
    </dgm:pt>
    <dgm:pt modelId="{DE5E5E6B-5209-473B-AF10-A0670B197DE8}" type="pres">
      <dgm:prSet presAssocID="{899DA754-B299-45BE-88D2-3A07D26A1B03}" presName="root1" presStyleCnt="0"/>
      <dgm:spPr/>
    </dgm:pt>
    <dgm:pt modelId="{23C9CBDC-F429-4786-9B28-5368BE4D3D9E}" type="pres">
      <dgm:prSet presAssocID="{899DA754-B299-45BE-88D2-3A07D26A1B03}" presName="LevelOneTextNode" presStyleLbl="node0" presStyleIdx="0" presStyleCnt="1">
        <dgm:presLayoutVars>
          <dgm:chPref val="3"/>
        </dgm:presLayoutVars>
      </dgm:prSet>
      <dgm:spPr/>
    </dgm:pt>
    <dgm:pt modelId="{1A57E575-6BAC-414A-8148-2B892FFD0A1F}" type="pres">
      <dgm:prSet presAssocID="{899DA754-B299-45BE-88D2-3A07D26A1B03}" presName="level2hierChild" presStyleCnt="0"/>
      <dgm:spPr/>
    </dgm:pt>
    <dgm:pt modelId="{D5DD3896-7293-44F7-80CA-6AF60182E9FB}" type="pres">
      <dgm:prSet presAssocID="{3CB0AE5D-41C7-4FA9-A3F1-0471FECCBAC8}" presName="conn2-1" presStyleLbl="parChTrans1D2" presStyleIdx="0" presStyleCnt="2"/>
      <dgm:spPr/>
    </dgm:pt>
    <dgm:pt modelId="{C873B057-6990-4009-A4C1-CC3F9EB80173}" type="pres">
      <dgm:prSet presAssocID="{3CB0AE5D-41C7-4FA9-A3F1-0471FECCBAC8}" presName="connTx" presStyleLbl="parChTrans1D2" presStyleIdx="0" presStyleCnt="2"/>
      <dgm:spPr/>
    </dgm:pt>
    <dgm:pt modelId="{4F6B2A1C-F6AA-4D76-B64D-8372E8682AF1}" type="pres">
      <dgm:prSet presAssocID="{A1A9EDE0-F7F9-46E5-9AEE-833FBFA3A99C}" presName="root2" presStyleCnt="0"/>
      <dgm:spPr/>
    </dgm:pt>
    <dgm:pt modelId="{738EE514-B435-4B91-B1E3-10972F5A7B64}" type="pres">
      <dgm:prSet presAssocID="{A1A9EDE0-F7F9-46E5-9AEE-833FBFA3A99C}" presName="LevelTwoTextNode" presStyleLbl="node2" presStyleIdx="0" presStyleCnt="2">
        <dgm:presLayoutVars>
          <dgm:chPref val="3"/>
        </dgm:presLayoutVars>
      </dgm:prSet>
      <dgm:spPr/>
    </dgm:pt>
    <dgm:pt modelId="{6D69C38C-611C-48E7-9B55-A6AF663B8137}" type="pres">
      <dgm:prSet presAssocID="{A1A9EDE0-F7F9-46E5-9AEE-833FBFA3A99C}" presName="level3hierChild" presStyleCnt="0"/>
      <dgm:spPr/>
    </dgm:pt>
    <dgm:pt modelId="{4901532A-695D-48C4-B0F4-68B87935CAC7}" type="pres">
      <dgm:prSet presAssocID="{BAAFD7CF-45FB-4C54-8E11-37A858668F0D}" presName="conn2-1" presStyleLbl="parChTrans1D3" presStyleIdx="0" presStyleCnt="1"/>
      <dgm:spPr/>
    </dgm:pt>
    <dgm:pt modelId="{2A0E2007-9CD9-475D-8286-23824DE444BA}" type="pres">
      <dgm:prSet presAssocID="{BAAFD7CF-45FB-4C54-8E11-37A858668F0D}" presName="connTx" presStyleLbl="parChTrans1D3" presStyleIdx="0" presStyleCnt="1"/>
      <dgm:spPr/>
    </dgm:pt>
    <dgm:pt modelId="{2D66B668-6D68-4A8C-9822-32CB0116ED9B}" type="pres">
      <dgm:prSet presAssocID="{926EA4F8-2CE9-432E-A2C4-87A5909F929B}" presName="root2" presStyleCnt="0"/>
      <dgm:spPr/>
    </dgm:pt>
    <dgm:pt modelId="{7AD9368E-2C45-45C7-8E26-F0EDE75F7562}" type="pres">
      <dgm:prSet presAssocID="{926EA4F8-2CE9-432E-A2C4-87A5909F929B}" presName="LevelTwoTextNode" presStyleLbl="node3" presStyleIdx="0" presStyleCnt="1" custScaleX="132330" custScaleY="179926" custLinFactNeighborX="7364" custLinFactNeighborY="-858">
        <dgm:presLayoutVars>
          <dgm:chPref val="3"/>
        </dgm:presLayoutVars>
      </dgm:prSet>
      <dgm:spPr/>
    </dgm:pt>
    <dgm:pt modelId="{70ED645B-AFC3-4D6A-A172-B78EE58E6E12}" type="pres">
      <dgm:prSet presAssocID="{926EA4F8-2CE9-432E-A2C4-87A5909F929B}" presName="level3hierChild" presStyleCnt="0"/>
      <dgm:spPr/>
    </dgm:pt>
    <dgm:pt modelId="{93883196-6A90-41ED-AC10-FC33AF0E716C}" type="pres">
      <dgm:prSet presAssocID="{BE795775-47D7-480E-9DBC-09DFB43E85D7}" presName="conn2-1" presStyleLbl="parChTrans1D4" presStyleIdx="0" presStyleCnt="2"/>
      <dgm:spPr/>
    </dgm:pt>
    <dgm:pt modelId="{78544563-5039-4DD0-B592-AF81C63716AC}" type="pres">
      <dgm:prSet presAssocID="{BE795775-47D7-480E-9DBC-09DFB43E85D7}" presName="connTx" presStyleLbl="parChTrans1D4" presStyleIdx="0" presStyleCnt="2"/>
      <dgm:spPr/>
    </dgm:pt>
    <dgm:pt modelId="{B1D403CA-D0E2-4CE1-B1F7-656B77F87817}" type="pres">
      <dgm:prSet presAssocID="{4E5AEBAF-0092-4EC9-9B81-494BC3FD8A4A}" presName="root2" presStyleCnt="0"/>
      <dgm:spPr/>
    </dgm:pt>
    <dgm:pt modelId="{E9F4666F-25C6-481B-A5EA-3D5672EDCEB1}" type="pres">
      <dgm:prSet presAssocID="{4E5AEBAF-0092-4EC9-9B81-494BC3FD8A4A}" presName="LevelTwoTextNode" presStyleLbl="node4" presStyleIdx="0" presStyleCnt="2">
        <dgm:presLayoutVars>
          <dgm:chPref val="3"/>
        </dgm:presLayoutVars>
      </dgm:prSet>
      <dgm:spPr/>
    </dgm:pt>
    <dgm:pt modelId="{DE07F7FA-C7E1-4DAE-9489-E0D192A55512}" type="pres">
      <dgm:prSet presAssocID="{4E5AEBAF-0092-4EC9-9B81-494BC3FD8A4A}" presName="level3hierChild" presStyleCnt="0"/>
      <dgm:spPr/>
    </dgm:pt>
    <dgm:pt modelId="{8B997AC6-7464-4924-9248-52B75A415D32}" type="pres">
      <dgm:prSet presAssocID="{CA11A7DC-4407-463B-9EB2-BEA200BD565B}" presName="conn2-1" presStyleLbl="parChTrans1D4" presStyleIdx="1" presStyleCnt="2"/>
      <dgm:spPr/>
    </dgm:pt>
    <dgm:pt modelId="{6187F55C-8D2D-4DC3-8A66-A6280A87C2A6}" type="pres">
      <dgm:prSet presAssocID="{CA11A7DC-4407-463B-9EB2-BEA200BD565B}" presName="connTx" presStyleLbl="parChTrans1D4" presStyleIdx="1" presStyleCnt="2"/>
      <dgm:spPr/>
    </dgm:pt>
    <dgm:pt modelId="{679EDF2B-2758-438B-A4CD-A33EF8260751}" type="pres">
      <dgm:prSet presAssocID="{D31726A3-4207-4B0D-828B-F7F92DD7E71E}" presName="root2" presStyleCnt="0"/>
      <dgm:spPr/>
    </dgm:pt>
    <dgm:pt modelId="{B4F132FF-547A-4BED-970C-282D2B724605}" type="pres">
      <dgm:prSet presAssocID="{D31726A3-4207-4B0D-828B-F7F92DD7E71E}" presName="LevelTwoTextNode" presStyleLbl="node4" presStyleIdx="1" presStyleCnt="2">
        <dgm:presLayoutVars>
          <dgm:chPref val="3"/>
        </dgm:presLayoutVars>
      </dgm:prSet>
      <dgm:spPr/>
    </dgm:pt>
    <dgm:pt modelId="{E06665AD-C17C-4066-A830-A8E5334B029D}" type="pres">
      <dgm:prSet presAssocID="{D31726A3-4207-4B0D-828B-F7F92DD7E71E}" presName="level3hierChild" presStyleCnt="0"/>
      <dgm:spPr/>
    </dgm:pt>
    <dgm:pt modelId="{D8F9E80D-FEE6-4B0B-9B92-0BFB7B1CC240}" type="pres">
      <dgm:prSet presAssocID="{98BDE46F-1038-4130-9347-FA679D3CFAB3}" presName="conn2-1" presStyleLbl="parChTrans1D2" presStyleIdx="1" presStyleCnt="2"/>
      <dgm:spPr/>
    </dgm:pt>
    <dgm:pt modelId="{78109E32-5289-44D2-AF0E-804BD8E3C664}" type="pres">
      <dgm:prSet presAssocID="{98BDE46F-1038-4130-9347-FA679D3CFAB3}" presName="connTx" presStyleLbl="parChTrans1D2" presStyleIdx="1" presStyleCnt="2"/>
      <dgm:spPr/>
    </dgm:pt>
    <dgm:pt modelId="{46DCF1B0-FA1E-45B8-8926-AD73AE7CA122}" type="pres">
      <dgm:prSet presAssocID="{9FF9473D-74E9-47DD-B416-6958EEA5C049}" presName="root2" presStyleCnt="0"/>
      <dgm:spPr/>
    </dgm:pt>
    <dgm:pt modelId="{B56A4097-DBCA-4555-B0D1-057FF6142EA0}" type="pres">
      <dgm:prSet presAssocID="{9FF9473D-74E9-47DD-B416-6958EEA5C049}" presName="LevelTwoTextNode" presStyleLbl="node2" presStyleIdx="1" presStyleCnt="2">
        <dgm:presLayoutVars>
          <dgm:chPref val="3"/>
        </dgm:presLayoutVars>
      </dgm:prSet>
      <dgm:spPr/>
    </dgm:pt>
    <dgm:pt modelId="{E6460C56-2E71-470A-B05F-C31FA812AB1F}" type="pres">
      <dgm:prSet presAssocID="{9FF9473D-74E9-47DD-B416-6958EEA5C049}" presName="level3hierChild" presStyleCnt="0"/>
      <dgm:spPr/>
    </dgm:pt>
  </dgm:ptLst>
  <dgm:cxnLst>
    <dgm:cxn modelId="{4478BF05-5DEB-465E-BC12-20F4ACC6E9B0}" type="presOf" srcId="{CA11A7DC-4407-463B-9EB2-BEA200BD565B}" destId="{8B997AC6-7464-4924-9248-52B75A415D32}" srcOrd="0" destOrd="0" presId="urn:microsoft.com/office/officeart/2005/8/layout/hierarchy2"/>
    <dgm:cxn modelId="{41F22B07-5A8C-40AC-8989-91F67344649F}" type="presOf" srcId="{4E5AEBAF-0092-4EC9-9B81-494BC3FD8A4A}" destId="{E9F4666F-25C6-481B-A5EA-3D5672EDCEB1}" srcOrd="0" destOrd="0" presId="urn:microsoft.com/office/officeart/2005/8/layout/hierarchy2"/>
    <dgm:cxn modelId="{DA05D908-7047-496A-AEFA-45C99A342368}" srcId="{926EA4F8-2CE9-432E-A2C4-87A5909F929B}" destId="{D31726A3-4207-4B0D-828B-F7F92DD7E71E}" srcOrd="1" destOrd="0" parTransId="{CA11A7DC-4407-463B-9EB2-BEA200BD565B}" sibTransId="{9AC50CE9-4752-4D7D-804E-9A1C9E7B9C84}"/>
    <dgm:cxn modelId="{2AE42612-004C-4EE9-A2A3-67DE87231D54}" type="presOf" srcId="{D31726A3-4207-4B0D-828B-F7F92DD7E71E}" destId="{B4F132FF-547A-4BED-970C-282D2B724605}" srcOrd="0" destOrd="0" presId="urn:microsoft.com/office/officeart/2005/8/layout/hierarchy2"/>
    <dgm:cxn modelId="{FD34401D-9522-4703-A6C3-9B6017B0FFFF}" type="presOf" srcId="{899DA754-B299-45BE-88D2-3A07D26A1B03}" destId="{23C9CBDC-F429-4786-9B28-5368BE4D3D9E}" srcOrd="0" destOrd="0" presId="urn:microsoft.com/office/officeart/2005/8/layout/hierarchy2"/>
    <dgm:cxn modelId="{FB663B1E-2B92-4843-A24D-161D6BFF378B}" srcId="{A1A9EDE0-F7F9-46E5-9AEE-833FBFA3A99C}" destId="{926EA4F8-2CE9-432E-A2C4-87A5909F929B}" srcOrd="0" destOrd="0" parTransId="{BAAFD7CF-45FB-4C54-8E11-37A858668F0D}" sibTransId="{E0BC3812-A91D-4347-B10A-4654CC1FF67A}"/>
    <dgm:cxn modelId="{F9F6A02A-58C8-44CB-8BFA-B043CBE5E1E9}" type="presOf" srcId="{3CB0AE5D-41C7-4FA9-A3F1-0471FECCBAC8}" destId="{D5DD3896-7293-44F7-80CA-6AF60182E9FB}" srcOrd="0" destOrd="0" presId="urn:microsoft.com/office/officeart/2005/8/layout/hierarchy2"/>
    <dgm:cxn modelId="{0B76252F-1E1C-4D31-8793-CD63DDC865A6}" type="presOf" srcId="{BAAFD7CF-45FB-4C54-8E11-37A858668F0D}" destId="{4901532A-695D-48C4-B0F4-68B87935CAC7}" srcOrd="0" destOrd="0" presId="urn:microsoft.com/office/officeart/2005/8/layout/hierarchy2"/>
    <dgm:cxn modelId="{90BB9B3D-BB9C-43DD-9E74-F112EAE15FC7}" type="presOf" srcId="{BE795775-47D7-480E-9DBC-09DFB43E85D7}" destId="{93883196-6A90-41ED-AC10-FC33AF0E716C}" srcOrd="0" destOrd="0" presId="urn:microsoft.com/office/officeart/2005/8/layout/hierarchy2"/>
    <dgm:cxn modelId="{84BE9440-8E3C-46E3-B78C-6B5E765F13AE}" type="presOf" srcId="{3CB0AE5D-41C7-4FA9-A3F1-0471FECCBAC8}" destId="{C873B057-6990-4009-A4C1-CC3F9EB80173}" srcOrd="1" destOrd="0" presId="urn:microsoft.com/office/officeart/2005/8/layout/hierarchy2"/>
    <dgm:cxn modelId="{EF718E5F-3347-4B17-BEAE-906F4FFD4075}" type="presOf" srcId="{98BDE46F-1038-4130-9347-FA679D3CFAB3}" destId="{D8F9E80D-FEE6-4B0B-9B92-0BFB7B1CC240}" srcOrd="0" destOrd="0" presId="urn:microsoft.com/office/officeart/2005/8/layout/hierarchy2"/>
    <dgm:cxn modelId="{1C4B0960-B600-4406-9DCD-2045B8FEAEE9}" srcId="{899DA754-B299-45BE-88D2-3A07D26A1B03}" destId="{A1A9EDE0-F7F9-46E5-9AEE-833FBFA3A99C}" srcOrd="0" destOrd="0" parTransId="{3CB0AE5D-41C7-4FA9-A3F1-0471FECCBAC8}" sibTransId="{544BC00E-9176-4208-86CC-B72CECDBE52C}"/>
    <dgm:cxn modelId="{B981FA6A-AAD5-42EC-A558-54A882A00E2F}" type="presOf" srcId="{BE795775-47D7-480E-9DBC-09DFB43E85D7}" destId="{78544563-5039-4DD0-B592-AF81C63716AC}" srcOrd="1" destOrd="0" presId="urn:microsoft.com/office/officeart/2005/8/layout/hierarchy2"/>
    <dgm:cxn modelId="{9237BF4F-3F66-44F5-9ACF-2979BF25916F}" type="presOf" srcId="{570ACE80-58C2-44A5-A3DB-D144880ED25C}" destId="{70AA44E8-9C61-4817-B070-B07D2B31334D}" srcOrd="0" destOrd="0" presId="urn:microsoft.com/office/officeart/2005/8/layout/hierarchy2"/>
    <dgm:cxn modelId="{7D5EC252-5433-4366-B05B-D4AB767D70CF}" type="presOf" srcId="{A1A9EDE0-F7F9-46E5-9AEE-833FBFA3A99C}" destId="{738EE514-B435-4B91-B1E3-10972F5A7B64}" srcOrd="0" destOrd="0" presId="urn:microsoft.com/office/officeart/2005/8/layout/hierarchy2"/>
    <dgm:cxn modelId="{4B74DFA7-AEE4-42D0-9A7B-C7056FA211CF}" type="presOf" srcId="{9FF9473D-74E9-47DD-B416-6958EEA5C049}" destId="{B56A4097-DBCA-4555-B0D1-057FF6142EA0}" srcOrd="0" destOrd="0" presId="urn:microsoft.com/office/officeart/2005/8/layout/hierarchy2"/>
    <dgm:cxn modelId="{411B9CA9-2867-40A7-8B35-867A5B42203F}" type="presOf" srcId="{BAAFD7CF-45FB-4C54-8E11-37A858668F0D}" destId="{2A0E2007-9CD9-475D-8286-23824DE444BA}" srcOrd="1" destOrd="0" presId="urn:microsoft.com/office/officeart/2005/8/layout/hierarchy2"/>
    <dgm:cxn modelId="{C3657CAB-3A8D-4337-9E69-AA95C3446430}" srcId="{899DA754-B299-45BE-88D2-3A07D26A1B03}" destId="{9FF9473D-74E9-47DD-B416-6958EEA5C049}" srcOrd="1" destOrd="0" parTransId="{98BDE46F-1038-4130-9347-FA679D3CFAB3}" sibTransId="{467302C6-6713-406B-9BD6-72B1F6D405D5}"/>
    <dgm:cxn modelId="{77745CDF-B848-41E8-91E3-D5281629E792}" type="presOf" srcId="{926EA4F8-2CE9-432E-A2C4-87A5909F929B}" destId="{7AD9368E-2C45-45C7-8E26-F0EDE75F7562}" srcOrd="0" destOrd="0" presId="urn:microsoft.com/office/officeart/2005/8/layout/hierarchy2"/>
    <dgm:cxn modelId="{DBFCDDE9-F6DE-4783-9743-9DC07E61879E}" type="presOf" srcId="{98BDE46F-1038-4130-9347-FA679D3CFAB3}" destId="{78109E32-5289-44D2-AF0E-804BD8E3C664}" srcOrd="1" destOrd="0" presId="urn:microsoft.com/office/officeart/2005/8/layout/hierarchy2"/>
    <dgm:cxn modelId="{DDC4BEEE-A4F0-485F-995E-63A47663D1AD}" srcId="{570ACE80-58C2-44A5-A3DB-D144880ED25C}" destId="{899DA754-B299-45BE-88D2-3A07D26A1B03}" srcOrd="0" destOrd="0" parTransId="{8859EFAF-2E6B-4CB4-B12F-16F1C34AF89B}" sibTransId="{1E7DA7AF-ED71-4A6C-915E-3622C7C8D280}"/>
    <dgm:cxn modelId="{3A6BB7F1-5B65-46FA-BA4B-F9E0AAFEE989}" type="presOf" srcId="{CA11A7DC-4407-463B-9EB2-BEA200BD565B}" destId="{6187F55C-8D2D-4DC3-8A66-A6280A87C2A6}" srcOrd="1" destOrd="0" presId="urn:microsoft.com/office/officeart/2005/8/layout/hierarchy2"/>
    <dgm:cxn modelId="{7EACA7F3-76E6-47F0-8237-7E66760A6E0F}" srcId="{926EA4F8-2CE9-432E-A2C4-87A5909F929B}" destId="{4E5AEBAF-0092-4EC9-9B81-494BC3FD8A4A}" srcOrd="0" destOrd="0" parTransId="{BE795775-47D7-480E-9DBC-09DFB43E85D7}" sibTransId="{532FC482-79FF-4D8F-830D-BE8A6C7FFDD8}"/>
    <dgm:cxn modelId="{D2DB2B9A-3780-4012-BEDB-70E0F87C669A}" type="presParOf" srcId="{70AA44E8-9C61-4817-B070-B07D2B31334D}" destId="{DE5E5E6B-5209-473B-AF10-A0670B197DE8}" srcOrd="0" destOrd="0" presId="urn:microsoft.com/office/officeart/2005/8/layout/hierarchy2"/>
    <dgm:cxn modelId="{5D6AFD7D-E513-4614-93C8-881630E7270E}" type="presParOf" srcId="{DE5E5E6B-5209-473B-AF10-A0670B197DE8}" destId="{23C9CBDC-F429-4786-9B28-5368BE4D3D9E}" srcOrd="0" destOrd="0" presId="urn:microsoft.com/office/officeart/2005/8/layout/hierarchy2"/>
    <dgm:cxn modelId="{77B2D3E9-497F-4927-A5BA-4595C59CB876}" type="presParOf" srcId="{DE5E5E6B-5209-473B-AF10-A0670B197DE8}" destId="{1A57E575-6BAC-414A-8148-2B892FFD0A1F}" srcOrd="1" destOrd="0" presId="urn:microsoft.com/office/officeart/2005/8/layout/hierarchy2"/>
    <dgm:cxn modelId="{5987C52F-5D40-43BE-A820-F893C0963D8A}" type="presParOf" srcId="{1A57E575-6BAC-414A-8148-2B892FFD0A1F}" destId="{D5DD3896-7293-44F7-80CA-6AF60182E9FB}" srcOrd="0" destOrd="0" presId="urn:microsoft.com/office/officeart/2005/8/layout/hierarchy2"/>
    <dgm:cxn modelId="{A06C4F24-E20E-46D8-8C92-73FD58222418}" type="presParOf" srcId="{D5DD3896-7293-44F7-80CA-6AF60182E9FB}" destId="{C873B057-6990-4009-A4C1-CC3F9EB80173}" srcOrd="0" destOrd="0" presId="urn:microsoft.com/office/officeart/2005/8/layout/hierarchy2"/>
    <dgm:cxn modelId="{8F535F39-F945-4DAF-88F8-F695CE6AE769}" type="presParOf" srcId="{1A57E575-6BAC-414A-8148-2B892FFD0A1F}" destId="{4F6B2A1C-F6AA-4D76-B64D-8372E8682AF1}" srcOrd="1" destOrd="0" presId="urn:microsoft.com/office/officeart/2005/8/layout/hierarchy2"/>
    <dgm:cxn modelId="{CEB66881-4B40-4872-9652-21262DB6B16D}" type="presParOf" srcId="{4F6B2A1C-F6AA-4D76-B64D-8372E8682AF1}" destId="{738EE514-B435-4B91-B1E3-10972F5A7B64}" srcOrd="0" destOrd="0" presId="urn:microsoft.com/office/officeart/2005/8/layout/hierarchy2"/>
    <dgm:cxn modelId="{58C6E909-A920-4E13-8012-A21A66AE7FBD}" type="presParOf" srcId="{4F6B2A1C-F6AA-4D76-B64D-8372E8682AF1}" destId="{6D69C38C-611C-48E7-9B55-A6AF663B8137}" srcOrd="1" destOrd="0" presId="urn:microsoft.com/office/officeart/2005/8/layout/hierarchy2"/>
    <dgm:cxn modelId="{C9C70DA8-9751-426A-BCA7-2B3035575C09}" type="presParOf" srcId="{6D69C38C-611C-48E7-9B55-A6AF663B8137}" destId="{4901532A-695D-48C4-B0F4-68B87935CAC7}" srcOrd="0" destOrd="0" presId="urn:microsoft.com/office/officeart/2005/8/layout/hierarchy2"/>
    <dgm:cxn modelId="{7F603553-E183-42CE-AD49-A361F70D8AF4}" type="presParOf" srcId="{4901532A-695D-48C4-B0F4-68B87935CAC7}" destId="{2A0E2007-9CD9-475D-8286-23824DE444BA}" srcOrd="0" destOrd="0" presId="urn:microsoft.com/office/officeart/2005/8/layout/hierarchy2"/>
    <dgm:cxn modelId="{61E1621E-FC1D-4124-8897-DDECFF740E3A}" type="presParOf" srcId="{6D69C38C-611C-48E7-9B55-A6AF663B8137}" destId="{2D66B668-6D68-4A8C-9822-32CB0116ED9B}" srcOrd="1" destOrd="0" presId="urn:microsoft.com/office/officeart/2005/8/layout/hierarchy2"/>
    <dgm:cxn modelId="{E9110845-55F2-4DBF-8DC5-23593331F739}" type="presParOf" srcId="{2D66B668-6D68-4A8C-9822-32CB0116ED9B}" destId="{7AD9368E-2C45-45C7-8E26-F0EDE75F7562}" srcOrd="0" destOrd="0" presId="urn:microsoft.com/office/officeart/2005/8/layout/hierarchy2"/>
    <dgm:cxn modelId="{1DE88397-6AAA-44A9-ACAD-182779E016DE}" type="presParOf" srcId="{2D66B668-6D68-4A8C-9822-32CB0116ED9B}" destId="{70ED645B-AFC3-4D6A-A172-B78EE58E6E12}" srcOrd="1" destOrd="0" presId="urn:microsoft.com/office/officeart/2005/8/layout/hierarchy2"/>
    <dgm:cxn modelId="{561C458C-4BFA-4D0F-927F-2133F44832F4}" type="presParOf" srcId="{70ED645B-AFC3-4D6A-A172-B78EE58E6E12}" destId="{93883196-6A90-41ED-AC10-FC33AF0E716C}" srcOrd="0" destOrd="0" presId="urn:microsoft.com/office/officeart/2005/8/layout/hierarchy2"/>
    <dgm:cxn modelId="{700AEF2A-9D91-4BA4-96F9-0EBDA47FBE6F}" type="presParOf" srcId="{93883196-6A90-41ED-AC10-FC33AF0E716C}" destId="{78544563-5039-4DD0-B592-AF81C63716AC}" srcOrd="0" destOrd="0" presId="urn:microsoft.com/office/officeart/2005/8/layout/hierarchy2"/>
    <dgm:cxn modelId="{17D87DB4-F68D-4871-AC5D-A71FCB84C873}" type="presParOf" srcId="{70ED645B-AFC3-4D6A-A172-B78EE58E6E12}" destId="{B1D403CA-D0E2-4CE1-B1F7-656B77F87817}" srcOrd="1" destOrd="0" presId="urn:microsoft.com/office/officeart/2005/8/layout/hierarchy2"/>
    <dgm:cxn modelId="{CB4768D4-D4B0-4462-8D7E-1335F5CFB753}" type="presParOf" srcId="{B1D403CA-D0E2-4CE1-B1F7-656B77F87817}" destId="{E9F4666F-25C6-481B-A5EA-3D5672EDCEB1}" srcOrd="0" destOrd="0" presId="urn:microsoft.com/office/officeart/2005/8/layout/hierarchy2"/>
    <dgm:cxn modelId="{51221735-A861-49AD-A906-EF1577E5ECE3}" type="presParOf" srcId="{B1D403CA-D0E2-4CE1-B1F7-656B77F87817}" destId="{DE07F7FA-C7E1-4DAE-9489-E0D192A55512}" srcOrd="1" destOrd="0" presId="urn:microsoft.com/office/officeart/2005/8/layout/hierarchy2"/>
    <dgm:cxn modelId="{9C10AE86-8C3C-436F-BA0C-23DB86D2B85A}" type="presParOf" srcId="{70ED645B-AFC3-4D6A-A172-B78EE58E6E12}" destId="{8B997AC6-7464-4924-9248-52B75A415D32}" srcOrd="2" destOrd="0" presId="urn:microsoft.com/office/officeart/2005/8/layout/hierarchy2"/>
    <dgm:cxn modelId="{E59A8C3A-27D0-46E3-A91C-D23B7A8021F0}" type="presParOf" srcId="{8B997AC6-7464-4924-9248-52B75A415D32}" destId="{6187F55C-8D2D-4DC3-8A66-A6280A87C2A6}" srcOrd="0" destOrd="0" presId="urn:microsoft.com/office/officeart/2005/8/layout/hierarchy2"/>
    <dgm:cxn modelId="{6C2D880F-6A14-4153-873A-8421414FEE54}" type="presParOf" srcId="{70ED645B-AFC3-4D6A-A172-B78EE58E6E12}" destId="{679EDF2B-2758-438B-A4CD-A33EF8260751}" srcOrd="3" destOrd="0" presId="urn:microsoft.com/office/officeart/2005/8/layout/hierarchy2"/>
    <dgm:cxn modelId="{1BC49F0A-DC91-4BF4-A9AC-ADAB9B297B72}" type="presParOf" srcId="{679EDF2B-2758-438B-A4CD-A33EF8260751}" destId="{B4F132FF-547A-4BED-970C-282D2B724605}" srcOrd="0" destOrd="0" presId="urn:microsoft.com/office/officeart/2005/8/layout/hierarchy2"/>
    <dgm:cxn modelId="{4E543BBB-9A88-46A7-9520-A41FE25F9BF5}" type="presParOf" srcId="{679EDF2B-2758-438B-A4CD-A33EF8260751}" destId="{E06665AD-C17C-4066-A830-A8E5334B029D}" srcOrd="1" destOrd="0" presId="urn:microsoft.com/office/officeart/2005/8/layout/hierarchy2"/>
    <dgm:cxn modelId="{E448EFA8-9D05-43EE-AC77-C269905E25B4}" type="presParOf" srcId="{1A57E575-6BAC-414A-8148-2B892FFD0A1F}" destId="{D8F9E80D-FEE6-4B0B-9B92-0BFB7B1CC240}" srcOrd="2" destOrd="0" presId="urn:microsoft.com/office/officeart/2005/8/layout/hierarchy2"/>
    <dgm:cxn modelId="{5FC1729F-D6D5-4EF6-8E3D-6697FC32B8E5}" type="presParOf" srcId="{D8F9E80D-FEE6-4B0B-9B92-0BFB7B1CC240}" destId="{78109E32-5289-44D2-AF0E-804BD8E3C664}" srcOrd="0" destOrd="0" presId="urn:microsoft.com/office/officeart/2005/8/layout/hierarchy2"/>
    <dgm:cxn modelId="{6081E7E3-128E-4DC4-9DC2-066153ACB922}" type="presParOf" srcId="{1A57E575-6BAC-414A-8148-2B892FFD0A1F}" destId="{46DCF1B0-FA1E-45B8-8926-AD73AE7CA122}" srcOrd="3" destOrd="0" presId="urn:microsoft.com/office/officeart/2005/8/layout/hierarchy2"/>
    <dgm:cxn modelId="{34B9091B-4F31-4186-823B-DD963A8E8916}" type="presParOf" srcId="{46DCF1B0-FA1E-45B8-8926-AD73AE7CA122}" destId="{B56A4097-DBCA-4555-B0D1-057FF6142EA0}" srcOrd="0" destOrd="0" presId="urn:microsoft.com/office/officeart/2005/8/layout/hierarchy2"/>
    <dgm:cxn modelId="{5F83E86F-5A91-477D-87F6-01248A184D7A}" type="presParOf" srcId="{46DCF1B0-FA1E-45B8-8926-AD73AE7CA122}" destId="{E6460C56-2E71-470A-B05F-C31FA812AB1F}" srcOrd="1" destOrd="0" presId="urn:microsoft.com/office/officeart/2005/8/layout/hierarchy2"/>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9CBDC-F429-4786-9B28-5368BE4D3D9E}">
      <dsp:nvSpPr>
        <dsp:cNvPr id="0" name=""/>
        <dsp:cNvSpPr/>
      </dsp:nvSpPr>
      <dsp:spPr>
        <a:xfrm>
          <a:off x="3275" y="1233136"/>
          <a:ext cx="1078151" cy="539075"/>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 lastClr="FFFFFF"/>
              </a:solidFill>
              <a:latin typeface="Calibri" panose="020F0502020204030204"/>
              <a:ea typeface="+mn-ea"/>
              <a:cs typeface="+mn-cs"/>
            </a:rPr>
            <a:t>Supervised ingestion of methadone?</a:t>
          </a:r>
        </a:p>
      </dsp:txBody>
      <dsp:txXfrm>
        <a:off x="19064" y="1248925"/>
        <a:ext cx="1046573" cy="507497"/>
      </dsp:txXfrm>
    </dsp:sp>
    <dsp:sp modelId="{D5DD3896-7293-44F7-80CA-6AF60182E9FB}">
      <dsp:nvSpPr>
        <dsp:cNvPr id="0" name=""/>
        <dsp:cNvSpPr/>
      </dsp:nvSpPr>
      <dsp:spPr>
        <a:xfrm rot="19457599">
          <a:off x="1031507" y="1329690"/>
          <a:ext cx="531098" cy="35999"/>
        </a:xfrm>
        <a:custGeom>
          <a:avLst/>
          <a:gdLst/>
          <a:ahLst/>
          <a:cxnLst/>
          <a:rect l="0" t="0" r="0" b="0"/>
          <a:pathLst>
            <a:path>
              <a:moveTo>
                <a:pt x="0" y="14831"/>
              </a:moveTo>
              <a:lnTo>
                <a:pt x="519605" y="14831"/>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1278526" y="1344658"/>
        <a:ext cx="0" cy="0"/>
      </dsp:txXfrm>
    </dsp:sp>
    <dsp:sp modelId="{738EE514-B435-4B91-B1E3-10972F5A7B64}">
      <dsp:nvSpPr>
        <dsp:cNvPr id="0" name=""/>
        <dsp:cNvSpPr/>
      </dsp:nvSpPr>
      <dsp:spPr>
        <a:xfrm>
          <a:off x="1512687" y="923168"/>
          <a:ext cx="1078151" cy="539075"/>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 lastClr="FFFFFF"/>
              </a:solidFill>
              <a:latin typeface="Calibri" panose="020F0502020204030204"/>
              <a:ea typeface="+mn-ea"/>
              <a:cs typeface="+mn-cs"/>
            </a:rPr>
            <a:t>Draw until you get a prize</a:t>
          </a:r>
        </a:p>
      </dsp:txBody>
      <dsp:txXfrm>
        <a:off x="1528476" y="938957"/>
        <a:ext cx="1046573" cy="507497"/>
      </dsp:txXfrm>
    </dsp:sp>
    <dsp:sp modelId="{4901532A-695D-48C4-B0F4-68B87935CAC7}">
      <dsp:nvSpPr>
        <dsp:cNvPr id="0" name=""/>
        <dsp:cNvSpPr/>
      </dsp:nvSpPr>
      <dsp:spPr>
        <a:xfrm rot="21568863">
          <a:off x="2590828" y="1172393"/>
          <a:ext cx="510676" cy="35999"/>
        </a:xfrm>
        <a:custGeom>
          <a:avLst/>
          <a:gdLst/>
          <a:ahLst/>
          <a:cxnLst/>
          <a:rect l="0" t="0" r="0" b="0"/>
          <a:pathLst>
            <a:path>
              <a:moveTo>
                <a:pt x="0" y="14831"/>
              </a:moveTo>
              <a:lnTo>
                <a:pt x="499625" y="1483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2833284" y="1177742"/>
        <a:ext cx="0" cy="0"/>
      </dsp:txXfrm>
    </dsp:sp>
    <dsp:sp modelId="{7AD9368E-2C45-45C7-8E26-F0EDE75F7562}">
      <dsp:nvSpPr>
        <dsp:cNvPr id="0" name=""/>
        <dsp:cNvSpPr/>
      </dsp:nvSpPr>
      <dsp:spPr>
        <a:xfrm>
          <a:off x="3101494" y="703112"/>
          <a:ext cx="1426717" cy="969937"/>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 lastClr="FFFFFF"/>
              </a:solidFill>
              <a:latin typeface="Calibri" panose="020F0502020204030204"/>
              <a:ea typeface="+mn-ea"/>
              <a:cs typeface="+mn-cs"/>
            </a:rPr>
            <a:t>Additional consecutive supervised ingestion of methadone?</a:t>
          </a:r>
        </a:p>
      </dsp:txBody>
      <dsp:txXfrm>
        <a:off x="3129902" y="731520"/>
        <a:ext cx="1369901" cy="913121"/>
      </dsp:txXfrm>
    </dsp:sp>
    <dsp:sp modelId="{93883196-6A90-41ED-AC10-FC33AF0E716C}">
      <dsp:nvSpPr>
        <dsp:cNvPr id="0" name=""/>
        <dsp:cNvSpPr/>
      </dsp:nvSpPr>
      <dsp:spPr>
        <a:xfrm rot="19142945">
          <a:off x="4471204" y="1017409"/>
          <a:ext cx="465879" cy="35999"/>
        </a:xfrm>
        <a:custGeom>
          <a:avLst/>
          <a:gdLst/>
          <a:ahLst/>
          <a:cxnLst/>
          <a:rect l="0" t="0" r="0" b="0"/>
          <a:pathLst>
            <a:path>
              <a:moveTo>
                <a:pt x="0" y="14831"/>
              </a:moveTo>
              <a:lnTo>
                <a:pt x="455797" y="1483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4687714" y="1034245"/>
        <a:ext cx="0" cy="0"/>
      </dsp:txXfrm>
    </dsp:sp>
    <dsp:sp modelId="{E9F4666F-25C6-481B-A5EA-3D5672EDCEB1}">
      <dsp:nvSpPr>
        <dsp:cNvPr id="0" name=""/>
        <dsp:cNvSpPr/>
      </dsp:nvSpPr>
      <dsp:spPr>
        <a:xfrm>
          <a:off x="4880077" y="613199"/>
          <a:ext cx="1078151" cy="539075"/>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 lastClr="FFFFFF"/>
              </a:solidFill>
              <a:latin typeface="Calibri" panose="020F0502020204030204"/>
              <a:ea typeface="+mn-ea"/>
              <a:cs typeface="+mn-cs"/>
            </a:rPr>
            <a:t>Escalate to 2 draws (continue up to 8 draws)</a:t>
          </a:r>
        </a:p>
      </dsp:txBody>
      <dsp:txXfrm>
        <a:off x="4895866" y="628988"/>
        <a:ext cx="1046573" cy="507497"/>
      </dsp:txXfrm>
    </dsp:sp>
    <dsp:sp modelId="{8B997AC6-7464-4924-9248-52B75A415D32}">
      <dsp:nvSpPr>
        <dsp:cNvPr id="0" name=""/>
        <dsp:cNvSpPr/>
      </dsp:nvSpPr>
      <dsp:spPr>
        <a:xfrm rot="2507944">
          <a:off x="4468147" y="1327377"/>
          <a:ext cx="471994" cy="35999"/>
        </a:xfrm>
        <a:custGeom>
          <a:avLst/>
          <a:gdLst/>
          <a:ahLst/>
          <a:cxnLst/>
          <a:rect l="0" t="0" r="0" b="0"/>
          <a:pathLst>
            <a:path>
              <a:moveTo>
                <a:pt x="0" y="14831"/>
              </a:moveTo>
              <a:lnTo>
                <a:pt x="461779" y="1483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4703212" y="1328717"/>
        <a:ext cx="0" cy="0"/>
      </dsp:txXfrm>
    </dsp:sp>
    <dsp:sp modelId="{B4F132FF-547A-4BED-970C-282D2B724605}">
      <dsp:nvSpPr>
        <dsp:cNvPr id="0" name=""/>
        <dsp:cNvSpPr/>
      </dsp:nvSpPr>
      <dsp:spPr>
        <a:xfrm>
          <a:off x="4880077" y="1233136"/>
          <a:ext cx="1078151" cy="539075"/>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 lastClr="FFFFFF"/>
              </a:solidFill>
              <a:latin typeface="Calibri" panose="020F0502020204030204"/>
              <a:ea typeface="+mn-ea"/>
              <a:cs typeface="+mn-cs"/>
            </a:rPr>
            <a:t>Revert back to 1 draw</a:t>
          </a:r>
        </a:p>
      </dsp:txBody>
      <dsp:txXfrm>
        <a:off x="4895866" y="1248925"/>
        <a:ext cx="1046573" cy="507497"/>
      </dsp:txXfrm>
    </dsp:sp>
    <dsp:sp modelId="{D8F9E80D-FEE6-4B0B-9B92-0BFB7B1CC240}">
      <dsp:nvSpPr>
        <dsp:cNvPr id="0" name=""/>
        <dsp:cNvSpPr/>
      </dsp:nvSpPr>
      <dsp:spPr>
        <a:xfrm rot="2142401">
          <a:off x="1031507" y="1639659"/>
          <a:ext cx="531098" cy="35999"/>
        </a:xfrm>
        <a:custGeom>
          <a:avLst/>
          <a:gdLst/>
          <a:ahLst/>
          <a:cxnLst/>
          <a:rect l="0" t="0" r="0" b="0"/>
          <a:pathLst>
            <a:path>
              <a:moveTo>
                <a:pt x="0" y="14831"/>
              </a:moveTo>
              <a:lnTo>
                <a:pt x="519605" y="14831"/>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1294024" y="1639128"/>
        <a:ext cx="0" cy="0"/>
      </dsp:txXfrm>
    </dsp:sp>
    <dsp:sp modelId="{B56A4097-DBCA-4555-B0D1-057FF6142EA0}">
      <dsp:nvSpPr>
        <dsp:cNvPr id="0" name=""/>
        <dsp:cNvSpPr/>
      </dsp:nvSpPr>
      <dsp:spPr>
        <a:xfrm>
          <a:off x="1512687" y="1543105"/>
          <a:ext cx="1078151" cy="539075"/>
        </a:xfrm>
        <a:prstGeom prst="roundRect">
          <a:avLst>
            <a:gd name="adj" fmla="val 1000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 lastClr="FFFFFF"/>
              </a:solidFill>
              <a:latin typeface="Calibri" panose="020F0502020204030204"/>
              <a:ea typeface="+mn-ea"/>
              <a:cs typeface="+mn-cs"/>
            </a:rPr>
            <a:t>0 draws</a:t>
          </a:r>
        </a:p>
      </dsp:txBody>
      <dsp:txXfrm>
        <a:off x="1528476" y="1558894"/>
        <a:ext cx="1046573" cy="5074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1143000" y="685800"/>
            <a:ext cx="4572000" cy="3429000"/>
          </a:xfrm>
          <a:prstGeom prst="rect">
            <a:avLst/>
          </a:prstGeom>
        </p:spPr>
        <p:txBody>
          <a:bodyPr/>
          <a:lstStyle/>
          <a:p>
            <a:endParaRPr/>
          </a:p>
        </p:txBody>
      </p:sp>
      <p:sp>
        <p:nvSpPr>
          <p:cNvPr id="392" name="Shape 3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AD4E5B9-91D4-470F-9091-131902A6E17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21C311B-4737-44F3-84DC-DB728D3211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E1706F2C-AE26-4D03-A44D-72A9DA46A6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DD1D749-FC3A-464F-B47F-B8E4A24FB1BA}"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55250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b="1"/>
              <a:t>2023 OTP Admissions this far:</a:t>
            </a:r>
          </a:p>
          <a:p>
            <a:pPr marL="171450" indent="-171450">
              <a:buFont typeface="Courier New" panose="02070309020205020404" pitchFamily="49" charset="0"/>
              <a:buChar char="o"/>
            </a:pPr>
            <a:r>
              <a:rPr lang="en-US" b="0"/>
              <a:t>20 admissions (4 excluded from data as they have all been in treatment less than 30 days)</a:t>
            </a:r>
          </a:p>
          <a:p>
            <a:pPr marL="171450" indent="-171450">
              <a:buFont typeface="Courier New" panose="02070309020205020404" pitchFamily="49" charset="0"/>
              <a:buChar char="o"/>
            </a:pPr>
            <a:r>
              <a:rPr lang="en-US" b="0"/>
              <a:t>Out of 20 admission, CM was offered to 19 (one admission prior to implementation of CM)</a:t>
            </a:r>
          </a:p>
          <a:p>
            <a:pPr marL="171450" indent="-171450">
              <a:buFont typeface="Courier New" panose="02070309020205020404" pitchFamily="49" charset="0"/>
              <a:buChar char="o"/>
            </a:pPr>
            <a:r>
              <a:rPr lang="en-US" b="0"/>
              <a:t>17 opted into CM and out of that 17, 8 are still dosing (47%)</a:t>
            </a:r>
          </a:p>
          <a:p>
            <a:pPr marL="171450" indent="-171450">
              <a:buChar char="o"/>
            </a:pPr>
            <a:endParaRPr lang="en-US"/>
          </a:p>
          <a:p>
            <a:pPr marL="0" lvl="1" indent="0">
              <a:buFont typeface="Courier New" panose="02070309020205020404" pitchFamily="49" charset="0"/>
              <a:buNone/>
            </a:pPr>
            <a:r>
              <a:rPr lang="en-US" b="0"/>
              <a:t>	</a:t>
            </a:r>
            <a:r>
              <a:rPr lang="en-US" b="0" i="1"/>
              <a:t>2021: review and meta analysis of retention in MOUD treatment utilizing CM</a:t>
            </a:r>
          </a:p>
          <a:p>
            <a:pPr marL="0" lvl="1" indent="0">
              <a:buFont typeface="Courier New" panose="02070309020205020404" pitchFamily="49" charset="0"/>
              <a:buNone/>
            </a:pPr>
            <a:r>
              <a:rPr lang="en-US" b="0" i="1"/>
              <a:t>		Only 1 of the studies (out of 74) targeted methadone adherence (2018, Kroger et al)</a:t>
            </a:r>
          </a:p>
          <a:p>
            <a:pPr marL="0" lvl="1" indent="0">
              <a:buFont typeface="Courier New" panose="02070309020205020404" pitchFamily="49" charset="0"/>
              <a:buNone/>
            </a:pPr>
            <a:r>
              <a:rPr lang="en-US" b="0" i="1"/>
              <a:t>		Compared outcomes of Routine Care; Voucher based routine care; and low threshold</a:t>
            </a:r>
          </a:p>
          <a:p>
            <a:pPr marL="0" lvl="1" indent="0">
              <a:buFont typeface="Courier New" panose="02070309020205020404" pitchFamily="49" charset="0"/>
              <a:buNone/>
            </a:pPr>
            <a:r>
              <a:rPr lang="en-US" b="0" i="1"/>
              <a:t>		No significant differences in retention</a:t>
            </a:r>
          </a:p>
          <a:p>
            <a:pPr marL="0" lvl="1" indent="0">
              <a:buFont typeface="Courier New" panose="02070309020205020404" pitchFamily="49" charset="0"/>
              <a:buNone/>
            </a:pPr>
            <a:r>
              <a:rPr lang="en-US" b="0" i="1"/>
              <a:t>			methadone titration: 5mg weekly</a:t>
            </a:r>
          </a:p>
          <a:p>
            <a:pPr marL="0" lvl="1" indent="0">
              <a:buFont typeface="Courier New" panose="02070309020205020404" pitchFamily="49" charset="0"/>
              <a:buNone/>
            </a:pPr>
            <a:r>
              <a:rPr lang="en-US" b="0" i="1"/>
              <a:t>			vouchers provided weekly for both counseling AND methadone adherence</a:t>
            </a:r>
          </a:p>
          <a:p>
            <a:pPr marL="0" lvl="1" indent="0">
              <a:buFont typeface="Courier New" panose="02070309020205020404" pitchFamily="49" charset="0"/>
              <a:buNone/>
            </a:pPr>
            <a:r>
              <a:rPr lang="en-US" b="0" i="1"/>
              <a:t>			mean days in treatment across all conditions = 105-115</a:t>
            </a:r>
          </a:p>
          <a:p>
            <a:pPr marL="0" lvl="1" indent="0">
              <a:buFont typeface="Courier New" panose="02070309020205020404" pitchFamily="49" charset="0"/>
              <a:buNone/>
            </a:pPr>
            <a:endParaRPr lang="en-US" b="0"/>
          </a:p>
          <a:p>
            <a:pPr marL="0" lvl="1" indent="0">
              <a:buFont typeface="Courier New" panose="02070309020205020404" pitchFamily="49" charset="0"/>
              <a:buNone/>
            </a:pPr>
            <a:r>
              <a:rPr lang="en-US" b="1"/>
              <a:t>Engagement Comparison:</a:t>
            </a:r>
          </a:p>
          <a:p>
            <a:pPr marL="171450" lvl="1" indent="-171450">
              <a:buFont typeface="Arial" panose="020B0604020202020204" pitchFamily="34" charset="0"/>
              <a:buChar char="•"/>
            </a:pPr>
            <a:r>
              <a:rPr lang="en-US" b="0"/>
              <a:t>Preliminary results appear to show improvements in retention but not at pre-pandemic levels – the number of Veterans leaving treatment within the first 30 days has decreased by ½</a:t>
            </a:r>
          </a:p>
          <a:p>
            <a:pPr marL="171450" lvl="1" indent="-171450">
              <a:buFont typeface="Arial" panose="020B0604020202020204" pitchFamily="34" charset="0"/>
              <a:buChar char="•"/>
            </a:pPr>
            <a:r>
              <a:rPr lang="en-US" b="0"/>
              <a:t>Our data seems to be trending towards better engagement however, it is important to note the following:</a:t>
            </a:r>
          </a:p>
          <a:p>
            <a:pPr marL="0" lvl="2" indent="0">
              <a:buFont typeface="Arial" panose="020B0604020202020204" pitchFamily="34" charset="0"/>
              <a:buNone/>
            </a:pPr>
            <a:r>
              <a:rPr lang="en-US" b="0"/>
              <a:t>	1.) CM is not going to be the answer to eradicate access issues to medications for OUD</a:t>
            </a:r>
          </a:p>
          <a:p>
            <a:pPr lvl="2" indent="0"/>
            <a:r>
              <a:rPr lang="en-US" b="0"/>
              <a:t>	2.) CM seems to be a “tool” in a toolbox that may work well for a certain subset of a population seeking admission to our OTP (unstably housed, low/fixed income)</a:t>
            </a:r>
          </a:p>
          <a:p>
            <a:pPr marL="0" lvl="2" indent="0">
              <a:buFont typeface="Arial" panose="020B0604020202020204" pitchFamily="34" charset="0"/>
              <a:buNone/>
            </a:pPr>
            <a:r>
              <a:rPr lang="en-US" b="0"/>
              <a:t>	3.) CM is not going to address structural inequities that exist for accessing treatment for minority/marginalized populations</a:t>
            </a:r>
          </a:p>
          <a:p>
            <a:pPr marL="0" lvl="2" indent="0">
              <a:buFont typeface="Arial" panose="020B0604020202020204" pitchFamily="34" charset="0"/>
              <a:buNone/>
            </a:pPr>
            <a:r>
              <a:rPr lang="en-US" b="0"/>
              <a:t>	4.) But, CM is fun, Veterans really enjoy it, staff enjoy it, and it appears to be having a positive effect on both retention and staff morale</a:t>
            </a:r>
          </a:p>
          <a:p>
            <a:pPr lvl="2" indent="0"/>
            <a:endParaRPr lang="en-US"/>
          </a:p>
          <a:p>
            <a:pPr marL="171450" lvl="1" indent="-171450">
              <a:buFont typeface="Arial" panose="020B0604020202020204" pitchFamily="34" charset="0"/>
              <a:buChar char="•"/>
            </a:pPr>
            <a:r>
              <a:rPr lang="en-US" b="0" i="1"/>
              <a:t>2021 meta analysis on treatment retention (Klimas et al)</a:t>
            </a:r>
          </a:p>
          <a:p>
            <a:pPr marL="0" lvl="2" indent="0">
              <a:buFont typeface="Arial" panose="020B0604020202020204" pitchFamily="34" charset="0"/>
              <a:buNone/>
            </a:pPr>
            <a:r>
              <a:rPr lang="en-US" b="0" i="1"/>
              <a:t>	compared retention rates for both buprenorphine and methadone</a:t>
            </a:r>
          </a:p>
          <a:p>
            <a:pPr marL="0" lvl="2" indent="0">
              <a:buFont typeface="Arial" panose="020B0604020202020204" pitchFamily="34" charset="0"/>
              <a:buNone/>
            </a:pPr>
            <a:r>
              <a:rPr lang="en-US" b="0" i="1"/>
              <a:t>	found that retention rates between both medications was generally equal</a:t>
            </a:r>
          </a:p>
          <a:p>
            <a:pPr marL="0" lvl="2" indent="0">
              <a:buFont typeface="Arial" panose="020B0604020202020204" pitchFamily="34" charset="0"/>
              <a:buNone/>
            </a:pPr>
            <a:r>
              <a:rPr lang="en-US" b="0" i="1"/>
              <a:t>	wide variation in retention rates:</a:t>
            </a:r>
          </a:p>
          <a:p>
            <a:pPr marL="0" lvl="2" indent="0">
              <a:buFont typeface="Arial" panose="020B0604020202020204" pitchFamily="34" charset="0"/>
              <a:buNone/>
            </a:pPr>
            <a:r>
              <a:rPr lang="en-US" b="0" i="1"/>
              <a:t>		</a:t>
            </a:r>
            <a:r>
              <a:rPr lang="en-US" b="0" i="1" err="1"/>
              <a:t>bup</a:t>
            </a:r>
            <a:r>
              <a:rPr lang="en-US" b="0" i="1"/>
              <a:t> = 20%-70% retention</a:t>
            </a:r>
          </a:p>
          <a:p>
            <a:pPr lvl="2" indent="0"/>
            <a:r>
              <a:rPr lang="en-US" i="1"/>
              <a:t>                                                </a:t>
            </a:r>
            <a:r>
              <a:rPr lang="en-US" b="0" i="1"/>
              <a:t>methadone = 48% to 75% retention</a:t>
            </a:r>
          </a:p>
        </p:txBody>
      </p:sp>
    </p:spTree>
    <p:extLst>
      <p:ext uri="{BB962C8B-B14F-4D97-AF65-F5344CB8AC3E}">
        <p14:creationId xmlns:p14="http://schemas.microsoft.com/office/powerpoint/2010/main" val="52894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461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025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E8599A17-4537-4630-920F-481C18F402D8}" type="slidenum">
              <a:rPr lang="en-US" smtClean="0"/>
              <a:t>9</a:t>
            </a:fld>
            <a:endParaRPr lang="en-US"/>
          </a:p>
        </p:txBody>
      </p:sp>
    </p:spTree>
    <p:extLst>
      <p:ext uri="{BB962C8B-B14F-4D97-AF65-F5344CB8AC3E}">
        <p14:creationId xmlns:p14="http://schemas.microsoft.com/office/powerpoint/2010/main" val="136276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Shape 592"/>
          <p:cNvSpPr>
            <a:spLocks noGrp="1" noRot="1" noChangeAspect="1"/>
          </p:cNvSpPr>
          <p:nvPr>
            <p:ph type="sldImg"/>
          </p:nvPr>
        </p:nvSpPr>
        <p:spPr>
          <a:xfrm>
            <a:off x="381000" y="685800"/>
            <a:ext cx="6096000" cy="3429000"/>
          </a:xfrm>
          <a:prstGeom prst="rect">
            <a:avLst/>
          </a:prstGeom>
        </p:spPr>
        <p:txBody>
          <a:bodyPr/>
          <a:lstStyle/>
          <a:p>
            <a:endParaRPr/>
          </a:p>
        </p:txBody>
      </p:sp>
      <p:sp>
        <p:nvSpPr>
          <p:cNvPr id="593" name="Shape 593"/>
          <p:cNvSpPr>
            <a:spLocks noGrp="1"/>
          </p:cNvSpPr>
          <p:nvPr>
            <p:ph type="body" sz="quarter" idx="1"/>
          </p:nvPr>
        </p:nvSpPr>
        <p:spPr>
          <a:prstGeom prst="rect">
            <a:avLst/>
          </a:prstGeom>
        </p:spPr>
        <p:txBody>
          <a:bodyPr/>
          <a:lstStyle/>
          <a:p>
            <a:r>
              <a:t>* </a:t>
            </a:r>
            <a:r>
              <a:rPr lang="en-US"/>
              <a:t>Montgomery</a:t>
            </a:r>
            <a:r>
              <a:t> and colleagues (2015, JCCP, 83(3), 473-481) found an interaction effect of race, CM, and baseline UDS.  African American patients who begin CM treatment with a positive sample did not have better outcomes than patients in standard care.  May be a function of severity of SUD.</a:t>
            </a:r>
          </a:p>
        </p:txBody>
      </p:sp>
    </p:spTree>
    <p:extLst>
      <p:ext uri="{BB962C8B-B14F-4D97-AF65-F5344CB8AC3E}">
        <p14:creationId xmlns:p14="http://schemas.microsoft.com/office/powerpoint/2010/main" val="21378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defRPr/>
            </a:pPr>
            <a:r>
              <a:rPr lang="en-US">
                <a:effectLst/>
              </a:rPr>
              <a:t>Next, we want to talk about a unique application of CM we’re piloting at the Seattle VA Opioid Treatment Program</a:t>
            </a:r>
            <a:r>
              <a:rPr lang="en-US"/>
              <a:t> at VA Puget Sound</a:t>
            </a:r>
            <a:r>
              <a:rPr lang="en-US">
                <a:effectLst/>
              </a:rPr>
              <a:t>.</a:t>
            </a:r>
            <a:r>
              <a:rPr lang="en-US"/>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lgn="l">
              <a:defRPr/>
            </a:pPr>
            <a:r>
              <a:rPr lang="en-US"/>
              <a:t> </a:t>
            </a:r>
          </a:p>
          <a:p>
            <a:pPr algn="l">
              <a:defRPr/>
            </a:pPr>
            <a:r>
              <a:rPr lang="en-US">
                <a:effectLst/>
              </a:rPr>
              <a:t>But first, we want to give you a little information about our clinic/setting for context…</a:t>
            </a:r>
            <a:r>
              <a:rPr lang="en-US"/>
              <a:t> </a:t>
            </a:r>
          </a:p>
          <a:p>
            <a:pPr algn="l">
              <a:defRPr/>
            </a:pPr>
            <a:r>
              <a:rPr lang="en-US"/>
              <a:t> </a:t>
            </a:r>
          </a:p>
          <a:p>
            <a:pPr algn="l">
              <a:defRPr/>
            </a:pPr>
            <a:r>
              <a:rPr lang="en-US">
                <a:effectLst/>
              </a:rPr>
              <a:t>Opioid Treatment Programs are often referred to as “OTPs” or “methadone clinics.” OTPs can dispense both methadone and buprenorphine; though, at the Seattle VA we solely dispense methadone.</a:t>
            </a:r>
            <a:r>
              <a:rPr lang="en-US"/>
              <a:t> </a:t>
            </a:r>
          </a:p>
          <a:p>
            <a:pPr algn="l">
              <a:defRPr/>
            </a:pPr>
            <a:r>
              <a:rPr lang="en-US"/>
              <a:t> </a:t>
            </a:r>
          </a:p>
          <a:p>
            <a:pPr algn="l">
              <a:defRPr/>
            </a:pPr>
            <a:r>
              <a:rPr lang="en-US"/>
              <a:t>[briefly reference demographics] </a:t>
            </a:r>
          </a:p>
          <a:p>
            <a:pPr algn="l">
              <a:defRPr/>
            </a:pPr>
            <a:r>
              <a:rPr lang="en-US"/>
              <a:t> </a:t>
            </a:r>
          </a:p>
          <a:p>
            <a:pPr algn="l">
              <a:defRPr/>
            </a:pPr>
            <a:r>
              <a:rPr lang="en-US">
                <a:effectLst/>
              </a:rPr>
              <a:t>Our treatment philosophy is </a:t>
            </a:r>
            <a:r>
              <a:rPr lang="en-US"/>
              <a:t>aimed at providing </a:t>
            </a:r>
            <a:r>
              <a:rPr lang="en-US">
                <a:effectLst/>
              </a:rPr>
              <a:t>a </a:t>
            </a:r>
            <a:r>
              <a:rPr lang="en-US"/>
              <a:t>Veteran-centered </a:t>
            </a:r>
            <a:r>
              <a:rPr lang="en-US">
                <a:effectLst/>
              </a:rPr>
              <a:t>approach to care. We try to “meet our veterans where they are at,” and we are constantly looking at ways to decrease barriers and increase access to care</a:t>
            </a:r>
            <a:r>
              <a:rPr lang="en-US"/>
              <a:t>.  One way we have done this is by starting new admissions on a 3 day/week dosing schedule for example (instead of 6 days/week).  We also provide same day admissions to our program including rapid readmissions for Veterans who have disengaged from treatment.  Despite the implementation of these protocols, retention has been problematic.</a:t>
            </a:r>
          </a:p>
          <a:p>
            <a:pPr algn="l">
              <a:defRPr/>
            </a:pPr>
            <a:r>
              <a:rPr lang="en-US"/>
              <a:t> </a:t>
            </a:r>
          </a:p>
          <a:p>
            <a:pPr algn="l">
              <a:defRPr/>
            </a:pPr>
            <a:r>
              <a:rPr lang="en-US">
                <a:effectLst/>
              </a:rPr>
              <a:t>In February of 2023, we began using a CM protocol we developed with the aim of increasing engagement and retention in our OTP</a:t>
            </a:r>
            <a:r>
              <a:rPr lang="en-US"/>
              <a:t>. </a:t>
            </a:r>
          </a:p>
          <a:p>
            <a:pPr algn="l">
              <a:defRPr/>
            </a:pPr>
            <a:r>
              <a:rPr lang="en-US"/>
              <a:t>  </a:t>
            </a:r>
          </a:p>
          <a:p>
            <a:pPr algn="l">
              <a:defRPr/>
            </a:pPr>
            <a:r>
              <a:rPr lang="en-US">
                <a:effectLst/>
              </a:rPr>
              <a:t>We are the 1st</a:t>
            </a:r>
            <a:r>
              <a:rPr lang="en-US"/>
              <a:t> </a:t>
            </a:r>
            <a:r>
              <a:rPr lang="en-US">
                <a:effectLst/>
              </a:rPr>
              <a:t> VA </a:t>
            </a:r>
            <a:r>
              <a:rPr lang="en-US"/>
              <a:t>OTP </a:t>
            </a:r>
            <a:r>
              <a:rPr lang="en-US">
                <a:effectLst/>
              </a:rPr>
              <a:t>to </a:t>
            </a:r>
            <a:r>
              <a:rPr lang="en-US"/>
              <a:t>pilot </a:t>
            </a:r>
            <a:r>
              <a:rPr lang="en-US">
                <a:effectLst/>
              </a:rPr>
              <a:t>this </a:t>
            </a:r>
            <a:r>
              <a:rPr lang="en-US"/>
              <a:t>protocol within the VA health care system. </a:t>
            </a:r>
          </a:p>
          <a:p>
            <a:pPr algn="l">
              <a:defRPr/>
            </a:pPr>
            <a:r>
              <a:rPr lang="en-US"/>
              <a:t> </a:t>
            </a:r>
          </a:p>
          <a:p>
            <a:pPr>
              <a:defRPr/>
            </a:pPr>
            <a:r>
              <a:rPr lang="en-US"/>
              <a:t>In the next few slides, we will provide you with more context of the concerns our OTP had in regards to engagement and give you an opportunity to share your own ideas for developing a CM protocol.  We will then share with you our own protocol, things that have gone well, things that have been challenges, and some of our initial outcome data</a:t>
            </a:r>
            <a:r>
              <a:rPr lang="en-US">
                <a:effectLst/>
              </a:rPr>
              <a:t>.</a:t>
            </a:r>
            <a:endParaRPr lang="en-US"/>
          </a:p>
          <a:p>
            <a:pPr marL="0" marR="0" lvl="0" indent="0" defTabSz="91440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64206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tabLst>
                <a:tab pos="457200" algn="l"/>
              </a:tabLst>
            </a:pPr>
            <a:r>
              <a:rPr lang="en-US" sz="1100">
                <a:effectLst/>
                <a:latin typeface="Calibri"/>
                <a:ea typeface="Calibri" panose="020F0502020204030204" pitchFamily="34" charset="0"/>
                <a:cs typeface="Calibri"/>
              </a:rPr>
              <a:t>I’m going to spend the next few minutes defining </a:t>
            </a:r>
            <a:r>
              <a:rPr lang="en-US" sz="1100">
                <a:latin typeface="Calibri"/>
                <a:ea typeface="Calibri" panose="020F0502020204030204" pitchFamily="34" charset="0"/>
                <a:cs typeface="Calibri"/>
              </a:rPr>
              <a:t>a</a:t>
            </a:r>
            <a:r>
              <a:rPr lang="en-US" sz="1100">
                <a:effectLst/>
                <a:latin typeface="Calibri"/>
                <a:ea typeface="Calibri" panose="020F0502020204030204" pitchFamily="34" charset="0"/>
                <a:cs typeface="Calibri"/>
              </a:rPr>
              <a:t> problem that our OTP has been exploring over the last 12 months.</a:t>
            </a:r>
          </a:p>
          <a:p>
            <a:pPr>
              <a:lnSpc>
                <a:spcPct val="107000"/>
              </a:lnSpc>
              <a:spcAft>
                <a:spcPts val="800"/>
              </a:spcAft>
              <a:tabLst>
                <a:tab pos="457200" algn="l"/>
              </a:tabLst>
            </a:pPr>
            <a:endParaRPr lang="en-US" sz="1100">
              <a:effectLst/>
              <a:latin typeface="Calibri"/>
              <a:ea typeface="Calibri" panose="020F0502020204030204" pitchFamily="34" charset="0"/>
              <a:cs typeface="Calibri"/>
            </a:endParaRPr>
          </a:p>
          <a:p>
            <a:pPr>
              <a:lnSpc>
                <a:spcPct val="107000"/>
              </a:lnSpc>
              <a:spcAft>
                <a:spcPts val="800"/>
              </a:spcAft>
              <a:tabLst>
                <a:tab pos="457200" algn="l"/>
              </a:tabLst>
            </a:pPr>
            <a:r>
              <a:rPr lang="en-US" sz="1100">
                <a:effectLst/>
                <a:latin typeface="Calibri"/>
                <a:ea typeface="Calibri" panose="020F0502020204030204" pitchFamily="34" charset="0"/>
                <a:cs typeface="Calibri"/>
              </a:rPr>
              <a:t>I’d like you to imagine that you are a program manager</a:t>
            </a:r>
            <a:r>
              <a:rPr lang="en-US" sz="1100">
                <a:latin typeface="Calibri"/>
                <a:ea typeface="Calibri" panose="020F0502020204030204" pitchFamily="34" charset="0"/>
                <a:cs typeface="Calibri"/>
              </a:rPr>
              <a:t>,</a:t>
            </a:r>
            <a:r>
              <a:rPr lang="en-US" sz="1100">
                <a:effectLst/>
                <a:latin typeface="Calibri"/>
                <a:ea typeface="Calibri" panose="020F0502020204030204" pitchFamily="34" charset="0"/>
                <a:cs typeface="Calibri"/>
              </a:rPr>
              <a:t> </a:t>
            </a:r>
            <a:r>
              <a:rPr lang="en-US" sz="1100">
                <a:latin typeface="Calibri"/>
                <a:ea typeface="Calibri" panose="020F0502020204030204" pitchFamily="34" charset="0"/>
                <a:cs typeface="Calibri"/>
              </a:rPr>
              <a:t>administrator, or perhaps a medical director</a:t>
            </a:r>
            <a:r>
              <a:rPr lang="en-US" sz="1100">
                <a:effectLst/>
                <a:latin typeface="Calibri"/>
                <a:ea typeface="Calibri" panose="020F0502020204030204" pitchFamily="34" charset="0"/>
                <a:cs typeface="Calibri"/>
              </a:rPr>
              <a:t> of an opioid treatment program,</a:t>
            </a:r>
            <a:r>
              <a:rPr lang="en-US" sz="1100">
                <a:latin typeface="Calibri"/>
                <a:ea typeface="Calibri" panose="020F0502020204030204" pitchFamily="34" charset="0"/>
                <a:cs typeface="Calibri"/>
              </a:rPr>
              <a:t> and you are meeting with your staff following the death of a patient who recently returned to treatment.  His death is suspected to be from an accidental overdose on fentanyl.</a:t>
            </a:r>
          </a:p>
          <a:p>
            <a:pPr>
              <a:lnSpc>
                <a:spcPct val="107000"/>
              </a:lnSpc>
              <a:spcAft>
                <a:spcPts val="800"/>
              </a:spcAft>
              <a:tabLst>
                <a:tab pos="457200" algn="l"/>
              </a:tabLst>
            </a:pPr>
            <a:endParaRPr lang="en-US" sz="1100">
              <a:latin typeface="Calibri"/>
              <a:ea typeface="Calibri" panose="020F0502020204030204" pitchFamily="34" charset="0"/>
              <a:cs typeface="Calibri"/>
            </a:endParaRPr>
          </a:p>
          <a:p>
            <a:pPr>
              <a:lnSpc>
                <a:spcPct val="107000"/>
              </a:lnSpc>
              <a:spcAft>
                <a:spcPts val="800"/>
              </a:spcAft>
              <a:tabLst>
                <a:tab pos="457200" algn="l"/>
              </a:tabLst>
            </a:pPr>
            <a:r>
              <a:rPr lang="en-US" sz="1100">
                <a:latin typeface="Calibri"/>
                <a:ea typeface="Calibri" panose="020F0502020204030204" pitchFamily="34" charset="0"/>
                <a:cs typeface="Calibri"/>
              </a:rPr>
              <a:t>This patient is well known to your team, he was started on methadone about 2.5 weeks ago, and was in the process of  being titrated onto a stable methadone dose.  Just a couple days ago your team was discussing how glad they were he was returning to treatment after declining engagement for several years.  </a:t>
            </a:r>
            <a:endParaRPr lang="en-US">
              <a:latin typeface="Calibri"/>
              <a:ea typeface="Calibri" panose="020F0502020204030204" pitchFamily="34" charset="0"/>
              <a:cs typeface="Calibri"/>
            </a:endParaRPr>
          </a:p>
          <a:p>
            <a:pPr>
              <a:lnSpc>
                <a:spcPct val="107000"/>
              </a:lnSpc>
              <a:spcAft>
                <a:spcPts val="800"/>
              </a:spcAft>
              <a:tabLst>
                <a:tab pos="457200" algn="l"/>
              </a:tabLst>
            </a:pPr>
            <a:endParaRPr lang="en-US" sz="1100">
              <a:latin typeface="Calibri"/>
              <a:ea typeface="Calibri" panose="020F0502020204030204" pitchFamily="34" charset="0"/>
              <a:cs typeface="Calibri"/>
            </a:endParaRPr>
          </a:p>
          <a:p>
            <a:pPr>
              <a:lnSpc>
                <a:spcPct val="107000"/>
              </a:lnSpc>
              <a:spcAft>
                <a:spcPts val="800"/>
              </a:spcAft>
              <a:tabLst>
                <a:tab pos="457200" algn="l"/>
              </a:tabLst>
            </a:pPr>
            <a:r>
              <a:rPr lang="en-US" sz="1100">
                <a:latin typeface="Calibri"/>
                <a:ea typeface="Calibri" panose="020F0502020204030204" pitchFamily="34" charset="0"/>
                <a:cs typeface="Calibri"/>
              </a:rPr>
              <a:t>Additionally, your team learns he was one of two individuals who died at the same housing site on the same day.  This building specifically houses Veterans who were previously homeless or unstably housed.  You and your team know that there are several other Veterans at that housing site that are using fentanyl, who all have significant medical and psychiatric co-morbidities.    Despite collaboration with other providers in the VA, AND despite removing the requirement for daily dosing for new admissions, these other Veterans have not consistently engaged in treatment since prior to the COVID pandemic. </a:t>
            </a:r>
            <a:endParaRPr lang="en-US">
              <a:latin typeface="Calibri"/>
              <a:ea typeface="Calibri" panose="020F0502020204030204" pitchFamily="34" charset="0"/>
              <a:cs typeface="Calibri"/>
            </a:endParaRPr>
          </a:p>
          <a:p>
            <a:pPr>
              <a:lnSpc>
                <a:spcPct val="107000"/>
              </a:lnSpc>
              <a:spcAft>
                <a:spcPts val="800"/>
              </a:spcAft>
              <a:tabLst>
                <a:tab pos="457200" algn="l"/>
              </a:tabLst>
            </a:pPr>
            <a:endParaRPr lang="en-US" sz="1100">
              <a:latin typeface="Calibri"/>
              <a:ea typeface="Calibri" panose="020F0502020204030204" pitchFamily="34" charset="0"/>
              <a:cs typeface="Calibri"/>
            </a:endParaRPr>
          </a:p>
          <a:p>
            <a:pPr>
              <a:lnSpc>
                <a:spcPct val="107000"/>
              </a:lnSpc>
              <a:spcAft>
                <a:spcPts val="800"/>
              </a:spcAft>
              <a:tabLst>
                <a:tab pos="457200" algn="l"/>
              </a:tabLst>
            </a:pPr>
            <a:r>
              <a:rPr lang="en-US" sz="1100">
                <a:latin typeface="Calibri"/>
                <a:ea typeface="Calibri" panose="020F0502020204030204" pitchFamily="34" charset="0"/>
                <a:cs typeface="Calibri"/>
              </a:rPr>
              <a:t>Your staff are feeling demoralized and concerned that Veterans (patients) just don't seem like they are engaging in treatment in the way that they use to prior to 2020. You, in your leadership position, decide to have a look at basic retention data and this is the information you obtain.</a:t>
            </a:r>
            <a:endParaRPr lang="en-US"/>
          </a:p>
          <a:p>
            <a:pPr>
              <a:lnSpc>
                <a:spcPct val="107000"/>
              </a:lnSpc>
              <a:spcAft>
                <a:spcPts val="800"/>
              </a:spcAft>
              <a:tabLst>
                <a:tab pos="457200" algn="l"/>
              </a:tabLst>
            </a:pPr>
            <a:endParaRPr lang="en-US" sz="1100">
              <a:latin typeface="Calibri"/>
              <a:ea typeface="Calibri" panose="020F0502020204030204" pitchFamily="34" charset="0"/>
              <a:cs typeface="Calibri"/>
            </a:endParaRPr>
          </a:p>
          <a:p>
            <a:pPr>
              <a:lnSpc>
                <a:spcPct val="107000"/>
              </a:lnSpc>
              <a:spcAft>
                <a:spcPts val="800"/>
              </a:spcAft>
              <a:tabLst>
                <a:tab pos="457200" algn="l"/>
              </a:tabLst>
            </a:pPr>
            <a:r>
              <a:rPr lang="en-US" sz="1200">
                <a:effectLst/>
                <a:latin typeface="Calibri"/>
                <a:ea typeface="Calibri" panose="020F0502020204030204" pitchFamily="34" charset="0"/>
                <a:cs typeface="Calibri"/>
              </a:rPr>
              <a:t>As an administrator, the data that stands out most to you is the dramatic change in retention between 2021 and 2022.</a:t>
            </a:r>
            <a:r>
              <a:rPr lang="en-US">
                <a:latin typeface="Calibri"/>
                <a:ea typeface="Calibri" panose="020F0502020204030204" pitchFamily="34" charset="0"/>
                <a:cs typeface="Calibri"/>
              </a:rPr>
              <a:t> </a:t>
            </a:r>
            <a:r>
              <a:rPr lang="en-US" sz="1200">
                <a:effectLst/>
                <a:latin typeface="Calibri"/>
                <a:ea typeface="Calibri" panose="020F0502020204030204" pitchFamily="34" charset="0"/>
                <a:cs typeface="Calibri"/>
              </a:rPr>
              <a:t> While in 2021, 76% of Veterans admitted to the OTP were staying in treatment for at least 6 months, this dropped by approximately 50% in 2022.</a:t>
            </a:r>
            <a:r>
              <a:rPr lang="en-US">
                <a:latin typeface="Calibri"/>
                <a:ea typeface="Calibri" panose="020F0502020204030204" pitchFamily="34" charset="0"/>
                <a:cs typeface="Calibri"/>
              </a:rPr>
              <a:t> </a:t>
            </a:r>
            <a:r>
              <a:rPr lang="en-US" sz="1200">
                <a:effectLst/>
                <a:latin typeface="Calibri"/>
                <a:ea typeface="Calibri" panose="020F0502020204030204" pitchFamily="34" charset="0"/>
                <a:cs typeface="Calibri"/>
              </a:rPr>
              <a:t> Additionally, though admissions increased in 2022</a:t>
            </a:r>
            <a:r>
              <a:rPr lang="en-US">
                <a:latin typeface="Calibri"/>
                <a:ea typeface="Calibri" panose="020F0502020204030204" pitchFamily="34" charset="0"/>
                <a:cs typeface="Calibri"/>
              </a:rPr>
              <a:t>, </a:t>
            </a:r>
            <a:r>
              <a:rPr lang="en-US" sz="1200">
                <a:effectLst/>
                <a:latin typeface="Calibri"/>
                <a:ea typeface="Calibri" panose="020F0502020204030204" pitchFamily="34" charset="0"/>
                <a:cs typeface="Calibri"/>
              </a:rPr>
              <a:t>60% of admissions were leaving treatment within the first 90 days.</a:t>
            </a:r>
          </a:p>
          <a:p>
            <a:endParaRPr lang="en-US"/>
          </a:p>
        </p:txBody>
      </p:sp>
    </p:spTree>
    <p:extLst>
      <p:ext uri="{BB962C8B-B14F-4D97-AF65-F5344CB8AC3E}">
        <p14:creationId xmlns:p14="http://schemas.microsoft.com/office/powerpoint/2010/main" val="252868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5" indent="0">
              <a:lnSpc>
                <a:spcPct val="107000"/>
              </a:lnSpc>
              <a:spcAft>
                <a:spcPts val="800"/>
              </a:spcAft>
              <a:tabLst>
                <a:tab pos="457200" algn="l"/>
              </a:tabLst>
            </a:pPr>
            <a:r>
              <a:rPr lang="en-US">
                <a:latin typeface="Calibri"/>
                <a:ea typeface="Calibri" panose="020F0502020204030204" pitchFamily="34" charset="0"/>
                <a:cs typeface="Calibri"/>
              </a:rPr>
              <a:t>After looking at admission/retention information, you look at data regarding the primary opioid being reported by Veterans at admission to your OTP.  When you look at this data, it becomes evident that there was a significant change in self report of fentanyl use from 2021 to 2022 (15% to 80%).  </a:t>
            </a:r>
          </a:p>
          <a:p>
            <a:pPr lvl="5" indent="0">
              <a:lnSpc>
                <a:spcPct val="107000"/>
              </a:lnSpc>
              <a:spcAft>
                <a:spcPts val="800"/>
              </a:spcAft>
              <a:tabLst>
                <a:tab pos="457200" algn="l"/>
              </a:tabLst>
            </a:pPr>
            <a:endParaRPr lang="en-US">
              <a:latin typeface="Calibri"/>
              <a:ea typeface="Calibri" panose="020F0502020204030204" pitchFamily="34" charset="0"/>
              <a:cs typeface="Calibri"/>
            </a:endParaRPr>
          </a:p>
          <a:p>
            <a:pPr lvl="5" indent="0">
              <a:lnSpc>
                <a:spcPct val="107000"/>
              </a:lnSpc>
              <a:spcAft>
                <a:spcPts val="800"/>
              </a:spcAft>
              <a:tabLst>
                <a:tab pos="457200" algn="l"/>
              </a:tabLst>
            </a:pPr>
            <a:r>
              <a:rPr lang="en-US">
                <a:latin typeface="Calibri"/>
                <a:ea typeface="Calibri" panose="020F0502020204030204" pitchFamily="34" charset="0"/>
                <a:cs typeface="Calibri"/>
              </a:rPr>
              <a:t>Looking at this information, your</a:t>
            </a:r>
            <a:r>
              <a:rPr lang="en-US" sz="1200">
                <a:effectLst/>
                <a:latin typeface="Calibri"/>
                <a:ea typeface="Calibri" panose="020F0502020204030204" pitchFamily="34" charset="0"/>
                <a:cs typeface="Calibri"/>
              </a:rPr>
              <a:t> team is wondering: is there something we can do to </a:t>
            </a:r>
            <a:r>
              <a:rPr lang="en-US">
                <a:latin typeface="Calibri"/>
                <a:ea typeface="Calibri" panose="020F0502020204030204" pitchFamily="34" charset="0"/>
                <a:cs typeface="Calibri"/>
              </a:rPr>
              <a:t>better engage</a:t>
            </a:r>
            <a:r>
              <a:rPr lang="en-US" sz="1200">
                <a:effectLst/>
                <a:latin typeface="Calibri"/>
                <a:ea typeface="Calibri" panose="020F0502020204030204" pitchFamily="34" charset="0"/>
                <a:cs typeface="Calibri"/>
              </a:rPr>
              <a:t> Veterans at the start of treatment? You know, as the administrator of this program, that the longer a patient engages in treatment, the better the outcomes are.</a:t>
            </a:r>
            <a:r>
              <a:rPr lang="en-US"/>
              <a:t> </a:t>
            </a:r>
            <a:r>
              <a:rPr lang="en-US" sz="1200">
                <a:effectLst/>
                <a:latin typeface="+mj-lt"/>
                <a:ea typeface="+mj-ea"/>
                <a:cs typeface="+mj-cs"/>
              </a:rPr>
              <a:t> So far, it appears that a l</a:t>
            </a:r>
            <a:r>
              <a:rPr lang="en-US" sz="1200">
                <a:effectLst/>
                <a:latin typeface="Calibri"/>
                <a:ea typeface="Calibri" panose="020F0502020204030204" pitchFamily="34" charset="0"/>
                <a:cs typeface="Calibri"/>
              </a:rPr>
              <a:t>ess restrictive dosing schedule and ability to earn take home doses quicker than prior to COVID, is not enough of a reinforcer to keep Veterans engaged in treatment in the age of synthetics.</a:t>
            </a:r>
            <a:endParaRPr lang="en-US"/>
          </a:p>
          <a:p>
            <a:pPr lvl="5" indent="0">
              <a:lnSpc>
                <a:spcPct val="107000"/>
              </a:lnSpc>
              <a:spcAft>
                <a:spcPts val="800"/>
              </a:spcAft>
            </a:pPr>
            <a:endParaRPr lang="en-US"/>
          </a:p>
          <a:p>
            <a:pPr lvl="5" indent="0">
              <a:lnSpc>
                <a:spcPct val="107000"/>
              </a:lnSpc>
              <a:spcAft>
                <a:spcPts val="800"/>
              </a:spcAft>
            </a:pPr>
            <a:r>
              <a:rPr lang="en-US"/>
              <a:t>A staff member on your team wonders aloud: "what if we tried CM"?</a:t>
            </a:r>
          </a:p>
          <a:p>
            <a:endParaRPr lang="en-US"/>
          </a:p>
        </p:txBody>
      </p:sp>
    </p:spTree>
    <p:extLst>
      <p:ext uri="{BB962C8B-B14F-4D97-AF65-F5344CB8AC3E}">
        <p14:creationId xmlns:p14="http://schemas.microsoft.com/office/powerpoint/2010/main" val="81551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What behavior do you want to reinforce?  How frequent do you want to reinforce that behavior? What implementation concerns might you have?</a:t>
            </a:r>
          </a:p>
        </p:txBody>
      </p:sp>
    </p:spTree>
    <p:extLst>
      <p:ext uri="{BB962C8B-B14F-4D97-AF65-F5344CB8AC3E}">
        <p14:creationId xmlns:p14="http://schemas.microsoft.com/office/powerpoint/2010/main" val="321489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defRPr/>
            </a:pPr>
            <a:r>
              <a:rPr lang="en-US" sz="1800">
                <a:effectLst/>
                <a:latin typeface="Calibri"/>
                <a:ea typeface="Calibri" panose="020F0502020204030204" pitchFamily="34" charset="0"/>
                <a:cs typeface="Calibri"/>
              </a:rPr>
              <a:t>Our protocol targets </a:t>
            </a:r>
            <a:r>
              <a:rPr lang="en-US" sz="1800" b="1">
                <a:effectLst/>
                <a:latin typeface="Calibri"/>
                <a:ea typeface="Calibri" panose="020F0502020204030204" pitchFamily="34" charset="0"/>
                <a:cs typeface="Calibri"/>
              </a:rPr>
              <a:t>adherence</a:t>
            </a:r>
            <a:r>
              <a:rPr lang="en-US" sz="1800">
                <a:effectLst/>
                <a:latin typeface="Calibri"/>
                <a:ea typeface="Calibri" panose="020F0502020204030204" pitchFamily="34" charset="0"/>
                <a:cs typeface="Calibri"/>
              </a:rPr>
              <a:t> to methadone</a:t>
            </a:r>
            <a:r>
              <a:rPr lang="en-US" sz="1800">
                <a:latin typeface="Calibri"/>
                <a:ea typeface="Calibri" panose="020F0502020204030204" pitchFamily="34" charset="0"/>
                <a:cs typeface="Calibri"/>
              </a:rPr>
              <a:t> and was based on previous protocols developed for adherence to injectable medications like naltrexone </a:t>
            </a:r>
            <a:endParaRPr lang="en-US" sz="1800">
              <a:solidFill>
                <a:srgbClr val="000000"/>
              </a:solidFill>
              <a:latin typeface="Calibri"/>
              <a:ea typeface="Calibri" panose="020F0502020204030204" pitchFamily="34" charset="0"/>
              <a:cs typeface="Calibri"/>
            </a:endParaRPr>
          </a:p>
          <a:p>
            <a:endParaRPr lang="en-US" sz="1800">
              <a:latin typeface="Calibri"/>
              <a:ea typeface="Calibri" panose="020F0502020204030204" pitchFamily="34" charset="0"/>
              <a:cs typeface="Calibri"/>
            </a:endParaRPr>
          </a:p>
          <a:p>
            <a:pPr marL="285750" indent="-285750">
              <a:buFont typeface="Courier New" panose="02070309020205020404" pitchFamily="49" charset="0"/>
              <a:buChar char="o"/>
            </a:pPr>
            <a:r>
              <a:rPr lang="en-US" sz="1800">
                <a:latin typeface="Calibri"/>
                <a:ea typeface="Calibri" panose="020F0502020204030204" pitchFamily="34" charset="0"/>
                <a:cs typeface="Calibri"/>
              </a:rPr>
              <a:t>Our</a:t>
            </a:r>
            <a:r>
              <a:rPr lang="en-US" sz="1800">
                <a:effectLst/>
                <a:latin typeface="Calibri"/>
                <a:ea typeface="Calibri" panose="020F0502020204030204" pitchFamily="34" charset="0"/>
                <a:cs typeface="Calibri"/>
              </a:rPr>
              <a:t> </a:t>
            </a:r>
            <a:r>
              <a:rPr lang="en-US" sz="1800">
                <a:latin typeface="Calibri"/>
                <a:ea typeface="Calibri" panose="020F0502020204030204" pitchFamily="34" charset="0"/>
                <a:cs typeface="Calibri"/>
              </a:rPr>
              <a:t>protocol is an</a:t>
            </a:r>
            <a:r>
              <a:rPr lang="en-US" sz="1800">
                <a:effectLst/>
                <a:latin typeface="Calibri"/>
                <a:ea typeface="Calibri" panose="020F0502020204030204" pitchFamily="34" charset="0"/>
                <a:cs typeface="Calibri"/>
              </a:rPr>
              <a:t> 8-week protocol that is delivered during the first 2 months of treatment (we hypothesize this is key for facilitating stabilization and engagement</a:t>
            </a:r>
            <a:r>
              <a:rPr lang="en-US" sz="1800">
                <a:latin typeface="Calibri"/>
                <a:ea typeface="Calibri" panose="020F0502020204030204" pitchFamily="34" charset="0"/>
                <a:cs typeface="Calibri"/>
              </a:rPr>
              <a:t>).</a:t>
            </a:r>
            <a:r>
              <a:rPr lang="en-US"/>
              <a:t>We targeted the first 2 months of treatment after consulting with several VA OTP medical directors &amp; theorizing that this time period is instrumental as this is where titrations are most frequent and stabilization occurs</a:t>
            </a:r>
            <a:endParaRPr lang="en-US">
              <a:effectLst/>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1800">
                <a:effectLst/>
                <a:latin typeface="Calibri" panose="020F0502020204030204" pitchFamily="34" charset="0"/>
                <a:ea typeface="Calibri" panose="020F0502020204030204" pitchFamily="34" charset="0"/>
                <a:cs typeface="Times New Roman" panose="02020603050405020304" pitchFamily="18" charset="0"/>
              </a:rPr>
              <a:t>The protocol provides draws from a “prize bowl” to Veterans each time they come into our OTP and complete a supervised ingestion of Methadone. </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A typical starting schedule in our OTP calls for vets to complete supervised ingestion of Methadone 3 times a week… They receive “take-home” methadone doses on the other days.</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tabLst>
                <a:tab pos="6858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Each completed ingestion is incentivized using our CM draw schedule</a:t>
            </a:r>
          </a:p>
          <a:p>
            <a:pPr marL="342900" marR="0" lvl="0" indent="-342900">
              <a:lnSpc>
                <a:spcPct val="107000"/>
              </a:lnSpc>
              <a:spcBef>
                <a:spcPts val="0"/>
              </a:spcBef>
              <a:spcAft>
                <a:spcPts val="0"/>
              </a:spcAft>
              <a:buFont typeface="Courier New" panose="02070309020205020404" pitchFamily="49" charset="0"/>
              <a:buChar char="o"/>
              <a:tabLst>
                <a:tab pos="6858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tabLst>
                <a:tab pos="68580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For the first dose of methadone, all veterans get 1 “priming draw” (draw until they win a prize)</a:t>
            </a:r>
          </a:p>
          <a:p>
            <a:pPr marL="342900" marR="0" lvl="0" indent="-342900">
              <a:lnSpc>
                <a:spcPct val="107000"/>
              </a:lnSpc>
              <a:spcBef>
                <a:spcPts val="0"/>
              </a:spcBef>
              <a:spcAft>
                <a:spcPts val="0"/>
              </a:spcAft>
              <a:buFont typeface="Courier New" panose="02070309020205020404" pitchFamily="49" charset="0"/>
              <a:buChar char="o"/>
              <a:tabLst>
                <a:tab pos="6858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Tx/>
              <a:buSzTx/>
              <a:buFont typeface="Courier New" panose="02070309020205020404" pitchFamily="49" charset="0"/>
              <a:buChar char="o"/>
              <a:tabLst>
                <a:tab pos="685800" algn="l"/>
              </a:tabLst>
              <a:defRPr/>
            </a:pPr>
            <a:r>
              <a:rPr lang="en-US" sz="1100">
                <a:effectLst/>
                <a:latin typeface="Calibri" panose="020F0502020204030204" pitchFamily="34" charset="0"/>
                <a:ea typeface="Calibri" panose="020F0502020204030204" pitchFamily="34" charset="0"/>
                <a:cs typeface="Times New Roman" panose="02020603050405020304" pitchFamily="18" charset="0"/>
              </a:rPr>
              <a:t>Additional, consecutive supervised ingestions of methadone result in escalated draws from the prize bowl (i.e., </a:t>
            </a:r>
            <a:r>
              <a:rPr lang="en-US" sz="1100">
                <a:effectLst/>
                <a:latin typeface="Calibri" panose="020F0502020204030204" pitchFamily="34" charset="0"/>
                <a:ea typeface="ＭＳ Ｐゴシック" panose="020B0600070205080204" pitchFamily="34" charset="-128"/>
                <a:cs typeface="Times New Roman" panose="02020603050405020304" pitchFamily="18" charset="0"/>
              </a:rPr>
              <a:t>e</a:t>
            </a:r>
            <a:r>
              <a:rPr lang="en-US" altLang="en-US" sz="1100">
                <a:ea typeface="ＭＳ Ｐゴシック" panose="020B0600070205080204" pitchFamily="34" charset="-128"/>
              </a:rPr>
              <a:t>scalate the size of the reinforcement for consistent behavior).  Caps at 8 draws. </a:t>
            </a:r>
          </a:p>
          <a:p>
            <a:pPr marL="342900" marR="0" lvl="0" indent="-342900">
              <a:lnSpc>
                <a:spcPct val="107000"/>
              </a:lnSpc>
              <a:spcBef>
                <a:spcPts val="0"/>
              </a:spcBef>
              <a:spcAft>
                <a:spcPts val="0"/>
              </a:spcAft>
              <a:buFont typeface="Courier New" panose="02070309020205020404" pitchFamily="49" charset="0"/>
              <a:buChar char="o"/>
              <a:tabLst>
                <a:tab pos="6858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Bef>
                <a:spcPct val="0"/>
              </a:spcBef>
              <a:spcAft>
                <a:spcPts val="12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If a veteran is scheduled to complete a supervised dose but does not do so, draws are reset to 1 except when the absence is excused. (i.e., </a:t>
            </a:r>
            <a:r>
              <a:rPr lang="en-US" sz="1100">
                <a:effectLst/>
                <a:latin typeface="Calibri" panose="020F0502020204030204" pitchFamily="34" charset="0"/>
                <a:ea typeface="ＭＳ Ｐゴシック" panose="020B0600070205080204" pitchFamily="34" charset="-128"/>
                <a:cs typeface="Times New Roman" panose="02020603050405020304" pitchFamily="18" charset="0"/>
              </a:rPr>
              <a:t>we re-set the size of the</a:t>
            </a:r>
            <a:r>
              <a:rPr lang="en-US" altLang="en-US" sz="1100">
                <a:ea typeface="ＭＳ Ｐゴシック" panose="020B0600070205080204" pitchFamily="34" charset="-128"/>
              </a:rPr>
              <a:t> reinforcement when the target behavior does not occur).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tabLst>
                <a:tab pos="685800" algn="l"/>
              </a:tabLs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eaLnBrk="1" fontAlgn="auto" latinLnBrk="0" hangingPunct="1">
              <a:lnSpc>
                <a:spcPct val="107000"/>
              </a:lnSpc>
              <a:spcBef>
                <a:spcPts val="0"/>
              </a:spcBef>
              <a:spcAft>
                <a:spcPts val="0"/>
              </a:spcAft>
              <a:buClrTx/>
              <a:buSzTx/>
              <a:buFont typeface="Courier New" panose="02070309020205020404" pitchFamily="49" charset="0"/>
              <a:buChar char="o"/>
              <a:tabLst>
                <a:tab pos="685800" algn="l"/>
              </a:tabLst>
              <a:defRPr/>
            </a:pPr>
            <a:r>
              <a:rPr lang="en-US" sz="1100">
                <a:effectLst/>
                <a:latin typeface="Calibri" panose="020F0502020204030204" pitchFamily="34" charset="0"/>
                <a:ea typeface="Calibri" panose="020F0502020204030204" pitchFamily="34" charset="0"/>
                <a:cs typeface="Times New Roman" panose="02020603050405020304" pitchFamily="18" charset="0"/>
              </a:rPr>
              <a:t>If reset to 1 draw, after two consecutive sessions of adherence they revert back to the number of draws they would have earned at the time of the reset.</a:t>
            </a:r>
          </a:p>
          <a:p>
            <a:pPr marL="171450" marR="0" lvl="0" indent="-171450" defTabSz="914400" eaLnBrk="1" fontAlgn="auto" latinLnBrk="0" hangingPunct="1">
              <a:lnSpc>
                <a:spcPct val="107000"/>
              </a:lnSpc>
              <a:spcBef>
                <a:spcPts val="0"/>
              </a:spcBef>
              <a:spcAft>
                <a:spcPts val="0"/>
              </a:spcAft>
              <a:buClrTx/>
              <a:buSzTx/>
              <a:buFont typeface="Courier New" panose="02070309020205020404" pitchFamily="49" charset="0"/>
              <a:buChar char="o"/>
              <a:tabLst>
                <a:tab pos="685800" algn="l"/>
              </a:tabLst>
              <a:defRPr/>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eaLnBrk="1" fontAlgn="auto" latinLnBrk="0" hangingPunct="1">
              <a:lnSpc>
                <a:spcPct val="107000"/>
              </a:lnSpc>
              <a:spcBef>
                <a:spcPts val="0"/>
              </a:spcBef>
              <a:spcAft>
                <a:spcPts val="0"/>
              </a:spcAft>
              <a:buClrTx/>
              <a:buSzTx/>
              <a:buFont typeface="Courier New" panose="02070309020205020404" pitchFamily="49" charset="0"/>
              <a:buChar char="o"/>
              <a:tabLst>
                <a:tab pos="685800" algn="l"/>
              </a:tabLst>
              <a:defRPr/>
            </a:pPr>
            <a:r>
              <a:rPr lang="en-US" sz="1100">
                <a:effectLst/>
                <a:latin typeface="Calibri" panose="020F0502020204030204" pitchFamily="34" charset="0"/>
                <a:ea typeface="Calibri" panose="020F0502020204030204" pitchFamily="34" charset="0"/>
                <a:cs typeface="Times New Roman" panose="02020603050405020304" pitchFamily="18" charset="0"/>
              </a:rPr>
              <a:t>Veterans have an opportunity to ear a max of 164 draws for an average of $501 in earnings.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399059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1">
                <a:effectLst/>
                <a:latin typeface="Calibri" panose="020F0502020204030204" pitchFamily="34" charset="0"/>
                <a:cs typeface="Times New Roman" panose="02020603050405020304" pitchFamily="18" charset="0"/>
              </a:rPr>
              <a:t>Implementation Concerns:  </a:t>
            </a:r>
          </a:p>
          <a:p>
            <a:r>
              <a:rPr lang="en-US" sz="1800" b="1">
                <a:effectLst/>
                <a:latin typeface="Calibri" panose="020F0502020204030204" pitchFamily="34" charset="0"/>
                <a:cs typeface="Times New Roman" panose="02020603050405020304" pitchFamily="18" charset="0"/>
              </a:rPr>
              <a:t>Tracking</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a:t>Can be hard to track what day folks are on &amp; how many draws they have earned – need tracking system</a:t>
            </a:r>
          </a:p>
          <a:p>
            <a:pPr marL="0" marR="0" lvl="0" indent="0" defTabSz="91440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800"/>
              <a:t> </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a:t>We use our weekly team meeting as a touch point to talk about CM cases</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800"/>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have a “CM Team Chat Group” so we can communicate b/w dispensary pharmacist &amp; CM clinicians (i.e., CM vets expected for the day, # of draws, etc.)</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also cue our pharmacy staff using alters in our methadone dosing software system	</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marR="0" lvl="2" indent="-285750">
              <a:lnSpc>
                <a:spcPct val="107000"/>
              </a:lnSpc>
              <a:spcBef>
                <a:spcPts val="0"/>
              </a:spcBef>
              <a:spcAft>
                <a:spcPts val="0"/>
              </a:spcAft>
              <a:buFont typeface="Courier New" panose="02070309020205020404" pitchFamily="49" charset="0"/>
              <a:buChar char="o"/>
              <a:tabLst>
                <a:tab pos="6858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We’re a smaller program (approx. 110-112 enrolled; approx. 15 new admission per year). Consideration for if you’re program is much larger or you have more admissions… </a:t>
            </a:r>
          </a:p>
          <a:p>
            <a:pPr marL="285750" indent="-285750">
              <a:buFont typeface="Courier New" panose="02070309020205020404" pitchFamily="49" charset="0"/>
              <a:buChar char="o"/>
            </a:pPr>
            <a:endParaRPr lang="en-US" sz="1800" b="1">
              <a:effectLst/>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800" b="1">
                <a:effectLst/>
                <a:latin typeface="Calibri" panose="020F0502020204030204" pitchFamily="34" charset="0"/>
                <a:cs typeface="Times New Roman" panose="02020603050405020304" pitchFamily="18" charset="0"/>
              </a:rPr>
              <a:t>Staff</a:t>
            </a:r>
          </a:p>
          <a:p>
            <a:pPr marL="285750" indent="-285750">
              <a:buFont typeface="Courier New" panose="02070309020205020404" pitchFamily="49" charset="0"/>
              <a:buChar char="o"/>
            </a:pPr>
            <a:r>
              <a:rPr lang="en-US" sz="1800">
                <a:effectLst/>
                <a:latin typeface="Calibri" panose="020F0502020204030204" pitchFamily="34" charset="0"/>
                <a:cs typeface="Times New Roman" panose="02020603050405020304" pitchFamily="18" charset="0"/>
              </a:rPr>
              <a:t>Need “buy in” and investment from staff willing to implement CM </a:t>
            </a:r>
          </a:p>
          <a:p>
            <a:pPr marL="285750" indent="-285750">
              <a:buFont typeface="Courier New" panose="02070309020205020404" pitchFamily="49" charset="0"/>
              <a:buChar char="o"/>
            </a:pPr>
            <a:endParaRPr lang="en-US" sz="1800">
              <a:effectLst/>
              <a:latin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800" b="1">
                <a:effectLst/>
                <a:latin typeface="Calibri" panose="020F0502020204030204" pitchFamily="34" charset="0"/>
                <a:cs typeface="Times New Roman" panose="02020603050405020304" pitchFamily="18" charset="0"/>
              </a:rPr>
              <a:t>Regular check-ins/consultation</a:t>
            </a:r>
            <a:endParaRPr lang="en-US" sz="1800">
              <a:effectLst/>
              <a:latin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1800">
                <a:effectLst/>
                <a:latin typeface="Calibri" panose="020F0502020204030204" pitchFamily="34" charset="0"/>
                <a:cs typeface="Times New Roman" panose="02020603050405020304" pitchFamily="18" charset="0"/>
              </a:rPr>
              <a:t>In the context of the “day-to-day” challenges of working in an OTP (i.e., drop-in appointments, crises, folks wanting to leave prior to CM draws, or vets calling to say they can’t make it), ensuring staff are adhering to the protocol (i.e., maintaining fidelity)</a:t>
            </a:r>
          </a:p>
          <a:p>
            <a:pPr marL="285750" indent="-285750">
              <a:buFont typeface="Courier New" panose="02070309020205020404" pitchFamily="49" charset="0"/>
              <a:buChar char="o"/>
            </a:pPr>
            <a:endParaRPr lang="en-US" sz="1800">
              <a:effectLst/>
              <a:latin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r>
              <a:rPr lang="en-US" sz="1800">
                <a:effectLst/>
                <a:latin typeface="Calibri" panose="020F0502020204030204" pitchFamily="34" charset="0"/>
                <a:cs typeface="Times New Roman" panose="02020603050405020304" pitchFamily="18" charset="0"/>
              </a:rPr>
              <a:t>We have a monthly consultation call with CM expert to trouble shoot</a:t>
            </a:r>
          </a:p>
          <a:p>
            <a:endParaRPr lang="en-US"/>
          </a:p>
          <a:p>
            <a:endParaRPr lang="en-US"/>
          </a:p>
        </p:txBody>
      </p:sp>
    </p:spTree>
    <p:extLst>
      <p:ext uri="{BB962C8B-B14F-4D97-AF65-F5344CB8AC3E}">
        <p14:creationId xmlns:p14="http://schemas.microsoft.com/office/powerpoint/2010/main" val="1184617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3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 name="Title Text"/>
          <p:cNvSpPr txBox="1">
            <a:spLocks noGrp="1"/>
          </p:cNvSpPr>
          <p:nvPr>
            <p:ph type="title"/>
          </p:nvPr>
        </p:nvSpPr>
        <p:spPr>
          <a:xfrm>
            <a:off x="773720" y="2131620"/>
            <a:ext cx="6109683" cy="1983627"/>
          </a:xfrm>
          <a:prstGeom prst="rect">
            <a:avLst/>
          </a:prstGeom>
        </p:spPr>
        <p:txBody>
          <a:bodyPr anchor="b"/>
          <a:lstStyle>
            <a:lvl1pPr algn="l" defTabSz="914400">
              <a:lnSpc>
                <a:spcPct val="90000"/>
              </a:lnSpc>
              <a:defRPr sz="4000"/>
            </a:lvl1pPr>
          </a:lstStyle>
          <a:p>
            <a:r>
              <a:t>Title Text</a:t>
            </a:r>
          </a:p>
        </p:txBody>
      </p:sp>
      <p:sp>
        <p:nvSpPr>
          <p:cNvPr id="18" name="Body Level One…"/>
          <p:cNvSpPr txBox="1">
            <a:spLocks noGrp="1"/>
          </p:cNvSpPr>
          <p:nvPr>
            <p:ph type="body" sz="quarter" idx="1"/>
          </p:nvPr>
        </p:nvSpPr>
        <p:spPr>
          <a:xfrm>
            <a:off x="773720" y="4459463"/>
            <a:ext cx="6109683" cy="1131743"/>
          </a:xfrm>
          <a:prstGeom prst="rect">
            <a:avLst/>
          </a:prstGeom>
        </p:spPr>
        <p:txBody>
          <a:bodyPr/>
          <a:lstStyle>
            <a:lvl1pPr marL="0" indent="0" defTabSz="914400">
              <a:lnSpc>
                <a:spcPct val="90000"/>
              </a:lnSpc>
              <a:spcBef>
                <a:spcPts val="1000"/>
              </a:spcBef>
              <a:buSzTx/>
              <a:buFontTx/>
              <a:buNone/>
              <a:defRPr sz="2000" i="1">
                <a:solidFill>
                  <a:srgbClr val="FFFFFF"/>
                </a:solidFill>
              </a:defRPr>
            </a:lvl1pPr>
            <a:lvl2pPr marL="0" indent="0" defTabSz="914400">
              <a:lnSpc>
                <a:spcPct val="90000"/>
              </a:lnSpc>
              <a:spcBef>
                <a:spcPts val="1000"/>
              </a:spcBef>
              <a:buSzTx/>
              <a:buFontTx/>
              <a:buNone/>
              <a:defRPr sz="2000" i="1">
                <a:solidFill>
                  <a:srgbClr val="FFFFFF"/>
                </a:solidFill>
              </a:defRPr>
            </a:lvl2pPr>
            <a:lvl3pPr marL="0" indent="0" defTabSz="914400">
              <a:lnSpc>
                <a:spcPct val="90000"/>
              </a:lnSpc>
              <a:spcBef>
                <a:spcPts val="1000"/>
              </a:spcBef>
              <a:buSzTx/>
              <a:buFontTx/>
              <a:buNone/>
              <a:defRPr sz="2000" i="1">
                <a:solidFill>
                  <a:srgbClr val="FFFFFF"/>
                </a:solidFill>
              </a:defRPr>
            </a:lvl3pPr>
            <a:lvl4pPr marL="0" indent="0" defTabSz="914400">
              <a:lnSpc>
                <a:spcPct val="90000"/>
              </a:lnSpc>
              <a:spcBef>
                <a:spcPts val="1000"/>
              </a:spcBef>
              <a:buSzTx/>
              <a:buFontTx/>
              <a:buNone/>
              <a:defRPr sz="2000" i="1">
                <a:solidFill>
                  <a:srgbClr val="FFFFFF"/>
                </a:solidFill>
              </a:defRPr>
            </a:lvl4pPr>
            <a:lvl5pPr marL="0" indent="0" defTabSz="914400">
              <a:lnSpc>
                <a:spcPct val="90000"/>
              </a:lnSpc>
              <a:spcBef>
                <a:spcPts val="1000"/>
              </a:spcBef>
              <a:buSzTx/>
              <a:buFontTx/>
              <a:buNone/>
              <a:defRPr sz="2000"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 name="Straight Connector 8"/>
          <p:cNvSpPr/>
          <p:nvPr/>
        </p:nvSpPr>
        <p:spPr>
          <a:xfrm>
            <a:off x="805272" y="4255558"/>
            <a:ext cx="3641579" cy="3"/>
          </a:xfrm>
          <a:prstGeom prst="line">
            <a:avLst/>
          </a:prstGeom>
          <a:ln w="44450">
            <a:solidFill>
              <a:srgbClr val="0194D3"/>
            </a:solidFill>
            <a:miter/>
          </a:ln>
        </p:spPr>
        <p:txBody>
          <a:bodyPr lIns="45718" tIns="45718" rIns="45718" bIns="45718"/>
          <a:lstStyle/>
          <a:p>
            <a:endParaRPr/>
          </a:p>
        </p:txBody>
      </p:sp>
      <p:sp>
        <p:nvSpPr>
          <p:cNvPr id="20" name="Slide Number"/>
          <p:cNvSpPr txBox="1">
            <a:spLocks noGrp="1"/>
          </p:cNvSpPr>
          <p:nvPr>
            <p:ph type="sldNum" sz="quarter" idx="2"/>
          </p:nvPr>
        </p:nvSpPr>
        <p:spPr>
          <a:xfrm>
            <a:off x="8621163" y="6242097"/>
            <a:ext cx="232874" cy="228507"/>
          </a:xfrm>
          <a:prstGeom prst="rect">
            <a:avLst/>
          </a:prstGeom>
        </p:spPr>
        <p:txBody>
          <a:bodyPr/>
          <a:lstStyle>
            <a:lvl1pPr algn="ctr">
              <a:defRPr sz="1000" b="1">
                <a:solidFill>
                  <a:srgbClr val="00467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13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7" name="Click to edit Slide Master Style"/>
          <p:cNvSpPr txBox="1">
            <a:spLocks noGrp="1"/>
          </p:cNvSpPr>
          <p:nvPr>
            <p:ph type="title" hasCustomPrompt="1"/>
          </p:nvPr>
        </p:nvSpPr>
        <p:spPr>
          <a:prstGeom prst="rect">
            <a:avLst/>
          </a:prstGeom>
        </p:spPr>
        <p:txBody>
          <a:bodyPr/>
          <a:lstStyle/>
          <a:p>
            <a:r>
              <a:t>Click to edit Slide Master Style</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45" name="Click to edit Slide Master Style"/>
          <p:cNvSpPr txBox="1">
            <a:spLocks noGrp="1"/>
          </p:cNvSpPr>
          <p:nvPr>
            <p:ph type="title" hasCustomPrompt="1"/>
          </p:nvPr>
        </p:nvSpPr>
        <p:spPr>
          <a:prstGeom prst="rect">
            <a:avLst/>
          </a:prstGeom>
        </p:spPr>
        <p:txBody>
          <a:bodyPr/>
          <a:lstStyle/>
          <a:p>
            <a:r>
              <a:t>Click to edit Slide Master Style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grpSp>
        <p:nvGrpSpPr>
          <p:cNvPr id="157" name="Group 3"/>
          <p:cNvGrpSpPr/>
          <p:nvPr/>
        </p:nvGrpSpPr>
        <p:grpSpPr>
          <a:xfrm>
            <a:off x="0" y="6140676"/>
            <a:ext cx="12192000" cy="731845"/>
            <a:chOff x="0" y="-1"/>
            <a:chExt cx="12192000" cy="731843"/>
          </a:xfrm>
        </p:grpSpPr>
        <p:sp>
          <p:nvSpPr>
            <p:cNvPr id="153" name="Rectangle 7"/>
            <p:cNvSpPr/>
            <p:nvPr/>
          </p:nvSpPr>
          <p:spPr>
            <a:xfrm>
              <a:off x="0" y="-2"/>
              <a:ext cx="12192000" cy="731845"/>
            </a:xfrm>
            <a:prstGeom prst="rect">
              <a:avLst/>
            </a:prstGeom>
            <a:solidFill>
              <a:srgbClr val="002F56"/>
            </a:solidFill>
            <a:ln w="12700" cap="flat">
              <a:noFill/>
              <a:miter lim="400000"/>
            </a:ln>
            <a:effectLst/>
          </p:spPr>
          <p:txBody>
            <a:bodyPr wrap="square" lIns="45718" tIns="45718" rIns="45718" bIns="45718" numCol="1" anchor="ctr">
              <a:noAutofit/>
            </a:bodyPr>
            <a:lstStyle/>
            <a:p>
              <a:pPr algn="ctr" defTabSz="457200">
                <a:defRPr>
                  <a:solidFill>
                    <a:srgbClr val="FFFFFF"/>
                  </a:solidFill>
                </a:defRPr>
              </a:pPr>
              <a:endParaRPr/>
            </a:p>
          </p:txBody>
        </p:sp>
        <p:pic>
          <p:nvPicPr>
            <p:cNvPr id="154" name="Picture 2" descr="Picture 2"/>
            <p:cNvPicPr>
              <a:picLocks noChangeAspect="1"/>
            </p:cNvPicPr>
            <p:nvPr/>
          </p:nvPicPr>
          <p:blipFill>
            <a:blip r:embed="rId2"/>
            <a:stretch>
              <a:fillRect/>
            </a:stretch>
          </p:blipFill>
          <p:spPr>
            <a:xfrm>
              <a:off x="203198" y="31519"/>
              <a:ext cx="2716747" cy="548644"/>
            </a:xfrm>
            <a:prstGeom prst="rect">
              <a:avLst/>
            </a:prstGeom>
            <a:ln w="12700" cap="flat">
              <a:noFill/>
              <a:miter lim="400000"/>
            </a:ln>
            <a:effectLst/>
          </p:spPr>
        </p:pic>
        <p:pic>
          <p:nvPicPr>
            <p:cNvPr id="155" name="Picture 10" descr="Picture 10"/>
            <p:cNvPicPr>
              <a:picLocks noChangeAspect="1"/>
            </p:cNvPicPr>
            <p:nvPr/>
          </p:nvPicPr>
          <p:blipFill>
            <a:blip r:embed="rId3"/>
            <a:stretch>
              <a:fillRect/>
            </a:stretch>
          </p:blipFill>
          <p:spPr>
            <a:xfrm>
              <a:off x="8266544" y="43525"/>
              <a:ext cx="3417458" cy="641712"/>
            </a:xfrm>
            <a:prstGeom prst="rect">
              <a:avLst/>
            </a:prstGeom>
            <a:ln w="12700" cap="flat">
              <a:noFill/>
              <a:miter lim="400000"/>
            </a:ln>
            <a:effectLst/>
          </p:spPr>
        </p:pic>
        <p:sp>
          <p:nvSpPr>
            <p:cNvPr id="156" name="TextBox 8"/>
            <p:cNvSpPr txBox="1"/>
            <p:nvPr/>
          </p:nvSpPr>
          <p:spPr>
            <a:xfrm>
              <a:off x="4008118" y="195587"/>
              <a:ext cx="3870963" cy="33308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lvl1pPr algn="ctr">
                <a:defRPr b="1">
                  <a:solidFill>
                    <a:srgbClr val="C00000"/>
                  </a:solidFill>
                </a:defRPr>
              </a:lvl1pPr>
            </a:lstStyle>
            <a:p>
              <a:r>
                <a:t>FOR VA INTERNAL USE ONLY</a:t>
              </a:r>
            </a:p>
          </p:txBody>
        </p:sp>
      </p:grpSp>
      <p:sp>
        <p:nvSpPr>
          <p:cNvPr id="158" name="Title Text"/>
          <p:cNvSpPr txBox="1">
            <a:spLocks noGrp="1"/>
          </p:cNvSpPr>
          <p:nvPr>
            <p:ph type="title"/>
          </p:nvPr>
        </p:nvSpPr>
        <p:spPr>
          <a:xfrm>
            <a:off x="609606" y="273142"/>
            <a:ext cx="4011087" cy="1162051"/>
          </a:xfrm>
          <a:prstGeom prst="rect">
            <a:avLst/>
          </a:prstGeom>
        </p:spPr>
        <p:txBody>
          <a:bodyPr anchor="b"/>
          <a:lstStyle>
            <a:lvl1pPr algn="l">
              <a:defRPr sz="2000">
                <a:solidFill>
                  <a:srgbClr val="000000"/>
                </a:solidFill>
              </a:defRPr>
            </a:lvl1pPr>
          </a:lstStyle>
          <a:p>
            <a:r>
              <a:t>Title Text</a:t>
            </a:r>
          </a:p>
        </p:txBody>
      </p:sp>
      <p:sp>
        <p:nvSpPr>
          <p:cNvPr id="159" name="Body Level One…"/>
          <p:cNvSpPr txBox="1">
            <a:spLocks noGrp="1"/>
          </p:cNvSpPr>
          <p:nvPr>
            <p:ph type="body" idx="1"/>
          </p:nvPr>
        </p:nvSpPr>
        <p:spPr>
          <a:xfrm>
            <a:off x="4766857" y="273056"/>
            <a:ext cx="6815668"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0" name="Text Placeholder 3"/>
          <p:cNvSpPr>
            <a:spLocks noGrp="1"/>
          </p:cNvSpPr>
          <p:nvPr>
            <p:ph type="body" sz="half" idx="21"/>
          </p:nvPr>
        </p:nvSpPr>
        <p:spPr>
          <a:xfrm>
            <a:off x="609605" y="1435106"/>
            <a:ext cx="4011088" cy="4691063"/>
          </a:xfrm>
          <a:prstGeom prst="rect">
            <a:avLst/>
          </a:prstGeom>
        </p:spPr>
        <p:txBody>
          <a:bodyPr/>
          <a:lstStyle/>
          <a:p>
            <a:endParaRPr/>
          </a:p>
        </p:txBody>
      </p:sp>
      <p:sp>
        <p:nvSpPr>
          <p:cNvPr id="1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grpSp>
        <p:nvGrpSpPr>
          <p:cNvPr id="172" name="Group 3"/>
          <p:cNvGrpSpPr/>
          <p:nvPr/>
        </p:nvGrpSpPr>
        <p:grpSpPr>
          <a:xfrm>
            <a:off x="0" y="6140676"/>
            <a:ext cx="12192000" cy="731845"/>
            <a:chOff x="0" y="-1"/>
            <a:chExt cx="12192000" cy="731843"/>
          </a:xfrm>
        </p:grpSpPr>
        <p:sp>
          <p:nvSpPr>
            <p:cNvPr id="168" name="Rectangle 7"/>
            <p:cNvSpPr/>
            <p:nvPr/>
          </p:nvSpPr>
          <p:spPr>
            <a:xfrm>
              <a:off x="0" y="-2"/>
              <a:ext cx="12192000" cy="731845"/>
            </a:xfrm>
            <a:prstGeom prst="rect">
              <a:avLst/>
            </a:prstGeom>
            <a:solidFill>
              <a:srgbClr val="002F56"/>
            </a:solidFill>
            <a:ln w="12700" cap="flat">
              <a:noFill/>
              <a:miter lim="400000"/>
            </a:ln>
            <a:effectLst/>
          </p:spPr>
          <p:txBody>
            <a:bodyPr wrap="square" lIns="45718" tIns="45718" rIns="45718" bIns="45718" numCol="1" anchor="ctr">
              <a:noAutofit/>
            </a:bodyPr>
            <a:lstStyle/>
            <a:p>
              <a:pPr algn="ctr" defTabSz="457200">
                <a:defRPr>
                  <a:solidFill>
                    <a:srgbClr val="FFFFFF"/>
                  </a:solidFill>
                </a:defRPr>
              </a:pPr>
              <a:endParaRPr/>
            </a:p>
          </p:txBody>
        </p:sp>
        <p:pic>
          <p:nvPicPr>
            <p:cNvPr id="169" name="Picture 2" descr="Picture 2"/>
            <p:cNvPicPr>
              <a:picLocks noChangeAspect="1"/>
            </p:cNvPicPr>
            <p:nvPr/>
          </p:nvPicPr>
          <p:blipFill>
            <a:blip r:embed="rId2"/>
            <a:stretch>
              <a:fillRect/>
            </a:stretch>
          </p:blipFill>
          <p:spPr>
            <a:xfrm>
              <a:off x="203198" y="31519"/>
              <a:ext cx="2716747" cy="548644"/>
            </a:xfrm>
            <a:prstGeom prst="rect">
              <a:avLst/>
            </a:prstGeom>
            <a:ln w="12700" cap="flat">
              <a:noFill/>
              <a:miter lim="400000"/>
            </a:ln>
            <a:effectLst/>
          </p:spPr>
        </p:pic>
        <p:pic>
          <p:nvPicPr>
            <p:cNvPr id="170" name="Picture 10" descr="Picture 10"/>
            <p:cNvPicPr>
              <a:picLocks noChangeAspect="1"/>
            </p:cNvPicPr>
            <p:nvPr/>
          </p:nvPicPr>
          <p:blipFill>
            <a:blip r:embed="rId3"/>
            <a:stretch>
              <a:fillRect/>
            </a:stretch>
          </p:blipFill>
          <p:spPr>
            <a:xfrm>
              <a:off x="8266544" y="43525"/>
              <a:ext cx="3417458" cy="641712"/>
            </a:xfrm>
            <a:prstGeom prst="rect">
              <a:avLst/>
            </a:prstGeom>
            <a:ln w="12700" cap="flat">
              <a:noFill/>
              <a:miter lim="400000"/>
            </a:ln>
            <a:effectLst/>
          </p:spPr>
        </p:pic>
        <p:sp>
          <p:nvSpPr>
            <p:cNvPr id="171" name="TextBox 8"/>
            <p:cNvSpPr txBox="1"/>
            <p:nvPr/>
          </p:nvSpPr>
          <p:spPr>
            <a:xfrm>
              <a:off x="4008118" y="195587"/>
              <a:ext cx="3870963" cy="33308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lvl1pPr algn="ctr">
                <a:defRPr b="1">
                  <a:solidFill>
                    <a:srgbClr val="C00000"/>
                  </a:solidFill>
                </a:defRPr>
              </a:lvl1pPr>
            </a:lstStyle>
            <a:p>
              <a:r>
                <a:t>FOR VA INTERNAL USE ONLY</a:t>
              </a:r>
            </a:p>
          </p:txBody>
        </p:sp>
      </p:gr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grpSp>
        <p:nvGrpSpPr>
          <p:cNvPr id="184" name="Group 3"/>
          <p:cNvGrpSpPr/>
          <p:nvPr/>
        </p:nvGrpSpPr>
        <p:grpSpPr>
          <a:xfrm>
            <a:off x="0" y="6140676"/>
            <a:ext cx="12192000" cy="731845"/>
            <a:chOff x="0" y="-1"/>
            <a:chExt cx="12192000" cy="731843"/>
          </a:xfrm>
        </p:grpSpPr>
        <p:sp>
          <p:nvSpPr>
            <p:cNvPr id="180" name="Rectangle 7"/>
            <p:cNvSpPr/>
            <p:nvPr/>
          </p:nvSpPr>
          <p:spPr>
            <a:xfrm>
              <a:off x="0" y="-2"/>
              <a:ext cx="12192000" cy="731845"/>
            </a:xfrm>
            <a:prstGeom prst="rect">
              <a:avLst/>
            </a:prstGeom>
            <a:solidFill>
              <a:srgbClr val="002F56"/>
            </a:solidFill>
            <a:ln w="12700" cap="flat">
              <a:noFill/>
              <a:miter lim="400000"/>
            </a:ln>
            <a:effectLst/>
          </p:spPr>
          <p:txBody>
            <a:bodyPr wrap="square" lIns="45718" tIns="45718" rIns="45718" bIns="45718" numCol="1" anchor="ctr">
              <a:noAutofit/>
            </a:bodyPr>
            <a:lstStyle/>
            <a:p>
              <a:pPr algn="ctr" defTabSz="457200">
                <a:defRPr>
                  <a:solidFill>
                    <a:srgbClr val="FFFFFF"/>
                  </a:solidFill>
                </a:defRPr>
              </a:pPr>
              <a:endParaRPr/>
            </a:p>
          </p:txBody>
        </p:sp>
        <p:pic>
          <p:nvPicPr>
            <p:cNvPr id="181" name="Picture 2" descr="Picture 2"/>
            <p:cNvPicPr>
              <a:picLocks noChangeAspect="1"/>
            </p:cNvPicPr>
            <p:nvPr/>
          </p:nvPicPr>
          <p:blipFill>
            <a:blip r:embed="rId2"/>
            <a:stretch>
              <a:fillRect/>
            </a:stretch>
          </p:blipFill>
          <p:spPr>
            <a:xfrm>
              <a:off x="203198" y="31519"/>
              <a:ext cx="2716747" cy="548644"/>
            </a:xfrm>
            <a:prstGeom prst="rect">
              <a:avLst/>
            </a:prstGeom>
            <a:ln w="12700" cap="flat">
              <a:noFill/>
              <a:miter lim="400000"/>
            </a:ln>
            <a:effectLst/>
          </p:spPr>
        </p:pic>
        <p:pic>
          <p:nvPicPr>
            <p:cNvPr id="182" name="Picture 10" descr="Picture 10"/>
            <p:cNvPicPr>
              <a:picLocks noChangeAspect="1"/>
            </p:cNvPicPr>
            <p:nvPr/>
          </p:nvPicPr>
          <p:blipFill>
            <a:blip r:embed="rId3"/>
            <a:stretch>
              <a:fillRect/>
            </a:stretch>
          </p:blipFill>
          <p:spPr>
            <a:xfrm>
              <a:off x="8266544" y="43525"/>
              <a:ext cx="3417458" cy="641712"/>
            </a:xfrm>
            <a:prstGeom prst="rect">
              <a:avLst/>
            </a:prstGeom>
            <a:ln w="12700" cap="flat">
              <a:noFill/>
              <a:miter lim="400000"/>
            </a:ln>
            <a:effectLst/>
          </p:spPr>
        </p:pic>
        <p:sp>
          <p:nvSpPr>
            <p:cNvPr id="183" name="TextBox 8"/>
            <p:cNvSpPr txBox="1"/>
            <p:nvPr/>
          </p:nvSpPr>
          <p:spPr>
            <a:xfrm>
              <a:off x="4008118" y="195587"/>
              <a:ext cx="3870963" cy="33308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lvl1pPr algn="ctr">
                <a:defRPr b="1">
                  <a:solidFill>
                    <a:srgbClr val="C00000"/>
                  </a:solidFill>
                </a:defRPr>
              </a:lvl1pPr>
            </a:lstStyle>
            <a:p>
              <a:r>
                <a:t>FOR VA INTERNAL USE ONLY</a:t>
              </a:r>
            </a:p>
          </p:txBody>
        </p:sp>
      </p:grpSp>
      <p:sp>
        <p:nvSpPr>
          <p:cNvPr id="185" name="Title Text"/>
          <p:cNvSpPr txBox="1">
            <a:spLocks noGrp="1"/>
          </p:cNvSpPr>
          <p:nvPr>
            <p:ph type="title"/>
          </p:nvPr>
        </p:nvSpPr>
        <p:spPr>
          <a:xfrm>
            <a:off x="609600" y="274635"/>
            <a:ext cx="10972800" cy="1143003"/>
          </a:xfrm>
          <a:prstGeom prst="rect">
            <a:avLst/>
          </a:prstGeom>
        </p:spPr>
        <p:txBody>
          <a:bodyPr/>
          <a:lstStyle>
            <a:lvl1pPr>
              <a:defRPr sz="4400" b="0">
                <a:solidFill>
                  <a:srgbClr val="000000"/>
                </a:solidFill>
              </a:defRPr>
            </a:lvl1pPr>
          </a:lstStyle>
          <a:p>
            <a:r>
              <a:t>Title Text</a:t>
            </a:r>
          </a:p>
        </p:txBody>
      </p:sp>
      <p:sp>
        <p:nvSpPr>
          <p:cNvPr id="186" name="Slide Number"/>
          <p:cNvSpPr txBox="1">
            <a:spLocks noGrp="1"/>
          </p:cNvSpPr>
          <p:nvPr>
            <p:ph type="sldNum" sz="quarter" idx="2"/>
          </p:nvPr>
        </p:nvSpPr>
        <p:spPr>
          <a:prstGeom prst="rect">
            <a:avLst/>
          </a:prstGeom>
        </p:spPr>
        <p:txBody>
          <a:bodyPr/>
          <a:lstStyle>
            <a:lvl1pPr defTabSz="457200"/>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197" name="Group 3"/>
          <p:cNvGrpSpPr/>
          <p:nvPr/>
        </p:nvGrpSpPr>
        <p:grpSpPr>
          <a:xfrm>
            <a:off x="0" y="6140676"/>
            <a:ext cx="12192000" cy="731845"/>
            <a:chOff x="0" y="-1"/>
            <a:chExt cx="12192000" cy="731843"/>
          </a:xfrm>
        </p:grpSpPr>
        <p:sp>
          <p:nvSpPr>
            <p:cNvPr id="193" name="Rectangle 7"/>
            <p:cNvSpPr/>
            <p:nvPr/>
          </p:nvSpPr>
          <p:spPr>
            <a:xfrm>
              <a:off x="0" y="-2"/>
              <a:ext cx="12192000" cy="731845"/>
            </a:xfrm>
            <a:prstGeom prst="rect">
              <a:avLst/>
            </a:prstGeom>
            <a:solidFill>
              <a:srgbClr val="002F56"/>
            </a:solidFill>
            <a:ln w="12700" cap="flat">
              <a:noFill/>
              <a:miter lim="400000"/>
            </a:ln>
            <a:effectLst/>
          </p:spPr>
          <p:txBody>
            <a:bodyPr wrap="square" lIns="45718" tIns="45718" rIns="45718" bIns="45718" numCol="1" anchor="ctr">
              <a:noAutofit/>
            </a:bodyPr>
            <a:lstStyle/>
            <a:p>
              <a:pPr algn="ctr" defTabSz="457200">
                <a:defRPr>
                  <a:solidFill>
                    <a:srgbClr val="FFFFFF"/>
                  </a:solidFill>
                </a:defRPr>
              </a:pPr>
              <a:endParaRPr/>
            </a:p>
          </p:txBody>
        </p:sp>
        <p:pic>
          <p:nvPicPr>
            <p:cNvPr id="194" name="Picture 2" descr="Picture 2"/>
            <p:cNvPicPr>
              <a:picLocks noChangeAspect="1"/>
            </p:cNvPicPr>
            <p:nvPr/>
          </p:nvPicPr>
          <p:blipFill>
            <a:blip r:embed="rId2"/>
            <a:stretch>
              <a:fillRect/>
            </a:stretch>
          </p:blipFill>
          <p:spPr>
            <a:xfrm>
              <a:off x="203198" y="31519"/>
              <a:ext cx="2716747" cy="548644"/>
            </a:xfrm>
            <a:prstGeom prst="rect">
              <a:avLst/>
            </a:prstGeom>
            <a:ln w="12700" cap="flat">
              <a:noFill/>
              <a:miter lim="400000"/>
            </a:ln>
            <a:effectLst/>
          </p:spPr>
        </p:pic>
        <p:pic>
          <p:nvPicPr>
            <p:cNvPr id="195" name="Picture 10" descr="Picture 10"/>
            <p:cNvPicPr>
              <a:picLocks noChangeAspect="1"/>
            </p:cNvPicPr>
            <p:nvPr/>
          </p:nvPicPr>
          <p:blipFill>
            <a:blip r:embed="rId3"/>
            <a:stretch>
              <a:fillRect/>
            </a:stretch>
          </p:blipFill>
          <p:spPr>
            <a:xfrm>
              <a:off x="8266544" y="43525"/>
              <a:ext cx="3417458" cy="641712"/>
            </a:xfrm>
            <a:prstGeom prst="rect">
              <a:avLst/>
            </a:prstGeom>
            <a:ln w="12700" cap="flat">
              <a:noFill/>
              <a:miter lim="400000"/>
            </a:ln>
            <a:effectLst/>
          </p:spPr>
        </p:pic>
        <p:sp>
          <p:nvSpPr>
            <p:cNvPr id="196" name="TextBox 8"/>
            <p:cNvSpPr txBox="1"/>
            <p:nvPr/>
          </p:nvSpPr>
          <p:spPr>
            <a:xfrm>
              <a:off x="4008118" y="195587"/>
              <a:ext cx="3870963" cy="33308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lvl1pPr algn="ctr">
                <a:defRPr b="1">
                  <a:solidFill>
                    <a:srgbClr val="C00000"/>
                  </a:solidFill>
                </a:defRPr>
              </a:lvl1pPr>
            </a:lstStyle>
            <a:p>
              <a:r>
                <a:t>FOR VA INTERNAL USE ONLY</a:t>
              </a:r>
            </a:p>
          </p:txBody>
        </p:sp>
      </p:grpSp>
      <p:sp>
        <p:nvSpPr>
          <p:cNvPr id="198" name="Body Level One…"/>
          <p:cNvSpPr txBox="1">
            <a:spLocks noGrp="1"/>
          </p:cNvSpPr>
          <p:nvPr>
            <p:ph type="body" sz="quarter" idx="1"/>
          </p:nvPr>
        </p:nvSpPr>
        <p:spPr>
          <a:xfrm>
            <a:off x="839787" y="1826452"/>
            <a:ext cx="5157792" cy="576779"/>
          </a:xfrm>
          <a:prstGeom prst="rect">
            <a:avLst/>
          </a:prstGeom>
        </p:spPr>
        <p:txBody>
          <a:bodyPr anchor="b"/>
          <a:lstStyle>
            <a:lvl1pPr marL="0" indent="0">
              <a:spcBef>
                <a:spcPts val="400"/>
              </a:spcBef>
              <a:buSzTx/>
              <a:buFontTx/>
              <a:buNone/>
              <a:defRPr sz="1800" b="1"/>
            </a:lvl1pPr>
            <a:lvl2pPr marL="0" indent="0">
              <a:spcBef>
                <a:spcPts val="400"/>
              </a:spcBef>
              <a:buSzTx/>
              <a:buFontTx/>
              <a:buNone/>
              <a:defRPr sz="1800" b="1"/>
            </a:lvl2pPr>
            <a:lvl3pPr marL="0" indent="0">
              <a:spcBef>
                <a:spcPts val="400"/>
              </a:spcBef>
              <a:buSzTx/>
              <a:buFontTx/>
              <a:buNone/>
              <a:defRPr sz="1800" b="1"/>
            </a:lvl3pPr>
            <a:lvl4pPr marL="0" indent="0">
              <a:spcBef>
                <a:spcPts val="400"/>
              </a:spcBef>
              <a:buSzTx/>
              <a:buFontTx/>
              <a:buNone/>
              <a:defRPr sz="1800" b="1"/>
            </a:lvl4pPr>
            <a:lvl5pPr marL="0" indent="0">
              <a:spcBef>
                <a:spcPts val="400"/>
              </a:spcBef>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199" name="Text Placeholder 4"/>
          <p:cNvSpPr>
            <a:spLocks noGrp="1"/>
          </p:cNvSpPr>
          <p:nvPr>
            <p:ph type="body" sz="quarter" idx="21"/>
          </p:nvPr>
        </p:nvSpPr>
        <p:spPr>
          <a:xfrm>
            <a:off x="6172201" y="1826452"/>
            <a:ext cx="5183190" cy="576779"/>
          </a:xfrm>
          <a:prstGeom prst="rect">
            <a:avLst/>
          </a:prstGeom>
        </p:spPr>
        <p:txBody>
          <a:bodyPr anchor="b"/>
          <a:lstStyle/>
          <a:p>
            <a:endParaRPr/>
          </a:p>
        </p:txBody>
      </p:sp>
      <p:sp>
        <p:nvSpPr>
          <p:cNvPr id="200" name="Title Text"/>
          <p:cNvSpPr txBox="1">
            <a:spLocks noGrp="1"/>
          </p:cNvSpPr>
          <p:nvPr>
            <p:ph type="title"/>
          </p:nvPr>
        </p:nvSpPr>
        <p:spPr>
          <a:xfrm>
            <a:off x="839787" y="648677"/>
            <a:ext cx="10515601" cy="1049950"/>
          </a:xfrm>
          <a:prstGeom prst="rect">
            <a:avLst/>
          </a:prstGeom>
        </p:spPr>
        <p:txBody>
          <a:bodyPr/>
          <a:lstStyle>
            <a:lvl1pPr>
              <a:defRPr sz="4400" b="0">
                <a:solidFill>
                  <a:srgbClr val="000000"/>
                </a:solidFill>
              </a:defRPr>
            </a:lvl1pPr>
          </a:lstStyle>
          <a:p>
            <a:r>
              <a:t>Title Text</a:t>
            </a:r>
          </a:p>
        </p:txBody>
      </p:sp>
      <p:sp>
        <p:nvSpPr>
          <p:cNvPr id="2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grpSp>
        <p:nvGrpSpPr>
          <p:cNvPr id="212" name="Group 3"/>
          <p:cNvGrpSpPr/>
          <p:nvPr/>
        </p:nvGrpSpPr>
        <p:grpSpPr>
          <a:xfrm>
            <a:off x="0" y="6140676"/>
            <a:ext cx="12192000" cy="731845"/>
            <a:chOff x="0" y="-1"/>
            <a:chExt cx="12192000" cy="731843"/>
          </a:xfrm>
        </p:grpSpPr>
        <p:sp>
          <p:nvSpPr>
            <p:cNvPr id="208" name="Rectangle 7"/>
            <p:cNvSpPr/>
            <p:nvPr/>
          </p:nvSpPr>
          <p:spPr>
            <a:xfrm>
              <a:off x="0" y="-2"/>
              <a:ext cx="12192000" cy="731845"/>
            </a:xfrm>
            <a:prstGeom prst="rect">
              <a:avLst/>
            </a:prstGeom>
            <a:solidFill>
              <a:srgbClr val="002F56"/>
            </a:solidFill>
            <a:ln w="12700" cap="flat">
              <a:noFill/>
              <a:miter lim="400000"/>
            </a:ln>
            <a:effectLst/>
          </p:spPr>
          <p:txBody>
            <a:bodyPr wrap="square" lIns="45718" tIns="45718" rIns="45718" bIns="45718" numCol="1" anchor="ctr">
              <a:noAutofit/>
            </a:bodyPr>
            <a:lstStyle/>
            <a:p>
              <a:pPr algn="ctr" defTabSz="457200">
                <a:defRPr>
                  <a:solidFill>
                    <a:srgbClr val="FFFFFF"/>
                  </a:solidFill>
                </a:defRPr>
              </a:pPr>
              <a:endParaRPr/>
            </a:p>
          </p:txBody>
        </p:sp>
        <p:pic>
          <p:nvPicPr>
            <p:cNvPr id="209" name="Picture 2" descr="Picture 2"/>
            <p:cNvPicPr>
              <a:picLocks noChangeAspect="1"/>
            </p:cNvPicPr>
            <p:nvPr/>
          </p:nvPicPr>
          <p:blipFill>
            <a:blip r:embed="rId2"/>
            <a:stretch>
              <a:fillRect/>
            </a:stretch>
          </p:blipFill>
          <p:spPr>
            <a:xfrm>
              <a:off x="203198" y="31519"/>
              <a:ext cx="2716747" cy="548644"/>
            </a:xfrm>
            <a:prstGeom prst="rect">
              <a:avLst/>
            </a:prstGeom>
            <a:ln w="12700" cap="flat">
              <a:noFill/>
              <a:miter lim="400000"/>
            </a:ln>
            <a:effectLst/>
          </p:spPr>
        </p:pic>
        <p:pic>
          <p:nvPicPr>
            <p:cNvPr id="210" name="Picture 10" descr="Picture 10"/>
            <p:cNvPicPr>
              <a:picLocks noChangeAspect="1"/>
            </p:cNvPicPr>
            <p:nvPr/>
          </p:nvPicPr>
          <p:blipFill>
            <a:blip r:embed="rId3"/>
            <a:stretch>
              <a:fillRect/>
            </a:stretch>
          </p:blipFill>
          <p:spPr>
            <a:xfrm>
              <a:off x="8266544" y="43525"/>
              <a:ext cx="3417458" cy="641712"/>
            </a:xfrm>
            <a:prstGeom prst="rect">
              <a:avLst/>
            </a:prstGeom>
            <a:ln w="12700" cap="flat">
              <a:noFill/>
              <a:miter lim="400000"/>
            </a:ln>
            <a:effectLst/>
          </p:spPr>
        </p:pic>
        <p:sp>
          <p:nvSpPr>
            <p:cNvPr id="211" name="TextBox 8"/>
            <p:cNvSpPr txBox="1"/>
            <p:nvPr/>
          </p:nvSpPr>
          <p:spPr>
            <a:xfrm>
              <a:off x="4008118" y="195587"/>
              <a:ext cx="3870963" cy="33308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lvl1pPr algn="ctr">
                <a:defRPr b="1">
                  <a:solidFill>
                    <a:srgbClr val="C00000"/>
                  </a:solidFill>
                </a:defRPr>
              </a:lvl1pPr>
            </a:lstStyle>
            <a:p>
              <a:r>
                <a:t>FOR VA INTERNAL USE ONLY</a:t>
              </a:r>
            </a:p>
          </p:txBody>
        </p:sp>
      </p:grpSp>
      <p:sp>
        <p:nvSpPr>
          <p:cNvPr id="213" name="Title Text"/>
          <p:cNvSpPr txBox="1">
            <a:spLocks noGrp="1"/>
          </p:cNvSpPr>
          <p:nvPr>
            <p:ph type="title"/>
          </p:nvPr>
        </p:nvSpPr>
        <p:spPr>
          <a:xfrm>
            <a:off x="838200" y="597877"/>
            <a:ext cx="10515600" cy="921437"/>
          </a:xfrm>
          <a:prstGeom prst="rect">
            <a:avLst/>
          </a:prstGeom>
        </p:spPr>
        <p:txBody>
          <a:bodyPr/>
          <a:lstStyle>
            <a:lvl1pPr>
              <a:defRPr sz="4400" b="0">
                <a:solidFill>
                  <a:srgbClr val="000000"/>
                </a:solidFill>
              </a:defRPr>
            </a:lvl1pPr>
          </a:lstStyle>
          <a:p>
            <a:r>
              <a:t>Title Text</a:t>
            </a:r>
          </a:p>
        </p:txBody>
      </p:sp>
      <p:sp>
        <p:nvSpPr>
          <p:cNvPr id="214" name="Body Level One…"/>
          <p:cNvSpPr txBox="1">
            <a:spLocks noGrp="1"/>
          </p:cNvSpPr>
          <p:nvPr>
            <p:ph type="body" sz="half" idx="1"/>
          </p:nvPr>
        </p:nvSpPr>
        <p:spPr>
          <a:xfrm>
            <a:off x="838200" y="1582618"/>
            <a:ext cx="5181600" cy="41710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22" name="Rectangle 7"/>
          <p:cNvSpPr/>
          <p:nvPr/>
        </p:nvSpPr>
        <p:spPr>
          <a:xfrm>
            <a:off x="0" y="6172358"/>
            <a:ext cx="12192000" cy="731841"/>
          </a:xfrm>
          <a:prstGeom prst="rect">
            <a:avLst/>
          </a:prstGeom>
          <a:solidFill>
            <a:srgbClr val="002F56"/>
          </a:solidFill>
          <a:ln w="12700">
            <a:miter lim="400000"/>
          </a:ln>
        </p:spPr>
        <p:txBody>
          <a:bodyPr lIns="45718" tIns="45718" rIns="45718" bIns="45718" anchor="ctr"/>
          <a:lstStyle/>
          <a:p>
            <a:pPr algn="ctr" defTabSz="257175">
              <a:defRPr sz="1000">
                <a:solidFill>
                  <a:srgbClr val="FFFFFF"/>
                </a:solidFill>
              </a:defRPr>
            </a:pPr>
            <a:endParaRPr/>
          </a:p>
        </p:txBody>
      </p:sp>
      <p:pic>
        <p:nvPicPr>
          <p:cNvPr id="223" name="Picture 8" descr="Picture 8"/>
          <p:cNvPicPr>
            <a:picLocks noChangeAspect="1"/>
          </p:cNvPicPr>
          <p:nvPr/>
        </p:nvPicPr>
        <p:blipFill>
          <a:blip r:embed="rId2"/>
          <a:stretch>
            <a:fillRect/>
          </a:stretch>
        </p:blipFill>
        <p:spPr>
          <a:xfrm>
            <a:off x="9024021" y="6271405"/>
            <a:ext cx="2310347" cy="491989"/>
          </a:xfrm>
          <a:prstGeom prst="rect">
            <a:avLst/>
          </a:prstGeom>
          <a:ln w="12700">
            <a:miter lim="400000"/>
          </a:ln>
        </p:spPr>
      </p:pic>
      <p:pic>
        <p:nvPicPr>
          <p:cNvPr id="224" name="Picture 2" descr="Picture 2"/>
          <p:cNvPicPr>
            <a:picLocks noChangeAspect="1"/>
          </p:cNvPicPr>
          <p:nvPr/>
        </p:nvPicPr>
        <p:blipFill>
          <a:blip r:embed="rId3"/>
          <a:stretch>
            <a:fillRect/>
          </a:stretch>
        </p:blipFill>
        <p:spPr>
          <a:xfrm>
            <a:off x="609600" y="6168809"/>
            <a:ext cx="2235007" cy="594586"/>
          </a:xfrm>
          <a:prstGeom prst="rect">
            <a:avLst/>
          </a:prstGeom>
          <a:ln w="12700">
            <a:miter lim="400000"/>
          </a:ln>
        </p:spPr>
      </p:pic>
      <p:sp>
        <p:nvSpPr>
          <p:cNvPr id="225" name="Title Text"/>
          <p:cNvSpPr txBox="1">
            <a:spLocks noGrp="1"/>
          </p:cNvSpPr>
          <p:nvPr>
            <p:ph type="title"/>
          </p:nvPr>
        </p:nvSpPr>
        <p:spPr>
          <a:xfrm>
            <a:off x="914400" y="1597152"/>
            <a:ext cx="10363200" cy="1984251"/>
          </a:xfrm>
          <a:prstGeom prst="rect">
            <a:avLst/>
          </a:prstGeom>
        </p:spPr>
        <p:txBody>
          <a:bodyPr/>
          <a:lstStyle>
            <a:lvl1pPr defTabSz="257175">
              <a:defRPr sz="4000" b="0">
                <a:solidFill>
                  <a:srgbClr val="000000"/>
                </a:solidFill>
                <a:latin typeface="Arial"/>
                <a:ea typeface="Arial"/>
                <a:cs typeface="Arial"/>
                <a:sym typeface="Arial"/>
              </a:defRPr>
            </a:lvl1pPr>
          </a:lstStyle>
          <a:p>
            <a:r>
              <a:t>Title Text</a:t>
            </a:r>
          </a:p>
        </p:txBody>
      </p:sp>
      <p:sp>
        <p:nvSpPr>
          <p:cNvPr id="226" name="Body Level One…"/>
          <p:cNvSpPr txBox="1">
            <a:spLocks noGrp="1"/>
          </p:cNvSpPr>
          <p:nvPr>
            <p:ph type="body" sz="quarter" idx="1" hasCustomPrompt="1"/>
          </p:nvPr>
        </p:nvSpPr>
        <p:spPr>
          <a:xfrm>
            <a:off x="304800" y="4191000"/>
            <a:ext cx="8534400" cy="1752600"/>
          </a:xfrm>
          <a:prstGeom prst="rect">
            <a:avLst/>
          </a:prstGeom>
        </p:spPr>
        <p:txBody>
          <a:bodyPr/>
          <a:lstStyle>
            <a:lvl1pPr marL="0" indent="0" defTabSz="257175">
              <a:spcBef>
                <a:spcPts val="0"/>
              </a:spcBef>
              <a:buSzTx/>
              <a:buFontTx/>
              <a:buNone/>
              <a:defRPr sz="2800">
                <a:solidFill>
                  <a:srgbClr val="888888"/>
                </a:solidFill>
                <a:latin typeface="Arial"/>
                <a:ea typeface="Arial"/>
                <a:cs typeface="Arial"/>
                <a:sym typeface="Arial"/>
              </a:defRPr>
            </a:lvl1pPr>
            <a:lvl2pPr marL="0" indent="0" defTabSz="257175">
              <a:spcBef>
                <a:spcPts val="0"/>
              </a:spcBef>
              <a:buSzTx/>
              <a:buFontTx/>
              <a:buNone/>
              <a:defRPr sz="2800">
                <a:solidFill>
                  <a:srgbClr val="888888"/>
                </a:solidFill>
                <a:latin typeface="Arial"/>
                <a:ea typeface="Arial"/>
                <a:cs typeface="Arial"/>
                <a:sym typeface="Arial"/>
              </a:defRPr>
            </a:lvl2pPr>
            <a:lvl3pPr marL="0" indent="0" defTabSz="257175">
              <a:spcBef>
                <a:spcPts val="0"/>
              </a:spcBef>
              <a:buSzTx/>
              <a:buFontTx/>
              <a:buNone/>
              <a:defRPr sz="2800">
                <a:solidFill>
                  <a:srgbClr val="888888"/>
                </a:solidFill>
                <a:latin typeface="Arial"/>
                <a:ea typeface="Arial"/>
                <a:cs typeface="Arial"/>
                <a:sym typeface="Arial"/>
              </a:defRPr>
            </a:lvl3pPr>
            <a:lvl4pPr marL="0" indent="0" defTabSz="257175">
              <a:spcBef>
                <a:spcPts val="0"/>
              </a:spcBef>
              <a:buSzTx/>
              <a:buFontTx/>
              <a:buNone/>
              <a:defRPr sz="2800">
                <a:solidFill>
                  <a:srgbClr val="888888"/>
                </a:solidFill>
                <a:latin typeface="Arial"/>
                <a:ea typeface="Arial"/>
                <a:cs typeface="Arial"/>
                <a:sym typeface="Arial"/>
              </a:defRPr>
            </a:lvl4pPr>
            <a:lvl5pPr marL="0" indent="0" defTabSz="257175">
              <a:spcBef>
                <a:spcPts val="0"/>
              </a:spcBef>
              <a:buSzTx/>
              <a:buFontTx/>
              <a:buNone/>
              <a:defRPr sz="2800">
                <a:solidFill>
                  <a:srgbClr val="888888"/>
                </a:solidFill>
                <a:latin typeface="Arial"/>
                <a:ea typeface="Arial"/>
                <a:cs typeface="Arial"/>
                <a:sym typeface="Arial"/>
              </a:defRPr>
            </a:lvl5pPr>
          </a:lstStyle>
          <a:p>
            <a:r>
              <a:t>Presentation for:</a:t>
            </a:r>
          </a:p>
          <a:p>
            <a:pPr lvl="1"/>
            <a:endParaRPr/>
          </a:p>
          <a:p>
            <a:pPr lvl="2"/>
            <a:endParaRPr/>
          </a:p>
          <a:p>
            <a:pPr lvl="3"/>
            <a:endParaRPr/>
          </a:p>
          <a:p>
            <a:pPr lvl="4"/>
            <a:endParaRPr/>
          </a:p>
        </p:txBody>
      </p:sp>
      <p:sp>
        <p:nvSpPr>
          <p:cNvPr id="227" name="Title 1"/>
          <p:cNvSpPr txBox="1"/>
          <p:nvPr/>
        </p:nvSpPr>
        <p:spPr>
          <a:xfrm>
            <a:off x="45717" y="457200"/>
            <a:ext cx="12100566" cy="64631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lgn="ctr">
              <a:defRPr sz="4000" b="1" cap="all">
                <a:latin typeface="Arial"/>
                <a:ea typeface="Arial"/>
                <a:cs typeface="Arial"/>
                <a:sym typeface="Arial"/>
              </a:defRPr>
            </a:lvl1pPr>
          </a:lstStyle>
          <a:p>
            <a:r>
              <a:t>VETERANS HEALTH ADMINISTRATION</a:t>
            </a:r>
          </a:p>
        </p:txBody>
      </p:sp>
      <p:sp>
        <p:nvSpPr>
          <p:cNvPr id="228" name="Slide Number"/>
          <p:cNvSpPr txBox="1">
            <a:spLocks noGrp="1"/>
          </p:cNvSpPr>
          <p:nvPr>
            <p:ph type="sldNum" sz="quarter" idx="2"/>
          </p:nvPr>
        </p:nvSpPr>
        <p:spPr>
          <a:xfrm>
            <a:off x="11953863" y="6514687"/>
            <a:ext cx="141379" cy="136219"/>
          </a:xfrm>
          <a:prstGeom prst="rect">
            <a:avLst/>
          </a:prstGeom>
        </p:spPr>
        <p:txBody>
          <a:bodyPr lIns="25718" tIns="25718" rIns="25718" bIns="25718"/>
          <a:lstStyle>
            <a:lvl1pPr defTabSz="457200">
              <a:defRPr sz="6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235" name="Rectangle 7"/>
          <p:cNvSpPr/>
          <p:nvPr/>
        </p:nvSpPr>
        <p:spPr>
          <a:xfrm>
            <a:off x="0" y="6172358"/>
            <a:ext cx="12192000" cy="731841"/>
          </a:xfrm>
          <a:prstGeom prst="rect">
            <a:avLst/>
          </a:prstGeom>
          <a:solidFill>
            <a:srgbClr val="002F56"/>
          </a:solidFill>
          <a:ln w="12700">
            <a:miter lim="400000"/>
          </a:ln>
        </p:spPr>
        <p:txBody>
          <a:bodyPr lIns="45718" tIns="45718" rIns="45718" bIns="45718" anchor="ctr"/>
          <a:lstStyle/>
          <a:p>
            <a:pPr algn="ctr" defTabSz="257175">
              <a:defRPr sz="1000">
                <a:solidFill>
                  <a:srgbClr val="FFFFFF"/>
                </a:solidFill>
              </a:defRPr>
            </a:pPr>
            <a:endParaRPr/>
          </a:p>
        </p:txBody>
      </p:sp>
      <p:pic>
        <p:nvPicPr>
          <p:cNvPr id="236" name="Picture 8" descr="Picture 8"/>
          <p:cNvPicPr>
            <a:picLocks noChangeAspect="1"/>
          </p:cNvPicPr>
          <p:nvPr/>
        </p:nvPicPr>
        <p:blipFill>
          <a:blip r:embed="rId2"/>
          <a:stretch>
            <a:fillRect/>
          </a:stretch>
        </p:blipFill>
        <p:spPr>
          <a:xfrm>
            <a:off x="9024021" y="6271405"/>
            <a:ext cx="2310347" cy="491989"/>
          </a:xfrm>
          <a:prstGeom prst="rect">
            <a:avLst/>
          </a:prstGeom>
          <a:ln w="12700">
            <a:miter lim="400000"/>
          </a:ln>
        </p:spPr>
      </p:pic>
      <p:pic>
        <p:nvPicPr>
          <p:cNvPr id="237" name="Picture 2" descr="Picture 2"/>
          <p:cNvPicPr>
            <a:picLocks noChangeAspect="1"/>
          </p:cNvPicPr>
          <p:nvPr/>
        </p:nvPicPr>
        <p:blipFill>
          <a:blip r:embed="rId3"/>
          <a:stretch>
            <a:fillRect/>
          </a:stretch>
        </p:blipFill>
        <p:spPr>
          <a:xfrm>
            <a:off x="609600" y="6168809"/>
            <a:ext cx="2235007" cy="594586"/>
          </a:xfrm>
          <a:prstGeom prst="rect">
            <a:avLst/>
          </a:prstGeom>
          <a:ln w="12700">
            <a:miter lim="400000"/>
          </a:ln>
        </p:spPr>
      </p:pic>
      <p:sp>
        <p:nvSpPr>
          <p:cNvPr id="238" name="Body Level One…"/>
          <p:cNvSpPr txBox="1">
            <a:spLocks noGrp="1"/>
          </p:cNvSpPr>
          <p:nvPr>
            <p:ph type="body" idx="1"/>
          </p:nvPr>
        </p:nvSpPr>
        <p:spPr>
          <a:xfrm>
            <a:off x="609600" y="838200"/>
            <a:ext cx="10972800" cy="5288056"/>
          </a:xfrm>
          <a:prstGeom prst="rect">
            <a:avLst/>
          </a:prstGeom>
        </p:spPr>
        <p:txBody>
          <a:bodyPr/>
          <a:lstStyle>
            <a:lvl1pPr marL="192880" indent="-192880" defTabSz="257175">
              <a:defRPr>
                <a:latin typeface="Arial"/>
                <a:ea typeface="Arial"/>
                <a:cs typeface="Arial"/>
                <a:sym typeface="Arial"/>
              </a:defRPr>
            </a:lvl1pPr>
            <a:lvl2pPr marL="440872" indent="-183696" defTabSz="257175">
              <a:defRPr>
                <a:latin typeface="Arial"/>
                <a:ea typeface="Arial"/>
                <a:cs typeface="Arial"/>
                <a:sym typeface="Arial"/>
              </a:defRPr>
            </a:lvl2pPr>
            <a:lvl3pPr marL="685800" indent="-171450" defTabSz="257175">
              <a:defRPr>
                <a:latin typeface="Arial"/>
                <a:ea typeface="Arial"/>
                <a:cs typeface="Arial"/>
                <a:sym typeface="Arial"/>
              </a:defRPr>
            </a:lvl3pPr>
            <a:lvl4pPr marL="942975" indent="-171450" defTabSz="257175">
              <a:defRPr>
                <a:latin typeface="Arial"/>
                <a:ea typeface="Arial"/>
                <a:cs typeface="Arial"/>
                <a:sym typeface="Arial"/>
              </a:defRPr>
            </a:lvl4pPr>
            <a:lvl5pPr marL="1234438" indent="-205738" defTabSz="257175">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39" name="Rectangle 6"/>
          <p:cNvSpPr/>
          <p:nvPr/>
        </p:nvSpPr>
        <p:spPr>
          <a:xfrm>
            <a:off x="-4" y="-3"/>
            <a:ext cx="12192005" cy="731844"/>
          </a:xfrm>
          <a:prstGeom prst="rect">
            <a:avLst/>
          </a:prstGeom>
          <a:solidFill>
            <a:srgbClr val="002F56"/>
          </a:solidFill>
          <a:ln w="12700">
            <a:miter lim="400000"/>
          </a:ln>
        </p:spPr>
        <p:txBody>
          <a:bodyPr lIns="45718" tIns="45718" rIns="45718" bIns="45718" anchor="ctr"/>
          <a:lstStyle/>
          <a:p>
            <a:pPr algn="ctr" defTabSz="257175">
              <a:defRPr sz="4000">
                <a:solidFill>
                  <a:srgbClr val="FFFFFF"/>
                </a:solidFill>
              </a:defRPr>
            </a:pPr>
            <a:endParaRPr/>
          </a:p>
        </p:txBody>
      </p:sp>
      <p:sp>
        <p:nvSpPr>
          <p:cNvPr id="240" name="Title Text"/>
          <p:cNvSpPr txBox="1">
            <a:spLocks noGrp="1"/>
          </p:cNvSpPr>
          <p:nvPr>
            <p:ph type="title"/>
          </p:nvPr>
        </p:nvSpPr>
        <p:spPr>
          <a:xfrm>
            <a:off x="0" y="0"/>
            <a:ext cx="12192000" cy="731746"/>
          </a:xfrm>
          <a:prstGeom prst="rect">
            <a:avLst/>
          </a:prstGeom>
        </p:spPr>
        <p:txBody>
          <a:bodyPr/>
          <a:lstStyle>
            <a:lvl1pPr defTabSz="257175">
              <a:defRPr sz="4000" b="0">
                <a:latin typeface="Arial"/>
                <a:ea typeface="Arial"/>
                <a:cs typeface="Arial"/>
                <a:sym typeface="Arial"/>
              </a:defRPr>
            </a:lvl1pPr>
          </a:lstStyle>
          <a:p>
            <a:r>
              <a:t>Title Text</a:t>
            </a:r>
          </a:p>
        </p:txBody>
      </p:sp>
      <p:sp>
        <p:nvSpPr>
          <p:cNvPr id="241" name="Slide Number"/>
          <p:cNvSpPr txBox="1">
            <a:spLocks noGrp="1"/>
          </p:cNvSpPr>
          <p:nvPr>
            <p:ph type="sldNum" sz="quarter" idx="2"/>
          </p:nvPr>
        </p:nvSpPr>
        <p:spPr>
          <a:xfrm>
            <a:off x="11913864" y="6494687"/>
            <a:ext cx="181379" cy="176219"/>
          </a:xfrm>
          <a:prstGeom prst="rect">
            <a:avLst/>
          </a:prstGeom>
        </p:spPr>
        <p:txBody>
          <a:bodyPr/>
          <a:lstStyle>
            <a:lvl1pPr>
              <a:defRPr sz="6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48" name="Rectangle 7"/>
          <p:cNvSpPr/>
          <p:nvPr/>
        </p:nvSpPr>
        <p:spPr>
          <a:xfrm>
            <a:off x="0" y="6172358"/>
            <a:ext cx="12192000" cy="731841"/>
          </a:xfrm>
          <a:prstGeom prst="rect">
            <a:avLst/>
          </a:prstGeom>
          <a:solidFill>
            <a:srgbClr val="002F56"/>
          </a:solidFill>
          <a:ln w="12700">
            <a:miter lim="400000"/>
          </a:ln>
        </p:spPr>
        <p:txBody>
          <a:bodyPr lIns="45718" tIns="45718" rIns="45718" bIns="45718" anchor="ctr"/>
          <a:lstStyle/>
          <a:p>
            <a:pPr algn="ctr" defTabSz="257175">
              <a:defRPr sz="1000">
                <a:solidFill>
                  <a:srgbClr val="FFFFFF"/>
                </a:solidFill>
              </a:defRPr>
            </a:pPr>
            <a:endParaRPr/>
          </a:p>
        </p:txBody>
      </p:sp>
      <p:pic>
        <p:nvPicPr>
          <p:cNvPr id="249" name="Picture 8" descr="Picture 8"/>
          <p:cNvPicPr>
            <a:picLocks noChangeAspect="1"/>
          </p:cNvPicPr>
          <p:nvPr/>
        </p:nvPicPr>
        <p:blipFill>
          <a:blip r:embed="rId2"/>
          <a:stretch>
            <a:fillRect/>
          </a:stretch>
        </p:blipFill>
        <p:spPr>
          <a:xfrm>
            <a:off x="9024021" y="6271405"/>
            <a:ext cx="2310347" cy="491989"/>
          </a:xfrm>
          <a:prstGeom prst="rect">
            <a:avLst/>
          </a:prstGeom>
          <a:ln w="12700">
            <a:miter lim="400000"/>
          </a:ln>
        </p:spPr>
      </p:pic>
      <p:pic>
        <p:nvPicPr>
          <p:cNvPr id="250" name="Picture 2" descr="Picture 2"/>
          <p:cNvPicPr>
            <a:picLocks noChangeAspect="1"/>
          </p:cNvPicPr>
          <p:nvPr/>
        </p:nvPicPr>
        <p:blipFill>
          <a:blip r:embed="rId3"/>
          <a:stretch>
            <a:fillRect/>
          </a:stretch>
        </p:blipFill>
        <p:spPr>
          <a:xfrm>
            <a:off x="609600" y="6168809"/>
            <a:ext cx="2235007" cy="594586"/>
          </a:xfrm>
          <a:prstGeom prst="rect">
            <a:avLst/>
          </a:prstGeom>
          <a:ln w="12700">
            <a:miter lim="400000"/>
          </a:ln>
        </p:spPr>
      </p:pic>
      <p:sp>
        <p:nvSpPr>
          <p:cNvPr id="251" name="Rectangle 5"/>
          <p:cNvSpPr/>
          <p:nvPr/>
        </p:nvSpPr>
        <p:spPr>
          <a:xfrm>
            <a:off x="0" y="-3"/>
            <a:ext cx="12192000" cy="731844"/>
          </a:xfrm>
          <a:prstGeom prst="rect">
            <a:avLst/>
          </a:prstGeom>
          <a:solidFill>
            <a:srgbClr val="002F56"/>
          </a:solidFill>
          <a:ln w="12700">
            <a:miter lim="400000"/>
          </a:ln>
        </p:spPr>
        <p:txBody>
          <a:bodyPr lIns="45718" tIns="45718" rIns="45718" bIns="45718" anchor="ctr"/>
          <a:lstStyle/>
          <a:p>
            <a:pPr algn="ctr" defTabSz="257175">
              <a:defRPr sz="4000">
                <a:solidFill>
                  <a:srgbClr val="FFFFFF"/>
                </a:solidFill>
              </a:defRPr>
            </a:pPr>
            <a:endParaRPr/>
          </a:p>
        </p:txBody>
      </p:sp>
      <p:sp>
        <p:nvSpPr>
          <p:cNvPr id="252" name="Title Text"/>
          <p:cNvSpPr txBox="1">
            <a:spLocks noGrp="1"/>
          </p:cNvSpPr>
          <p:nvPr>
            <p:ph type="title"/>
          </p:nvPr>
        </p:nvSpPr>
        <p:spPr>
          <a:xfrm>
            <a:off x="0" y="0"/>
            <a:ext cx="12192000" cy="731746"/>
          </a:xfrm>
          <a:prstGeom prst="rect">
            <a:avLst/>
          </a:prstGeom>
        </p:spPr>
        <p:txBody>
          <a:bodyPr/>
          <a:lstStyle>
            <a:lvl1pPr defTabSz="257175">
              <a:defRPr sz="4000" b="0">
                <a:latin typeface="Arial"/>
                <a:ea typeface="Arial"/>
                <a:cs typeface="Arial"/>
                <a:sym typeface="Arial"/>
              </a:defRPr>
            </a:lvl1pPr>
          </a:lstStyle>
          <a:p>
            <a:r>
              <a:t>Title Text</a:t>
            </a:r>
          </a:p>
        </p:txBody>
      </p:sp>
      <p:sp>
        <p:nvSpPr>
          <p:cNvPr id="253" name="Slide Number"/>
          <p:cNvSpPr txBox="1">
            <a:spLocks noGrp="1"/>
          </p:cNvSpPr>
          <p:nvPr>
            <p:ph type="sldNum" sz="quarter" idx="2"/>
          </p:nvPr>
        </p:nvSpPr>
        <p:spPr>
          <a:xfrm>
            <a:off x="11913864" y="6494687"/>
            <a:ext cx="181379" cy="176219"/>
          </a:xfrm>
          <a:prstGeom prst="rect">
            <a:avLst/>
          </a:prstGeom>
        </p:spPr>
        <p:txBody>
          <a:bodyPr/>
          <a:lstStyle>
            <a:lvl1pPr>
              <a:defRPr sz="6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4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Title Text"/>
          <p:cNvSpPr txBox="1">
            <a:spLocks noGrp="1"/>
          </p:cNvSpPr>
          <p:nvPr>
            <p:ph type="title"/>
          </p:nvPr>
        </p:nvSpPr>
        <p:spPr>
          <a:xfrm>
            <a:off x="838200" y="648294"/>
            <a:ext cx="10515600" cy="1051256"/>
          </a:xfrm>
          <a:prstGeom prst="rect">
            <a:avLst/>
          </a:prstGeom>
        </p:spPr>
        <p:txBody>
          <a:bodyPr/>
          <a:lstStyle>
            <a:lvl1pPr algn="l" defTabSz="914400">
              <a:lnSpc>
                <a:spcPct val="90000"/>
              </a:lnSpc>
              <a:defRPr sz="3500">
                <a:solidFill>
                  <a:srgbClr val="00467F"/>
                </a:solidFill>
              </a:defRPr>
            </a:lvl1pPr>
          </a:lstStyle>
          <a:p>
            <a:r>
              <a:t>Title Text</a:t>
            </a:r>
          </a:p>
        </p:txBody>
      </p:sp>
      <p:sp>
        <p:nvSpPr>
          <p:cNvPr id="28" name="Body Level One…"/>
          <p:cNvSpPr txBox="1">
            <a:spLocks noGrp="1"/>
          </p:cNvSpPr>
          <p:nvPr>
            <p:ph type="body" idx="1"/>
          </p:nvPr>
        </p:nvSpPr>
        <p:spPr>
          <a:xfrm>
            <a:off x="838200" y="1839383"/>
            <a:ext cx="10515600" cy="3930685"/>
          </a:xfrm>
          <a:prstGeom prst="rect">
            <a:avLst/>
          </a:prstGeom>
        </p:spPr>
        <p:txBody>
          <a:bodyPr/>
          <a:lstStyle>
            <a:lvl1pPr marL="228600" indent="-228600" defTabSz="914400">
              <a:lnSpc>
                <a:spcPct val="90000"/>
              </a:lnSpc>
              <a:spcBef>
                <a:spcPts val="1000"/>
              </a:spcBef>
              <a:buClr>
                <a:srgbClr val="0194D3"/>
              </a:buClr>
              <a:defRPr sz="2000">
                <a:solidFill>
                  <a:srgbClr val="262626"/>
                </a:solidFill>
              </a:defRPr>
            </a:lvl1pPr>
            <a:lvl2pPr marL="711200" indent="-254000" defTabSz="914400">
              <a:lnSpc>
                <a:spcPct val="90000"/>
              </a:lnSpc>
              <a:spcBef>
                <a:spcPts val="1000"/>
              </a:spcBef>
              <a:buClr>
                <a:srgbClr val="0194D3"/>
              </a:buClr>
              <a:buChar char="•"/>
              <a:defRPr sz="2000">
                <a:solidFill>
                  <a:srgbClr val="262626"/>
                </a:solidFill>
              </a:defRPr>
            </a:lvl2pPr>
            <a:lvl3pPr marL="1200150" indent="-285750" defTabSz="914400">
              <a:lnSpc>
                <a:spcPct val="90000"/>
              </a:lnSpc>
              <a:spcBef>
                <a:spcPts val="1000"/>
              </a:spcBef>
              <a:buClr>
                <a:srgbClr val="0194D3"/>
              </a:buClr>
              <a:defRPr sz="2000">
                <a:solidFill>
                  <a:srgbClr val="262626"/>
                </a:solidFill>
              </a:defRPr>
            </a:lvl3pPr>
            <a:lvl4pPr marL="1698169" indent="-326569" defTabSz="914400">
              <a:lnSpc>
                <a:spcPct val="90000"/>
              </a:lnSpc>
              <a:spcBef>
                <a:spcPts val="1000"/>
              </a:spcBef>
              <a:buClr>
                <a:srgbClr val="0194D3"/>
              </a:buClr>
              <a:buChar char="•"/>
              <a:defRPr sz="2000">
                <a:solidFill>
                  <a:srgbClr val="262626"/>
                </a:solidFill>
              </a:defRPr>
            </a:lvl4pPr>
            <a:lvl5pPr marL="2209800" indent="-381000" defTabSz="914400">
              <a:lnSpc>
                <a:spcPct val="90000"/>
              </a:lnSpc>
              <a:spcBef>
                <a:spcPts val="1000"/>
              </a:spcBef>
              <a:buClr>
                <a:srgbClr val="0194D3"/>
              </a:buClr>
              <a:buChar char="•"/>
              <a:defRPr sz="2000">
                <a:solidFill>
                  <a:srgbClr val="262626"/>
                </a:solidFill>
              </a:defRPr>
            </a:lvl5p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xfrm>
            <a:off x="5979563" y="6424660"/>
            <a:ext cx="232874" cy="228508"/>
          </a:xfrm>
          <a:prstGeom prst="rect">
            <a:avLst/>
          </a:prstGeom>
        </p:spPr>
        <p:txBody>
          <a:bodyPr/>
          <a:lstStyle>
            <a:lvl1pPr algn="ctr">
              <a:defRPr sz="1000" b="1">
                <a:solidFill>
                  <a:srgbClr val="00467F"/>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260" name="Rectangle 7"/>
          <p:cNvSpPr/>
          <p:nvPr/>
        </p:nvSpPr>
        <p:spPr>
          <a:xfrm>
            <a:off x="0" y="6172358"/>
            <a:ext cx="12192000" cy="731841"/>
          </a:xfrm>
          <a:prstGeom prst="rect">
            <a:avLst/>
          </a:prstGeom>
          <a:solidFill>
            <a:srgbClr val="002F56"/>
          </a:solidFill>
          <a:ln w="12700">
            <a:miter lim="400000"/>
          </a:ln>
        </p:spPr>
        <p:txBody>
          <a:bodyPr lIns="45718" tIns="45718" rIns="45718" bIns="45718" anchor="ctr"/>
          <a:lstStyle/>
          <a:p>
            <a:pPr algn="ctr" defTabSz="257175">
              <a:defRPr sz="1000">
                <a:solidFill>
                  <a:srgbClr val="FFFFFF"/>
                </a:solidFill>
              </a:defRPr>
            </a:pPr>
            <a:endParaRPr/>
          </a:p>
        </p:txBody>
      </p:sp>
      <p:pic>
        <p:nvPicPr>
          <p:cNvPr id="261" name="Picture 8" descr="Picture 8"/>
          <p:cNvPicPr>
            <a:picLocks noChangeAspect="1"/>
          </p:cNvPicPr>
          <p:nvPr/>
        </p:nvPicPr>
        <p:blipFill>
          <a:blip r:embed="rId2"/>
          <a:stretch>
            <a:fillRect/>
          </a:stretch>
        </p:blipFill>
        <p:spPr>
          <a:xfrm>
            <a:off x="9024021" y="6271405"/>
            <a:ext cx="2310347" cy="491989"/>
          </a:xfrm>
          <a:prstGeom prst="rect">
            <a:avLst/>
          </a:prstGeom>
          <a:ln w="12700">
            <a:miter lim="400000"/>
          </a:ln>
        </p:spPr>
      </p:pic>
      <p:pic>
        <p:nvPicPr>
          <p:cNvPr id="262" name="Picture 2" descr="Picture 2"/>
          <p:cNvPicPr>
            <a:picLocks noChangeAspect="1"/>
          </p:cNvPicPr>
          <p:nvPr/>
        </p:nvPicPr>
        <p:blipFill>
          <a:blip r:embed="rId3"/>
          <a:stretch>
            <a:fillRect/>
          </a:stretch>
        </p:blipFill>
        <p:spPr>
          <a:xfrm>
            <a:off x="609600" y="6168809"/>
            <a:ext cx="2235007" cy="594586"/>
          </a:xfrm>
          <a:prstGeom prst="rect">
            <a:avLst/>
          </a:prstGeom>
          <a:ln w="12700">
            <a:miter lim="400000"/>
          </a:ln>
        </p:spPr>
      </p:pic>
      <p:sp>
        <p:nvSpPr>
          <p:cNvPr id="263" name="Title Text"/>
          <p:cNvSpPr txBox="1">
            <a:spLocks noGrp="1"/>
          </p:cNvSpPr>
          <p:nvPr>
            <p:ph type="title"/>
          </p:nvPr>
        </p:nvSpPr>
        <p:spPr>
          <a:xfrm>
            <a:off x="609603" y="273050"/>
            <a:ext cx="4011084" cy="1162050"/>
          </a:xfrm>
          <a:prstGeom prst="rect">
            <a:avLst/>
          </a:prstGeom>
        </p:spPr>
        <p:txBody>
          <a:bodyPr anchor="b"/>
          <a:lstStyle>
            <a:lvl1pPr algn="l" defTabSz="257175">
              <a:defRPr sz="1100">
                <a:solidFill>
                  <a:srgbClr val="000000"/>
                </a:solidFill>
                <a:latin typeface="Arial"/>
                <a:ea typeface="Arial"/>
                <a:cs typeface="Arial"/>
                <a:sym typeface="Arial"/>
              </a:defRPr>
            </a:lvl1pPr>
          </a:lstStyle>
          <a:p>
            <a:r>
              <a:t>Title Text</a:t>
            </a:r>
          </a:p>
        </p:txBody>
      </p:sp>
      <p:sp>
        <p:nvSpPr>
          <p:cNvPr id="264" name="Body Level One…"/>
          <p:cNvSpPr txBox="1">
            <a:spLocks noGrp="1"/>
          </p:cNvSpPr>
          <p:nvPr>
            <p:ph type="body" idx="1"/>
          </p:nvPr>
        </p:nvSpPr>
        <p:spPr>
          <a:xfrm>
            <a:off x="4766733" y="273056"/>
            <a:ext cx="6815667" cy="5853113"/>
          </a:xfrm>
          <a:prstGeom prst="rect">
            <a:avLst/>
          </a:prstGeom>
        </p:spPr>
        <p:txBody>
          <a:bodyPr/>
          <a:lstStyle>
            <a:lvl1pPr marL="192878" indent="-192878" defTabSz="257175">
              <a:spcBef>
                <a:spcPts val="400"/>
              </a:spcBef>
              <a:defRPr sz="1800">
                <a:latin typeface="Arial"/>
                <a:ea typeface="Arial"/>
                <a:cs typeface="Arial"/>
                <a:sym typeface="Arial"/>
              </a:defRPr>
            </a:lvl1pPr>
            <a:lvl2pPr marL="450056" indent="-192882" defTabSz="257175">
              <a:spcBef>
                <a:spcPts val="400"/>
              </a:spcBef>
              <a:defRPr sz="1800">
                <a:latin typeface="Arial"/>
                <a:ea typeface="Arial"/>
                <a:cs typeface="Arial"/>
                <a:sym typeface="Arial"/>
              </a:defRPr>
            </a:lvl2pPr>
            <a:lvl3pPr marL="692393" indent="-178043" defTabSz="257175">
              <a:spcBef>
                <a:spcPts val="400"/>
              </a:spcBef>
              <a:defRPr sz="1800">
                <a:latin typeface="Arial"/>
                <a:ea typeface="Arial"/>
                <a:cs typeface="Arial"/>
                <a:sym typeface="Arial"/>
              </a:defRPr>
            </a:lvl3pPr>
            <a:lvl4pPr marL="981941" indent="-210416" defTabSz="257175">
              <a:spcBef>
                <a:spcPts val="400"/>
              </a:spcBef>
              <a:defRPr sz="1800">
                <a:latin typeface="Arial"/>
                <a:ea typeface="Arial"/>
                <a:cs typeface="Arial"/>
                <a:sym typeface="Arial"/>
              </a:defRPr>
            </a:lvl4pPr>
            <a:lvl5pPr marL="1239116" indent="-210416" defTabSz="257175">
              <a:spcBef>
                <a:spcPts val="400"/>
              </a:spcBef>
              <a:defRPr sz="1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65" name="Text Placeholder 3"/>
          <p:cNvSpPr>
            <a:spLocks noGrp="1"/>
          </p:cNvSpPr>
          <p:nvPr>
            <p:ph type="body" sz="half" idx="21"/>
          </p:nvPr>
        </p:nvSpPr>
        <p:spPr>
          <a:xfrm>
            <a:off x="609600" y="1435103"/>
            <a:ext cx="4011088" cy="4691063"/>
          </a:xfrm>
          <a:prstGeom prst="rect">
            <a:avLst/>
          </a:prstGeom>
        </p:spPr>
        <p:txBody>
          <a:bodyPr/>
          <a:lstStyle/>
          <a:p>
            <a:endParaRPr/>
          </a:p>
        </p:txBody>
      </p:sp>
      <p:sp>
        <p:nvSpPr>
          <p:cNvPr id="266" name="Slide Number"/>
          <p:cNvSpPr txBox="1">
            <a:spLocks noGrp="1"/>
          </p:cNvSpPr>
          <p:nvPr>
            <p:ph type="sldNum" sz="quarter" idx="2"/>
          </p:nvPr>
        </p:nvSpPr>
        <p:spPr>
          <a:xfrm>
            <a:off x="11913864" y="6494687"/>
            <a:ext cx="181379" cy="176219"/>
          </a:xfrm>
          <a:prstGeom prst="rect">
            <a:avLst/>
          </a:prstGeom>
        </p:spPr>
        <p:txBody>
          <a:bodyPr/>
          <a:lstStyle>
            <a:lvl1pPr>
              <a:defRPr sz="600"/>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73" name="Rectangle 7"/>
          <p:cNvSpPr/>
          <p:nvPr/>
        </p:nvSpPr>
        <p:spPr>
          <a:xfrm>
            <a:off x="0" y="6172358"/>
            <a:ext cx="12192000" cy="731841"/>
          </a:xfrm>
          <a:prstGeom prst="rect">
            <a:avLst/>
          </a:prstGeom>
          <a:solidFill>
            <a:srgbClr val="002F56"/>
          </a:solidFill>
          <a:ln w="12700">
            <a:miter lim="400000"/>
          </a:ln>
        </p:spPr>
        <p:txBody>
          <a:bodyPr lIns="45718" tIns="45718" rIns="45718" bIns="45718" anchor="ctr"/>
          <a:lstStyle/>
          <a:p>
            <a:pPr algn="ctr" defTabSz="257175">
              <a:defRPr sz="1000">
                <a:solidFill>
                  <a:srgbClr val="FFFFFF"/>
                </a:solidFill>
              </a:defRPr>
            </a:pPr>
            <a:endParaRPr/>
          </a:p>
        </p:txBody>
      </p:sp>
      <p:pic>
        <p:nvPicPr>
          <p:cNvPr id="274" name="Picture 8" descr="Picture 8"/>
          <p:cNvPicPr>
            <a:picLocks noChangeAspect="1"/>
          </p:cNvPicPr>
          <p:nvPr/>
        </p:nvPicPr>
        <p:blipFill>
          <a:blip r:embed="rId2"/>
          <a:stretch>
            <a:fillRect/>
          </a:stretch>
        </p:blipFill>
        <p:spPr>
          <a:xfrm>
            <a:off x="9024021" y="6271405"/>
            <a:ext cx="2310347" cy="491989"/>
          </a:xfrm>
          <a:prstGeom prst="rect">
            <a:avLst/>
          </a:prstGeom>
          <a:ln w="12700">
            <a:miter lim="400000"/>
          </a:ln>
        </p:spPr>
      </p:pic>
      <p:pic>
        <p:nvPicPr>
          <p:cNvPr id="275" name="Picture 2" descr="Picture 2"/>
          <p:cNvPicPr>
            <a:picLocks noChangeAspect="1"/>
          </p:cNvPicPr>
          <p:nvPr/>
        </p:nvPicPr>
        <p:blipFill>
          <a:blip r:embed="rId3"/>
          <a:stretch>
            <a:fillRect/>
          </a:stretch>
        </p:blipFill>
        <p:spPr>
          <a:xfrm>
            <a:off x="609600" y="6168809"/>
            <a:ext cx="2235007" cy="594586"/>
          </a:xfrm>
          <a:prstGeom prst="rect">
            <a:avLst/>
          </a:prstGeom>
          <a:ln w="12700">
            <a:miter lim="400000"/>
          </a:ln>
        </p:spPr>
      </p:pic>
      <p:sp>
        <p:nvSpPr>
          <p:cNvPr id="276" name="Title Text"/>
          <p:cNvSpPr txBox="1">
            <a:spLocks noGrp="1"/>
          </p:cNvSpPr>
          <p:nvPr>
            <p:ph type="title"/>
          </p:nvPr>
        </p:nvSpPr>
        <p:spPr>
          <a:xfrm>
            <a:off x="2389714" y="4800600"/>
            <a:ext cx="7315204" cy="566738"/>
          </a:xfrm>
          <a:prstGeom prst="rect">
            <a:avLst/>
          </a:prstGeom>
        </p:spPr>
        <p:txBody>
          <a:bodyPr anchor="b"/>
          <a:lstStyle>
            <a:lvl1pPr algn="l" defTabSz="257175">
              <a:defRPr sz="1100">
                <a:solidFill>
                  <a:srgbClr val="000000"/>
                </a:solidFill>
                <a:latin typeface="Arial"/>
                <a:ea typeface="Arial"/>
                <a:cs typeface="Arial"/>
                <a:sym typeface="Arial"/>
              </a:defRPr>
            </a:lvl1pPr>
          </a:lstStyle>
          <a:p>
            <a:r>
              <a:t>Title Text</a:t>
            </a:r>
          </a:p>
        </p:txBody>
      </p:sp>
      <p:sp>
        <p:nvSpPr>
          <p:cNvPr id="277" name="Picture Placeholder 2"/>
          <p:cNvSpPr>
            <a:spLocks noGrp="1"/>
          </p:cNvSpPr>
          <p:nvPr>
            <p:ph type="pic" sz="half" idx="21"/>
          </p:nvPr>
        </p:nvSpPr>
        <p:spPr>
          <a:xfrm>
            <a:off x="2389714" y="612775"/>
            <a:ext cx="7315204" cy="4114800"/>
          </a:xfrm>
          <a:prstGeom prst="rect">
            <a:avLst/>
          </a:prstGeom>
        </p:spPr>
        <p:txBody>
          <a:bodyPr lIns="91439" tIns="45719" rIns="91439" bIns="45719">
            <a:noAutofit/>
          </a:bodyPr>
          <a:lstStyle/>
          <a:p>
            <a:endParaRPr/>
          </a:p>
        </p:txBody>
      </p:sp>
      <p:sp>
        <p:nvSpPr>
          <p:cNvPr id="278" name="Body Level One…"/>
          <p:cNvSpPr txBox="1">
            <a:spLocks noGrp="1"/>
          </p:cNvSpPr>
          <p:nvPr>
            <p:ph type="body" sz="quarter" idx="1"/>
          </p:nvPr>
        </p:nvSpPr>
        <p:spPr>
          <a:xfrm>
            <a:off x="2389714" y="5367337"/>
            <a:ext cx="7315204" cy="804865"/>
          </a:xfrm>
          <a:prstGeom prst="rect">
            <a:avLst/>
          </a:prstGeom>
        </p:spPr>
        <p:txBody>
          <a:bodyPr/>
          <a:lstStyle>
            <a:lvl1pPr marL="0" indent="0" defTabSz="257175">
              <a:spcBef>
                <a:spcPts val="100"/>
              </a:spcBef>
              <a:buSzTx/>
              <a:buFontTx/>
              <a:buNone/>
              <a:defRPr sz="700">
                <a:latin typeface="Arial"/>
                <a:ea typeface="Arial"/>
                <a:cs typeface="Arial"/>
                <a:sym typeface="Arial"/>
              </a:defRPr>
            </a:lvl1pPr>
            <a:lvl2pPr marL="0" indent="0" defTabSz="257175">
              <a:spcBef>
                <a:spcPts val="100"/>
              </a:spcBef>
              <a:buSzTx/>
              <a:buFontTx/>
              <a:buNone/>
              <a:defRPr sz="700">
                <a:latin typeface="Arial"/>
                <a:ea typeface="Arial"/>
                <a:cs typeface="Arial"/>
                <a:sym typeface="Arial"/>
              </a:defRPr>
            </a:lvl2pPr>
            <a:lvl3pPr marL="0" indent="0" defTabSz="257175">
              <a:spcBef>
                <a:spcPts val="100"/>
              </a:spcBef>
              <a:buSzTx/>
              <a:buFontTx/>
              <a:buNone/>
              <a:defRPr sz="700">
                <a:latin typeface="Arial"/>
                <a:ea typeface="Arial"/>
                <a:cs typeface="Arial"/>
                <a:sym typeface="Arial"/>
              </a:defRPr>
            </a:lvl3pPr>
            <a:lvl4pPr marL="0" indent="0" defTabSz="257175">
              <a:spcBef>
                <a:spcPts val="100"/>
              </a:spcBef>
              <a:buSzTx/>
              <a:buFontTx/>
              <a:buNone/>
              <a:defRPr sz="700">
                <a:latin typeface="Arial"/>
                <a:ea typeface="Arial"/>
                <a:cs typeface="Arial"/>
                <a:sym typeface="Arial"/>
              </a:defRPr>
            </a:lvl4pPr>
            <a:lvl5pPr marL="0" indent="0" defTabSz="257175">
              <a:spcBef>
                <a:spcPts val="100"/>
              </a:spcBef>
              <a:buSzTx/>
              <a:buFontTx/>
              <a:buNone/>
              <a:defRPr sz="7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11913864" y="6494687"/>
            <a:ext cx="181379" cy="176219"/>
          </a:xfrm>
          <a:prstGeom prst="rect">
            <a:avLst/>
          </a:prstGeom>
        </p:spPr>
        <p:txBody>
          <a:bodyPr/>
          <a:lstStyle>
            <a:lvl1pPr>
              <a:defRPr sz="600"/>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289" name="Group 6"/>
          <p:cNvGrpSpPr/>
          <p:nvPr/>
        </p:nvGrpSpPr>
        <p:grpSpPr>
          <a:xfrm>
            <a:off x="914395" y="1524000"/>
            <a:ext cx="10363206" cy="101600"/>
            <a:chOff x="0" y="0"/>
            <a:chExt cx="10363204" cy="101600"/>
          </a:xfrm>
        </p:grpSpPr>
        <p:sp>
          <p:nvSpPr>
            <p:cNvPr id="286" name="Rectangle 7"/>
            <p:cNvSpPr/>
            <p:nvPr/>
          </p:nvSpPr>
          <p:spPr>
            <a:xfrm>
              <a:off x="-1" y="0"/>
              <a:ext cx="3454402" cy="101600"/>
            </a:xfrm>
            <a:prstGeom prst="rect">
              <a:avLst/>
            </a:prstGeom>
            <a:solidFill>
              <a:srgbClr val="CC0000"/>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287" name="Rectangle 8"/>
            <p:cNvSpPr/>
            <p:nvPr/>
          </p:nvSpPr>
          <p:spPr>
            <a:xfrm>
              <a:off x="3454401" y="0"/>
              <a:ext cx="3454402" cy="101600"/>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288" name="Rectangle 9"/>
            <p:cNvSpPr/>
            <p:nvPr/>
          </p:nvSpPr>
          <p:spPr>
            <a:xfrm>
              <a:off x="6908802" y="0"/>
              <a:ext cx="3454402" cy="101600"/>
            </a:xfrm>
            <a:prstGeom prst="rect">
              <a:avLst/>
            </a:prstGeom>
            <a:solidFill>
              <a:srgbClr val="0000C4"/>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grpSp>
      <p:pic>
        <p:nvPicPr>
          <p:cNvPr id="290" name="Picture 10" descr="Picture 10"/>
          <p:cNvPicPr>
            <a:picLocks noChangeAspect="1"/>
          </p:cNvPicPr>
          <p:nvPr/>
        </p:nvPicPr>
        <p:blipFill>
          <a:blip r:embed="rId2"/>
          <a:stretch>
            <a:fillRect/>
          </a:stretch>
        </p:blipFill>
        <p:spPr>
          <a:xfrm>
            <a:off x="203200" y="304800"/>
            <a:ext cx="1320800" cy="990600"/>
          </a:xfrm>
          <a:prstGeom prst="rect">
            <a:avLst/>
          </a:prstGeom>
          <a:ln w="12700">
            <a:miter lim="400000"/>
          </a:ln>
        </p:spPr>
      </p:pic>
      <p:sp>
        <p:nvSpPr>
          <p:cNvPr id="291" name="Title Text"/>
          <p:cNvSpPr txBox="1">
            <a:spLocks noGrp="1"/>
          </p:cNvSpPr>
          <p:nvPr>
            <p:ph type="title"/>
          </p:nvPr>
        </p:nvSpPr>
        <p:spPr>
          <a:xfrm>
            <a:off x="1097280" y="286603"/>
            <a:ext cx="10058401" cy="1450757"/>
          </a:xfrm>
          <a:prstGeom prst="rect">
            <a:avLst/>
          </a:prstGeom>
        </p:spPr>
        <p:txBody>
          <a:bodyPr/>
          <a:lstStyle>
            <a:lvl1pPr defTabSz="914400">
              <a:defRPr sz="4400">
                <a:solidFill>
                  <a:srgbClr val="000000"/>
                </a:solidFill>
                <a:latin typeface="Arial"/>
                <a:ea typeface="Arial"/>
                <a:cs typeface="Arial"/>
                <a:sym typeface="Arial"/>
              </a:defRPr>
            </a:lvl1pPr>
          </a:lstStyle>
          <a:p>
            <a:r>
              <a:t>Title Text</a:t>
            </a:r>
          </a:p>
        </p:txBody>
      </p:sp>
      <p:sp>
        <p:nvSpPr>
          <p:cNvPr id="292" name="Body Level One…"/>
          <p:cNvSpPr txBox="1">
            <a:spLocks noGrp="1"/>
          </p:cNvSpPr>
          <p:nvPr>
            <p:ph type="body" sz="half" idx="1"/>
          </p:nvPr>
        </p:nvSpPr>
        <p:spPr>
          <a:xfrm>
            <a:off x="1097277" y="1845734"/>
            <a:ext cx="4937763" cy="4023360"/>
          </a:xfrm>
          <a:prstGeom prst="rect">
            <a:avLst/>
          </a:prstGeom>
        </p:spPr>
        <p:txBody>
          <a:bodyPr/>
          <a:lstStyle>
            <a:lvl1pPr defTabSz="914400">
              <a:spcBef>
                <a:spcPts val="600"/>
              </a:spcBef>
              <a:buFontTx/>
              <a:defRPr sz="2800">
                <a:latin typeface="Arial"/>
                <a:ea typeface="Arial"/>
                <a:cs typeface="Arial"/>
                <a:sym typeface="Arial"/>
              </a:defRPr>
            </a:lvl1pPr>
            <a:lvl2pPr marL="790575" indent="-333375" defTabSz="914400">
              <a:spcBef>
                <a:spcPts val="600"/>
              </a:spcBef>
              <a:buFontTx/>
              <a:defRPr sz="2800">
                <a:latin typeface="Arial"/>
                <a:ea typeface="Arial"/>
                <a:cs typeface="Arial"/>
                <a:sym typeface="Arial"/>
              </a:defRPr>
            </a:lvl2pPr>
            <a:lvl3pPr marL="1234438" indent="-320038" defTabSz="914400">
              <a:spcBef>
                <a:spcPts val="600"/>
              </a:spcBef>
              <a:buFontTx/>
              <a:defRPr sz="2800">
                <a:latin typeface="Arial"/>
                <a:ea typeface="Arial"/>
                <a:cs typeface="Arial"/>
                <a:sym typeface="Arial"/>
              </a:defRPr>
            </a:lvl3pPr>
            <a:lvl4pPr marL="1727200" indent="-355600" defTabSz="914400">
              <a:spcBef>
                <a:spcPts val="600"/>
              </a:spcBef>
              <a:buFontTx/>
              <a:defRPr sz="2800">
                <a:latin typeface="Arial"/>
                <a:ea typeface="Arial"/>
                <a:cs typeface="Arial"/>
                <a:sym typeface="Arial"/>
              </a:defRPr>
            </a:lvl4pPr>
            <a:lvl5pPr marL="2228850" indent="-400050" defTabSz="914400">
              <a:spcBef>
                <a:spcPts val="600"/>
              </a:spcBef>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3" name="Slide Number"/>
          <p:cNvSpPr txBox="1">
            <a:spLocks noGrp="1"/>
          </p:cNvSpPr>
          <p:nvPr>
            <p:ph type="sldNum" sz="quarter" idx="2"/>
          </p:nvPr>
        </p:nvSpPr>
        <p:spPr>
          <a:xfrm>
            <a:off x="11483698" y="6454776"/>
            <a:ext cx="301905" cy="288820"/>
          </a:xfrm>
          <a:prstGeom prst="rect">
            <a:avLst/>
          </a:prstGeom>
        </p:spPr>
        <p:txBody>
          <a:bodyPr anchor="t"/>
          <a:lstStyle>
            <a:lvl1pPr>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Text, and Content">
    <p:spTree>
      <p:nvGrpSpPr>
        <p:cNvPr id="1" name=""/>
        <p:cNvGrpSpPr/>
        <p:nvPr/>
      </p:nvGrpSpPr>
      <p:grpSpPr>
        <a:xfrm>
          <a:off x="0" y="0"/>
          <a:ext cx="0" cy="0"/>
          <a:chOff x="0" y="0"/>
          <a:chExt cx="0" cy="0"/>
        </a:xfrm>
      </p:grpSpPr>
      <p:grpSp>
        <p:nvGrpSpPr>
          <p:cNvPr id="303" name="Group 6"/>
          <p:cNvGrpSpPr/>
          <p:nvPr/>
        </p:nvGrpSpPr>
        <p:grpSpPr>
          <a:xfrm>
            <a:off x="914395" y="1524000"/>
            <a:ext cx="10363206" cy="101600"/>
            <a:chOff x="0" y="0"/>
            <a:chExt cx="10363204" cy="101600"/>
          </a:xfrm>
        </p:grpSpPr>
        <p:sp>
          <p:nvSpPr>
            <p:cNvPr id="300" name="Rectangle 7"/>
            <p:cNvSpPr/>
            <p:nvPr/>
          </p:nvSpPr>
          <p:spPr>
            <a:xfrm>
              <a:off x="-1" y="0"/>
              <a:ext cx="3454402" cy="101600"/>
            </a:xfrm>
            <a:prstGeom prst="rect">
              <a:avLst/>
            </a:prstGeom>
            <a:solidFill>
              <a:srgbClr val="CC0000"/>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01" name="Rectangle 8"/>
            <p:cNvSpPr/>
            <p:nvPr/>
          </p:nvSpPr>
          <p:spPr>
            <a:xfrm>
              <a:off x="3454401" y="0"/>
              <a:ext cx="3454402" cy="101600"/>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02" name="Rectangle 9"/>
            <p:cNvSpPr/>
            <p:nvPr/>
          </p:nvSpPr>
          <p:spPr>
            <a:xfrm>
              <a:off x="6908802" y="0"/>
              <a:ext cx="3454402" cy="101600"/>
            </a:xfrm>
            <a:prstGeom prst="rect">
              <a:avLst/>
            </a:prstGeom>
            <a:solidFill>
              <a:srgbClr val="0000C4"/>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grpSp>
      <p:pic>
        <p:nvPicPr>
          <p:cNvPr id="304" name="Picture 10" descr="Picture 10"/>
          <p:cNvPicPr>
            <a:picLocks noChangeAspect="1"/>
          </p:cNvPicPr>
          <p:nvPr/>
        </p:nvPicPr>
        <p:blipFill>
          <a:blip r:embed="rId2"/>
          <a:stretch>
            <a:fillRect/>
          </a:stretch>
        </p:blipFill>
        <p:spPr>
          <a:xfrm>
            <a:off x="203200" y="304800"/>
            <a:ext cx="1320800" cy="990600"/>
          </a:xfrm>
          <a:prstGeom prst="rect">
            <a:avLst/>
          </a:prstGeom>
          <a:ln w="12700">
            <a:miter lim="400000"/>
          </a:ln>
        </p:spPr>
      </p:pic>
      <p:sp>
        <p:nvSpPr>
          <p:cNvPr id="305" name="Title Text"/>
          <p:cNvSpPr txBox="1">
            <a:spLocks noGrp="1"/>
          </p:cNvSpPr>
          <p:nvPr>
            <p:ph type="title"/>
          </p:nvPr>
        </p:nvSpPr>
        <p:spPr>
          <a:xfrm>
            <a:off x="609600" y="274638"/>
            <a:ext cx="10972800" cy="1143001"/>
          </a:xfrm>
          <a:prstGeom prst="rect">
            <a:avLst/>
          </a:prstGeom>
        </p:spPr>
        <p:txBody>
          <a:bodyPr/>
          <a:lstStyle>
            <a:lvl1pPr defTabSz="914400">
              <a:defRPr sz="4400">
                <a:solidFill>
                  <a:srgbClr val="000000"/>
                </a:solidFill>
                <a:latin typeface="Arial"/>
                <a:ea typeface="Arial"/>
                <a:cs typeface="Arial"/>
                <a:sym typeface="Arial"/>
              </a:defRPr>
            </a:lvl1pPr>
          </a:lstStyle>
          <a:p>
            <a:r>
              <a:t>Title Text</a:t>
            </a:r>
          </a:p>
        </p:txBody>
      </p:sp>
      <p:sp>
        <p:nvSpPr>
          <p:cNvPr id="306" name="Body Level One…"/>
          <p:cNvSpPr txBox="1">
            <a:spLocks noGrp="1"/>
          </p:cNvSpPr>
          <p:nvPr>
            <p:ph type="body" sz="half" idx="1"/>
          </p:nvPr>
        </p:nvSpPr>
        <p:spPr>
          <a:xfrm>
            <a:off x="609600" y="1600200"/>
            <a:ext cx="5384800" cy="4525965"/>
          </a:xfrm>
          <a:prstGeom prst="rect">
            <a:avLst/>
          </a:prstGeom>
        </p:spPr>
        <p:txBody>
          <a:bodyPr/>
          <a:lstStyle>
            <a:lvl1pPr defTabSz="914400">
              <a:spcBef>
                <a:spcPts val="600"/>
              </a:spcBef>
              <a:buFontTx/>
              <a:defRPr sz="2800">
                <a:latin typeface="Arial"/>
                <a:ea typeface="Arial"/>
                <a:cs typeface="Arial"/>
                <a:sym typeface="Arial"/>
              </a:defRPr>
            </a:lvl1pPr>
            <a:lvl2pPr marL="790575" indent="-333375" defTabSz="914400">
              <a:spcBef>
                <a:spcPts val="600"/>
              </a:spcBef>
              <a:buFontTx/>
              <a:defRPr sz="2800">
                <a:latin typeface="Arial"/>
                <a:ea typeface="Arial"/>
                <a:cs typeface="Arial"/>
                <a:sym typeface="Arial"/>
              </a:defRPr>
            </a:lvl2pPr>
            <a:lvl3pPr marL="1234438" indent="-320038" defTabSz="914400">
              <a:spcBef>
                <a:spcPts val="600"/>
              </a:spcBef>
              <a:buFontTx/>
              <a:defRPr sz="2800">
                <a:latin typeface="Arial"/>
                <a:ea typeface="Arial"/>
                <a:cs typeface="Arial"/>
                <a:sym typeface="Arial"/>
              </a:defRPr>
            </a:lvl3pPr>
            <a:lvl4pPr marL="1727200" indent="-355600" defTabSz="914400">
              <a:spcBef>
                <a:spcPts val="600"/>
              </a:spcBef>
              <a:buFontTx/>
              <a:defRPr sz="2800">
                <a:latin typeface="Arial"/>
                <a:ea typeface="Arial"/>
                <a:cs typeface="Arial"/>
                <a:sym typeface="Arial"/>
              </a:defRPr>
            </a:lvl4pPr>
            <a:lvl5pPr marL="2228850" indent="-400050" defTabSz="914400">
              <a:spcBef>
                <a:spcPts val="600"/>
              </a:spcBef>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07" name="Slide Number"/>
          <p:cNvSpPr txBox="1">
            <a:spLocks noGrp="1"/>
          </p:cNvSpPr>
          <p:nvPr>
            <p:ph type="sldNum" sz="quarter" idx="2"/>
          </p:nvPr>
        </p:nvSpPr>
        <p:spPr>
          <a:xfrm>
            <a:off x="11483698" y="6454776"/>
            <a:ext cx="301905" cy="288820"/>
          </a:xfrm>
          <a:prstGeom prst="rect">
            <a:avLst/>
          </a:prstGeom>
        </p:spPr>
        <p:txBody>
          <a:bodyPr anchor="t"/>
          <a:lstStyle>
            <a:lvl1pPr>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grpSp>
        <p:nvGrpSpPr>
          <p:cNvPr id="345" name="Group 6"/>
          <p:cNvGrpSpPr/>
          <p:nvPr/>
        </p:nvGrpSpPr>
        <p:grpSpPr>
          <a:xfrm>
            <a:off x="914395" y="1524000"/>
            <a:ext cx="10363206" cy="101600"/>
            <a:chOff x="0" y="0"/>
            <a:chExt cx="10363204" cy="101600"/>
          </a:xfrm>
        </p:grpSpPr>
        <p:sp>
          <p:nvSpPr>
            <p:cNvPr id="342" name="Rectangle 7"/>
            <p:cNvSpPr/>
            <p:nvPr/>
          </p:nvSpPr>
          <p:spPr>
            <a:xfrm>
              <a:off x="-1" y="0"/>
              <a:ext cx="3454402" cy="101600"/>
            </a:xfrm>
            <a:prstGeom prst="rect">
              <a:avLst/>
            </a:prstGeom>
            <a:solidFill>
              <a:srgbClr val="CC0000"/>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43" name="Rectangle 8"/>
            <p:cNvSpPr/>
            <p:nvPr/>
          </p:nvSpPr>
          <p:spPr>
            <a:xfrm>
              <a:off x="3454401" y="0"/>
              <a:ext cx="3454402" cy="101600"/>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44" name="Rectangle 9"/>
            <p:cNvSpPr/>
            <p:nvPr/>
          </p:nvSpPr>
          <p:spPr>
            <a:xfrm>
              <a:off x="6908802" y="0"/>
              <a:ext cx="3454402" cy="101600"/>
            </a:xfrm>
            <a:prstGeom prst="rect">
              <a:avLst/>
            </a:prstGeom>
            <a:solidFill>
              <a:srgbClr val="0000C4"/>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grpSp>
      <p:pic>
        <p:nvPicPr>
          <p:cNvPr id="346" name="Picture 10" descr="Picture 10"/>
          <p:cNvPicPr>
            <a:picLocks noChangeAspect="1"/>
          </p:cNvPicPr>
          <p:nvPr/>
        </p:nvPicPr>
        <p:blipFill>
          <a:blip r:embed="rId2"/>
          <a:stretch>
            <a:fillRect/>
          </a:stretch>
        </p:blipFill>
        <p:spPr>
          <a:xfrm>
            <a:off x="203200" y="304800"/>
            <a:ext cx="1320800" cy="990600"/>
          </a:xfrm>
          <a:prstGeom prst="rect">
            <a:avLst/>
          </a:prstGeom>
          <a:ln w="12700">
            <a:miter lim="400000"/>
          </a:ln>
        </p:spPr>
      </p:pic>
      <p:sp>
        <p:nvSpPr>
          <p:cNvPr id="347" name="Title Text"/>
          <p:cNvSpPr txBox="1">
            <a:spLocks noGrp="1"/>
          </p:cNvSpPr>
          <p:nvPr>
            <p:ph type="title"/>
          </p:nvPr>
        </p:nvSpPr>
        <p:spPr>
          <a:xfrm>
            <a:off x="1625600" y="274638"/>
            <a:ext cx="8940800" cy="1143001"/>
          </a:xfrm>
          <a:prstGeom prst="rect">
            <a:avLst/>
          </a:prstGeom>
        </p:spPr>
        <p:txBody>
          <a:bodyPr/>
          <a:lstStyle>
            <a:lvl1pPr defTabSz="914400">
              <a:defRPr sz="4400">
                <a:solidFill>
                  <a:srgbClr val="000000"/>
                </a:solidFill>
                <a:latin typeface="Arial"/>
                <a:ea typeface="Arial"/>
                <a:cs typeface="Arial"/>
                <a:sym typeface="Arial"/>
              </a:defRPr>
            </a:lvl1pPr>
          </a:lstStyle>
          <a:p>
            <a:r>
              <a:t>Title Text</a:t>
            </a:r>
          </a:p>
        </p:txBody>
      </p:sp>
      <p:sp>
        <p:nvSpPr>
          <p:cNvPr id="348" name="Body Level One…"/>
          <p:cNvSpPr txBox="1">
            <a:spLocks noGrp="1"/>
          </p:cNvSpPr>
          <p:nvPr>
            <p:ph type="body" idx="1"/>
          </p:nvPr>
        </p:nvSpPr>
        <p:spPr>
          <a:xfrm>
            <a:off x="1016000" y="1752600"/>
            <a:ext cx="10160000" cy="4648200"/>
          </a:xfrm>
          <a:prstGeom prst="rect">
            <a:avLst/>
          </a:prstGeom>
        </p:spPr>
        <p:txBody>
          <a:bodyPr/>
          <a:lstStyle>
            <a:lvl1pPr defTabSz="914400">
              <a:spcBef>
                <a:spcPts val="600"/>
              </a:spcBef>
              <a:buFontTx/>
              <a:defRPr sz="2800">
                <a:latin typeface="Arial"/>
                <a:ea typeface="Arial"/>
                <a:cs typeface="Arial"/>
                <a:sym typeface="Arial"/>
              </a:defRPr>
            </a:lvl1pPr>
            <a:lvl2pPr marL="790575" indent="-333375" defTabSz="914400">
              <a:spcBef>
                <a:spcPts val="600"/>
              </a:spcBef>
              <a:buFontTx/>
              <a:defRPr sz="2800">
                <a:latin typeface="Arial"/>
                <a:ea typeface="Arial"/>
                <a:cs typeface="Arial"/>
                <a:sym typeface="Arial"/>
              </a:defRPr>
            </a:lvl2pPr>
            <a:lvl3pPr marL="1234438" indent="-320038" defTabSz="914400">
              <a:spcBef>
                <a:spcPts val="600"/>
              </a:spcBef>
              <a:buFontTx/>
              <a:defRPr sz="2800">
                <a:latin typeface="Arial"/>
                <a:ea typeface="Arial"/>
                <a:cs typeface="Arial"/>
                <a:sym typeface="Arial"/>
              </a:defRPr>
            </a:lvl3pPr>
            <a:lvl4pPr marL="1727200" indent="-355600" defTabSz="914400">
              <a:spcBef>
                <a:spcPts val="600"/>
              </a:spcBef>
              <a:buFontTx/>
              <a:defRPr sz="2800">
                <a:latin typeface="Arial"/>
                <a:ea typeface="Arial"/>
                <a:cs typeface="Arial"/>
                <a:sym typeface="Arial"/>
              </a:defRPr>
            </a:lvl4pPr>
            <a:lvl5pPr marL="2228850" indent="-400050" defTabSz="914400">
              <a:spcBef>
                <a:spcPts val="600"/>
              </a:spcBef>
              <a:buFontTx/>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11483698" y="6454776"/>
            <a:ext cx="301905" cy="288820"/>
          </a:xfrm>
          <a:prstGeom prst="rect">
            <a:avLst/>
          </a:prstGeom>
        </p:spPr>
        <p:txBody>
          <a:bodyPr anchor="t"/>
          <a:lstStyle>
            <a:lvl1pPr>
              <a:defRPr sz="14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grpSp>
        <p:nvGrpSpPr>
          <p:cNvPr id="359" name="Group 6"/>
          <p:cNvGrpSpPr/>
          <p:nvPr/>
        </p:nvGrpSpPr>
        <p:grpSpPr>
          <a:xfrm>
            <a:off x="914395" y="1524000"/>
            <a:ext cx="10363206" cy="101600"/>
            <a:chOff x="0" y="0"/>
            <a:chExt cx="10363204" cy="101600"/>
          </a:xfrm>
        </p:grpSpPr>
        <p:sp>
          <p:nvSpPr>
            <p:cNvPr id="356" name="Rectangle 7"/>
            <p:cNvSpPr/>
            <p:nvPr/>
          </p:nvSpPr>
          <p:spPr>
            <a:xfrm>
              <a:off x="-1" y="0"/>
              <a:ext cx="3454402" cy="101600"/>
            </a:xfrm>
            <a:prstGeom prst="rect">
              <a:avLst/>
            </a:prstGeom>
            <a:solidFill>
              <a:srgbClr val="CC0000"/>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57" name="Rectangle 8"/>
            <p:cNvSpPr/>
            <p:nvPr/>
          </p:nvSpPr>
          <p:spPr>
            <a:xfrm>
              <a:off x="3454401" y="0"/>
              <a:ext cx="3454402" cy="101600"/>
            </a:xfrm>
            <a:prstGeom prst="rect">
              <a:avLst/>
            </a:prstGeom>
            <a:solidFill>
              <a:srgbClr val="FFFFFF"/>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sp>
          <p:nvSpPr>
            <p:cNvPr id="358" name="Rectangle 9"/>
            <p:cNvSpPr/>
            <p:nvPr/>
          </p:nvSpPr>
          <p:spPr>
            <a:xfrm>
              <a:off x="6908802" y="0"/>
              <a:ext cx="3454402" cy="101600"/>
            </a:xfrm>
            <a:prstGeom prst="rect">
              <a:avLst/>
            </a:prstGeom>
            <a:solidFill>
              <a:srgbClr val="0000C4"/>
            </a:solidFill>
            <a:ln w="9525" cap="flat">
              <a:solidFill>
                <a:srgbClr val="000000"/>
              </a:solidFill>
              <a:prstDash val="solid"/>
              <a:miter lim="800000"/>
            </a:ln>
            <a:effectLst/>
          </p:spPr>
          <p:txBody>
            <a:bodyPr wrap="square" lIns="45718" tIns="45718" rIns="45718" bIns="45718" numCol="1" anchor="ctr">
              <a:noAutofit/>
            </a:bodyPr>
            <a:lstStyle/>
            <a:p>
              <a:pPr>
                <a:defRPr>
                  <a:latin typeface="Arial"/>
                  <a:ea typeface="Arial"/>
                  <a:cs typeface="Arial"/>
                  <a:sym typeface="Arial"/>
                </a:defRPr>
              </a:pPr>
              <a:endParaRPr/>
            </a:p>
          </p:txBody>
        </p:sp>
      </p:grpSp>
      <p:pic>
        <p:nvPicPr>
          <p:cNvPr id="360" name="Picture 10" descr="Picture 10"/>
          <p:cNvPicPr>
            <a:picLocks noChangeAspect="1"/>
          </p:cNvPicPr>
          <p:nvPr/>
        </p:nvPicPr>
        <p:blipFill>
          <a:blip r:embed="rId2"/>
          <a:stretch>
            <a:fillRect/>
          </a:stretch>
        </p:blipFill>
        <p:spPr>
          <a:xfrm>
            <a:off x="203200" y="304800"/>
            <a:ext cx="1320800" cy="990600"/>
          </a:xfrm>
          <a:prstGeom prst="rect">
            <a:avLst/>
          </a:prstGeom>
          <a:ln w="12700">
            <a:miter lim="400000"/>
          </a:ln>
        </p:spPr>
      </p:pic>
      <p:pic>
        <p:nvPicPr>
          <p:cNvPr id="361" name="Picture 10" descr="Picture 10"/>
          <p:cNvPicPr>
            <a:picLocks noChangeAspect="1"/>
          </p:cNvPicPr>
          <p:nvPr/>
        </p:nvPicPr>
        <p:blipFill>
          <a:blip r:embed="rId3"/>
          <a:srcRect b="11044"/>
          <a:stretch>
            <a:fillRect/>
          </a:stretch>
        </p:blipFill>
        <p:spPr>
          <a:xfrm>
            <a:off x="0" y="14287"/>
            <a:ext cx="12192000" cy="6099178"/>
          </a:xfrm>
          <a:prstGeom prst="rect">
            <a:avLst/>
          </a:prstGeom>
          <a:ln w="12700">
            <a:miter lim="400000"/>
          </a:ln>
        </p:spPr>
      </p:pic>
      <p:sp>
        <p:nvSpPr>
          <p:cNvPr id="362" name="Title Text"/>
          <p:cNvSpPr txBox="1">
            <a:spLocks noGrp="1"/>
          </p:cNvSpPr>
          <p:nvPr>
            <p:ph type="title"/>
          </p:nvPr>
        </p:nvSpPr>
        <p:spPr>
          <a:xfrm>
            <a:off x="451840" y="3178162"/>
            <a:ext cx="10363201" cy="730130"/>
          </a:xfrm>
          <a:prstGeom prst="rect">
            <a:avLst/>
          </a:prstGeom>
        </p:spPr>
        <p:txBody>
          <a:bodyPr anchor="b"/>
          <a:lstStyle>
            <a:lvl1pPr algn="l" defTabSz="914400">
              <a:defRPr sz="1500">
                <a:solidFill>
                  <a:srgbClr val="000000"/>
                </a:solidFill>
              </a:defRPr>
            </a:lvl1pPr>
          </a:lstStyle>
          <a:p>
            <a:r>
              <a:t>Title Text</a:t>
            </a:r>
          </a:p>
        </p:txBody>
      </p:sp>
      <p:sp>
        <p:nvSpPr>
          <p:cNvPr id="363" name="Body Level One…"/>
          <p:cNvSpPr txBox="1">
            <a:spLocks noGrp="1"/>
          </p:cNvSpPr>
          <p:nvPr>
            <p:ph type="body" sz="quarter" idx="1"/>
          </p:nvPr>
        </p:nvSpPr>
        <p:spPr>
          <a:xfrm>
            <a:off x="476928" y="4004457"/>
            <a:ext cx="10338114" cy="914816"/>
          </a:xfrm>
          <a:prstGeom prst="rect">
            <a:avLst/>
          </a:prstGeom>
        </p:spPr>
        <p:txBody>
          <a:bodyPr/>
          <a:lstStyle>
            <a:lvl1pPr marL="0" indent="0" defTabSz="914400">
              <a:spcBef>
                <a:spcPts val="200"/>
              </a:spcBef>
              <a:buSzTx/>
              <a:buFontTx/>
              <a:buNone/>
              <a:defRPr sz="1200">
                <a:solidFill>
                  <a:srgbClr val="FFFFFF"/>
                </a:solidFill>
                <a:latin typeface="Arial"/>
                <a:ea typeface="Arial"/>
                <a:cs typeface="Arial"/>
                <a:sym typeface="Arial"/>
              </a:defRPr>
            </a:lvl1pPr>
            <a:lvl2pPr marL="0" indent="0" defTabSz="914400">
              <a:spcBef>
                <a:spcPts val="200"/>
              </a:spcBef>
              <a:buSzTx/>
              <a:buFontTx/>
              <a:buNone/>
              <a:defRPr sz="1200">
                <a:solidFill>
                  <a:srgbClr val="FFFFFF"/>
                </a:solidFill>
                <a:latin typeface="Arial"/>
                <a:ea typeface="Arial"/>
                <a:cs typeface="Arial"/>
                <a:sym typeface="Arial"/>
              </a:defRPr>
            </a:lvl2pPr>
            <a:lvl3pPr marL="0" indent="0" defTabSz="914400">
              <a:spcBef>
                <a:spcPts val="200"/>
              </a:spcBef>
              <a:buSzTx/>
              <a:buFontTx/>
              <a:buNone/>
              <a:defRPr sz="1200">
                <a:solidFill>
                  <a:srgbClr val="FFFFFF"/>
                </a:solidFill>
                <a:latin typeface="Arial"/>
                <a:ea typeface="Arial"/>
                <a:cs typeface="Arial"/>
                <a:sym typeface="Arial"/>
              </a:defRPr>
            </a:lvl3pPr>
            <a:lvl4pPr marL="0" indent="0" defTabSz="914400">
              <a:spcBef>
                <a:spcPts val="200"/>
              </a:spcBef>
              <a:buSzTx/>
              <a:buFontTx/>
              <a:buNone/>
              <a:defRPr sz="1200">
                <a:solidFill>
                  <a:srgbClr val="FFFFFF"/>
                </a:solidFill>
                <a:latin typeface="Arial"/>
                <a:ea typeface="Arial"/>
                <a:cs typeface="Arial"/>
                <a:sym typeface="Arial"/>
              </a:defRPr>
            </a:lvl4pPr>
            <a:lvl5pPr marL="0" indent="0" defTabSz="914400">
              <a:spcBef>
                <a:spcPts val="200"/>
              </a:spcBef>
              <a:buSzTx/>
              <a:buFontTx/>
              <a:buNone/>
              <a:defRPr sz="120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4" name="Slide Number"/>
          <p:cNvSpPr txBox="1">
            <a:spLocks noGrp="1"/>
          </p:cNvSpPr>
          <p:nvPr>
            <p:ph type="sldNum" sz="quarter" idx="2"/>
          </p:nvPr>
        </p:nvSpPr>
        <p:spPr>
          <a:xfrm>
            <a:off x="8492201" y="6242859"/>
            <a:ext cx="245399" cy="226983"/>
          </a:xfrm>
          <a:prstGeom prst="rect">
            <a:avLst/>
          </a:prstGeom>
        </p:spPr>
        <p:txBody>
          <a:bodyPr/>
          <a:lstStyle>
            <a:lvl1pPr>
              <a:defRPr sz="1000">
                <a:solidFill>
                  <a:srgbClr val="88888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ent with Caption">
    <p:bg>
      <p:bgPr>
        <a:gradFill flip="none" rotWithShape="1">
          <a:gsLst>
            <a:gs pos="41250">
              <a:srgbClr val="A6F8EF">
                <a:alpha val="28000"/>
              </a:srgbClr>
            </a:gs>
            <a:gs pos="55000">
              <a:srgbClr val="A6F8EF">
                <a:alpha val="28000"/>
              </a:srgbClr>
            </a:gs>
            <a:gs pos="86000">
              <a:srgbClr val="179FA7">
                <a:alpha val="0"/>
              </a:srgbClr>
            </a:gs>
            <a:gs pos="96000">
              <a:srgbClr val="0087E6"/>
            </a:gs>
            <a:gs pos="100000">
              <a:srgbClr val="005CBF"/>
            </a:gs>
          </a:gsLst>
          <a:path path="circle">
            <a:fillToRect l="50000" t="50000" r="50000" b="50000"/>
          </a:path>
        </a:gradFill>
        <a:effectLst/>
      </p:bgPr>
    </p:bg>
    <p:spTree>
      <p:nvGrpSpPr>
        <p:cNvPr id="1" name=""/>
        <p:cNvGrpSpPr/>
        <p:nvPr/>
      </p:nvGrpSpPr>
      <p:grpSpPr>
        <a:xfrm>
          <a:off x="0" y="0"/>
          <a:ext cx="0" cy="0"/>
          <a:chOff x="0" y="0"/>
          <a:chExt cx="0" cy="0"/>
        </a:xfrm>
      </p:grpSpPr>
      <p:sp>
        <p:nvSpPr>
          <p:cNvPr id="371" name="Body Level One…"/>
          <p:cNvSpPr txBox="1">
            <a:spLocks noGrp="1"/>
          </p:cNvSpPr>
          <p:nvPr>
            <p:ph type="body" sz="half" idx="1"/>
          </p:nvPr>
        </p:nvSpPr>
        <p:spPr>
          <a:xfrm>
            <a:off x="5099050" y="609600"/>
            <a:ext cx="5111750" cy="5516563"/>
          </a:xfrm>
          <a:prstGeom prst="rect">
            <a:avLst/>
          </a:prstGeom>
        </p:spPr>
        <p:txBody>
          <a:bodyPr lIns="45719" tIns="45719" rIns="45719" bIns="45719"/>
          <a:lstStyle>
            <a:lvl1pPr defTabSz="914400"/>
            <a:lvl2pPr marL="783771" indent="-326571" defTabSz="914400"/>
            <a:lvl3pPr defTabSz="914400"/>
            <a:lvl4pPr defTabSz="914400"/>
            <a:lvl5pPr defTabSz="914400"/>
          </a:lstStyle>
          <a:p>
            <a:r>
              <a:t>Body Level One</a:t>
            </a:r>
          </a:p>
          <a:p>
            <a:pPr lvl="1"/>
            <a:r>
              <a:t>Body Level Two</a:t>
            </a:r>
          </a:p>
          <a:p>
            <a:pPr lvl="2"/>
            <a:r>
              <a:t>Body Level Three</a:t>
            </a:r>
          </a:p>
          <a:p>
            <a:pPr lvl="3"/>
            <a:r>
              <a:t>Body Level Four</a:t>
            </a:r>
          </a:p>
          <a:p>
            <a:pPr lvl="4"/>
            <a:r>
              <a:t>Body Level Five</a:t>
            </a:r>
          </a:p>
        </p:txBody>
      </p:sp>
      <p:sp>
        <p:nvSpPr>
          <p:cNvPr id="372" name="Text Placeholder 3"/>
          <p:cNvSpPr>
            <a:spLocks noGrp="1"/>
          </p:cNvSpPr>
          <p:nvPr>
            <p:ph type="body" sz="quarter" idx="21"/>
          </p:nvPr>
        </p:nvSpPr>
        <p:spPr>
          <a:xfrm>
            <a:off x="1981199" y="609599"/>
            <a:ext cx="3008315" cy="5516565"/>
          </a:xfrm>
          <a:prstGeom prst="rect">
            <a:avLst/>
          </a:prstGeom>
        </p:spPr>
        <p:txBody>
          <a:bodyPr lIns="45719" tIns="45719" rIns="45719" bIns="45719"/>
          <a:lstStyle/>
          <a:p>
            <a:pPr marL="0" indent="0" defTabSz="914400">
              <a:spcBef>
                <a:spcPts val="300"/>
              </a:spcBef>
              <a:buSzTx/>
              <a:buFontTx/>
              <a:buNone/>
              <a:defRPr sz="1400"/>
            </a:pPr>
            <a:endParaRPr/>
          </a:p>
        </p:txBody>
      </p:sp>
      <p:sp>
        <p:nvSpPr>
          <p:cNvPr id="373" name="Slide Number"/>
          <p:cNvSpPr txBox="1">
            <a:spLocks noGrp="1"/>
          </p:cNvSpPr>
          <p:nvPr>
            <p:ph type="sldNum" sz="quarter" idx="2"/>
          </p:nvPr>
        </p:nvSpPr>
        <p:spPr>
          <a:xfrm>
            <a:off x="9952176" y="6414760"/>
            <a:ext cx="258624" cy="248305"/>
          </a:xfrm>
          <a:prstGeom prst="rect">
            <a:avLst/>
          </a:prstGeom>
        </p:spPr>
        <p:txBody>
          <a:bodyPr lIns="45719" tIns="45719" rIns="45719" bIns="45719"/>
          <a:lstStyle>
            <a:lvl1pPr>
              <a:defRPr>
                <a:solidFill>
                  <a:srgbClr val="888888"/>
                </a:solidFill>
              </a:defRPr>
            </a:lvl1pPr>
          </a:lstStyle>
          <a:p>
            <a:fld id="{86CB4B4D-7CA3-9044-876B-883B54F8677D}" type="slidenum">
              <a:t>‹#›</a:t>
            </a:fld>
            <a:endParaRPr/>
          </a:p>
        </p:txBody>
      </p:sp>
      <p:sp>
        <p:nvSpPr>
          <p:cNvPr id="374" name="Rectangle 8"/>
          <p:cNvSpPr/>
          <p:nvPr/>
        </p:nvSpPr>
        <p:spPr>
          <a:xfrm>
            <a:off x="1524000" y="457200"/>
            <a:ext cx="9144000" cy="152400"/>
          </a:xfrm>
          <a:prstGeom prst="rect">
            <a:avLst/>
          </a:prstGeom>
          <a:solidFill>
            <a:srgbClr val="0F6FC6"/>
          </a:solidFill>
          <a:ln w="25400">
            <a:solidFill>
              <a:srgbClr val="0B5190"/>
            </a:solidFill>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41250">
              <a:srgbClr val="A6F8EF">
                <a:alpha val="28000"/>
              </a:srgbClr>
            </a:gs>
            <a:gs pos="55000">
              <a:srgbClr val="A6F8EF">
                <a:alpha val="28000"/>
              </a:srgbClr>
            </a:gs>
            <a:gs pos="86000">
              <a:srgbClr val="179FA7">
                <a:alpha val="0"/>
              </a:srgbClr>
            </a:gs>
            <a:gs pos="96000">
              <a:srgbClr val="0087E6"/>
            </a:gs>
            <a:gs pos="100000">
              <a:srgbClr val="005CBF"/>
            </a:gs>
          </a:gsLst>
          <a:path path="circle">
            <a:fillToRect l="50000" t="50000" r="50000" b="50000"/>
          </a:path>
        </a:gradFill>
        <a:effectLst/>
      </p:bgPr>
    </p:bg>
    <p:spTree>
      <p:nvGrpSpPr>
        <p:cNvPr id="1" name=""/>
        <p:cNvGrpSpPr/>
        <p:nvPr/>
      </p:nvGrpSpPr>
      <p:grpSpPr>
        <a:xfrm>
          <a:off x="0" y="0"/>
          <a:ext cx="0" cy="0"/>
          <a:chOff x="0" y="0"/>
          <a:chExt cx="0" cy="0"/>
        </a:xfrm>
      </p:grpSpPr>
      <p:sp>
        <p:nvSpPr>
          <p:cNvPr id="381" name="Title Text"/>
          <p:cNvSpPr txBox="1">
            <a:spLocks noGrp="1"/>
          </p:cNvSpPr>
          <p:nvPr>
            <p:ph type="title"/>
          </p:nvPr>
        </p:nvSpPr>
        <p:spPr>
          <a:xfrm>
            <a:off x="1981200" y="274638"/>
            <a:ext cx="8229600" cy="1143001"/>
          </a:xfrm>
          <a:prstGeom prst="rect">
            <a:avLst/>
          </a:prstGeom>
        </p:spPr>
        <p:txBody>
          <a:bodyPr lIns="45719" tIns="45719" rIns="45719" bIns="45719"/>
          <a:lstStyle>
            <a:lvl1pPr defTabSz="914400">
              <a:defRPr sz="4400" b="0">
                <a:solidFill>
                  <a:srgbClr val="000000"/>
                </a:solidFill>
              </a:defRPr>
            </a:lvl1pPr>
          </a:lstStyle>
          <a:p>
            <a:r>
              <a:t>Title Text</a:t>
            </a:r>
          </a:p>
        </p:txBody>
      </p:sp>
      <p:sp>
        <p:nvSpPr>
          <p:cNvPr id="382" name="Body Level One…"/>
          <p:cNvSpPr txBox="1">
            <a:spLocks noGrp="1"/>
          </p:cNvSpPr>
          <p:nvPr>
            <p:ph type="body" idx="1"/>
          </p:nvPr>
        </p:nvSpPr>
        <p:spPr>
          <a:xfrm>
            <a:off x="1981200" y="1600200"/>
            <a:ext cx="8229600" cy="4525963"/>
          </a:xfrm>
          <a:prstGeom prst="rect">
            <a:avLst/>
          </a:prstGeom>
        </p:spPr>
        <p:txBody>
          <a:bodyPr lIns="45719" tIns="45719" rIns="45719" bIns="45719"/>
          <a:lstStyle>
            <a:lvl1pPr defTabSz="914400"/>
            <a:lvl2pPr marL="783771" indent="-326571" defTabSz="914400"/>
            <a:lvl3pPr defTabSz="914400"/>
            <a:lvl4pPr defTabSz="914400"/>
            <a:lvl5pPr defTabSz="914400"/>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xfrm>
            <a:off x="9952176" y="6414760"/>
            <a:ext cx="258624" cy="248305"/>
          </a:xfrm>
          <a:prstGeom prst="rect">
            <a:avLst/>
          </a:prstGeom>
        </p:spPr>
        <p:txBody>
          <a:bodyPr lIns="45719" tIns="45719" rIns="45719" bIns="45719"/>
          <a:lstStyle>
            <a:lvl1pPr>
              <a:defRPr>
                <a:solidFill>
                  <a:srgbClr val="888888"/>
                </a:solidFill>
              </a:defRPr>
            </a:lvl1pPr>
          </a:lstStyle>
          <a:p>
            <a:fld id="{86CB4B4D-7CA3-9044-876B-883B54F8677D}" type="slidenum">
              <a:t>‹#›</a:t>
            </a:fld>
            <a:endParaRPr/>
          </a:p>
        </p:txBody>
      </p:sp>
      <p:sp>
        <p:nvSpPr>
          <p:cNvPr id="384" name="Rectangle 6"/>
          <p:cNvSpPr/>
          <p:nvPr/>
        </p:nvSpPr>
        <p:spPr>
          <a:xfrm>
            <a:off x="2057400" y="1402080"/>
            <a:ext cx="8610600" cy="45720"/>
          </a:xfrm>
          <a:prstGeom prst="rect">
            <a:avLst/>
          </a:prstGeom>
          <a:solidFill>
            <a:srgbClr val="0F6FC6"/>
          </a:solidFill>
          <a:ln w="25400">
            <a:solidFill>
              <a:srgbClr val="0B5190"/>
            </a:solidFill>
          </a:ln>
        </p:spPr>
        <p:txBody>
          <a:bodyPr lIns="45719" rIns="45719" anchor="ctr"/>
          <a:lstStyle/>
          <a:p>
            <a:pPr algn="ctr">
              <a:defRPr>
                <a:solidFill>
                  <a:srgbClr val="FFFFFF"/>
                </a:solidFill>
              </a:defRPr>
            </a:pPr>
            <a:endParaRPr/>
          </a:p>
        </p:txBody>
      </p:sp>
      <p:pic>
        <p:nvPicPr>
          <p:cNvPr id="385" name="Picture 3" descr="Picture 3"/>
          <p:cNvPicPr>
            <a:picLocks noChangeAspect="1"/>
          </p:cNvPicPr>
          <p:nvPr/>
        </p:nvPicPr>
        <p:blipFill>
          <a:blip r:embed="rId2"/>
          <a:stretch>
            <a:fillRect/>
          </a:stretch>
        </p:blipFill>
        <p:spPr>
          <a:xfrm>
            <a:off x="1506377" y="1169043"/>
            <a:ext cx="713470" cy="520877"/>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44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 name="Title Text"/>
          <p:cNvSpPr txBox="1">
            <a:spLocks noGrp="1"/>
          </p:cNvSpPr>
          <p:nvPr>
            <p:ph type="title"/>
          </p:nvPr>
        </p:nvSpPr>
        <p:spPr>
          <a:xfrm>
            <a:off x="838200" y="648275"/>
            <a:ext cx="10515600" cy="1053411"/>
          </a:xfrm>
          <a:prstGeom prst="rect">
            <a:avLst/>
          </a:prstGeom>
        </p:spPr>
        <p:txBody>
          <a:bodyPr/>
          <a:lstStyle>
            <a:lvl1pPr algn="l" defTabSz="914400">
              <a:lnSpc>
                <a:spcPct val="90000"/>
              </a:lnSpc>
              <a:defRPr sz="3500">
                <a:solidFill>
                  <a:srgbClr val="00467F"/>
                </a:solidFill>
              </a:defRPr>
            </a:lvl1pPr>
          </a:lstStyle>
          <a:p>
            <a:r>
              <a:t>Title Text</a:t>
            </a:r>
          </a:p>
        </p:txBody>
      </p:sp>
      <p:sp>
        <p:nvSpPr>
          <p:cNvPr id="46" name="Body Level One…"/>
          <p:cNvSpPr txBox="1">
            <a:spLocks noGrp="1"/>
          </p:cNvSpPr>
          <p:nvPr>
            <p:ph type="body" sz="half" idx="1"/>
          </p:nvPr>
        </p:nvSpPr>
        <p:spPr>
          <a:xfrm>
            <a:off x="838200" y="1837819"/>
            <a:ext cx="5181600" cy="3929182"/>
          </a:xfrm>
          <a:prstGeom prst="rect">
            <a:avLst/>
          </a:prstGeom>
        </p:spPr>
        <p:txBody>
          <a:bodyPr/>
          <a:lstStyle>
            <a:lvl1pPr marL="228600" indent="-228600" defTabSz="914400">
              <a:lnSpc>
                <a:spcPct val="90000"/>
              </a:lnSpc>
              <a:spcBef>
                <a:spcPts val="1000"/>
              </a:spcBef>
              <a:buClr>
                <a:srgbClr val="0194D3"/>
              </a:buClr>
              <a:defRPr sz="2000">
                <a:solidFill>
                  <a:srgbClr val="262626"/>
                </a:solidFill>
              </a:defRPr>
            </a:lvl1pPr>
            <a:lvl2pPr marL="711200" indent="-254000" defTabSz="914400">
              <a:lnSpc>
                <a:spcPct val="90000"/>
              </a:lnSpc>
              <a:spcBef>
                <a:spcPts val="1000"/>
              </a:spcBef>
              <a:buClr>
                <a:srgbClr val="0194D3"/>
              </a:buClr>
              <a:buChar char="•"/>
              <a:defRPr sz="2000">
                <a:solidFill>
                  <a:srgbClr val="262626"/>
                </a:solidFill>
              </a:defRPr>
            </a:lvl2pPr>
            <a:lvl3pPr marL="1200150" indent="-285750" defTabSz="914400">
              <a:lnSpc>
                <a:spcPct val="90000"/>
              </a:lnSpc>
              <a:spcBef>
                <a:spcPts val="1000"/>
              </a:spcBef>
              <a:buClr>
                <a:srgbClr val="0194D3"/>
              </a:buClr>
              <a:defRPr sz="2000">
                <a:solidFill>
                  <a:srgbClr val="262626"/>
                </a:solidFill>
              </a:defRPr>
            </a:lvl3pPr>
            <a:lvl4pPr marL="1698169" indent="-326569" defTabSz="914400">
              <a:lnSpc>
                <a:spcPct val="90000"/>
              </a:lnSpc>
              <a:spcBef>
                <a:spcPts val="1000"/>
              </a:spcBef>
              <a:buClr>
                <a:srgbClr val="0194D3"/>
              </a:buClr>
              <a:buChar char="•"/>
              <a:defRPr sz="2000">
                <a:solidFill>
                  <a:srgbClr val="262626"/>
                </a:solidFill>
              </a:defRPr>
            </a:lvl4pPr>
            <a:lvl5pPr marL="2209800" indent="-381000" defTabSz="914400">
              <a:lnSpc>
                <a:spcPct val="90000"/>
              </a:lnSpc>
              <a:spcBef>
                <a:spcPts val="1000"/>
              </a:spcBef>
              <a:buClr>
                <a:srgbClr val="0194D3"/>
              </a:buClr>
              <a:buChar char="•"/>
              <a:defRPr sz="2000">
                <a:solidFill>
                  <a:srgbClr val="262626"/>
                </a:solidFill>
              </a:defRPr>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xfrm>
            <a:off x="5979563" y="6424660"/>
            <a:ext cx="232874" cy="228508"/>
          </a:xfrm>
          <a:prstGeom prst="rect">
            <a:avLst/>
          </a:prstGeom>
        </p:spPr>
        <p:txBody>
          <a:bodyPr/>
          <a:lstStyle>
            <a:lvl1pPr algn="ctr">
              <a:defRPr sz="1000" b="1">
                <a:solidFill>
                  <a:srgbClr val="00467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 name="Body Level One…"/>
          <p:cNvSpPr txBox="1">
            <a:spLocks noGrp="1"/>
          </p:cNvSpPr>
          <p:nvPr>
            <p:ph type="body" sz="quarter" idx="1"/>
          </p:nvPr>
        </p:nvSpPr>
        <p:spPr>
          <a:xfrm>
            <a:off x="839787" y="1826452"/>
            <a:ext cx="5157792" cy="576779"/>
          </a:xfrm>
          <a:prstGeom prst="rect">
            <a:avLst/>
          </a:prstGeom>
        </p:spPr>
        <p:txBody>
          <a:bodyPr anchor="b"/>
          <a:lstStyle>
            <a:lvl1pPr marL="0" indent="0" defTabSz="914400">
              <a:lnSpc>
                <a:spcPct val="90000"/>
              </a:lnSpc>
              <a:spcBef>
                <a:spcPts val="1000"/>
              </a:spcBef>
              <a:buSzTx/>
              <a:buFontTx/>
              <a:buNone/>
              <a:defRPr sz="2400" b="1">
                <a:solidFill>
                  <a:srgbClr val="262626"/>
                </a:solidFill>
              </a:defRPr>
            </a:lvl1pPr>
            <a:lvl2pPr marL="0" indent="0" defTabSz="914400">
              <a:lnSpc>
                <a:spcPct val="90000"/>
              </a:lnSpc>
              <a:spcBef>
                <a:spcPts val="1000"/>
              </a:spcBef>
              <a:buSzTx/>
              <a:buFontTx/>
              <a:buNone/>
              <a:defRPr sz="2400" b="1">
                <a:solidFill>
                  <a:srgbClr val="262626"/>
                </a:solidFill>
              </a:defRPr>
            </a:lvl2pPr>
            <a:lvl3pPr marL="0" indent="0" defTabSz="914400">
              <a:lnSpc>
                <a:spcPct val="90000"/>
              </a:lnSpc>
              <a:spcBef>
                <a:spcPts val="1000"/>
              </a:spcBef>
              <a:buSzTx/>
              <a:buFontTx/>
              <a:buNone/>
              <a:defRPr sz="2400" b="1">
                <a:solidFill>
                  <a:srgbClr val="262626"/>
                </a:solidFill>
              </a:defRPr>
            </a:lvl3pPr>
            <a:lvl4pPr marL="0" indent="0" defTabSz="914400">
              <a:lnSpc>
                <a:spcPct val="90000"/>
              </a:lnSpc>
              <a:spcBef>
                <a:spcPts val="1000"/>
              </a:spcBef>
              <a:buSzTx/>
              <a:buFontTx/>
              <a:buNone/>
              <a:defRPr sz="2400" b="1">
                <a:solidFill>
                  <a:srgbClr val="262626"/>
                </a:solidFill>
              </a:defRPr>
            </a:lvl4pPr>
            <a:lvl5pPr marL="0" indent="0" defTabSz="914400">
              <a:lnSpc>
                <a:spcPct val="90000"/>
              </a:lnSpc>
              <a:spcBef>
                <a:spcPts val="1000"/>
              </a:spcBef>
              <a:buSzTx/>
              <a:buFontTx/>
              <a:buNone/>
              <a:defRPr sz="2400" b="1">
                <a:solidFill>
                  <a:srgbClr val="262626"/>
                </a:solidFill>
              </a:defRPr>
            </a:lvl5pPr>
          </a:lstStyle>
          <a:p>
            <a:r>
              <a:t>Body Level One</a:t>
            </a:r>
          </a:p>
          <a:p>
            <a:pPr lvl="1"/>
            <a:r>
              <a:t>Body Level Two</a:t>
            </a:r>
          </a:p>
          <a:p>
            <a:pPr lvl="2"/>
            <a:r>
              <a:t>Body Level Three</a:t>
            </a:r>
          </a:p>
          <a:p>
            <a:pPr lvl="3"/>
            <a:r>
              <a:t>Body Level Four</a:t>
            </a:r>
          </a:p>
          <a:p>
            <a:pPr lvl="4"/>
            <a:r>
              <a:t>Body Level Five</a:t>
            </a:r>
          </a:p>
        </p:txBody>
      </p:sp>
      <p:sp>
        <p:nvSpPr>
          <p:cNvPr id="55" name="Text Placeholder 4"/>
          <p:cNvSpPr>
            <a:spLocks noGrp="1"/>
          </p:cNvSpPr>
          <p:nvPr>
            <p:ph type="body" sz="quarter" idx="21"/>
          </p:nvPr>
        </p:nvSpPr>
        <p:spPr>
          <a:xfrm>
            <a:off x="6172201" y="1826452"/>
            <a:ext cx="5183190" cy="576779"/>
          </a:xfrm>
          <a:prstGeom prst="rect">
            <a:avLst/>
          </a:prstGeom>
        </p:spPr>
        <p:txBody>
          <a:bodyPr anchor="b"/>
          <a:lstStyle/>
          <a:p>
            <a:endParaRPr/>
          </a:p>
        </p:txBody>
      </p:sp>
      <p:sp>
        <p:nvSpPr>
          <p:cNvPr id="56" name="Title Text"/>
          <p:cNvSpPr txBox="1">
            <a:spLocks noGrp="1"/>
          </p:cNvSpPr>
          <p:nvPr>
            <p:ph type="title"/>
          </p:nvPr>
        </p:nvSpPr>
        <p:spPr>
          <a:xfrm>
            <a:off x="839787" y="648676"/>
            <a:ext cx="10515601" cy="1049949"/>
          </a:xfrm>
          <a:prstGeom prst="rect">
            <a:avLst/>
          </a:prstGeom>
        </p:spPr>
        <p:txBody>
          <a:bodyPr/>
          <a:lstStyle>
            <a:lvl1pPr algn="l" defTabSz="914400">
              <a:lnSpc>
                <a:spcPct val="90000"/>
              </a:lnSpc>
              <a:defRPr sz="3500">
                <a:solidFill>
                  <a:srgbClr val="00467F"/>
                </a:solidFill>
              </a:defRPr>
            </a:lvl1pPr>
          </a:lstStyle>
          <a:p>
            <a:r>
              <a:t>Title Text</a:t>
            </a:r>
          </a:p>
        </p:txBody>
      </p:sp>
      <p:sp>
        <p:nvSpPr>
          <p:cNvPr id="57" name="Slide Number"/>
          <p:cNvSpPr txBox="1">
            <a:spLocks noGrp="1"/>
          </p:cNvSpPr>
          <p:nvPr>
            <p:ph type="sldNum" sz="quarter" idx="2"/>
          </p:nvPr>
        </p:nvSpPr>
        <p:spPr>
          <a:xfrm>
            <a:off x="5979563" y="6424660"/>
            <a:ext cx="232874" cy="228508"/>
          </a:xfrm>
          <a:prstGeom prst="rect">
            <a:avLst/>
          </a:prstGeom>
        </p:spPr>
        <p:txBody>
          <a:bodyPr/>
          <a:lstStyle>
            <a:lvl1pPr algn="ctr">
              <a:defRPr sz="1000" b="1">
                <a:solidFill>
                  <a:srgbClr val="00467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Title Text"/>
          <p:cNvSpPr txBox="1">
            <a:spLocks noGrp="1"/>
          </p:cNvSpPr>
          <p:nvPr>
            <p:ph type="title"/>
          </p:nvPr>
        </p:nvSpPr>
        <p:spPr>
          <a:xfrm>
            <a:off x="838200" y="640718"/>
            <a:ext cx="10515600" cy="1055077"/>
          </a:xfrm>
          <a:prstGeom prst="rect">
            <a:avLst/>
          </a:prstGeom>
        </p:spPr>
        <p:txBody>
          <a:bodyPr/>
          <a:lstStyle>
            <a:lvl1pPr algn="l" defTabSz="914400">
              <a:lnSpc>
                <a:spcPct val="90000"/>
              </a:lnSpc>
              <a:defRPr sz="3500">
                <a:solidFill>
                  <a:srgbClr val="00467F"/>
                </a:solidFill>
              </a:defRPr>
            </a:lvl1pPr>
          </a:lstStyle>
          <a:p>
            <a:r>
              <a:t>Title Text</a:t>
            </a:r>
          </a:p>
        </p:txBody>
      </p:sp>
      <p:sp>
        <p:nvSpPr>
          <p:cNvPr id="65" name="Slide Number"/>
          <p:cNvSpPr txBox="1">
            <a:spLocks noGrp="1"/>
          </p:cNvSpPr>
          <p:nvPr>
            <p:ph type="sldNum" sz="quarter" idx="2"/>
          </p:nvPr>
        </p:nvSpPr>
        <p:spPr>
          <a:xfrm>
            <a:off x="5979563" y="6424660"/>
            <a:ext cx="232874" cy="228508"/>
          </a:xfrm>
          <a:prstGeom prst="rect">
            <a:avLst/>
          </a:prstGeom>
        </p:spPr>
        <p:txBody>
          <a:bodyPr/>
          <a:lstStyle>
            <a:lvl1pPr algn="ctr">
              <a:defRPr sz="1000" b="1">
                <a:solidFill>
                  <a:srgbClr val="00467F"/>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grpSp>
        <p:nvGrpSpPr>
          <p:cNvPr id="83" name="Group 3"/>
          <p:cNvGrpSpPr/>
          <p:nvPr/>
        </p:nvGrpSpPr>
        <p:grpSpPr>
          <a:xfrm>
            <a:off x="0" y="6140676"/>
            <a:ext cx="12192000" cy="731845"/>
            <a:chOff x="0" y="-1"/>
            <a:chExt cx="12192000" cy="731843"/>
          </a:xfrm>
        </p:grpSpPr>
        <p:sp>
          <p:nvSpPr>
            <p:cNvPr id="79" name="Rectangle 7"/>
            <p:cNvSpPr/>
            <p:nvPr/>
          </p:nvSpPr>
          <p:spPr>
            <a:xfrm>
              <a:off x="0" y="-2"/>
              <a:ext cx="12192000" cy="731845"/>
            </a:xfrm>
            <a:prstGeom prst="rect">
              <a:avLst/>
            </a:prstGeom>
            <a:solidFill>
              <a:srgbClr val="002F56"/>
            </a:solidFill>
            <a:ln w="12700" cap="flat">
              <a:noFill/>
              <a:miter lim="400000"/>
            </a:ln>
            <a:effectLst/>
          </p:spPr>
          <p:txBody>
            <a:bodyPr wrap="square" lIns="45718" tIns="45718" rIns="45718" bIns="45718" numCol="1" anchor="ctr">
              <a:noAutofit/>
            </a:bodyPr>
            <a:lstStyle/>
            <a:p>
              <a:pPr algn="ctr" defTabSz="457200">
                <a:defRPr>
                  <a:solidFill>
                    <a:srgbClr val="FFFFFF"/>
                  </a:solidFill>
                </a:defRPr>
              </a:pPr>
              <a:endParaRPr/>
            </a:p>
          </p:txBody>
        </p:sp>
        <p:pic>
          <p:nvPicPr>
            <p:cNvPr id="80" name="Picture 2" descr="Picture 2"/>
            <p:cNvPicPr>
              <a:picLocks noChangeAspect="1"/>
            </p:cNvPicPr>
            <p:nvPr/>
          </p:nvPicPr>
          <p:blipFill>
            <a:blip r:embed="rId2"/>
            <a:stretch>
              <a:fillRect/>
            </a:stretch>
          </p:blipFill>
          <p:spPr>
            <a:xfrm>
              <a:off x="203198" y="31519"/>
              <a:ext cx="2716747" cy="548644"/>
            </a:xfrm>
            <a:prstGeom prst="rect">
              <a:avLst/>
            </a:prstGeom>
            <a:ln w="12700" cap="flat">
              <a:noFill/>
              <a:miter lim="400000"/>
            </a:ln>
            <a:effectLst/>
          </p:spPr>
        </p:pic>
        <p:pic>
          <p:nvPicPr>
            <p:cNvPr id="81" name="Picture 10" descr="Picture 10"/>
            <p:cNvPicPr>
              <a:picLocks noChangeAspect="1"/>
            </p:cNvPicPr>
            <p:nvPr/>
          </p:nvPicPr>
          <p:blipFill>
            <a:blip r:embed="rId3"/>
            <a:stretch>
              <a:fillRect/>
            </a:stretch>
          </p:blipFill>
          <p:spPr>
            <a:xfrm>
              <a:off x="8266544" y="43525"/>
              <a:ext cx="3417458" cy="641712"/>
            </a:xfrm>
            <a:prstGeom prst="rect">
              <a:avLst/>
            </a:prstGeom>
            <a:ln w="12700" cap="flat">
              <a:noFill/>
              <a:miter lim="400000"/>
            </a:ln>
            <a:effectLst/>
          </p:spPr>
        </p:pic>
        <p:sp>
          <p:nvSpPr>
            <p:cNvPr id="82" name="TextBox 8"/>
            <p:cNvSpPr txBox="1"/>
            <p:nvPr/>
          </p:nvSpPr>
          <p:spPr>
            <a:xfrm>
              <a:off x="4008118" y="195587"/>
              <a:ext cx="3870963" cy="33308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lvl1pPr algn="ctr">
                <a:defRPr b="1">
                  <a:solidFill>
                    <a:srgbClr val="C00000"/>
                  </a:solidFill>
                </a:defRPr>
              </a:lvl1pPr>
            </a:lstStyle>
            <a:p>
              <a:r>
                <a:t>FOR VA INTERNAL USE ONLY</a:t>
              </a:r>
            </a:p>
          </p:txBody>
        </p:sp>
      </p:grpSp>
      <p:sp>
        <p:nvSpPr>
          <p:cNvPr id="84" name="Rectangle 3"/>
          <p:cNvSpPr/>
          <p:nvPr/>
        </p:nvSpPr>
        <p:spPr>
          <a:xfrm>
            <a:off x="0" y="5376955"/>
            <a:ext cx="12192000" cy="1481142"/>
          </a:xfrm>
          <a:prstGeom prst="rect">
            <a:avLst/>
          </a:prstGeom>
          <a:solidFill>
            <a:srgbClr val="002F56"/>
          </a:solidFill>
          <a:ln w="12700">
            <a:miter lim="400000"/>
          </a:ln>
        </p:spPr>
        <p:txBody>
          <a:bodyPr lIns="45718" tIns="45718" rIns="45718" bIns="45718" anchor="ctr"/>
          <a:lstStyle/>
          <a:p>
            <a:pPr algn="ctr">
              <a:defRPr>
                <a:solidFill>
                  <a:srgbClr val="FFFFFF"/>
                </a:solidFill>
              </a:defRPr>
            </a:pPr>
            <a:endParaRPr/>
          </a:p>
        </p:txBody>
      </p:sp>
      <p:grpSp>
        <p:nvGrpSpPr>
          <p:cNvPr id="87" name="Title 1"/>
          <p:cNvGrpSpPr/>
          <p:nvPr/>
        </p:nvGrpSpPr>
        <p:grpSpPr>
          <a:xfrm>
            <a:off x="3895115" y="4803733"/>
            <a:ext cx="7700440" cy="450541"/>
            <a:chOff x="-1" y="0"/>
            <a:chExt cx="7700438" cy="450539"/>
          </a:xfrm>
        </p:grpSpPr>
        <p:sp>
          <p:nvSpPr>
            <p:cNvPr id="85" name="Rectangle"/>
            <p:cNvSpPr/>
            <p:nvPr/>
          </p:nvSpPr>
          <p:spPr>
            <a:xfrm>
              <a:off x="-2" y="0"/>
              <a:ext cx="7700440" cy="450541"/>
            </a:xfrm>
            <a:prstGeom prst="rect">
              <a:avLst/>
            </a:prstGeom>
            <a:noFill/>
            <a:ln w="9525" cap="flat">
              <a:solidFill>
                <a:srgbClr val="FFFFFF"/>
              </a:solidFill>
              <a:prstDash val="solid"/>
              <a:round/>
            </a:ln>
            <a:effectLst/>
          </p:spPr>
          <p:txBody>
            <a:bodyPr wrap="square" lIns="45718" tIns="45718" rIns="45718" bIns="45718" numCol="1" anchor="ctr">
              <a:noAutofit/>
            </a:bodyPr>
            <a:lstStyle/>
            <a:p>
              <a:pPr algn="r" defTabSz="457200">
                <a:lnSpc>
                  <a:spcPct val="80000"/>
                </a:lnSpc>
                <a:defRPr sz="4400"/>
              </a:pPr>
              <a:endParaRPr/>
            </a:p>
          </p:txBody>
        </p:sp>
        <p:sp>
          <p:nvSpPr>
            <p:cNvPr id="86" name="August 30, 2017"/>
            <p:cNvSpPr txBox="1"/>
            <p:nvPr/>
          </p:nvSpPr>
          <p:spPr>
            <a:xfrm>
              <a:off x="50482" y="4762"/>
              <a:ext cx="7599472" cy="44101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ctr">
              <a:normAutofit/>
            </a:bodyPr>
            <a:lstStyle>
              <a:lvl1pPr algn="r" defTabSz="457200">
                <a:lnSpc>
                  <a:spcPct val="80000"/>
                </a:lnSpc>
                <a:defRPr sz="2000"/>
              </a:lvl1pPr>
            </a:lstStyle>
            <a:p>
              <a:r>
                <a:t>August 30, 2017</a:t>
              </a:r>
            </a:p>
          </p:txBody>
        </p:sp>
      </p:grpSp>
      <p:grpSp>
        <p:nvGrpSpPr>
          <p:cNvPr id="95" name="Group 11"/>
          <p:cNvGrpSpPr/>
          <p:nvPr/>
        </p:nvGrpSpPr>
        <p:grpSpPr>
          <a:xfrm>
            <a:off x="1714247" y="1631662"/>
            <a:ext cx="8763510" cy="1752601"/>
            <a:chOff x="0" y="0"/>
            <a:chExt cx="8763508" cy="1752600"/>
          </a:xfrm>
        </p:grpSpPr>
        <p:grpSp>
          <p:nvGrpSpPr>
            <p:cNvPr id="90" name="Title 1"/>
            <p:cNvGrpSpPr/>
            <p:nvPr/>
          </p:nvGrpSpPr>
          <p:grpSpPr>
            <a:xfrm>
              <a:off x="-1" y="0"/>
              <a:ext cx="2844802" cy="1752601"/>
              <a:chOff x="0" y="0"/>
              <a:chExt cx="2844800" cy="1752600"/>
            </a:xfrm>
          </p:grpSpPr>
          <p:sp>
            <p:nvSpPr>
              <p:cNvPr id="88" name="Rectangle"/>
              <p:cNvSpPr/>
              <p:nvPr/>
            </p:nvSpPr>
            <p:spPr>
              <a:xfrm>
                <a:off x="0" y="132188"/>
                <a:ext cx="2844802" cy="1488227"/>
              </a:xfrm>
              <a:prstGeom prst="rect">
                <a:avLst/>
              </a:prstGeom>
              <a:noFill/>
              <a:ln w="9525" cap="flat">
                <a:solidFill>
                  <a:srgbClr val="FFFFFF"/>
                </a:solidFill>
                <a:prstDash val="solid"/>
                <a:round/>
              </a:ln>
              <a:effectLst/>
            </p:spPr>
            <p:txBody>
              <a:bodyPr wrap="square" lIns="45718" tIns="45718" rIns="45718" bIns="45718" numCol="1" anchor="ctr">
                <a:noAutofit/>
              </a:bodyPr>
              <a:lstStyle/>
              <a:p>
                <a:pPr>
                  <a:lnSpc>
                    <a:spcPct val="80000"/>
                  </a:lnSpc>
                </a:pPr>
                <a:endParaRPr/>
              </a:p>
            </p:txBody>
          </p:sp>
          <p:sp>
            <p:nvSpPr>
              <p:cNvPr id="89" name="VA"/>
              <p:cNvSpPr txBox="1"/>
              <p:nvPr/>
            </p:nvSpPr>
            <p:spPr>
              <a:xfrm>
                <a:off x="4761" y="0"/>
                <a:ext cx="2835279" cy="17526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nSpc>
                    <a:spcPct val="80000"/>
                  </a:lnSpc>
                  <a:defRPr sz="11500" b="1" spc="-99">
                    <a:solidFill>
                      <a:srgbClr val="001F39"/>
                    </a:solidFill>
                    <a:latin typeface="Myriad Pro"/>
                    <a:ea typeface="Myriad Pro"/>
                    <a:cs typeface="Myriad Pro"/>
                    <a:sym typeface="Myriad Pro"/>
                  </a:defRPr>
                </a:lvl1pPr>
              </a:lstStyle>
              <a:p>
                <a:r>
                  <a:t>VA</a:t>
                </a:r>
              </a:p>
            </p:txBody>
          </p:sp>
        </p:grpSp>
        <p:grpSp>
          <p:nvGrpSpPr>
            <p:cNvPr id="93" name="Title 1"/>
            <p:cNvGrpSpPr/>
            <p:nvPr/>
          </p:nvGrpSpPr>
          <p:grpSpPr>
            <a:xfrm>
              <a:off x="3133557" y="72342"/>
              <a:ext cx="5629952" cy="1399372"/>
              <a:chOff x="0" y="0"/>
              <a:chExt cx="5629950" cy="1399371"/>
            </a:xfrm>
          </p:grpSpPr>
          <p:sp>
            <p:nvSpPr>
              <p:cNvPr id="91" name="Rectangle"/>
              <p:cNvSpPr/>
              <p:nvPr/>
            </p:nvSpPr>
            <p:spPr>
              <a:xfrm>
                <a:off x="-1" y="46181"/>
                <a:ext cx="5629951" cy="1307014"/>
              </a:xfrm>
              <a:prstGeom prst="rect">
                <a:avLst/>
              </a:prstGeom>
              <a:noFill/>
              <a:ln w="9525" cap="flat">
                <a:solidFill>
                  <a:srgbClr val="FFFFFF"/>
                </a:solidFill>
                <a:prstDash val="solid"/>
                <a:round/>
              </a:ln>
              <a:effectLst/>
            </p:spPr>
            <p:txBody>
              <a:bodyPr wrap="square" lIns="45718" tIns="45718" rIns="45718" bIns="45718" numCol="1" anchor="ctr">
                <a:noAutofit/>
              </a:bodyPr>
              <a:lstStyle/>
              <a:p>
                <a:pPr>
                  <a:lnSpc>
                    <a:spcPct val="80000"/>
                  </a:lnSpc>
                </a:pPr>
                <a:endParaRPr/>
              </a:p>
            </p:txBody>
          </p:sp>
          <p:sp>
            <p:nvSpPr>
              <p:cNvPr id="92" name="Key Leaders  Meeting"/>
              <p:cNvSpPr txBox="1"/>
              <p:nvPr/>
            </p:nvSpPr>
            <p:spPr>
              <a:xfrm>
                <a:off x="4761" y="0"/>
                <a:ext cx="5620426" cy="1399372"/>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p>
                <a:pPr>
                  <a:lnSpc>
                    <a:spcPct val="80000"/>
                  </a:lnSpc>
                  <a:defRPr sz="5400" b="1">
                    <a:solidFill>
                      <a:srgbClr val="00B0F0"/>
                    </a:solidFill>
                    <a:latin typeface="Arial"/>
                    <a:ea typeface="Arial"/>
                    <a:cs typeface="Arial"/>
                    <a:sym typeface="Arial"/>
                  </a:defRPr>
                </a:pPr>
                <a:r>
                  <a:t>Key Leaders </a:t>
                </a:r>
                <a:br/>
                <a:r>
                  <a:t>Meeting</a:t>
                </a:r>
              </a:p>
            </p:txBody>
          </p:sp>
        </p:grpSp>
        <p:sp>
          <p:nvSpPr>
            <p:cNvPr id="94" name="Straight Connector 14"/>
            <p:cNvSpPr/>
            <p:nvPr/>
          </p:nvSpPr>
          <p:spPr>
            <a:xfrm flipH="1">
              <a:off x="2941053" y="62376"/>
              <a:ext cx="16045" cy="1280163"/>
            </a:xfrm>
            <a:prstGeom prst="line">
              <a:avLst/>
            </a:prstGeom>
            <a:noFill/>
            <a:ln w="22225" cap="flat">
              <a:solidFill>
                <a:srgbClr val="000000"/>
              </a:solidFill>
              <a:prstDash val="solid"/>
              <a:round/>
            </a:ln>
            <a:effectLst/>
          </p:spPr>
          <p:txBody>
            <a:bodyPr wrap="square" lIns="45718" tIns="45718" rIns="45718" bIns="45718" numCol="1" anchor="t">
              <a:noAutofit/>
            </a:bodyPr>
            <a:lstStyle/>
            <a:p>
              <a:endParaRPr/>
            </a:p>
          </p:txBody>
        </p:sp>
      </p:grpSp>
      <p:pic>
        <p:nvPicPr>
          <p:cNvPr id="96" name="Picture 2" descr="Picture 2"/>
          <p:cNvPicPr>
            <a:picLocks noChangeAspect="1"/>
          </p:cNvPicPr>
          <p:nvPr/>
        </p:nvPicPr>
        <p:blipFill>
          <a:blip r:embed="rId4"/>
          <a:stretch>
            <a:fillRect/>
          </a:stretch>
        </p:blipFill>
        <p:spPr>
          <a:xfrm>
            <a:off x="7531551" y="5644912"/>
            <a:ext cx="4064003" cy="820717"/>
          </a:xfrm>
          <a:prstGeom prst="rect">
            <a:avLst/>
          </a:prstGeom>
          <a:ln w="12700">
            <a:miter lim="400000"/>
          </a:ln>
        </p:spPr>
      </p:pic>
      <p:sp>
        <p:nvSpPr>
          <p:cNvPr id="97" name="Slide Number"/>
          <p:cNvSpPr txBox="1">
            <a:spLocks noGrp="1"/>
          </p:cNvSpPr>
          <p:nvPr>
            <p:ph type="sldNum" sz="quarter" idx="2"/>
          </p:nvPr>
        </p:nvSpPr>
        <p:spPr>
          <a:prstGeom prst="rect">
            <a:avLst/>
          </a:prstGeom>
        </p:spPr>
        <p:txBody>
          <a:bodyPr/>
          <a:lstStyle>
            <a:lvl1pPr defTabSz="457200"/>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104" name="Agenda"/>
          <p:cNvSpPr txBox="1">
            <a:spLocks noGrp="1"/>
          </p:cNvSpPr>
          <p:nvPr>
            <p:ph type="title" hasCustomPrompt="1"/>
          </p:nvPr>
        </p:nvSpPr>
        <p:spPr>
          <a:xfrm>
            <a:off x="29070" y="985808"/>
            <a:ext cx="12192003" cy="731523"/>
          </a:xfrm>
          <a:prstGeom prst="rect">
            <a:avLst/>
          </a:prstGeom>
        </p:spPr>
        <p:txBody>
          <a:bodyPr/>
          <a:lstStyle/>
          <a:p>
            <a:r>
              <a:t>Agenda</a:t>
            </a:r>
          </a:p>
        </p:txBody>
      </p:sp>
      <p:sp>
        <p:nvSpPr>
          <p:cNvPr id="105" name="TextBox 5"/>
          <p:cNvSpPr/>
          <p:nvPr/>
        </p:nvSpPr>
        <p:spPr>
          <a:xfrm>
            <a:off x="441832" y="1659464"/>
            <a:ext cx="11308337" cy="369335"/>
          </a:xfrm>
          <a:prstGeom prst="rect">
            <a:avLst/>
          </a:prstGeom>
          <a:solidFill>
            <a:srgbClr val="00B0F0"/>
          </a:solidFill>
          <a:ln w="12700">
            <a:miter lim="400000"/>
          </a:ln>
        </p:spPr>
        <p:txBody>
          <a:bodyPr lIns="45718" tIns="45718" rIns="45718" bIns="45718"/>
          <a:lstStyle/>
          <a:p>
            <a:endParaRPr/>
          </a:p>
        </p:txBody>
      </p:sp>
      <p:sp>
        <p:nvSpPr>
          <p:cNvPr id="106" name="TextBox 6"/>
          <p:cNvSpPr txBox="1"/>
          <p:nvPr/>
        </p:nvSpPr>
        <p:spPr>
          <a:xfrm>
            <a:off x="909309" y="3010693"/>
            <a:ext cx="10431528" cy="3401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spAutoFit/>
          </a:bodyPr>
          <a:lstStyle/>
          <a:p>
            <a:pPr lvl="1" indent="-342900">
              <a:spcBef>
                <a:spcPts val="1200"/>
              </a:spcBef>
              <a:buSzPct val="100000"/>
              <a:buAutoNum type="arabicPeriod"/>
              <a:defRPr sz="2000" b="1"/>
            </a:pPr>
            <a:r>
              <a:t>Good News Story</a:t>
            </a:r>
          </a:p>
        </p:txBody>
      </p:sp>
      <p:sp>
        <p:nvSpPr>
          <p:cNvPr id="107" name="Slide Number"/>
          <p:cNvSpPr txBox="1">
            <a:spLocks noGrp="1"/>
          </p:cNvSpPr>
          <p:nvPr>
            <p:ph type="sldNum" sz="quarter" idx="2"/>
          </p:nvPr>
        </p:nvSpPr>
        <p:spPr>
          <a:prstGeom prst="rect">
            <a:avLst/>
          </a:prstGeom>
        </p:spPr>
        <p:txBody>
          <a:bodyPr/>
          <a:lstStyle>
            <a:lvl1pPr defTabSz="457200"/>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14" name="Click to edit Slide Master Style"/>
          <p:cNvSpPr txBox="1">
            <a:spLocks noGrp="1"/>
          </p:cNvSpPr>
          <p:nvPr>
            <p:ph type="title" hasCustomPrompt="1"/>
          </p:nvPr>
        </p:nvSpPr>
        <p:spPr>
          <a:prstGeom prst="rect">
            <a:avLst/>
          </a:prstGeom>
        </p:spPr>
        <p:txBody>
          <a:bodyPr/>
          <a:lstStyle/>
          <a:p>
            <a:r>
              <a:t>Click to edit Slide Master Style</a:t>
            </a:r>
          </a:p>
        </p:txBody>
      </p:sp>
      <p:sp>
        <p:nvSpPr>
          <p:cNvPr id="115" name="Slide Number"/>
          <p:cNvSpPr txBox="1">
            <a:spLocks noGrp="1"/>
          </p:cNvSpPr>
          <p:nvPr>
            <p:ph type="sldNum" sz="quarter" idx="2"/>
          </p:nvPr>
        </p:nvSpPr>
        <p:spPr>
          <a:prstGeom prst="rect">
            <a:avLst/>
          </a:prstGeom>
        </p:spPr>
        <p:txBody>
          <a:bodyPr/>
          <a:lstStyle>
            <a:lvl1pPr defTabSz="457200"/>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grpSp>
        <p:nvGrpSpPr>
          <p:cNvPr id="126" name="Group 3"/>
          <p:cNvGrpSpPr/>
          <p:nvPr/>
        </p:nvGrpSpPr>
        <p:grpSpPr>
          <a:xfrm>
            <a:off x="0" y="6140676"/>
            <a:ext cx="12192000" cy="731845"/>
            <a:chOff x="0" y="-1"/>
            <a:chExt cx="12192000" cy="731843"/>
          </a:xfrm>
        </p:grpSpPr>
        <p:sp>
          <p:nvSpPr>
            <p:cNvPr id="122" name="Rectangle 7"/>
            <p:cNvSpPr/>
            <p:nvPr/>
          </p:nvSpPr>
          <p:spPr>
            <a:xfrm>
              <a:off x="0" y="-2"/>
              <a:ext cx="12192000" cy="731845"/>
            </a:xfrm>
            <a:prstGeom prst="rect">
              <a:avLst/>
            </a:prstGeom>
            <a:solidFill>
              <a:srgbClr val="002F56"/>
            </a:solidFill>
            <a:ln w="12700" cap="flat">
              <a:noFill/>
              <a:miter lim="400000"/>
            </a:ln>
            <a:effectLst/>
          </p:spPr>
          <p:txBody>
            <a:bodyPr wrap="square" lIns="45718" tIns="45718" rIns="45718" bIns="45718" numCol="1" anchor="ctr">
              <a:noAutofit/>
            </a:bodyPr>
            <a:lstStyle/>
            <a:p>
              <a:pPr algn="ctr" defTabSz="457200">
                <a:defRPr>
                  <a:solidFill>
                    <a:srgbClr val="FFFFFF"/>
                  </a:solidFill>
                </a:defRPr>
              </a:pPr>
              <a:endParaRPr/>
            </a:p>
          </p:txBody>
        </p:sp>
        <p:pic>
          <p:nvPicPr>
            <p:cNvPr id="123" name="Picture 2" descr="Picture 2"/>
            <p:cNvPicPr>
              <a:picLocks noChangeAspect="1"/>
            </p:cNvPicPr>
            <p:nvPr/>
          </p:nvPicPr>
          <p:blipFill>
            <a:blip r:embed="rId2"/>
            <a:stretch>
              <a:fillRect/>
            </a:stretch>
          </p:blipFill>
          <p:spPr>
            <a:xfrm>
              <a:off x="203198" y="31519"/>
              <a:ext cx="2716747" cy="548644"/>
            </a:xfrm>
            <a:prstGeom prst="rect">
              <a:avLst/>
            </a:prstGeom>
            <a:ln w="12700" cap="flat">
              <a:noFill/>
              <a:miter lim="400000"/>
            </a:ln>
            <a:effectLst/>
          </p:spPr>
        </p:pic>
        <p:pic>
          <p:nvPicPr>
            <p:cNvPr id="124" name="Picture 10" descr="Picture 10"/>
            <p:cNvPicPr>
              <a:picLocks noChangeAspect="1"/>
            </p:cNvPicPr>
            <p:nvPr/>
          </p:nvPicPr>
          <p:blipFill>
            <a:blip r:embed="rId3"/>
            <a:stretch>
              <a:fillRect/>
            </a:stretch>
          </p:blipFill>
          <p:spPr>
            <a:xfrm>
              <a:off x="8266544" y="43525"/>
              <a:ext cx="3417458" cy="641712"/>
            </a:xfrm>
            <a:prstGeom prst="rect">
              <a:avLst/>
            </a:prstGeom>
            <a:ln w="12700" cap="flat">
              <a:noFill/>
              <a:miter lim="400000"/>
            </a:ln>
            <a:effectLst/>
          </p:spPr>
        </p:pic>
        <p:sp>
          <p:nvSpPr>
            <p:cNvPr id="125" name="TextBox 8"/>
            <p:cNvSpPr txBox="1"/>
            <p:nvPr/>
          </p:nvSpPr>
          <p:spPr>
            <a:xfrm>
              <a:off x="4008118" y="195587"/>
              <a:ext cx="3870963" cy="33308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t">
              <a:spAutoFit/>
            </a:bodyPr>
            <a:lstStyle>
              <a:lvl1pPr algn="ctr">
                <a:defRPr b="1">
                  <a:solidFill>
                    <a:srgbClr val="C00000"/>
                  </a:solidFill>
                </a:defRPr>
              </a:lvl1pPr>
            </a:lstStyle>
            <a:p>
              <a:r>
                <a:t>FOR VA INTERNAL USE ONLY</a:t>
              </a:r>
            </a:p>
          </p:txBody>
        </p:sp>
      </p:grpSp>
      <p:sp>
        <p:nvSpPr>
          <p:cNvPr id="127" name="Title Text"/>
          <p:cNvSpPr txBox="1">
            <a:spLocks noGrp="1"/>
          </p:cNvSpPr>
          <p:nvPr>
            <p:ph type="title"/>
          </p:nvPr>
        </p:nvSpPr>
        <p:spPr>
          <a:xfrm>
            <a:off x="914400" y="2130518"/>
            <a:ext cx="10363200" cy="1470028"/>
          </a:xfrm>
          <a:prstGeom prst="rect">
            <a:avLst/>
          </a:prstGeom>
        </p:spPr>
        <p:txBody>
          <a:bodyPr/>
          <a:lstStyle>
            <a:lvl1pPr>
              <a:defRPr sz="4400" b="0">
                <a:solidFill>
                  <a:srgbClr val="000000"/>
                </a:solidFill>
              </a:defRPr>
            </a:lvl1pPr>
          </a:lstStyle>
          <a:p>
            <a:r>
              <a:t>Title Text</a:t>
            </a:r>
          </a:p>
        </p:txBody>
      </p:sp>
      <p:sp>
        <p:nvSpPr>
          <p:cNvPr id="128"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prstGeom prst="rect">
            <a:avLst/>
          </a:prstGeom>
        </p:spPr>
        <p:txBody>
          <a:bodyPr/>
          <a:lstStyle>
            <a:lvl1pPr defTabSz="457200"/>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2.xml"/><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3"/>
          <p:cNvGrpSpPr/>
          <p:nvPr/>
        </p:nvGrpSpPr>
        <p:grpSpPr>
          <a:xfrm>
            <a:off x="0" y="6140676"/>
            <a:ext cx="12192000" cy="731845"/>
            <a:chOff x="0" y="-1"/>
            <a:chExt cx="12192000" cy="731843"/>
          </a:xfrm>
        </p:grpSpPr>
        <p:sp>
          <p:nvSpPr>
            <p:cNvPr id="2" name="Rectangle 7"/>
            <p:cNvSpPr/>
            <p:nvPr/>
          </p:nvSpPr>
          <p:spPr>
            <a:xfrm>
              <a:off x="0" y="-2"/>
              <a:ext cx="12192000" cy="731845"/>
            </a:xfrm>
            <a:prstGeom prst="rect">
              <a:avLst/>
            </a:prstGeom>
            <a:solidFill>
              <a:srgbClr val="002F56"/>
            </a:solidFill>
            <a:ln w="12700" cap="flat">
              <a:noFill/>
              <a:miter lim="400000"/>
            </a:ln>
            <a:effectLst/>
          </p:spPr>
          <p:txBody>
            <a:bodyPr wrap="square" lIns="45718" tIns="45718" rIns="45718" bIns="45718" numCol="1" anchor="ctr">
              <a:noAutofit/>
            </a:bodyPr>
            <a:lstStyle/>
            <a:p>
              <a:pPr algn="ctr" defTabSz="457200">
                <a:defRPr>
                  <a:solidFill>
                    <a:srgbClr val="FFFFFF"/>
                  </a:solidFill>
                </a:defRPr>
              </a:pPr>
              <a:endParaRPr/>
            </a:p>
          </p:txBody>
        </p:sp>
        <p:pic>
          <p:nvPicPr>
            <p:cNvPr id="3" name="Picture 2" descr="Picture 2"/>
            <p:cNvPicPr>
              <a:picLocks noChangeAspect="1"/>
            </p:cNvPicPr>
            <p:nvPr/>
          </p:nvPicPr>
          <p:blipFill>
            <a:blip r:embed="rId29"/>
            <a:stretch>
              <a:fillRect/>
            </a:stretch>
          </p:blipFill>
          <p:spPr>
            <a:xfrm>
              <a:off x="203198" y="31519"/>
              <a:ext cx="2716747" cy="548644"/>
            </a:xfrm>
            <a:prstGeom prst="rect">
              <a:avLst/>
            </a:prstGeom>
            <a:ln w="12700" cap="flat">
              <a:noFill/>
              <a:miter lim="400000"/>
            </a:ln>
            <a:effectLst/>
          </p:spPr>
        </p:pic>
        <p:pic>
          <p:nvPicPr>
            <p:cNvPr id="4" name="Picture 10" descr="Picture 10"/>
            <p:cNvPicPr>
              <a:picLocks noChangeAspect="1"/>
            </p:cNvPicPr>
            <p:nvPr/>
          </p:nvPicPr>
          <p:blipFill>
            <a:blip r:embed="rId30"/>
            <a:stretch>
              <a:fillRect/>
            </a:stretch>
          </p:blipFill>
          <p:spPr>
            <a:xfrm>
              <a:off x="8266544" y="43525"/>
              <a:ext cx="3417458" cy="641712"/>
            </a:xfrm>
            <a:prstGeom prst="rect">
              <a:avLst/>
            </a:prstGeom>
            <a:ln w="12700" cap="flat">
              <a:noFill/>
              <a:miter lim="400000"/>
            </a:ln>
            <a:effectLst/>
          </p:spPr>
        </p:pic>
        <p:sp>
          <p:nvSpPr>
            <p:cNvPr id="5" name="TextBox 8"/>
            <p:cNvSpPr txBox="1"/>
            <p:nvPr/>
          </p:nvSpPr>
          <p:spPr>
            <a:xfrm>
              <a:off x="4008118" y="195587"/>
              <a:ext cx="3870963" cy="333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b="1">
                  <a:solidFill>
                    <a:srgbClr val="C00000"/>
                  </a:solidFill>
                </a:defRPr>
              </a:lvl1pPr>
            </a:lstStyle>
            <a:p>
              <a:r>
                <a:t>FOR VA INTERNAL USE ONLY</a:t>
              </a:r>
            </a:p>
          </p:txBody>
        </p:sp>
      </p:grpSp>
      <p:sp>
        <p:nvSpPr>
          <p:cNvPr id="7" name="Rectangle 4"/>
          <p:cNvSpPr/>
          <p:nvPr/>
        </p:nvSpPr>
        <p:spPr>
          <a:xfrm>
            <a:off x="0" y="-76202"/>
            <a:ext cx="12192000" cy="731525"/>
          </a:xfrm>
          <a:prstGeom prst="rect">
            <a:avLst/>
          </a:prstGeom>
          <a:solidFill>
            <a:srgbClr val="002F56"/>
          </a:solidFill>
          <a:ln w="12700">
            <a:miter lim="400000"/>
          </a:ln>
        </p:spPr>
        <p:txBody>
          <a:bodyPr lIns="45718" tIns="45718" rIns="45718" bIns="45718" anchor="ctr"/>
          <a:lstStyle/>
          <a:p>
            <a:pPr algn="ctr" defTabSz="457200">
              <a:defRPr>
                <a:solidFill>
                  <a:srgbClr val="FFFFFF"/>
                </a:solidFill>
              </a:defRPr>
            </a:pPr>
            <a:endParaRPr/>
          </a:p>
        </p:txBody>
      </p:sp>
      <p:sp>
        <p:nvSpPr>
          <p:cNvPr id="8" name="Body Level One…"/>
          <p:cNvSpPr txBox="1">
            <a:spLocks noGrp="1"/>
          </p:cNvSpPr>
          <p:nvPr>
            <p:ph type="body" idx="1"/>
          </p:nvPr>
        </p:nvSpPr>
        <p:spPr>
          <a:xfrm>
            <a:off x="609600" y="990600"/>
            <a:ext cx="10972800" cy="4525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9" name="Click to edit Slide Master Style"/>
          <p:cNvSpPr txBox="1">
            <a:spLocks noGrp="1"/>
          </p:cNvSpPr>
          <p:nvPr>
            <p:ph type="title" hasCustomPrompt="1"/>
          </p:nvPr>
        </p:nvSpPr>
        <p:spPr>
          <a:xfrm>
            <a:off x="0" y="-76200"/>
            <a:ext cx="12192000" cy="731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Click to edit Slide Master Style</a:t>
            </a:r>
          </a:p>
        </p:txBody>
      </p:sp>
      <p:sp>
        <p:nvSpPr>
          <p:cNvPr id="10" name="Slide Number"/>
          <p:cNvSpPr txBox="1">
            <a:spLocks noGrp="1"/>
          </p:cNvSpPr>
          <p:nvPr>
            <p:ph type="sldNum" sz="quarter" idx="2"/>
          </p:nvPr>
        </p:nvSpPr>
        <p:spPr>
          <a:xfrm>
            <a:off x="11836622" y="6458645"/>
            <a:ext cx="258621" cy="248302"/>
          </a:xfrm>
          <a:prstGeom prst="rect">
            <a:avLst/>
          </a:prstGeom>
          <a:ln w="12700">
            <a:miter lim="400000"/>
          </a:ln>
        </p:spPr>
        <p:txBody>
          <a:bodyPr wrap="none" lIns="45718" tIns="45718" rIns="45718" bIns="45718"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52" r:id="rId3"/>
    <p:sldLayoutId id="2147483696" r:id="rId4"/>
    <p:sldLayoutId id="2147483697" r:id="rId5"/>
    <p:sldLayoutId id="2147483698" r:id="rId6"/>
    <p:sldLayoutId id="2147483699" r:id="rId7"/>
    <p:sldLayoutId id="2147483700" r:id="rId8"/>
    <p:sldLayoutId id="2147483701"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6" r:id="rId24"/>
    <p:sldLayoutId id="2147483677" r:id="rId25"/>
    <p:sldLayoutId id="2147483678" r:id="rId26"/>
    <p:sldLayoutId id="2147483679" r:id="rId27"/>
  </p:sldLayoutIdLst>
  <p:transition spd="med"/>
  <p:txStyles>
    <p:titleStyle>
      <a:lvl1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100000"/>
                <a:lumMod val="100000"/>
                <a:alpha val="75000"/>
              </a:schemeClr>
            </a:gs>
            <a:gs pos="100000">
              <a:schemeClr val="bg1">
                <a:shade val="100000"/>
                <a:lumMod val="60000"/>
              </a:schemeClr>
            </a:gs>
          </a:gsLst>
          <a:path path="circle">
            <a:fillToRect l="50000" t="20000" r="100000" b="10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12192000" cy="381000"/>
          </a:xfrm>
          <a:prstGeom prst="rect">
            <a:avLst/>
          </a:prstGeom>
          <a:solidFill>
            <a:srgbClr val="54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78121"/>
            <a:ext cx="12192000" cy="15240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1" y="5181600"/>
            <a:ext cx="2054177" cy="1671536"/>
          </a:xfrm>
          <a:prstGeom prst="rect">
            <a:avLst/>
          </a:prstGeom>
        </p:spPr>
      </p:pic>
      <p:pic>
        <p:nvPicPr>
          <p:cNvPr id="6" name="Picture 5" descr="A picture containing object, clock&#10;&#10;Description automatically generated">
            <a:extLst>
              <a:ext uri="{FF2B5EF4-FFF2-40B4-BE49-F238E27FC236}">
                <a16:creationId xmlns:a16="http://schemas.microsoft.com/office/drawing/2014/main" id="{278DE093-B676-4412-9359-28C50CF942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63200" y="5218945"/>
            <a:ext cx="1422400" cy="1589623"/>
          </a:xfrm>
          <a:prstGeom prst="rect">
            <a:avLst/>
          </a:prstGeom>
        </p:spPr>
      </p:pic>
    </p:spTree>
    <p:extLst>
      <p:ext uri="{BB962C8B-B14F-4D97-AF65-F5344CB8AC3E}">
        <p14:creationId xmlns:p14="http://schemas.microsoft.com/office/powerpoint/2010/main" val="2183183495"/>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7FA35D7A_BE3C6D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7FA35D3F_27CE949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7FA35D46_8D46660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8/10/relationships/comments" Target="../comments/modernComment_7FA35D60_D8A1220F.xml"/><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7.jpe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7FA35D7B_EA70DE7A.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pixabay.com/en/implement-do-implementation-project-2372179/" TargetMode="Externa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7FA35D42_946EF91.xml"/><Relationship Id="rId1" Type="http://schemas.openxmlformats.org/officeDocument/2006/relationships/slideLayout" Target="../slideLayouts/slideLayout2.xml"/><Relationship Id="rId4" Type="http://schemas.openxmlformats.org/officeDocument/2006/relationships/hyperlink" Target="https://attcnetwork.org/centers/northwest-attc/product/contingency-management-healthcare-settings-online-train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7FA35D75_D20F6AA3.xml"/><Relationship Id="rId1" Type="http://schemas.openxmlformats.org/officeDocument/2006/relationships/slideLayout" Target="../slideLayouts/slideLayout2.xml"/><Relationship Id="rId4" Type="http://schemas.openxmlformats.org/officeDocument/2006/relationships/hyperlink" Target="https://attcnetwork.org/sites/default/files/2021-01/Checklist.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7FA35D77_564AA115.xml"/><Relationship Id="rId1" Type="http://schemas.openxmlformats.org/officeDocument/2006/relationships/slideLayout" Target="../slideLayouts/slideLayout2.xml"/><Relationship Id="rId4" Type="http://schemas.openxmlformats.org/officeDocument/2006/relationships/hyperlink" Target="https://collaborativeforhealth.org/bettertxoutcomes/" TargetMode="External"/></Relationships>
</file>

<file path=ppt/slides/_rels/slide4.xml.rels><?xml version="1.0" encoding="UTF-8" standalone="yes"?>
<Relationships xmlns="http://schemas.openxmlformats.org/package/2006/relationships"><Relationship Id="rId2" Type="http://schemas.microsoft.com/office/2018/10/relationships/comments" Target="../comments/modernComment_101_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syc1100.pressbooks.com/chapter/operant-conditionin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microsoft.com/office/2018/10/relationships/comments" Target="../comments/modernComment_7FA35D3C_7CC3315C.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F4EDF-5DB8-4243-A266-CC2CC50A5986}"/>
              </a:ext>
            </a:extLst>
          </p:cNvPr>
          <p:cNvSpPr txBox="1"/>
          <p:nvPr/>
        </p:nvSpPr>
        <p:spPr>
          <a:xfrm>
            <a:off x="1" y="4529534"/>
            <a:ext cx="8521002" cy="18528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lnSpc>
                <a:spcPct val="120000"/>
              </a:lnSpc>
              <a:spcAft>
                <a:spcPts val="1200"/>
              </a:spcAft>
              <a:defRPr/>
            </a:pPr>
            <a:r>
              <a:rPr lang="en-US" altLang="en-US" sz="2000" b="1">
                <a:solidFill>
                  <a:srgbClr val="FFFFFF"/>
                </a:solidFill>
              </a:rPr>
              <a:t>Presented at the 47th Annual Conference of the </a:t>
            </a:r>
            <a:r>
              <a:rPr lang="en-US" altLang="en-US" sz="2000" b="1">
                <a:solidFill>
                  <a:srgbClr val="FFFFFF"/>
                </a:solidFill>
                <a:ea typeface="+mj-lt"/>
                <a:cs typeface="+mj-lt"/>
              </a:rPr>
              <a:t>Association for Medical Education and Research in Substance Abuse (AMERSA)</a:t>
            </a:r>
            <a:endParaRPr lang="en-US">
              <a:solidFill>
                <a:srgbClr val="FFFFFF"/>
              </a:solidFill>
            </a:endParaRPr>
          </a:p>
          <a:p>
            <a:pPr algn="ctr">
              <a:lnSpc>
                <a:spcPct val="120000"/>
              </a:lnSpc>
              <a:spcAft>
                <a:spcPts val="1200"/>
              </a:spcAft>
              <a:defRPr/>
            </a:pPr>
            <a:r>
              <a:rPr lang="en-US" altLang="en-US" sz="2000" b="1">
                <a:solidFill>
                  <a:srgbClr val="FFFFFF"/>
                </a:solidFill>
              </a:rPr>
              <a:t>November 3</a:t>
            </a:r>
            <a:r>
              <a:rPr lang="en-US" altLang="en-US" sz="2000" b="1" baseline="30000">
                <a:solidFill>
                  <a:srgbClr val="FFFFFF"/>
                </a:solidFill>
              </a:rPr>
              <a:t>rd</a:t>
            </a:r>
            <a:r>
              <a:rPr lang="en-US" altLang="en-US" sz="2000" b="1">
                <a:solidFill>
                  <a:srgbClr val="FFFFFF"/>
                </a:solidFill>
              </a:rPr>
              <a:t>, 2023</a:t>
            </a:r>
          </a:p>
          <a:p>
            <a:pPr algn="ctr">
              <a:lnSpc>
                <a:spcPct val="120000"/>
              </a:lnSpc>
              <a:spcBef>
                <a:spcPct val="0"/>
              </a:spcBef>
              <a:defRPr/>
            </a:pPr>
            <a:r>
              <a:rPr lang="en-US" altLang="en-US" sz="2000" b="1">
                <a:solidFill>
                  <a:srgbClr val="FFFFFF"/>
                </a:solidFill>
              </a:rPr>
              <a:t>Washington, DC</a:t>
            </a:r>
          </a:p>
        </p:txBody>
      </p:sp>
      <p:sp>
        <p:nvSpPr>
          <p:cNvPr id="7" name="Title 1">
            <a:extLst>
              <a:ext uri="{FF2B5EF4-FFF2-40B4-BE49-F238E27FC236}">
                <a16:creationId xmlns:a16="http://schemas.microsoft.com/office/drawing/2014/main" id="{B4F26E33-FEBA-4482-8641-05135DAB9A15}"/>
              </a:ext>
            </a:extLst>
          </p:cNvPr>
          <p:cNvSpPr txBox="1">
            <a:spLocks/>
          </p:cNvSpPr>
          <p:nvPr/>
        </p:nvSpPr>
        <p:spPr>
          <a:xfrm>
            <a:off x="148790" y="1668865"/>
            <a:ext cx="8159098" cy="2355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fontScale="97500"/>
          </a:bodyPr>
          <a:lstStyle>
            <a:lvl1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9pPr>
          </a:lstStyle>
          <a:p>
            <a:pPr hangingPunct="1"/>
            <a:r>
              <a:rPr lang="en-US" altLang="en-US">
                <a:latin typeface="Arial"/>
                <a:ea typeface="ＭＳ Ｐゴシック"/>
                <a:cs typeface="Arial"/>
              </a:rPr>
              <a:t>Contingency Management 2.0:</a:t>
            </a:r>
            <a:endParaRPr lang="en-US">
              <a:latin typeface="Arial"/>
              <a:ea typeface="ＭＳ Ｐゴシック"/>
              <a:cs typeface="Arial"/>
            </a:endParaRPr>
          </a:p>
          <a:p>
            <a:r>
              <a:rPr lang="en-US" altLang="en-US">
                <a:latin typeface="Arial"/>
                <a:ea typeface="ＭＳ Ｐゴシック"/>
                <a:cs typeface="Arial"/>
              </a:rPr>
              <a:t>Novel Strategies for Implementing Contingency Management</a:t>
            </a:r>
            <a:endParaRPr lang="en-US">
              <a:latin typeface="Arial"/>
              <a:ea typeface="ＭＳ Ｐゴシック"/>
              <a:cs typeface="Arial"/>
            </a:endParaRPr>
          </a:p>
          <a:p>
            <a:r>
              <a:rPr lang="en-US" altLang="en-US">
                <a:latin typeface="Arial"/>
                <a:ea typeface="ＭＳ Ｐゴシック"/>
                <a:cs typeface="Arial"/>
              </a:rPr>
              <a:t>in Diverse Settings</a:t>
            </a:r>
            <a:endParaRPr lang="en-US">
              <a:latin typeface="Arial"/>
              <a:ea typeface="ＭＳ Ｐゴシック"/>
              <a:cs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itle 1"/>
          <p:cNvSpPr txBox="1">
            <a:spLocks noGrp="1"/>
          </p:cNvSpPr>
          <p:nvPr>
            <p:ph type="title"/>
          </p:nvPr>
        </p:nvSpPr>
        <p:spPr>
          <a:xfrm>
            <a:off x="0" y="490654"/>
            <a:ext cx="12192000" cy="613317"/>
          </a:xfrm>
          <a:prstGeom prst="rect">
            <a:avLst/>
          </a:prstGeom>
        </p:spPr>
        <p:txBody>
          <a:bodyPr/>
          <a:lstStyle>
            <a:lvl1pPr algn="ctr">
              <a:defRPr b="1" spc="-100">
                <a:latin typeface="Georgia"/>
                <a:ea typeface="Georgia"/>
                <a:cs typeface="Georgia"/>
                <a:sym typeface="Georgia"/>
              </a:defRPr>
            </a:lvl1pPr>
          </a:lstStyle>
          <a:p>
            <a:r>
              <a:rPr lang="en-US"/>
              <a:t>Choosing a Behavior</a:t>
            </a:r>
            <a:r>
              <a:t> to Reinforce</a:t>
            </a:r>
          </a:p>
        </p:txBody>
      </p:sp>
      <p:sp>
        <p:nvSpPr>
          <p:cNvPr id="358" name="Content Placeholder 2"/>
          <p:cNvSpPr txBox="1">
            <a:spLocks noGrp="1"/>
          </p:cNvSpPr>
          <p:nvPr>
            <p:ph type="body" idx="1"/>
          </p:nvPr>
        </p:nvSpPr>
        <p:spPr>
          <a:xfrm>
            <a:off x="0" y="1103971"/>
            <a:ext cx="12192007" cy="5094697"/>
          </a:xfrm>
          <a:prstGeom prst="rect">
            <a:avLst/>
          </a:prstGeom>
        </p:spPr>
        <p:txBody>
          <a:bodyPr>
            <a:noAutofit/>
          </a:bodyPr>
          <a:lstStyle/>
          <a:p>
            <a:pPr>
              <a:spcBef>
                <a:spcPts val="0"/>
              </a:spcBef>
              <a:spcAft>
                <a:spcPts val="1800"/>
              </a:spcAft>
              <a:buFont typeface="Arial"/>
              <a:buChar char="•"/>
              <a:defRPr sz="1800"/>
            </a:pPr>
            <a:r>
              <a:rPr sz="2200"/>
              <a:t>Because CM is an application of operant conditioning, in theory, any volitional behavior can be a target of CM.</a:t>
            </a:r>
          </a:p>
          <a:p>
            <a:pPr>
              <a:spcBef>
                <a:spcPts val="0"/>
              </a:spcBef>
              <a:spcAft>
                <a:spcPts val="1800"/>
              </a:spcAft>
              <a:buFont typeface="Arial"/>
              <a:buChar char="•"/>
              <a:defRPr sz="1800"/>
            </a:pPr>
            <a:r>
              <a:rPr sz="2200"/>
              <a:t>However, the devil is in the procedural details, i.e. </a:t>
            </a:r>
            <a:r>
              <a:rPr lang="en-US" sz="2200"/>
              <a:t>defining and </a:t>
            </a:r>
            <a:r>
              <a:rPr sz="2200"/>
              <a:t>monitor</a:t>
            </a:r>
            <a:r>
              <a:rPr lang="en-US" sz="2200"/>
              <a:t>ing</a:t>
            </a:r>
            <a:r>
              <a:rPr sz="2200"/>
              <a:t> the behavior so reinforcement can be delivered with immediacy when </a:t>
            </a:r>
            <a:r>
              <a:rPr lang="en-US" sz="2200"/>
              <a:t>it </a:t>
            </a:r>
            <a:r>
              <a:rPr sz="2200"/>
              <a:t>occurs and withheld when </a:t>
            </a:r>
            <a:r>
              <a:rPr lang="en-US" sz="2200"/>
              <a:t>it</a:t>
            </a:r>
            <a:r>
              <a:rPr sz="2200"/>
              <a:t> does not occur.</a:t>
            </a:r>
          </a:p>
          <a:p>
            <a:pPr>
              <a:spcBef>
                <a:spcPts val="0"/>
              </a:spcBef>
              <a:spcAft>
                <a:spcPts val="1800"/>
              </a:spcAft>
              <a:buFont typeface="Arial"/>
              <a:buChar char="•"/>
              <a:defRPr sz="1800"/>
            </a:pPr>
            <a:r>
              <a:rPr sz="2200"/>
              <a:t>It’s also crucial that the target behavior be one the patient can successfully perform.</a:t>
            </a:r>
          </a:p>
          <a:p>
            <a:pPr>
              <a:spcBef>
                <a:spcPts val="0"/>
              </a:spcBef>
              <a:spcAft>
                <a:spcPts val="1800"/>
              </a:spcAft>
              <a:buFont typeface="Arial"/>
              <a:buChar char="•"/>
              <a:defRPr sz="1800"/>
            </a:pPr>
            <a:r>
              <a:rPr sz="2200"/>
              <a:t>Thankfully, in SUD treatment, two behaviors integrally associated with recovery, abstinence and treatment attendance, can be monitored reliably, validly, objectively, and frequently. </a:t>
            </a:r>
          </a:p>
          <a:p>
            <a:pPr>
              <a:spcBef>
                <a:spcPts val="0"/>
              </a:spcBef>
              <a:spcAft>
                <a:spcPts val="1800"/>
              </a:spcAft>
              <a:buFont typeface="Arial"/>
              <a:buChar char="•"/>
              <a:defRPr sz="1800"/>
            </a:pPr>
            <a:r>
              <a:rPr sz="2200"/>
              <a:t>Other behaviors like medication adherence are appropriate targets of CM, but monitoring these behaviors can be more complicated, e.g. blister packs vs. MEMS caps vs. biomarkers vs videorecording.</a:t>
            </a:r>
          </a:p>
          <a:p>
            <a:pPr>
              <a:spcBef>
                <a:spcPts val="0"/>
              </a:spcBef>
              <a:spcAft>
                <a:spcPts val="1800"/>
              </a:spcAft>
              <a:buFont typeface="Arial"/>
              <a:buChar char="•"/>
              <a:defRPr sz="1800"/>
            </a:pPr>
            <a:r>
              <a:rPr sz="2200"/>
              <a:t>Recovery activities also can be effectively targeted with CM, but objective verification that the behavior occurred can be a challenge.  Furthermore, the activities to be completed for reinforcement should be able to be accomplished on a frequent basis, e.g. weekly, so behavioral shaping through frequent reinforcement is possible.</a:t>
            </a:r>
          </a:p>
        </p:txBody>
      </p:sp>
    </p:spTree>
    <p:extLst>
      <p:ext uri="{BB962C8B-B14F-4D97-AF65-F5344CB8AC3E}">
        <p14:creationId xmlns:p14="http://schemas.microsoft.com/office/powerpoint/2010/main" val="199476951"/>
      </p:ext>
    </p:extLst>
  </p:cSld>
  <p:clrMapOvr>
    <a:masterClrMapping/>
  </p:clrMapOvr>
  <p:transition spd="med"/>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itle 1"/>
          <p:cNvSpPr txBox="1">
            <a:spLocks noGrp="1"/>
          </p:cNvSpPr>
          <p:nvPr>
            <p:ph type="title"/>
          </p:nvPr>
        </p:nvSpPr>
        <p:spPr>
          <a:xfrm>
            <a:off x="0" y="385256"/>
            <a:ext cx="12189686" cy="643765"/>
          </a:xfrm>
          <a:prstGeom prst="rect">
            <a:avLst/>
          </a:prstGeom>
        </p:spPr>
        <p:txBody>
          <a:bodyPr>
            <a:normAutofit/>
          </a:bodyPr>
          <a:lstStyle/>
          <a:p>
            <a:pPr algn="ctr">
              <a:defRPr>
                <a:latin typeface="Georgia"/>
                <a:ea typeface="Georgia"/>
                <a:cs typeface="Georgia"/>
                <a:sym typeface="Georgia"/>
              </a:defRPr>
            </a:pPr>
            <a:r>
              <a:rPr lang="en-US" b="1"/>
              <a:t>CM is Effective Across Many Patient Populations</a:t>
            </a:r>
          </a:p>
        </p:txBody>
      </p:sp>
      <p:sp>
        <p:nvSpPr>
          <p:cNvPr id="590" name="Content Placeholder 2"/>
          <p:cNvSpPr txBox="1">
            <a:spLocks noGrp="1"/>
          </p:cNvSpPr>
          <p:nvPr>
            <p:ph type="body" idx="1"/>
          </p:nvPr>
        </p:nvSpPr>
        <p:spPr>
          <a:xfrm>
            <a:off x="0" y="999016"/>
            <a:ext cx="5652329" cy="5222519"/>
          </a:xfrm>
          <a:prstGeom prst="rect">
            <a:avLst/>
          </a:prstGeom>
        </p:spPr>
        <p:txBody>
          <a:bodyPr lIns="45718" tIns="45718" rIns="45718" bIns="45718" anchor="t">
            <a:noAutofit/>
          </a:bodyPr>
          <a:lstStyle/>
          <a:p>
            <a:pPr marL="234950" indent="-234950" defTabSz="795527">
              <a:spcBef>
                <a:spcPts val="0"/>
              </a:spcBef>
              <a:spcAft>
                <a:spcPts val="300"/>
              </a:spcAft>
              <a:buClr>
                <a:srgbClr val="000000"/>
              </a:buClr>
              <a:buChar char="➢"/>
              <a:defRPr sz="1900" b="1">
                <a:latin typeface="Arial"/>
                <a:ea typeface="Arial"/>
                <a:cs typeface="Arial"/>
                <a:sym typeface="Arial"/>
              </a:defRPr>
            </a:pPr>
            <a:r>
              <a:t>Homeless:</a:t>
            </a:r>
          </a:p>
          <a:p>
            <a:pPr marL="645795" lvl="1" indent="-248285" defTabSz="795527">
              <a:spcBef>
                <a:spcPts val="0"/>
              </a:spcBef>
              <a:spcAft>
                <a:spcPts val="600"/>
              </a:spcAft>
              <a:buClr>
                <a:srgbClr val="000000"/>
              </a:buClr>
              <a:buChar char="➢"/>
              <a:defRPr sz="1900"/>
            </a:pPr>
            <a:r>
              <a:t>Tracy et al., 2007, </a:t>
            </a:r>
            <a:r>
              <a:rPr i="1">
                <a:ea typeface="Arial"/>
                <a:cs typeface="Arial"/>
                <a:sym typeface="Arial"/>
              </a:rPr>
              <a:t>Am J Drug Alcohol Abuse</a:t>
            </a:r>
            <a:r>
              <a:t>, </a:t>
            </a:r>
            <a:r>
              <a:rPr i="1">
                <a:ea typeface="Arial"/>
                <a:cs typeface="Arial"/>
                <a:sym typeface="Arial"/>
              </a:rPr>
              <a:t>33</a:t>
            </a:r>
            <a:r>
              <a:t>(2), 253-258.</a:t>
            </a:r>
            <a:endParaRPr lang="en-US"/>
          </a:p>
          <a:p>
            <a:pPr marL="234950" indent="-234950" defTabSz="795527">
              <a:spcBef>
                <a:spcPts val="0"/>
              </a:spcBef>
              <a:spcAft>
                <a:spcPts val="300"/>
              </a:spcAft>
              <a:buClr>
                <a:srgbClr val="000000"/>
              </a:buClr>
              <a:buChar char="➢"/>
              <a:defRPr sz="1900" b="1">
                <a:latin typeface="Arial"/>
                <a:ea typeface="Arial"/>
                <a:cs typeface="Arial"/>
                <a:sym typeface="Arial"/>
              </a:defRPr>
            </a:pPr>
            <a:r>
              <a:t>People with serious mental illness:</a:t>
            </a:r>
          </a:p>
          <a:p>
            <a:pPr marL="645795" lvl="1" indent="-248285" defTabSz="795527">
              <a:spcBef>
                <a:spcPts val="0"/>
              </a:spcBef>
              <a:spcAft>
                <a:spcPts val="600"/>
              </a:spcAft>
              <a:buClr>
                <a:srgbClr val="000000"/>
              </a:buClr>
              <a:buChar char="➢"/>
              <a:defRPr sz="1900"/>
            </a:pPr>
            <a:r>
              <a:t>Murphy et al., 2015, </a:t>
            </a:r>
            <a:r>
              <a:rPr lang="en-US" i="1">
                <a:latin typeface="Calibri"/>
                <a:ea typeface="Arial"/>
                <a:cs typeface="Arial"/>
                <a:sym typeface="Arial"/>
              </a:rPr>
              <a:t>DAD</a:t>
            </a:r>
            <a:r>
              <a:t>, </a:t>
            </a:r>
            <a:r>
              <a:rPr lang="en-US" i="1">
                <a:latin typeface="Calibri"/>
                <a:ea typeface="Arial"/>
                <a:cs typeface="Arial"/>
                <a:sym typeface="Arial"/>
              </a:rPr>
              <a:t>153</a:t>
            </a:r>
            <a:r>
              <a:t>, 293-299.</a:t>
            </a:r>
            <a:r>
              <a:rPr lang="en-US"/>
              <a:t> </a:t>
            </a:r>
          </a:p>
          <a:p>
            <a:pPr marL="234950" indent="-234950" defTabSz="795527">
              <a:spcBef>
                <a:spcPts val="0"/>
              </a:spcBef>
              <a:spcAft>
                <a:spcPts val="300"/>
              </a:spcAft>
              <a:buClr>
                <a:srgbClr val="000000"/>
              </a:buClr>
              <a:buChar char="➢"/>
              <a:defRPr sz="1900" b="1">
                <a:latin typeface="Arial"/>
                <a:ea typeface="Arial"/>
                <a:cs typeface="Arial"/>
                <a:sym typeface="Arial"/>
              </a:defRPr>
            </a:pPr>
            <a:r>
              <a:t>P</a:t>
            </a:r>
            <a:r>
              <a:rPr lang="en-US"/>
              <a:t>eople</a:t>
            </a:r>
            <a:r>
              <a:t> with PTSD:</a:t>
            </a:r>
          </a:p>
          <a:p>
            <a:pPr marL="645795" lvl="1" indent="-248285" defTabSz="795527">
              <a:spcBef>
                <a:spcPts val="0"/>
              </a:spcBef>
              <a:spcAft>
                <a:spcPts val="600"/>
              </a:spcAft>
              <a:buClr>
                <a:srgbClr val="000000"/>
              </a:buClr>
              <a:buChar char="➢"/>
              <a:defRPr sz="1900"/>
            </a:pPr>
            <a:r>
              <a:rPr lang="en-US"/>
              <a:t>Mancino</a:t>
            </a:r>
            <a:r>
              <a:t> et al., </a:t>
            </a:r>
            <a:r>
              <a:rPr lang="en-US">
                <a:cs typeface="Calibri"/>
                <a:sym typeface="Arial"/>
              </a:rPr>
              <a:t>2010, </a:t>
            </a:r>
            <a:r>
              <a:rPr lang="en-US" i="1">
                <a:cs typeface="Arial"/>
                <a:sym typeface="Arial"/>
              </a:rPr>
              <a:t>Am</a:t>
            </a:r>
            <a:r>
              <a:rPr i="1">
                <a:ea typeface="Arial"/>
                <a:cs typeface="Arial"/>
                <a:sym typeface="Arial"/>
              </a:rPr>
              <a:t> J Addict</a:t>
            </a:r>
            <a:r>
              <a:t>,</a:t>
            </a:r>
            <a:r>
              <a:rPr lang="en-US"/>
              <a:t> </a:t>
            </a:r>
            <a:r>
              <a:rPr i="1">
                <a:ea typeface="Arial"/>
                <a:cs typeface="Arial"/>
                <a:sym typeface="Arial"/>
              </a:rPr>
              <a:t>19</a:t>
            </a:r>
            <a:r>
              <a:t>(2), 169-177.</a:t>
            </a:r>
            <a:endParaRPr lang="en-US"/>
          </a:p>
          <a:p>
            <a:pPr marL="234950" indent="-234950" defTabSz="795527">
              <a:spcBef>
                <a:spcPts val="0"/>
              </a:spcBef>
              <a:spcAft>
                <a:spcPts val="300"/>
              </a:spcAft>
              <a:buClr>
                <a:srgbClr val="000000"/>
              </a:buClr>
              <a:buChar char="➢"/>
              <a:defRPr sz="1900" b="1">
                <a:latin typeface="Arial"/>
                <a:ea typeface="Arial"/>
                <a:cs typeface="Arial"/>
                <a:sym typeface="Arial"/>
              </a:defRPr>
            </a:pPr>
            <a:r>
              <a:t>People with HIV disease:</a:t>
            </a:r>
          </a:p>
          <a:p>
            <a:pPr marL="645795" lvl="1" indent="-248285" defTabSz="795527">
              <a:spcBef>
                <a:spcPts val="0"/>
              </a:spcBef>
              <a:spcAft>
                <a:spcPts val="600"/>
              </a:spcAft>
              <a:buClr>
                <a:srgbClr val="000000"/>
              </a:buClr>
              <a:buChar char="➢"/>
              <a:defRPr sz="1900"/>
            </a:pPr>
            <a:r>
              <a:t>Petry et al., 2001, </a:t>
            </a:r>
            <a:r>
              <a:rPr i="1">
                <a:ea typeface="Arial"/>
                <a:cs typeface="Arial"/>
                <a:sym typeface="Arial"/>
              </a:rPr>
              <a:t>JSAT</a:t>
            </a:r>
            <a:r>
              <a:t>, </a:t>
            </a:r>
            <a:r>
              <a:rPr i="1">
                <a:ea typeface="Arial"/>
                <a:cs typeface="Arial"/>
                <a:sym typeface="Arial"/>
              </a:rPr>
              <a:t>21</a:t>
            </a:r>
            <a:r>
              <a:t>(2), 89-96.</a:t>
            </a:r>
            <a:endParaRPr lang="en-US"/>
          </a:p>
          <a:p>
            <a:pPr marL="234950" indent="-234950" defTabSz="795527">
              <a:spcBef>
                <a:spcPts val="0"/>
              </a:spcBef>
              <a:spcAft>
                <a:spcPts val="300"/>
              </a:spcAft>
              <a:buClr>
                <a:srgbClr val="000000"/>
              </a:buClr>
              <a:buChar char="➢"/>
              <a:defRPr sz="1900" b="1">
                <a:latin typeface="Arial"/>
                <a:ea typeface="Arial"/>
                <a:cs typeface="Arial"/>
                <a:sym typeface="Arial"/>
              </a:defRPr>
            </a:pPr>
            <a:r>
              <a:t>Justice involved patients:</a:t>
            </a:r>
          </a:p>
          <a:p>
            <a:pPr marL="645795" lvl="1" indent="-248285" defTabSz="795527">
              <a:spcBef>
                <a:spcPts val="0"/>
              </a:spcBef>
              <a:spcAft>
                <a:spcPts val="600"/>
              </a:spcAft>
              <a:buClr>
                <a:srgbClr val="000000"/>
              </a:buClr>
              <a:buChar char="➢"/>
              <a:defRPr sz="1900"/>
            </a:pPr>
            <a:r>
              <a:rPr err="1"/>
              <a:t>DeFulio</a:t>
            </a:r>
            <a:r>
              <a:t> et al., 2013, </a:t>
            </a:r>
            <a:r>
              <a:rPr i="1">
                <a:ea typeface="Arial"/>
                <a:cs typeface="Arial"/>
                <a:sym typeface="Arial"/>
              </a:rPr>
              <a:t>JSAT</a:t>
            </a:r>
            <a:r>
              <a:t>, </a:t>
            </a:r>
            <a:r>
              <a:rPr lang="en-US" i="1"/>
              <a:t>45</a:t>
            </a:r>
            <a:r>
              <a:t>(1), 70-75.</a:t>
            </a:r>
            <a:endParaRPr lang="en-US"/>
          </a:p>
          <a:p>
            <a:pPr marL="234950" indent="-234950" defTabSz="795527">
              <a:spcBef>
                <a:spcPts val="0"/>
              </a:spcBef>
              <a:spcAft>
                <a:spcPts val="300"/>
              </a:spcAft>
              <a:buClr>
                <a:srgbClr val="000000"/>
              </a:buClr>
              <a:buChar char="➢"/>
              <a:defRPr sz="1900" b="1">
                <a:latin typeface="Arial"/>
                <a:ea typeface="Arial"/>
                <a:cs typeface="Arial"/>
                <a:sym typeface="Arial"/>
              </a:defRPr>
            </a:pPr>
            <a:r>
              <a:rPr lang="en-US"/>
              <a:t>Veterans:</a:t>
            </a:r>
          </a:p>
          <a:p>
            <a:pPr marL="645795" lvl="1" indent="-248285" defTabSz="795527">
              <a:spcBef>
                <a:spcPts val="0"/>
              </a:spcBef>
              <a:spcAft>
                <a:spcPts val="600"/>
              </a:spcAft>
              <a:buClr>
                <a:srgbClr val="000000"/>
              </a:buClr>
              <a:buChar char="➢"/>
              <a:defRPr sz="1900"/>
            </a:pPr>
            <a:r>
              <a:rPr lang="en-US" err="1"/>
              <a:t>DePhilippis</a:t>
            </a:r>
            <a:r>
              <a:rPr lang="en-US"/>
              <a:t> et al., 2018, </a:t>
            </a:r>
            <a:r>
              <a:rPr lang="en-US" i="1"/>
              <a:t>DAD</a:t>
            </a:r>
            <a:r>
              <a:rPr lang="en-US"/>
              <a:t>, </a:t>
            </a:r>
            <a:r>
              <a:rPr lang="en-US" i="1"/>
              <a:t>185</a:t>
            </a:r>
            <a:r>
              <a:rPr lang="en-US"/>
              <a:t>, 367-373.</a:t>
            </a:r>
          </a:p>
          <a:p>
            <a:pPr marL="234950" lvl="1" indent="-234950">
              <a:lnSpc>
                <a:spcPct val="90000"/>
              </a:lnSpc>
              <a:spcBef>
                <a:spcPts val="0"/>
              </a:spcBef>
              <a:spcAft>
                <a:spcPts val="300"/>
              </a:spcAft>
              <a:buClr>
                <a:srgbClr val="000000"/>
              </a:buClr>
              <a:buSzPct val="100000"/>
              <a:buFont typeface="Arial"/>
              <a:buChar char="➢"/>
              <a:defRPr sz="2000" b="1">
                <a:latin typeface="Arial"/>
                <a:ea typeface="Arial"/>
                <a:cs typeface="Arial"/>
                <a:sym typeface="Arial"/>
              </a:defRPr>
            </a:pPr>
            <a:r>
              <a:rPr lang="en-US" sz="1900"/>
              <a:t>People on MOUD:</a:t>
            </a:r>
            <a:endParaRPr lang="en-US" sz="1900">
              <a:solidFill>
                <a:srgbClr val="404040"/>
              </a:solidFill>
            </a:endParaRPr>
          </a:p>
          <a:p>
            <a:pPr marL="566420" lvl="2" indent="-182245">
              <a:spcBef>
                <a:spcPts val="0"/>
              </a:spcBef>
              <a:spcAft>
                <a:spcPts val="300"/>
              </a:spcAft>
              <a:buClr>
                <a:srgbClr val="000000"/>
              </a:buClr>
              <a:buFont typeface="Arial"/>
              <a:buChar char="➢"/>
              <a:defRPr sz="2200"/>
            </a:pPr>
            <a:r>
              <a:rPr lang="en-US" sz="1900"/>
              <a:t>Bolivar et al., 2021, </a:t>
            </a:r>
            <a:r>
              <a:rPr lang="en-US" sz="1900" i="1"/>
              <a:t>JAMA Psychiatry, </a:t>
            </a:r>
            <a:r>
              <a:rPr lang="en-US" sz="1900" i="1">
                <a:ea typeface="+mj-lt"/>
                <a:cs typeface="+mj-lt"/>
              </a:rPr>
              <a:t>78</a:t>
            </a:r>
            <a:r>
              <a:rPr lang="en-US" sz="1900">
                <a:ea typeface="+mj-lt"/>
                <a:cs typeface="+mj-lt"/>
              </a:rPr>
              <a:t>(10)</a:t>
            </a:r>
            <a:r>
              <a:rPr lang="en-US" sz="1900" i="1">
                <a:ea typeface="+mj-lt"/>
                <a:cs typeface="+mj-lt"/>
              </a:rPr>
              <a:t>, </a:t>
            </a:r>
            <a:r>
              <a:rPr lang="en-US" sz="1900">
                <a:ea typeface="+mj-lt"/>
                <a:cs typeface="+mj-lt"/>
              </a:rPr>
              <a:t>1092–1102.</a:t>
            </a:r>
            <a:endParaRPr lang="en-US" sz="1900">
              <a:solidFill>
                <a:srgbClr val="404040"/>
              </a:solidFill>
              <a:ea typeface="+mj-lt"/>
              <a:cs typeface="Arial"/>
            </a:endParaRPr>
          </a:p>
          <a:p>
            <a:pPr marL="566420" lvl="2" indent="-182245">
              <a:spcBef>
                <a:spcPts val="0"/>
              </a:spcBef>
              <a:spcAft>
                <a:spcPts val="300"/>
              </a:spcAft>
              <a:buClr>
                <a:srgbClr val="000000"/>
              </a:buClr>
              <a:buFont typeface="Arial"/>
              <a:buChar char="➢"/>
              <a:defRPr sz="2200"/>
            </a:pPr>
            <a:r>
              <a:rPr lang="en-US" sz="1900"/>
              <a:t>Ainscough et al., 2017, </a:t>
            </a:r>
            <a:r>
              <a:rPr lang="en-US" sz="1900" i="1"/>
              <a:t>DAD, </a:t>
            </a:r>
            <a:r>
              <a:rPr lang="en-US" sz="1900" i="1">
                <a:ea typeface="+mj-lt"/>
                <a:cs typeface="+mj-lt"/>
              </a:rPr>
              <a:t>Sep 1;178, </a:t>
            </a:r>
            <a:r>
              <a:rPr lang="en-US" sz="1900">
                <a:ea typeface="+mj-lt"/>
                <a:cs typeface="+mj-lt"/>
              </a:rPr>
              <a:t>318-339.</a:t>
            </a:r>
            <a:endParaRPr lang="en-US" sz="1900">
              <a:ea typeface="Arial"/>
              <a:cs typeface="Calibri"/>
            </a:endParaRPr>
          </a:p>
        </p:txBody>
      </p:sp>
      <p:sp>
        <p:nvSpPr>
          <p:cNvPr id="591" name="Content Placeholder 2"/>
          <p:cNvSpPr txBox="1"/>
          <p:nvPr/>
        </p:nvSpPr>
        <p:spPr>
          <a:xfrm>
            <a:off x="5742346" y="1029022"/>
            <a:ext cx="6401010" cy="4708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p>
            <a:pPr marL="234950" indent="-234950" defTabSz="795527">
              <a:spcBef>
                <a:spcPts val="0"/>
              </a:spcBef>
              <a:spcAft>
                <a:spcPts val="300"/>
              </a:spcAft>
              <a:buClr>
                <a:srgbClr val="000000"/>
              </a:buClr>
              <a:buChar char="➢"/>
              <a:defRPr sz="1900" b="1">
                <a:latin typeface="Arial"/>
                <a:ea typeface="Arial"/>
                <a:cs typeface="Arial"/>
                <a:sym typeface="Arial"/>
              </a:defRPr>
            </a:pPr>
            <a:r>
              <a:rPr lang="en-US"/>
              <a:t>Across ages:</a:t>
            </a:r>
          </a:p>
          <a:p>
            <a:pPr marL="645795" lvl="1" indent="-248285" defTabSz="795527">
              <a:spcAft>
                <a:spcPts val="600"/>
              </a:spcAft>
              <a:buClr>
                <a:srgbClr val="000000"/>
              </a:buClr>
              <a:buChar char="➢"/>
              <a:defRPr sz="1900"/>
            </a:pPr>
            <a:r>
              <a:rPr lang="en-US" sz="1900">
                <a:effectLst/>
                <a:latin typeface="Calibri"/>
                <a:ea typeface="Calibri" panose="020F0502020204030204" pitchFamily="34" charset="0"/>
              </a:rPr>
              <a:t>Weiss and Petry, 2011, </a:t>
            </a:r>
            <a:r>
              <a:rPr lang="en-US" sz="1900" i="1">
                <a:effectLst/>
                <a:latin typeface="Calibri"/>
                <a:ea typeface="Calibri" panose="020F0502020204030204" pitchFamily="34" charset="0"/>
              </a:rPr>
              <a:t>Exp Clin </a:t>
            </a:r>
            <a:r>
              <a:rPr lang="en-US" sz="1900" i="1" err="1">
                <a:effectLst/>
                <a:latin typeface="Calibri"/>
                <a:ea typeface="Calibri" panose="020F0502020204030204" pitchFamily="34" charset="0"/>
              </a:rPr>
              <a:t>Psychopharmacol</a:t>
            </a:r>
            <a:r>
              <a:rPr lang="en-US" sz="1900">
                <a:effectLst/>
                <a:latin typeface="Calibri"/>
                <a:ea typeface="Calibri" panose="020F0502020204030204" pitchFamily="34" charset="0"/>
              </a:rPr>
              <a:t>, </a:t>
            </a:r>
            <a:r>
              <a:rPr lang="en-US" sz="1900" i="1">
                <a:effectLst/>
                <a:latin typeface="Calibri"/>
                <a:ea typeface="Calibri" panose="020F0502020204030204" pitchFamily="34" charset="0"/>
              </a:rPr>
              <a:t>19</a:t>
            </a:r>
            <a:r>
              <a:rPr lang="en-US" sz="1900">
                <a:effectLst/>
                <a:latin typeface="Calibri"/>
                <a:ea typeface="Calibri" panose="020F0502020204030204" pitchFamily="34" charset="0"/>
              </a:rPr>
              <a:t>(2),</a:t>
            </a:r>
            <a:r>
              <a:rPr lang="en-US">
                <a:latin typeface="Calibri"/>
                <a:ea typeface="Calibri" panose="020F0502020204030204" pitchFamily="34" charset="0"/>
              </a:rPr>
              <a:t> </a:t>
            </a:r>
            <a:r>
              <a:rPr lang="en-US" sz="1900">
                <a:effectLst/>
                <a:latin typeface="Calibri"/>
                <a:ea typeface="Calibri" panose="020F0502020204030204" pitchFamily="34" charset="0"/>
              </a:rPr>
              <a:t>173-181.</a:t>
            </a:r>
            <a:endParaRPr lang="en-US" sz="1900">
              <a:latin typeface="Calibri"/>
            </a:endParaRPr>
          </a:p>
          <a:p>
            <a:pPr marL="234950" lvl="1" indent="-234950">
              <a:lnSpc>
                <a:spcPct val="90000"/>
              </a:lnSpc>
              <a:spcAft>
                <a:spcPts val="300"/>
              </a:spcAft>
              <a:buClr>
                <a:srgbClr val="000000"/>
              </a:buClr>
              <a:buSzPct val="100000"/>
              <a:buFont typeface="Arial"/>
              <a:buChar char="➢"/>
              <a:defRPr sz="2000" b="1">
                <a:latin typeface="Arial"/>
                <a:ea typeface="Arial"/>
                <a:cs typeface="Arial"/>
                <a:sym typeface="Arial"/>
              </a:defRPr>
            </a:pPr>
            <a:r>
              <a:rPr sz="1900"/>
              <a:t>Across races*:</a:t>
            </a:r>
            <a:endParaRPr sz="1900">
              <a:solidFill>
                <a:srgbClr val="404040"/>
              </a:solidFill>
            </a:endParaRPr>
          </a:p>
          <a:p>
            <a:pPr marL="566420" lvl="2" indent="-182245">
              <a:lnSpc>
                <a:spcPct val="90000"/>
              </a:lnSpc>
              <a:spcAft>
                <a:spcPts val="600"/>
              </a:spcAft>
              <a:buClr>
                <a:srgbClr val="000000"/>
              </a:buClr>
              <a:buSzPct val="100000"/>
              <a:buFont typeface="Arial"/>
              <a:buChar char="➢"/>
              <a:defRPr sz="2200"/>
            </a:pPr>
            <a:r>
              <a:rPr lang="en-US" sz="1900"/>
              <a:t> Montgomery</a:t>
            </a:r>
            <a:r>
              <a:rPr sz="1900"/>
              <a:t> et al., 20</a:t>
            </a:r>
            <a:r>
              <a:rPr lang="en-US" sz="1900"/>
              <a:t>15</a:t>
            </a:r>
            <a:r>
              <a:rPr sz="1900"/>
              <a:t>, </a:t>
            </a:r>
            <a:r>
              <a:rPr lang="en-US" sz="1900" i="1"/>
              <a:t>JCCP</a:t>
            </a:r>
            <a:r>
              <a:rPr sz="1900"/>
              <a:t>, </a:t>
            </a:r>
            <a:r>
              <a:rPr lang="en-US" sz="1900" i="1"/>
              <a:t>8</a:t>
            </a:r>
            <a:r>
              <a:rPr sz="1900" i="1"/>
              <a:t>3</a:t>
            </a:r>
            <a:r>
              <a:rPr sz="1900"/>
              <a:t>(</a:t>
            </a:r>
            <a:r>
              <a:rPr lang="en-US" sz="1900"/>
              <a:t>3</a:t>
            </a:r>
            <a:r>
              <a:rPr sz="1900"/>
              <a:t>), </a:t>
            </a:r>
            <a:r>
              <a:rPr lang="en-US" sz="1900"/>
              <a:t>473</a:t>
            </a:r>
            <a:r>
              <a:rPr sz="1900"/>
              <a:t>-</a:t>
            </a:r>
            <a:r>
              <a:rPr lang="en-US" sz="1900"/>
              <a:t>481</a:t>
            </a:r>
            <a:r>
              <a:rPr sz="1900"/>
              <a:t>.</a:t>
            </a:r>
            <a:endParaRPr sz="1900">
              <a:solidFill>
                <a:srgbClr val="404040"/>
              </a:solidFill>
            </a:endParaRPr>
          </a:p>
          <a:p>
            <a:pPr marL="234950" lvl="1" indent="-234950">
              <a:lnSpc>
                <a:spcPct val="90000"/>
              </a:lnSpc>
              <a:spcAft>
                <a:spcPts val="300"/>
              </a:spcAft>
              <a:buClr>
                <a:srgbClr val="000000"/>
              </a:buClr>
              <a:buSzPct val="100000"/>
              <a:buFont typeface="Arial"/>
              <a:buChar char="➢"/>
              <a:defRPr sz="2000" b="1">
                <a:latin typeface="Arial"/>
                <a:ea typeface="Arial"/>
                <a:cs typeface="Arial"/>
                <a:sym typeface="Arial"/>
              </a:defRPr>
            </a:pPr>
            <a:r>
              <a:rPr sz="1900"/>
              <a:t>Across sexes:</a:t>
            </a:r>
            <a:endParaRPr sz="1900">
              <a:solidFill>
                <a:srgbClr val="404040"/>
              </a:solidFill>
            </a:endParaRPr>
          </a:p>
          <a:p>
            <a:pPr marL="566420" lvl="2" indent="-182245">
              <a:lnSpc>
                <a:spcPct val="90000"/>
              </a:lnSpc>
              <a:spcAft>
                <a:spcPts val="600"/>
              </a:spcAft>
              <a:buClr>
                <a:srgbClr val="000000"/>
              </a:buClr>
              <a:buSzPct val="100000"/>
              <a:buFont typeface="Arial"/>
              <a:buChar char="➢"/>
              <a:defRPr sz="2200"/>
            </a:pPr>
            <a:r>
              <a:rPr sz="1900"/>
              <a:t>Petry and Rash, 2015, </a:t>
            </a:r>
            <a:r>
              <a:rPr sz="1900" i="1"/>
              <a:t>Exp Clin </a:t>
            </a:r>
            <a:r>
              <a:rPr sz="1900" i="1" err="1"/>
              <a:t>Psychopharmacol</a:t>
            </a:r>
            <a:r>
              <a:rPr sz="1900"/>
              <a:t>, </a:t>
            </a:r>
            <a:r>
              <a:rPr sz="1900" i="1"/>
              <a:t>23</a:t>
            </a:r>
            <a:r>
              <a:rPr sz="1900"/>
              <a:t>(5), 369-376.</a:t>
            </a:r>
            <a:endParaRPr sz="1900">
              <a:solidFill>
                <a:srgbClr val="404040"/>
              </a:solidFill>
              <a:ea typeface="Arial"/>
              <a:cs typeface="Arial"/>
            </a:endParaRPr>
          </a:p>
          <a:p>
            <a:pPr marL="234950" lvl="1" indent="-234950">
              <a:lnSpc>
                <a:spcPct val="90000"/>
              </a:lnSpc>
              <a:spcAft>
                <a:spcPts val="300"/>
              </a:spcAft>
              <a:buClr>
                <a:srgbClr val="000000"/>
              </a:buClr>
              <a:buSzPct val="100000"/>
              <a:buFont typeface="Arial"/>
              <a:buChar char="➢"/>
              <a:defRPr sz="2000" b="1">
                <a:latin typeface="Arial"/>
                <a:ea typeface="Arial"/>
                <a:cs typeface="Arial"/>
                <a:sym typeface="Arial"/>
              </a:defRPr>
            </a:pPr>
            <a:r>
              <a:rPr lang="en-US" sz="1900"/>
              <a:t>Pregnant women:</a:t>
            </a:r>
            <a:endParaRPr lang="en-US" sz="1900">
              <a:solidFill>
                <a:srgbClr val="404040"/>
              </a:solidFill>
            </a:endParaRPr>
          </a:p>
          <a:p>
            <a:pPr marL="566420" lvl="2" indent="-182245">
              <a:lnSpc>
                <a:spcPct val="90000"/>
              </a:lnSpc>
              <a:spcAft>
                <a:spcPts val="600"/>
              </a:spcAft>
              <a:buClr>
                <a:srgbClr val="000000"/>
              </a:buClr>
              <a:buSzPct val="100000"/>
              <a:buFont typeface="Arial"/>
              <a:buChar char="➢"/>
              <a:defRPr sz="2200"/>
            </a:pPr>
            <a:r>
              <a:rPr lang="en-US" sz="1900"/>
              <a:t> </a:t>
            </a:r>
            <a:r>
              <a:rPr sz="1900"/>
              <a:t>Schottenfeld et al., 2011, </a:t>
            </a:r>
            <a:r>
              <a:rPr sz="1900" i="1"/>
              <a:t>DAD</a:t>
            </a:r>
            <a:r>
              <a:rPr sz="1900"/>
              <a:t>, </a:t>
            </a:r>
            <a:r>
              <a:rPr sz="1900" i="1"/>
              <a:t>118</a:t>
            </a:r>
            <a:r>
              <a:rPr sz="1900"/>
              <a:t>(1</a:t>
            </a:r>
            <a:r>
              <a:rPr lang="en-US" sz="1900"/>
              <a:t>),</a:t>
            </a:r>
            <a:r>
              <a:rPr sz="1900"/>
              <a:t> 48-55.</a:t>
            </a:r>
            <a:endParaRPr sz="1900">
              <a:solidFill>
                <a:srgbClr val="404040"/>
              </a:solidFill>
            </a:endParaRPr>
          </a:p>
          <a:p>
            <a:pPr marL="234950" lvl="1" indent="-234950">
              <a:lnSpc>
                <a:spcPct val="90000"/>
              </a:lnSpc>
              <a:spcAft>
                <a:spcPts val="300"/>
              </a:spcAft>
              <a:buClr>
                <a:srgbClr val="000000"/>
              </a:buClr>
              <a:buSzPct val="100000"/>
              <a:buFont typeface="Arial"/>
              <a:buChar char="➢"/>
              <a:defRPr sz="2000" b="1">
                <a:latin typeface="Arial"/>
                <a:ea typeface="Arial"/>
                <a:cs typeface="Arial"/>
                <a:sym typeface="Arial"/>
              </a:defRPr>
            </a:pPr>
            <a:r>
              <a:rPr sz="1900"/>
              <a:t>LGBT </a:t>
            </a:r>
            <a:r>
              <a:rPr lang="en-US" sz="1900"/>
              <a:t>community</a:t>
            </a:r>
            <a:r>
              <a:rPr sz="1900"/>
              <a:t>:</a:t>
            </a:r>
            <a:endParaRPr sz="1900">
              <a:solidFill>
                <a:srgbClr val="404040"/>
              </a:solidFill>
            </a:endParaRPr>
          </a:p>
          <a:p>
            <a:pPr marL="566420" lvl="2" indent="-182245">
              <a:lnSpc>
                <a:spcPct val="90000"/>
              </a:lnSpc>
              <a:spcAft>
                <a:spcPts val="300"/>
              </a:spcAft>
              <a:buClr>
                <a:srgbClr val="000000"/>
              </a:buClr>
              <a:buSzPct val="100000"/>
              <a:buFont typeface="Arial,Sans-Serif"/>
              <a:buChar char="➢"/>
              <a:defRPr sz="2200"/>
            </a:pPr>
            <a:r>
              <a:rPr lang="en-US" sz="1900"/>
              <a:t>Reback et al., 2021, </a:t>
            </a:r>
            <a:r>
              <a:rPr lang="en-US" sz="1900" i="1"/>
              <a:t>AIDS and behavior</a:t>
            </a:r>
            <a:r>
              <a:rPr lang="en-US" sz="1900"/>
              <a:t>, </a:t>
            </a:r>
            <a:r>
              <a:rPr lang="en-US" sz="1900" i="1"/>
              <a:t>25</a:t>
            </a:r>
            <a:r>
              <a:rPr lang="en-US" sz="1900"/>
              <a:t>(Suppl 1), 40–51.</a:t>
            </a:r>
          </a:p>
          <a:p>
            <a:pPr marL="566420" lvl="2" indent="-182245">
              <a:lnSpc>
                <a:spcPct val="90000"/>
              </a:lnSpc>
              <a:spcAft>
                <a:spcPts val="600"/>
              </a:spcAft>
              <a:buClr>
                <a:srgbClr val="000000"/>
              </a:buClr>
              <a:buSzPct val="100000"/>
              <a:buFont typeface="Arial"/>
              <a:buChar char="➢"/>
              <a:defRPr sz="2200"/>
            </a:pPr>
            <a:r>
              <a:rPr sz="1900"/>
              <a:t>Zajac et al., 2020, </a:t>
            </a:r>
            <a:r>
              <a:rPr sz="1900" i="1"/>
              <a:t>PAB</a:t>
            </a:r>
            <a:r>
              <a:rPr sz="1900"/>
              <a:t>, 34(1), 128-135</a:t>
            </a:r>
            <a:r>
              <a:rPr lang="en-US" sz="1900"/>
              <a:t>.</a:t>
            </a:r>
            <a:endParaRPr sz="1900">
              <a:solidFill>
                <a:srgbClr val="404040"/>
              </a:solidFill>
            </a:endParaRPr>
          </a:p>
          <a:p>
            <a:pPr marL="234950" indent="-234950">
              <a:spcAft>
                <a:spcPts val="300"/>
              </a:spcAft>
              <a:buClr>
                <a:srgbClr val="000000"/>
              </a:buClr>
              <a:buFontTx/>
              <a:buChar char="➢"/>
              <a:defRPr sz="2200"/>
            </a:pPr>
            <a:r>
              <a:rPr lang="en-US" sz="1900" b="1">
                <a:latin typeface="Arial"/>
              </a:rPr>
              <a:t>Across income levels:</a:t>
            </a:r>
          </a:p>
          <a:p>
            <a:pPr marL="645795" lvl="1" indent="-248285" defTabSz="795527">
              <a:spcBef>
                <a:spcPts val="0"/>
              </a:spcBef>
              <a:spcAft>
                <a:spcPts val="300"/>
              </a:spcAft>
              <a:buClr>
                <a:srgbClr val="000000"/>
              </a:buClr>
              <a:buChar char="➢"/>
              <a:defRPr sz="1900"/>
            </a:pPr>
            <a:r>
              <a:rPr lang="en-US"/>
              <a:t>Rash et al., 2009, </a:t>
            </a:r>
            <a:r>
              <a:rPr lang="en-US" i="1"/>
              <a:t>DAD</a:t>
            </a:r>
            <a:r>
              <a:rPr lang="en-US"/>
              <a:t>, </a:t>
            </a:r>
            <a:r>
              <a:rPr lang="en-US" i="1"/>
              <a:t>104</a:t>
            </a:r>
            <a:r>
              <a:rPr lang="en-US"/>
              <a:t>(3), 249-253</a:t>
            </a:r>
            <a:r>
              <a:rPr lang="en-US" sz="1900"/>
              <a:t>.</a:t>
            </a:r>
            <a:endParaRPr lang="en-US"/>
          </a:p>
        </p:txBody>
      </p:sp>
    </p:spTree>
    <p:extLst>
      <p:ext uri="{BB962C8B-B14F-4D97-AF65-F5344CB8AC3E}">
        <p14:creationId xmlns:p14="http://schemas.microsoft.com/office/powerpoint/2010/main" val="28704191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22D6-FCC5-04B4-DE60-28E4CB754177}"/>
              </a:ext>
            </a:extLst>
          </p:cNvPr>
          <p:cNvSpPr>
            <a:spLocks noGrp="1"/>
          </p:cNvSpPr>
          <p:nvPr>
            <p:ph type="title"/>
          </p:nvPr>
        </p:nvSpPr>
        <p:spPr/>
        <p:txBody>
          <a:bodyPr/>
          <a:lstStyle/>
          <a:p>
            <a:r>
              <a:rPr lang="en-US"/>
              <a:t>Checklist for creating a CM program</a:t>
            </a:r>
          </a:p>
        </p:txBody>
      </p:sp>
      <p:sp>
        <p:nvSpPr>
          <p:cNvPr id="3" name="Text Placeholder 2">
            <a:extLst>
              <a:ext uri="{FF2B5EF4-FFF2-40B4-BE49-F238E27FC236}">
                <a16:creationId xmlns:a16="http://schemas.microsoft.com/office/drawing/2014/main" id="{B30F80CA-A0DB-4E01-BF29-CD2FD469056E}"/>
              </a:ext>
            </a:extLst>
          </p:cNvPr>
          <p:cNvSpPr>
            <a:spLocks noGrp="1"/>
          </p:cNvSpPr>
          <p:nvPr>
            <p:ph type="body" idx="1"/>
          </p:nvPr>
        </p:nvSpPr>
        <p:spPr>
          <a:xfrm>
            <a:off x="838200" y="2040350"/>
            <a:ext cx="10515600" cy="2775125"/>
          </a:xfrm>
        </p:spPr>
        <p:txBody>
          <a:bodyPr lIns="45718" tIns="45718" rIns="45718" bIns="45718" anchor="t">
            <a:normAutofit/>
          </a:bodyPr>
          <a:lstStyle/>
          <a:p>
            <a:pPr marL="514350" indent="-514350">
              <a:spcAft>
                <a:spcPts val="1800"/>
              </a:spcAft>
              <a:buFont typeface="+mj-lt"/>
              <a:buAutoNum type="arabicPeriod"/>
            </a:pPr>
            <a:r>
              <a:rPr lang="en-US" sz="2800"/>
              <a:t>What behavior to reinforce</a:t>
            </a:r>
            <a:endParaRPr lang="en-US"/>
          </a:p>
          <a:p>
            <a:pPr marL="514350" indent="-514350">
              <a:spcAft>
                <a:spcPts val="1800"/>
              </a:spcAft>
              <a:buAutoNum type="arabicPeriod"/>
            </a:pPr>
            <a:r>
              <a:rPr lang="en-US" sz="2800"/>
              <a:t>Which CM protocol to use (voucher vs. prize)</a:t>
            </a:r>
            <a:endParaRPr lang="en-US"/>
          </a:p>
          <a:p>
            <a:pPr marL="514350" indent="-514350">
              <a:spcAft>
                <a:spcPts val="1800"/>
              </a:spcAft>
              <a:buAutoNum type="arabicPeriod"/>
            </a:pPr>
            <a:r>
              <a:rPr lang="en-US" sz="2800"/>
              <a:t>What type of reward (merchandise vs. gift cards vs. clinic privileges)</a:t>
            </a:r>
            <a:endParaRPr lang="en-US"/>
          </a:p>
          <a:p>
            <a:pPr marL="514350" indent="-514350">
              <a:spcAft>
                <a:spcPts val="1800"/>
              </a:spcAft>
              <a:buAutoNum type="arabicPeriod"/>
            </a:pPr>
            <a:r>
              <a:rPr lang="en-US" sz="2800"/>
              <a:t>Implementation concerns (procedural, organizational)</a:t>
            </a:r>
            <a:endParaRPr lang="en-US"/>
          </a:p>
        </p:txBody>
      </p:sp>
    </p:spTree>
    <p:extLst>
      <p:ext uri="{BB962C8B-B14F-4D97-AF65-F5344CB8AC3E}">
        <p14:creationId xmlns:p14="http://schemas.microsoft.com/office/powerpoint/2010/main" val="21343629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73FD-2AF9-DE9D-94C3-35DFA9A2846C}"/>
              </a:ext>
            </a:extLst>
          </p:cNvPr>
          <p:cNvSpPr>
            <a:spLocks noGrp="1"/>
          </p:cNvSpPr>
          <p:nvPr>
            <p:ph type="title"/>
          </p:nvPr>
        </p:nvSpPr>
        <p:spPr/>
        <p:txBody>
          <a:bodyPr/>
          <a:lstStyle/>
          <a:p>
            <a:r>
              <a:rPr lang="en-US"/>
              <a:t>Case 1 – Primary Care</a:t>
            </a:r>
          </a:p>
        </p:txBody>
      </p:sp>
      <p:sp>
        <p:nvSpPr>
          <p:cNvPr id="3" name="Text Placeholder 2">
            <a:extLst>
              <a:ext uri="{FF2B5EF4-FFF2-40B4-BE49-F238E27FC236}">
                <a16:creationId xmlns:a16="http://schemas.microsoft.com/office/drawing/2014/main" id="{9896951C-2603-0CFA-F460-B788355DDD7F}"/>
              </a:ext>
            </a:extLst>
          </p:cNvPr>
          <p:cNvSpPr>
            <a:spLocks noGrp="1"/>
          </p:cNvSpPr>
          <p:nvPr>
            <p:ph type="body" idx="1"/>
          </p:nvPr>
        </p:nvSpPr>
        <p:spPr>
          <a:xfrm>
            <a:off x="612423" y="1544108"/>
            <a:ext cx="10741377" cy="4540285"/>
          </a:xfrm>
        </p:spPr>
        <p:txBody>
          <a:bodyPr lIns="45718" tIns="45718" rIns="45718" bIns="45718" anchor="t">
            <a:normAutofit fontScale="92500"/>
          </a:bodyPr>
          <a:lstStyle/>
          <a:p>
            <a:pPr>
              <a:spcAft>
                <a:spcPts val="1200"/>
              </a:spcAft>
            </a:pPr>
            <a:r>
              <a:rPr lang="en-US" sz="2400"/>
              <a:t>You are a primary care provider seeing a patient in his mid-forties with stimulant-associated heart failure. His left ventricular ejection fraction is 30% (half of normal). </a:t>
            </a:r>
            <a:endParaRPr lang="en-US"/>
          </a:p>
          <a:p>
            <a:pPr>
              <a:spcAft>
                <a:spcPts val="1200"/>
              </a:spcAft>
            </a:pPr>
            <a:r>
              <a:rPr lang="en-US" sz="2400"/>
              <a:t>He is currently using methamphetamines. He is not interested in cessation because he is currently unhoused and uses methamphetamines to remain alert at night.</a:t>
            </a:r>
          </a:p>
          <a:p>
            <a:pPr>
              <a:spcAft>
                <a:spcPts val="1200"/>
              </a:spcAft>
            </a:pPr>
            <a:r>
              <a:rPr lang="en-US" sz="2400"/>
              <a:t>He has been treated in the emergency department (ED) for heart failure symptoms four times in the last six months but has not attended outpatient cardiology appointments. </a:t>
            </a:r>
          </a:p>
          <a:p>
            <a:pPr>
              <a:spcAft>
                <a:spcPts val="1200"/>
              </a:spcAft>
            </a:pPr>
            <a:r>
              <a:rPr lang="en-US" sz="2400"/>
              <a:t>He tells you that he is taking one blood pressure medication (out of the four recommended treatments for heart failure). </a:t>
            </a:r>
          </a:p>
          <a:p>
            <a:pPr>
              <a:spcAft>
                <a:spcPts val="1200"/>
              </a:spcAft>
            </a:pPr>
            <a:r>
              <a:rPr lang="en-US" sz="2400" b="1">
                <a:solidFill>
                  <a:srgbClr val="002060"/>
                </a:solidFill>
              </a:rPr>
              <a:t>How would you design a contingency management program to help encourage this patient to start the treatments for his heart failure?</a:t>
            </a:r>
          </a:p>
          <a:p>
            <a:pPr>
              <a:spcAft>
                <a:spcPts val="1200"/>
              </a:spcAft>
            </a:pPr>
            <a:endParaRPr lang="en-US"/>
          </a:p>
        </p:txBody>
      </p:sp>
    </p:spTree>
    <p:extLst>
      <p:ext uri="{BB962C8B-B14F-4D97-AF65-F5344CB8AC3E}">
        <p14:creationId xmlns:p14="http://schemas.microsoft.com/office/powerpoint/2010/main" val="667849880"/>
      </p:ext>
    </p:extLst>
  </p:cSld>
  <p:clrMapOvr>
    <a:masterClrMapping/>
  </p:clrMapOvr>
  <p:transition spd="med"/>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84AD-9767-6007-3419-3F6561F63342}"/>
              </a:ext>
            </a:extLst>
          </p:cNvPr>
          <p:cNvSpPr>
            <a:spLocks noGrp="1"/>
          </p:cNvSpPr>
          <p:nvPr>
            <p:ph type="title"/>
          </p:nvPr>
        </p:nvSpPr>
        <p:spPr>
          <a:xfrm>
            <a:off x="745733" y="590879"/>
            <a:ext cx="10515600" cy="1965656"/>
          </a:xfrm>
        </p:spPr>
        <p:txBody>
          <a:bodyPr>
            <a:normAutofit fontScale="90000"/>
          </a:bodyPr>
          <a:lstStyle/>
          <a:p>
            <a:r>
              <a:rPr lang="en-US" sz="3600" b="1"/>
              <a:t>How would you design a CM program to help encourage this veteran to start the treatments for </a:t>
            </a:r>
            <a:r>
              <a:rPr lang="en-US" sz="3600"/>
              <a:t>his heart</a:t>
            </a:r>
            <a:r>
              <a:rPr lang="en-US" sz="3600" b="1"/>
              <a:t> failure?</a:t>
            </a:r>
            <a:br>
              <a:rPr lang="en-US" sz="3600" b="1"/>
            </a:br>
            <a:br>
              <a:rPr lang="en-US"/>
            </a:br>
            <a:r>
              <a:rPr lang="en-US"/>
              <a:t>Protocol</a:t>
            </a:r>
          </a:p>
        </p:txBody>
      </p:sp>
      <p:sp>
        <p:nvSpPr>
          <p:cNvPr id="3" name="Text Placeholder 2">
            <a:extLst>
              <a:ext uri="{FF2B5EF4-FFF2-40B4-BE49-F238E27FC236}">
                <a16:creationId xmlns:a16="http://schemas.microsoft.com/office/drawing/2014/main" id="{2AC0D3B3-67B2-0A95-8888-5525D26CD49C}"/>
              </a:ext>
            </a:extLst>
          </p:cNvPr>
          <p:cNvSpPr>
            <a:spLocks noGrp="1"/>
          </p:cNvSpPr>
          <p:nvPr>
            <p:ph type="body" idx="1"/>
          </p:nvPr>
        </p:nvSpPr>
        <p:spPr>
          <a:xfrm>
            <a:off x="838200" y="2897312"/>
            <a:ext cx="10515600" cy="2872756"/>
          </a:xfrm>
        </p:spPr>
        <p:txBody>
          <a:bodyPr lIns="45718" tIns="45718" rIns="45718" bIns="45718" anchor="t">
            <a:normAutofit/>
          </a:bodyPr>
          <a:lstStyle/>
          <a:p>
            <a:pPr marL="514350" marR="0" lvl="0" indent="-514350" algn="l" defTabSz="914400" rtl="0" eaLnBrk="1" fontAlgn="auto" latinLnBrk="0" hangingPunct="1">
              <a:lnSpc>
                <a:spcPct val="90000"/>
              </a:lnSpc>
              <a:spcBef>
                <a:spcPts val="1000"/>
              </a:spcBef>
              <a:spcAft>
                <a:spcPts val="0"/>
              </a:spcAft>
              <a:buClr>
                <a:srgbClr val="0194D3"/>
              </a:buClr>
              <a:buSzPct val="100000"/>
              <a:buFont typeface="+mj-lt"/>
              <a:buAutoNum type="arabicPeriod"/>
              <a:tabLst/>
              <a:defRPr/>
            </a:pPr>
            <a:r>
              <a:rPr kumimoji="0" lang="en-US" sz="2800" b="0" i="0" u="none" strike="noStrike" kern="0" cap="none" spc="0" normalizeH="0" baseline="0" noProof="0">
                <a:ln>
                  <a:noFill/>
                </a:ln>
                <a:solidFill>
                  <a:srgbClr val="262626"/>
                </a:solidFill>
                <a:effectLst/>
                <a:uLnTx/>
                <a:uFillTx/>
                <a:latin typeface="Calibri"/>
                <a:cs typeface="Calibri"/>
                <a:sym typeface="Calibri"/>
              </a:rPr>
              <a:t>Behavior: </a:t>
            </a:r>
            <a:r>
              <a:rPr lang="en-US" sz="2800">
                <a:latin typeface="Calibri"/>
                <a:cs typeface="Calibri"/>
              </a:rPr>
              <a:t>__________</a:t>
            </a:r>
            <a:endParaRPr kumimoji="0" lang="en-US" sz="2800" b="0" i="0" u="none" strike="noStrike" kern="0" cap="none" spc="0" normalizeH="0" baseline="0" noProof="0">
              <a:ln>
                <a:noFill/>
              </a:ln>
              <a:solidFill>
                <a:srgbClr val="262626"/>
              </a:solidFill>
              <a:effectLst/>
              <a:uLnTx/>
              <a:uFillTx/>
              <a:latin typeface="Calibri"/>
              <a:cs typeface="Calibri"/>
              <a:sym typeface="Calibri"/>
            </a:endParaRPr>
          </a:p>
          <a:p>
            <a:pPr marL="514350" marR="0" lvl="0" indent="-514350" algn="l" defTabSz="914400" rtl="0" eaLnBrk="1" fontAlgn="auto" latinLnBrk="0" hangingPunct="1">
              <a:lnSpc>
                <a:spcPct val="90000"/>
              </a:lnSpc>
              <a:spcBef>
                <a:spcPts val="1000"/>
              </a:spcBef>
              <a:spcAft>
                <a:spcPts val="0"/>
              </a:spcAft>
              <a:buClr>
                <a:srgbClr val="0194D3"/>
              </a:buClr>
              <a:buSzPct val="100000"/>
              <a:buFont typeface="+mj-lt"/>
              <a:buAutoNum type="arabicPeriod"/>
              <a:tabLst/>
              <a:defRPr/>
            </a:pPr>
            <a:r>
              <a:rPr lang="en-US" sz="2800">
                <a:latin typeface="Calibri"/>
                <a:cs typeface="Calibri"/>
              </a:rPr>
              <a:t>P</a:t>
            </a:r>
            <a:r>
              <a:rPr kumimoji="0" lang="en-US" sz="2800" b="0" i="0" u="none" strike="noStrike" kern="0" cap="none" spc="0" normalizeH="0" baseline="0" noProof="0" err="1">
                <a:ln>
                  <a:noFill/>
                </a:ln>
                <a:solidFill>
                  <a:srgbClr val="262626"/>
                </a:solidFill>
                <a:effectLst/>
                <a:uLnTx/>
                <a:uFillTx/>
                <a:latin typeface="Calibri"/>
                <a:cs typeface="Calibri"/>
                <a:sym typeface="Calibri"/>
              </a:rPr>
              <a:t>rotocol</a:t>
            </a:r>
            <a:r>
              <a:rPr kumimoji="0" lang="en-US" sz="2800" b="0" i="0" u="none" strike="noStrike" kern="0" cap="none" spc="0" normalizeH="0" baseline="0" noProof="0">
                <a:ln>
                  <a:noFill/>
                </a:ln>
                <a:solidFill>
                  <a:srgbClr val="262626"/>
                </a:solidFill>
                <a:effectLst/>
                <a:uLnTx/>
                <a:uFillTx/>
                <a:latin typeface="Calibri"/>
                <a:cs typeface="Calibri"/>
                <a:sym typeface="Calibri"/>
              </a:rPr>
              <a:t> (voucher vs. prize): ______</a:t>
            </a:r>
          </a:p>
          <a:p>
            <a:pPr marL="514350" marR="0" lvl="0" indent="-514350" algn="l" defTabSz="914400" rtl="0" eaLnBrk="1" fontAlgn="auto" latinLnBrk="0" hangingPunct="1">
              <a:lnSpc>
                <a:spcPct val="90000"/>
              </a:lnSpc>
              <a:spcBef>
                <a:spcPts val="1000"/>
              </a:spcBef>
              <a:spcAft>
                <a:spcPts val="0"/>
              </a:spcAft>
              <a:buClr>
                <a:srgbClr val="0194D3"/>
              </a:buClr>
              <a:buSzPct val="100000"/>
              <a:buFont typeface="+mj-lt"/>
              <a:buAutoNum type="arabicPeriod"/>
              <a:tabLst/>
              <a:defRPr/>
            </a:pPr>
            <a:r>
              <a:rPr lang="en-US" sz="2800">
                <a:latin typeface="Calibri"/>
                <a:cs typeface="Calibri"/>
              </a:rPr>
              <a:t>R</a:t>
            </a:r>
            <a:r>
              <a:rPr kumimoji="0" lang="en-US" sz="2800" b="0" i="0" u="none" strike="noStrike" kern="0" cap="none" spc="0" normalizeH="0" baseline="0" noProof="0" err="1">
                <a:ln>
                  <a:noFill/>
                </a:ln>
                <a:solidFill>
                  <a:srgbClr val="262626"/>
                </a:solidFill>
                <a:effectLst/>
                <a:uLnTx/>
                <a:uFillTx/>
                <a:latin typeface="Calibri"/>
                <a:cs typeface="Calibri"/>
                <a:sym typeface="Calibri"/>
              </a:rPr>
              <a:t>eward</a:t>
            </a:r>
            <a:r>
              <a:rPr kumimoji="0" lang="en-US" sz="2800" b="0" i="0" u="none" strike="noStrike" kern="0" cap="none" spc="0" normalizeH="0" baseline="0" noProof="0">
                <a:ln>
                  <a:noFill/>
                </a:ln>
                <a:solidFill>
                  <a:srgbClr val="262626"/>
                </a:solidFill>
                <a:effectLst/>
                <a:uLnTx/>
                <a:uFillTx/>
                <a:latin typeface="Calibri"/>
                <a:cs typeface="Calibri"/>
                <a:sym typeface="Calibri"/>
              </a:rPr>
              <a:t> (merchandise/gift cards/clinic privileges): ________</a:t>
            </a:r>
          </a:p>
          <a:p>
            <a:pPr marL="514350" marR="0" lvl="0" indent="-514350" algn="l" defTabSz="914400" rtl="0" eaLnBrk="1" fontAlgn="auto" latinLnBrk="0" hangingPunct="1">
              <a:lnSpc>
                <a:spcPct val="90000"/>
              </a:lnSpc>
              <a:spcBef>
                <a:spcPts val="1000"/>
              </a:spcBef>
              <a:spcAft>
                <a:spcPts val="0"/>
              </a:spcAft>
              <a:buClr>
                <a:srgbClr val="0194D3"/>
              </a:buClr>
              <a:buSzPct val="100000"/>
              <a:buFont typeface="+mj-lt"/>
              <a:buAutoNum type="arabicPeriod"/>
              <a:tabLst/>
              <a:defRPr/>
            </a:pPr>
            <a:r>
              <a:rPr kumimoji="0" lang="en-US" sz="2800" b="0" i="0" u="none" strike="noStrike" kern="0" cap="none" spc="0" normalizeH="0" baseline="0" noProof="0">
                <a:ln>
                  <a:noFill/>
                </a:ln>
                <a:solidFill>
                  <a:srgbClr val="262626"/>
                </a:solidFill>
                <a:effectLst/>
                <a:uLnTx/>
                <a:uFillTx/>
                <a:latin typeface="Calibri"/>
                <a:cs typeface="Calibri"/>
                <a:sym typeface="Calibri"/>
              </a:rPr>
              <a:t>Implementation  concerns: ________</a:t>
            </a:r>
            <a:endParaRPr lang="en-US"/>
          </a:p>
        </p:txBody>
      </p:sp>
    </p:spTree>
    <p:extLst>
      <p:ext uri="{BB962C8B-B14F-4D97-AF65-F5344CB8AC3E}">
        <p14:creationId xmlns:p14="http://schemas.microsoft.com/office/powerpoint/2010/main" val="77722841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84AD-9767-6007-3419-3F6561F63342}"/>
              </a:ext>
            </a:extLst>
          </p:cNvPr>
          <p:cNvSpPr>
            <a:spLocks noGrp="1"/>
          </p:cNvSpPr>
          <p:nvPr>
            <p:ph type="title"/>
          </p:nvPr>
        </p:nvSpPr>
        <p:spPr/>
        <p:txBody>
          <a:bodyPr/>
          <a:lstStyle/>
          <a:p>
            <a:r>
              <a:rPr lang="en-US"/>
              <a:t>Protocol</a:t>
            </a:r>
          </a:p>
        </p:txBody>
      </p:sp>
      <p:sp>
        <p:nvSpPr>
          <p:cNvPr id="3" name="Text Placeholder 2">
            <a:extLst>
              <a:ext uri="{FF2B5EF4-FFF2-40B4-BE49-F238E27FC236}">
                <a16:creationId xmlns:a16="http://schemas.microsoft.com/office/drawing/2014/main" id="{2AC0D3B3-67B2-0A95-8888-5525D26CD49C}"/>
              </a:ext>
            </a:extLst>
          </p:cNvPr>
          <p:cNvSpPr>
            <a:spLocks noGrp="1"/>
          </p:cNvSpPr>
          <p:nvPr>
            <p:ph type="body" idx="1"/>
          </p:nvPr>
        </p:nvSpPr>
        <p:spPr>
          <a:xfrm>
            <a:off x="838200" y="1648180"/>
            <a:ext cx="11429144" cy="4238913"/>
          </a:xfrm>
        </p:spPr>
        <p:txBody>
          <a:bodyPr lIns="45718" tIns="45718" rIns="45718" bIns="45718" anchor="t">
            <a:noAutofit/>
          </a:bodyPr>
          <a:lstStyle/>
          <a:p>
            <a:pPr marL="514350" indent="-514350">
              <a:buFont typeface="+mj-lt"/>
              <a:buAutoNum type="arabicPeriod"/>
              <a:defRPr/>
            </a:pPr>
            <a:r>
              <a:rPr kumimoji="0" lang="en-US" sz="2400" b="0" i="0" u="none" strike="noStrike" kern="0" cap="none" spc="0" normalizeH="0" baseline="0" noProof="0">
                <a:ln>
                  <a:noFill/>
                </a:ln>
                <a:solidFill>
                  <a:srgbClr val="262626"/>
                </a:solidFill>
                <a:effectLst/>
                <a:uLnTx/>
                <a:uFillTx/>
                <a:cs typeface="Calibri"/>
                <a:sym typeface="Calibri"/>
              </a:rPr>
              <a:t>Behavior: </a:t>
            </a:r>
            <a:r>
              <a:rPr lang="en-US" sz="2400">
                <a:solidFill>
                  <a:srgbClr val="C00000"/>
                </a:solidFill>
                <a:cs typeface="Calibri"/>
              </a:rPr>
              <a:t>Attendance</a:t>
            </a:r>
            <a:r>
              <a:rPr lang="en-US" sz="2400">
                <a:cs typeface="Calibri"/>
              </a:rPr>
              <a:t> </a:t>
            </a:r>
            <a:endParaRPr kumimoji="0" lang="en-US" sz="2400" b="0" i="0" u="none" strike="noStrike" kern="0" cap="none" spc="0" normalizeH="0" baseline="0" noProof="0">
              <a:ln>
                <a:noFill/>
              </a:ln>
              <a:solidFill>
                <a:srgbClr val="262626"/>
              </a:solidFill>
              <a:effectLst/>
              <a:uLnTx/>
              <a:uFillTx/>
              <a:cs typeface="Calibri"/>
              <a:sym typeface="Calibri"/>
            </a:endParaRPr>
          </a:p>
          <a:p>
            <a:pPr marL="514350" marR="0" lvl="0" indent="-514350" algn="l" defTabSz="914400" rtl="0" eaLnBrk="1" fontAlgn="auto" latinLnBrk="0" hangingPunct="1">
              <a:lnSpc>
                <a:spcPct val="90000"/>
              </a:lnSpc>
              <a:spcBef>
                <a:spcPts val="1000"/>
              </a:spcBef>
              <a:spcAft>
                <a:spcPts val="0"/>
              </a:spcAft>
              <a:buClr>
                <a:srgbClr val="0194D3"/>
              </a:buClr>
              <a:buSzPct val="100000"/>
              <a:buFont typeface="+mj-lt"/>
              <a:buAutoNum type="arabicPeriod"/>
              <a:tabLst/>
              <a:defRPr/>
            </a:pPr>
            <a:r>
              <a:rPr lang="en-US" sz="2400">
                <a:cs typeface="Calibri"/>
              </a:rPr>
              <a:t>P</a:t>
            </a:r>
            <a:r>
              <a:rPr kumimoji="0" lang="en-US" sz="2400" b="0" i="0" u="none" strike="noStrike" kern="0" cap="none" spc="0" normalizeH="0" baseline="0" noProof="0">
                <a:ln>
                  <a:noFill/>
                </a:ln>
                <a:solidFill>
                  <a:srgbClr val="262626"/>
                </a:solidFill>
                <a:effectLst/>
                <a:uLnTx/>
                <a:uFillTx/>
                <a:cs typeface="Calibri"/>
                <a:sym typeface="Calibri"/>
              </a:rPr>
              <a:t>rotocol (voucher vs. prize): </a:t>
            </a:r>
            <a:r>
              <a:rPr lang="en-US" sz="2400">
                <a:solidFill>
                  <a:srgbClr val="C00000"/>
                </a:solidFill>
                <a:cs typeface="Calibri"/>
              </a:rPr>
              <a:t>Voucher</a:t>
            </a:r>
            <a:endParaRPr lang="en-US" sz="2400" b="0" i="0" u="none" strike="noStrike" kern="0" cap="none" spc="0" normalizeH="0" baseline="0" noProof="0">
              <a:ln>
                <a:noFill/>
              </a:ln>
              <a:solidFill>
                <a:srgbClr val="C00000"/>
              </a:solidFill>
              <a:effectLst/>
              <a:uLnTx/>
              <a:uFillTx/>
              <a:cs typeface="Calibri"/>
            </a:endParaRPr>
          </a:p>
          <a:p>
            <a:pPr marL="514350" indent="-514350">
              <a:buFont typeface="+mj-lt"/>
              <a:buAutoNum type="arabicPeriod"/>
              <a:defRPr/>
            </a:pPr>
            <a:r>
              <a:rPr lang="en-US" sz="2400">
                <a:cs typeface="Calibri"/>
              </a:rPr>
              <a:t>R</a:t>
            </a:r>
            <a:r>
              <a:rPr kumimoji="0" lang="en-US" sz="2400" b="0" i="0" u="none" strike="noStrike" kern="0" cap="none" spc="0" normalizeH="0" baseline="0" noProof="0">
                <a:ln>
                  <a:noFill/>
                </a:ln>
                <a:solidFill>
                  <a:srgbClr val="262626"/>
                </a:solidFill>
                <a:effectLst/>
                <a:uLnTx/>
                <a:uFillTx/>
                <a:cs typeface="Calibri"/>
                <a:sym typeface="Calibri"/>
              </a:rPr>
              <a:t>eward (merchandise/gift cards/clinic privileges): </a:t>
            </a:r>
            <a:r>
              <a:rPr lang="en-US" sz="2400">
                <a:solidFill>
                  <a:srgbClr val="C00000"/>
                </a:solidFill>
                <a:cs typeface="Calibri"/>
              </a:rPr>
              <a:t>Gift cards to hospital store </a:t>
            </a:r>
            <a:endParaRPr lang="en-US" sz="2400" b="0" i="0" u="none" strike="noStrike" kern="0" cap="none" spc="0" normalizeH="0" baseline="0" noProof="0">
              <a:ln>
                <a:noFill/>
              </a:ln>
              <a:solidFill>
                <a:srgbClr val="C00000"/>
              </a:solidFill>
              <a:effectLst/>
              <a:uLnTx/>
              <a:uFillTx/>
              <a:cs typeface="Calibri"/>
            </a:endParaRPr>
          </a:p>
          <a:p>
            <a:pPr marL="514350" indent="-514350">
              <a:buAutoNum type="arabicPeriod"/>
              <a:defRPr/>
            </a:pPr>
            <a:r>
              <a:rPr kumimoji="0" lang="en-US" sz="2400" b="0" i="0" u="none" strike="noStrike" kern="0" cap="none" spc="0" normalizeH="0" baseline="0" noProof="0">
                <a:ln>
                  <a:noFill/>
                </a:ln>
                <a:solidFill>
                  <a:srgbClr val="262626"/>
                </a:solidFill>
                <a:effectLst/>
                <a:uLnTx/>
                <a:uFillTx/>
                <a:cs typeface="Calibri"/>
                <a:sym typeface="Calibri"/>
              </a:rPr>
              <a:t>Implementation</a:t>
            </a:r>
            <a:r>
              <a:rPr lang="en-US" sz="2400">
                <a:cs typeface="Calibri"/>
              </a:rPr>
              <a:t> </a:t>
            </a:r>
            <a:r>
              <a:rPr kumimoji="0" lang="en-US" sz="2400" b="0" i="0" u="none" strike="noStrike" kern="0" cap="none" spc="0" normalizeH="0" baseline="0" noProof="0">
                <a:ln>
                  <a:noFill/>
                </a:ln>
                <a:solidFill>
                  <a:srgbClr val="262626"/>
                </a:solidFill>
                <a:effectLst/>
                <a:uLnTx/>
                <a:uFillTx/>
                <a:cs typeface="Calibri"/>
                <a:sym typeface="Calibri"/>
              </a:rPr>
              <a:t> concerns:</a:t>
            </a:r>
            <a:r>
              <a:rPr lang="en-US" sz="2400">
                <a:cs typeface="Calibri"/>
              </a:rPr>
              <a:t> </a:t>
            </a:r>
          </a:p>
          <a:p>
            <a:pPr marL="514350" indent="-514350">
              <a:buFont typeface="Calibri"/>
              <a:buChar char="-"/>
              <a:defRPr/>
            </a:pPr>
            <a:r>
              <a:rPr lang="en-US" sz="2400">
                <a:solidFill>
                  <a:srgbClr val="C00000"/>
                </a:solidFill>
                <a:cs typeface="Calibri"/>
              </a:rPr>
              <a:t>How to help a patient experiencing homelessness get to appointments?</a:t>
            </a:r>
          </a:p>
          <a:p>
            <a:pPr marL="514350" indent="-514350">
              <a:buFont typeface="Calibri"/>
              <a:buChar char="-"/>
              <a:defRPr/>
            </a:pPr>
            <a:r>
              <a:rPr lang="en-US" sz="2400">
                <a:solidFill>
                  <a:srgbClr val="C00000"/>
                </a:solidFill>
                <a:cs typeface="Calibri"/>
              </a:rPr>
              <a:t>Buy-in from primary care leadership </a:t>
            </a:r>
          </a:p>
          <a:p>
            <a:pPr marL="514350" indent="-514350">
              <a:buFont typeface="Calibri"/>
              <a:buChar char="-"/>
              <a:defRPr/>
            </a:pPr>
            <a:r>
              <a:rPr lang="en-US" sz="2400">
                <a:solidFill>
                  <a:srgbClr val="C00000"/>
                </a:solidFill>
                <a:cs typeface="Calibri"/>
              </a:rPr>
              <a:t>What metrics to measure? And how to measure? </a:t>
            </a:r>
          </a:p>
          <a:p>
            <a:pPr marL="996950" lvl="1">
              <a:buFont typeface="Calibri"/>
              <a:buChar char="-"/>
              <a:defRPr/>
            </a:pPr>
            <a:r>
              <a:rPr lang="en-US" sz="2400">
                <a:solidFill>
                  <a:schemeClr val="accent1">
                    <a:lumMod val="75000"/>
                  </a:schemeClr>
                </a:solidFill>
                <a:cs typeface="Calibri"/>
              </a:rPr>
              <a:t>ED utilization? Primary care engagement?</a:t>
            </a:r>
          </a:p>
          <a:p>
            <a:pPr marL="996950" lvl="1">
              <a:buFont typeface="Calibri"/>
              <a:buChar char="-"/>
              <a:defRPr/>
            </a:pPr>
            <a:r>
              <a:rPr lang="en-US" sz="2400">
                <a:solidFill>
                  <a:schemeClr val="accent1">
                    <a:lumMod val="75000"/>
                  </a:schemeClr>
                </a:solidFill>
                <a:cs typeface="Calibri"/>
              </a:rPr>
              <a:t>Starting guideline directed treatments for heart failure ?</a:t>
            </a:r>
          </a:p>
          <a:p>
            <a:pPr marL="996950" lvl="1">
              <a:buFont typeface="Calibri"/>
              <a:buChar char="-"/>
              <a:defRPr/>
            </a:pPr>
            <a:r>
              <a:rPr lang="en-US" sz="2400">
                <a:solidFill>
                  <a:schemeClr val="accent1">
                    <a:lumMod val="75000"/>
                  </a:schemeClr>
                </a:solidFill>
                <a:cs typeface="Calibri"/>
              </a:rPr>
              <a:t>Stimulant reduction or cessation?</a:t>
            </a:r>
          </a:p>
        </p:txBody>
      </p:sp>
    </p:spTree>
    <p:extLst>
      <p:ext uri="{BB962C8B-B14F-4D97-AF65-F5344CB8AC3E}">
        <p14:creationId xmlns:p14="http://schemas.microsoft.com/office/powerpoint/2010/main" val="36159655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84AD-9767-6007-3419-3F6561F63342}"/>
              </a:ext>
            </a:extLst>
          </p:cNvPr>
          <p:cNvSpPr>
            <a:spLocks noGrp="1"/>
          </p:cNvSpPr>
          <p:nvPr>
            <p:ph type="title"/>
          </p:nvPr>
        </p:nvSpPr>
        <p:spPr>
          <a:xfrm>
            <a:off x="838200" y="472448"/>
            <a:ext cx="10515600" cy="1051256"/>
          </a:xfrm>
        </p:spPr>
        <p:txBody>
          <a:bodyPr/>
          <a:lstStyle/>
          <a:p>
            <a:r>
              <a:rPr lang="en-US"/>
              <a:t>Sample Protocol</a:t>
            </a:r>
          </a:p>
        </p:txBody>
      </p:sp>
      <p:sp>
        <p:nvSpPr>
          <p:cNvPr id="3" name="Text Placeholder 2">
            <a:extLst>
              <a:ext uri="{FF2B5EF4-FFF2-40B4-BE49-F238E27FC236}">
                <a16:creationId xmlns:a16="http://schemas.microsoft.com/office/drawing/2014/main" id="{2AC0D3B3-67B2-0A95-8888-5525D26CD49C}"/>
              </a:ext>
            </a:extLst>
          </p:cNvPr>
          <p:cNvSpPr>
            <a:spLocks noGrp="1"/>
          </p:cNvSpPr>
          <p:nvPr>
            <p:ph type="body" idx="1"/>
          </p:nvPr>
        </p:nvSpPr>
        <p:spPr>
          <a:xfrm>
            <a:off x="838200" y="1364605"/>
            <a:ext cx="10515600" cy="4830866"/>
          </a:xfrm>
        </p:spPr>
        <p:txBody>
          <a:bodyPr lIns="45718" tIns="45718" rIns="45718" bIns="45718" anchor="t">
            <a:normAutofit fontScale="92500" lnSpcReduction="10000"/>
          </a:bodyPr>
          <a:lstStyle/>
          <a:p>
            <a:pPr marL="514350" indent="-514350">
              <a:spcAft>
                <a:spcPts val="1200"/>
              </a:spcAft>
              <a:defRPr/>
            </a:pPr>
            <a:r>
              <a:rPr lang="en-US" sz="2600">
                <a:ea typeface="+mj-lt"/>
                <a:cs typeface="+mj-lt"/>
              </a:rPr>
              <a:t>12-week program </a:t>
            </a:r>
            <a:endParaRPr lang="en-US" sz="2600"/>
          </a:p>
          <a:p>
            <a:pPr marL="514350" indent="-514350">
              <a:spcAft>
                <a:spcPts val="1200"/>
              </a:spcAft>
              <a:defRPr/>
            </a:pPr>
            <a:r>
              <a:rPr lang="en-US" sz="2600">
                <a:ea typeface="+mj-lt"/>
                <a:cs typeface="+mj-lt"/>
              </a:rPr>
              <a:t>Weekly meetings with a primary care provider</a:t>
            </a:r>
            <a:endParaRPr lang="en-US" sz="2600"/>
          </a:p>
          <a:p>
            <a:pPr marL="514350" indent="-514350">
              <a:spcAft>
                <a:spcPts val="1200"/>
              </a:spcAft>
              <a:defRPr/>
            </a:pPr>
            <a:r>
              <a:rPr lang="en-US" sz="2600">
                <a:ea typeface="+mj-lt"/>
                <a:cs typeface="+mj-lt"/>
              </a:rPr>
              <a:t>Review heart failure symptoms, stimulant use</a:t>
            </a:r>
            <a:endParaRPr lang="en-US" sz="2600"/>
          </a:p>
          <a:p>
            <a:pPr marL="514350" indent="-514350">
              <a:spcAft>
                <a:spcPts val="1200"/>
              </a:spcAft>
              <a:defRPr/>
            </a:pPr>
            <a:r>
              <a:rPr lang="en-US" sz="2600">
                <a:ea typeface="+mj-lt"/>
                <a:cs typeface="+mj-lt"/>
              </a:rPr>
              <a:t>Perform volume exam</a:t>
            </a:r>
            <a:endParaRPr lang="en-US" sz="2600"/>
          </a:p>
          <a:p>
            <a:pPr marL="514350" indent="-514350">
              <a:spcAft>
                <a:spcPts val="1200"/>
              </a:spcAft>
              <a:defRPr/>
            </a:pPr>
            <a:r>
              <a:rPr lang="en-US" sz="2600">
                <a:ea typeface="+mj-lt"/>
                <a:cs typeface="+mj-lt"/>
              </a:rPr>
              <a:t>Medication adjustments and counseling </a:t>
            </a:r>
            <a:endParaRPr lang="en-US" sz="2600"/>
          </a:p>
          <a:p>
            <a:pPr marL="514350" indent="-514350">
              <a:spcAft>
                <a:spcPts val="1200"/>
              </a:spcAft>
              <a:defRPr/>
            </a:pPr>
            <a:r>
              <a:rPr lang="en-US" sz="2600">
                <a:ea typeface="+mj-lt"/>
                <a:cs typeface="+mj-lt"/>
              </a:rPr>
              <a:t>Given Veterans Canteen Service coupons (escalating values between $4-$7) **</a:t>
            </a:r>
            <a:endParaRPr lang="en-US" sz="2600"/>
          </a:p>
          <a:p>
            <a:pPr marL="514350" indent="-514350">
              <a:spcAft>
                <a:spcPts val="1800"/>
              </a:spcAft>
              <a:defRPr/>
            </a:pPr>
            <a:r>
              <a:rPr lang="en-US" sz="2600">
                <a:ea typeface="+mj-lt"/>
                <a:cs typeface="+mj-lt"/>
              </a:rPr>
              <a:t>Remote chart review done by expert cardiology consultant</a:t>
            </a:r>
            <a:endParaRPr lang="en-US" sz="2600"/>
          </a:p>
          <a:p>
            <a:pPr>
              <a:spcAft>
                <a:spcPts val="1200"/>
              </a:spcAft>
              <a:buNone/>
              <a:defRPr/>
            </a:pPr>
            <a:r>
              <a:rPr lang="en-US">
                <a:solidFill>
                  <a:srgbClr val="00467F"/>
                </a:solidFill>
                <a:latin typeface="Calibri"/>
                <a:cs typeface="Calibri"/>
              </a:rPr>
              <a:t>** Participants did </a:t>
            </a:r>
            <a:r>
              <a:rPr lang="en-US" u="sng">
                <a:solidFill>
                  <a:srgbClr val="00467F"/>
                </a:solidFill>
                <a:latin typeface="Calibri"/>
                <a:cs typeface="Calibri"/>
              </a:rPr>
              <a:t>NOT </a:t>
            </a:r>
            <a:r>
              <a:rPr lang="en-US">
                <a:solidFill>
                  <a:srgbClr val="00467F"/>
                </a:solidFill>
                <a:latin typeface="Calibri"/>
                <a:cs typeface="Calibri"/>
              </a:rPr>
              <a:t>need to report substance abstinence to receive incentives, and urine drug screenings were not collected.</a:t>
            </a:r>
          </a:p>
          <a:p>
            <a:pPr marL="0" indent="0">
              <a:buNone/>
              <a:defRPr/>
            </a:pPr>
            <a:endParaRPr lang="en-US" sz="2400">
              <a:solidFill>
                <a:srgbClr val="00467F"/>
              </a:solidFill>
              <a:latin typeface="Calibri"/>
              <a:cs typeface="Calibri"/>
            </a:endParaRPr>
          </a:p>
        </p:txBody>
      </p:sp>
      <p:sp>
        <p:nvSpPr>
          <p:cNvPr id="4" name="TextBox 3">
            <a:extLst>
              <a:ext uri="{FF2B5EF4-FFF2-40B4-BE49-F238E27FC236}">
                <a16:creationId xmlns:a16="http://schemas.microsoft.com/office/drawing/2014/main" id="{27756A05-6818-12C4-7479-F91FA4AC9F84}"/>
              </a:ext>
            </a:extLst>
          </p:cNvPr>
          <p:cNvSpPr txBox="1"/>
          <p:nvPr/>
        </p:nvSpPr>
        <p:spPr>
          <a:xfrm>
            <a:off x="125663" y="6395453"/>
            <a:ext cx="1027975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200" err="1">
                <a:solidFill>
                  <a:srgbClr val="212121"/>
                </a:solidFill>
                <a:ea typeface="+mj-lt"/>
                <a:cs typeface="+mj-lt"/>
              </a:rPr>
              <a:t>Tuegel</a:t>
            </a:r>
            <a:r>
              <a:rPr lang="en-US" sz="1200">
                <a:solidFill>
                  <a:srgbClr val="212121"/>
                </a:solidFill>
                <a:ea typeface="+mj-lt"/>
                <a:cs typeface="+mj-lt"/>
              </a:rPr>
              <a:t>, C., Farris, S. D., Kantner, C. W., Leyde, S., </a:t>
            </a:r>
            <a:r>
              <a:rPr lang="en-US" sz="1200" err="1">
                <a:solidFill>
                  <a:srgbClr val="212121"/>
                </a:solidFill>
                <a:ea typeface="+mj-lt"/>
                <a:cs typeface="+mj-lt"/>
              </a:rPr>
              <a:t>DePhilippis</a:t>
            </a:r>
            <a:r>
              <a:rPr lang="en-US" sz="1200">
                <a:solidFill>
                  <a:srgbClr val="212121"/>
                </a:solidFill>
                <a:ea typeface="+mj-lt"/>
                <a:cs typeface="+mj-lt"/>
              </a:rPr>
              <a:t>, D., &amp; Kennedy, A. J. (2023). An Attendance-based Contingency Management Pilot Program for Veterans Experiencing Homelessness With Stimulant-associated Cardiomyopathy in Primary Care. </a:t>
            </a:r>
            <a:r>
              <a:rPr lang="en-US" sz="1200" i="1">
                <a:solidFill>
                  <a:srgbClr val="212121"/>
                </a:solidFill>
                <a:ea typeface="+mj-lt"/>
                <a:cs typeface="+mj-lt"/>
              </a:rPr>
              <a:t>Journal of addiction medicine</a:t>
            </a:r>
            <a:r>
              <a:rPr lang="en-US" sz="1200">
                <a:solidFill>
                  <a:srgbClr val="212121"/>
                </a:solidFill>
                <a:ea typeface="+mj-lt"/>
                <a:cs typeface="+mj-lt"/>
              </a:rPr>
              <a:t>, </a:t>
            </a:r>
            <a:r>
              <a:rPr lang="en-US" sz="1200" i="1">
                <a:solidFill>
                  <a:srgbClr val="212121"/>
                </a:solidFill>
                <a:ea typeface="+mj-lt"/>
                <a:cs typeface="+mj-lt"/>
              </a:rPr>
              <a:t>17</a:t>
            </a:r>
            <a:r>
              <a:rPr lang="en-US" sz="1200">
                <a:solidFill>
                  <a:srgbClr val="212121"/>
                </a:solidFill>
                <a:ea typeface="+mj-lt"/>
                <a:cs typeface="+mj-lt"/>
              </a:rPr>
              <a:t>(5), 627–628.</a:t>
            </a:r>
            <a:endParaRPr lang="en-US" sz="1200">
              <a:solidFill>
                <a:srgbClr val="212121"/>
              </a:solidFill>
            </a:endParaRPr>
          </a:p>
        </p:txBody>
      </p:sp>
    </p:spTree>
    <p:extLst>
      <p:ext uri="{BB962C8B-B14F-4D97-AF65-F5344CB8AC3E}">
        <p14:creationId xmlns:p14="http://schemas.microsoft.com/office/powerpoint/2010/main" val="2370201093"/>
      </p:ext>
    </p:extLst>
  </p:cSld>
  <p:clrMapOvr>
    <a:masterClrMapping/>
  </p:clrMapOvr>
  <p:transition spd="med"/>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84AD-9767-6007-3419-3F6561F63342}"/>
              </a:ext>
            </a:extLst>
          </p:cNvPr>
          <p:cNvSpPr>
            <a:spLocks noGrp="1"/>
          </p:cNvSpPr>
          <p:nvPr>
            <p:ph type="title"/>
          </p:nvPr>
        </p:nvSpPr>
        <p:spPr>
          <a:xfrm>
            <a:off x="838200" y="338470"/>
            <a:ext cx="10515600" cy="1051256"/>
          </a:xfrm>
        </p:spPr>
        <p:txBody>
          <a:bodyPr/>
          <a:lstStyle/>
          <a:p>
            <a:r>
              <a:rPr lang="en-US"/>
              <a:t>Outcomes: Pilot of 8 Participants</a:t>
            </a:r>
          </a:p>
        </p:txBody>
      </p:sp>
      <p:sp>
        <p:nvSpPr>
          <p:cNvPr id="8" name="Text Placeholder 2">
            <a:extLst>
              <a:ext uri="{FF2B5EF4-FFF2-40B4-BE49-F238E27FC236}">
                <a16:creationId xmlns:a16="http://schemas.microsoft.com/office/drawing/2014/main" id="{044B81FF-45D7-38E7-F44E-0CD4DE0122EB}"/>
              </a:ext>
            </a:extLst>
          </p:cNvPr>
          <p:cNvSpPr>
            <a:spLocks noGrp="1"/>
          </p:cNvSpPr>
          <p:nvPr>
            <p:ph type="body" idx="1"/>
          </p:nvPr>
        </p:nvSpPr>
        <p:spPr>
          <a:xfrm>
            <a:off x="3923" y="1545131"/>
            <a:ext cx="5101682" cy="4361119"/>
          </a:xfrm>
        </p:spPr>
        <p:txBody>
          <a:bodyPr lIns="45718" tIns="45718" rIns="45718" bIns="45718" anchor="t">
            <a:normAutofit lnSpcReduction="10000"/>
          </a:bodyPr>
          <a:lstStyle/>
          <a:p>
            <a:pPr marL="857250" indent="-342900">
              <a:spcAft>
                <a:spcPts val="1200"/>
              </a:spcAft>
              <a:defRPr/>
            </a:pPr>
            <a:r>
              <a:rPr lang="en-US" sz="2400">
                <a:latin typeface="Calibri"/>
                <a:ea typeface="+mj-lt"/>
                <a:cs typeface="Calibri"/>
              </a:rPr>
              <a:t>Average attendance rate: 7 of 12 sessions</a:t>
            </a:r>
            <a:endParaRPr lang="en-US" sz="2400">
              <a:latin typeface="Calibri"/>
              <a:cs typeface="Calibri"/>
            </a:endParaRPr>
          </a:p>
          <a:p>
            <a:pPr marL="857250" indent="-342900">
              <a:spcAft>
                <a:spcPts val="1200"/>
              </a:spcAft>
              <a:defRPr/>
            </a:pPr>
            <a:r>
              <a:rPr lang="en-US" sz="2400">
                <a:latin typeface="Calibri"/>
                <a:cs typeface="Calibri"/>
              </a:rPr>
              <a:t>Total monetary vouchers: $297 </a:t>
            </a:r>
            <a:r>
              <a:rPr lang="en-US" sz="2200">
                <a:latin typeface="Calibri"/>
                <a:cs typeface="Calibri"/>
              </a:rPr>
              <a:t>(range of vouchers/person: $4 to $75)</a:t>
            </a:r>
          </a:p>
          <a:p>
            <a:pPr marL="857250" indent="-342900">
              <a:spcAft>
                <a:spcPts val="1200"/>
              </a:spcAft>
              <a:defRPr/>
            </a:pPr>
            <a:r>
              <a:rPr lang="en-US" sz="2400">
                <a:latin typeface="Calibri"/>
                <a:cs typeface="Calibri"/>
              </a:rPr>
              <a:t>Participants were on a mean of 3 heart failure treatments at end of program </a:t>
            </a:r>
          </a:p>
          <a:p>
            <a:pPr marL="857250" indent="-342900">
              <a:spcAft>
                <a:spcPts val="1200"/>
              </a:spcAft>
              <a:defRPr/>
            </a:pPr>
            <a:r>
              <a:rPr lang="en-US" sz="2400" b="1">
                <a:solidFill>
                  <a:schemeClr val="accent1">
                    <a:lumMod val="75000"/>
                  </a:schemeClr>
                </a:solidFill>
                <a:latin typeface="Calibri"/>
                <a:cs typeface="Calibri"/>
              </a:rPr>
              <a:t>60% reduction in mean number of ER visits or hospitalizations after participation</a:t>
            </a:r>
          </a:p>
          <a:p>
            <a:pPr>
              <a:spcAft>
                <a:spcPts val="1200"/>
              </a:spcAft>
              <a:defRPr/>
            </a:pPr>
            <a:endParaRPr lang="en-US" sz="2400">
              <a:latin typeface="Calibri"/>
              <a:cs typeface="Calibri"/>
            </a:endParaRPr>
          </a:p>
        </p:txBody>
      </p:sp>
      <p:pic>
        <p:nvPicPr>
          <p:cNvPr id="9" name="Picture 8">
            <a:extLst>
              <a:ext uri="{FF2B5EF4-FFF2-40B4-BE49-F238E27FC236}">
                <a16:creationId xmlns:a16="http://schemas.microsoft.com/office/drawing/2014/main" id="{1A7071B9-0780-3566-D2D2-73986C8A8D98}"/>
              </a:ext>
            </a:extLst>
          </p:cNvPr>
          <p:cNvPicPr>
            <a:picLocks noChangeAspect="1"/>
          </p:cNvPicPr>
          <p:nvPr/>
        </p:nvPicPr>
        <p:blipFill>
          <a:blip r:embed="rId2"/>
          <a:stretch>
            <a:fillRect/>
          </a:stretch>
        </p:blipFill>
        <p:spPr>
          <a:xfrm>
            <a:off x="5613367" y="1396925"/>
            <a:ext cx="6138778" cy="4349356"/>
          </a:xfrm>
          <a:prstGeom prst="rect">
            <a:avLst/>
          </a:prstGeom>
          <a:ln w="127000" cap="sq">
            <a:solidFill>
              <a:srgbClr val="00467F"/>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199EA705-3891-FF5E-087C-879F26ECA361}"/>
              </a:ext>
            </a:extLst>
          </p:cNvPr>
          <p:cNvSpPr txBox="1"/>
          <p:nvPr/>
        </p:nvSpPr>
        <p:spPr>
          <a:xfrm>
            <a:off x="125663" y="6395453"/>
            <a:ext cx="1027975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200" err="1">
                <a:solidFill>
                  <a:srgbClr val="212121"/>
                </a:solidFill>
                <a:ea typeface="+mj-lt"/>
                <a:cs typeface="+mj-lt"/>
              </a:rPr>
              <a:t>Tuegel</a:t>
            </a:r>
            <a:r>
              <a:rPr lang="en-US" sz="1200">
                <a:solidFill>
                  <a:srgbClr val="212121"/>
                </a:solidFill>
                <a:ea typeface="+mj-lt"/>
                <a:cs typeface="+mj-lt"/>
              </a:rPr>
              <a:t>, C., Farris, S. D., Kantner, C. W., Leyde, S., </a:t>
            </a:r>
            <a:r>
              <a:rPr lang="en-US" sz="1200" err="1">
                <a:solidFill>
                  <a:srgbClr val="212121"/>
                </a:solidFill>
                <a:ea typeface="+mj-lt"/>
                <a:cs typeface="+mj-lt"/>
              </a:rPr>
              <a:t>DePhilippis</a:t>
            </a:r>
            <a:r>
              <a:rPr lang="en-US" sz="1200">
                <a:solidFill>
                  <a:srgbClr val="212121"/>
                </a:solidFill>
                <a:ea typeface="+mj-lt"/>
                <a:cs typeface="+mj-lt"/>
              </a:rPr>
              <a:t>, D., &amp; Kennedy, A. J. (2023). An Attendance-based Contingency Management Pilot Program for Veterans Experiencing Homelessness With Stimulant-associated Cardiomyopathy in Primary Care. </a:t>
            </a:r>
            <a:r>
              <a:rPr lang="en-US" sz="1200" i="1">
                <a:solidFill>
                  <a:srgbClr val="212121"/>
                </a:solidFill>
                <a:ea typeface="+mj-lt"/>
                <a:cs typeface="+mj-lt"/>
              </a:rPr>
              <a:t>Journal of addiction medicine</a:t>
            </a:r>
            <a:r>
              <a:rPr lang="en-US" sz="1200">
                <a:solidFill>
                  <a:srgbClr val="212121"/>
                </a:solidFill>
                <a:ea typeface="+mj-lt"/>
                <a:cs typeface="+mj-lt"/>
              </a:rPr>
              <a:t>, </a:t>
            </a:r>
            <a:r>
              <a:rPr lang="en-US" sz="1200" i="1">
                <a:solidFill>
                  <a:srgbClr val="212121"/>
                </a:solidFill>
                <a:ea typeface="+mj-lt"/>
                <a:cs typeface="+mj-lt"/>
              </a:rPr>
              <a:t>17</a:t>
            </a:r>
            <a:r>
              <a:rPr lang="en-US" sz="1200">
                <a:solidFill>
                  <a:srgbClr val="212121"/>
                </a:solidFill>
                <a:ea typeface="+mj-lt"/>
                <a:cs typeface="+mj-lt"/>
              </a:rPr>
              <a:t>(5), 627–628.</a:t>
            </a:r>
            <a:endParaRPr lang="en-US" sz="1200">
              <a:solidFill>
                <a:srgbClr val="212121"/>
              </a:solidFill>
            </a:endParaRPr>
          </a:p>
        </p:txBody>
      </p:sp>
      <p:pic>
        <p:nvPicPr>
          <p:cNvPr id="5" name="Picture 4">
            <a:extLst>
              <a:ext uri="{FF2B5EF4-FFF2-40B4-BE49-F238E27FC236}">
                <a16:creationId xmlns:a16="http://schemas.microsoft.com/office/drawing/2014/main" id="{21320A1F-4193-23A9-DAEC-60CFB2B0B6E3}"/>
              </a:ext>
            </a:extLst>
          </p:cNvPr>
          <p:cNvPicPr>
            <a:picLocks noChangeAspect="1"/>
          </p:cNvPicPr>
          <p:nvPr/>
        </p:nvPicPr>
        <p:blipFill>
          <a:blip r:embed="rId3"/>
          <a:stretch>
            <a:fillRect/>
          </a:stretch>
        </p:blipFill>
        <p:spPr>
          <a:xfrm>
            <a:off x="5737302" y="1480482"/>
            <a:ext cx="5846955" cy="4175815"/>
          </a:xfrm>
          <a:prstGeom prst="rect">
            <a:avLst/>
          </a:prstGeom>
        </p:spPr>
      </p:pic>
    </p:spTree>
    <p:extLst>
      <p:ext uri="{BB962C8B-B14F-4D97-AF65-F5344CB8AC3E}">
        <p14:creationId xmlns:p14="http://schemas.microsoft.com/office/powerpoint/2010/main" val="16634541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73FD-2AF9-DE9D-94C3-35DFA9A2846C}"/>
              </a:ext>
            </a:extLst>
          </p:cNvPr>
          <p:cNvSpPr>
            <a:spLocks noGrp="1"/>
          </p:cNvSpPr>
          <p:nvPr>
            <p:ph type="title"/>
          </p:nvPr>
        </p:nvSpPr>
        <p:spPr>
          <a:xfrm>
            <a:off x="63" y="424207"/>
            <a:ext cx="7494816" cy="1051256"/>
          </a:xfrm>
        </p:spPr>
        <p:txBody>
          <a:bodyPr>
            <a:normAutofit/>
          </a:bodyPr>
          <a:lstStyle/>
          <a:p>
            <a:pPr algn="ctr"/>
            <a:r>
              <a:rPr lang="en-US"/>
              <a:t>Case 2: Opioid Treatment Program</a:t>
            </a:r>
          </a:p>
        </p:txBody>
      </p:sp>
      <p:pic>
        <p:nvPicPr>
          <p:cNvPr id="4" name="Picture 3">
            <a:extLst>
              <a:ext uri="{FF2B5EF4-FFF2-40B4-BE49-F238E27FC236}">
                <a16:creationId xmlns:a16="http://schemas.microsoft.com/office/drawing/2014/main" id="{93D0E951-936B-319C-6FF7-9EC2B1E18323}"/>
              </a:ext>
            </a:extLst>
          </p:cNvPr>
          <p:cNvPicPr>
            <a:picLocks noChangeAspect="1"/>
          </p:cNvPicPr>
          <p:nvPr/>
        </p:nvPicPr>
        <p:blipFill>
          <a:blip r:embed="rId3"/>
          <a:stretch>
            <a:fillRect/>
          </a:stretch>
        </p:blipFill>
        <p:spPr>
          <a:xfrm>
            <a:off x="7048446" y="723345"/>
            <a:ext cx="5143554" cy="5125329"/>
          </a:xfrm>
          <a:prstGeom prst="rect">
            <a:avLst/>
          </a:prstGeom>
        </p:spPr>
      </p:pic>
      <p:sp>
        <p:nvSpPr>
          <p:cNvPr id="6" name="TextBox 5">
            <a:extLst>
              <a:ext uri="{FF2B5EF4-FFF2-40B4-BE49-F238E27FC236}">
                <a16:creationId xmlns:a16="http://schemas.microsoft.com/office/drawing/2014/main" id="{6CDA9402-577B-FC64-FCB5-61CA2F041F50}"/>
              </a:ext>
            </a:extLst>
          </p:cNvPr>
          <p:cNvSpPr txBox="1"/>
          <p:nvPr/>
        </p:nvSpPr>
        <p:spPr>
          <a:xfrm>
            <a:off x="507" y="1718299"/>
            <a:ext cx="7050125" cy="4462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sz="2400" b="1" kern="1200">
                <a:solidFill>
                  <a:srgbClr val="00467F"/>
                </a:solidFill>
                <a:ea typeface="+mn-ea"/>
                <a:cs typeface="+mn-cs"/>
              </a:rPr>
              <a:t>VA Puget Sound Health Care System – Seattle</a:t>
            </a:r>
            <a:endParaRPr lang="en-US">
              <a:ea typeface="+mn-ea"/>
              <a:cs typeface="Calibri"/>
            </a:endParaRPr>
          </a:p>
          <a:p>
            <a:pPr marL="0" indent="0" algn="ctr">
              <a:lnSpc>
                <a:spcPct val="100000"/>
              </a:lnSpc>
              <a:spcBef>
                <a:spcPts val="0"/>
              </a:spcBef>
              <a:buNone/>
            </a:pPr>
            <a:r>
              <a:rPr lang="en-US" sz="2400" b="1" kern="1200">
                <a:solidFill>
                  <a:srgbClr val="00467F"/>
                </a:solidFill>
                <a:ea typeface="+mn-ea"/>
                <a:cs typeface="+mn-cs"/>
              </a:rPr>
              <a:t>Opioid Treatment Program</a:t>
            </a:r>
            <a:endParaRPr lang="en-US"/>
          </a:p>
          <a:p>
            <a:pPr marL="0" indent="0">
              <a:lnSpc>
                <a:spcPct val="100000"/>
              </a:lnSpc>
              <a:spcBef>
                <a:spcPts val="0"/>
              </a:spcBef>
              <a:buNone/>
            </a:pPr>
            <a:endParaRPr lang="en-US" sz="2400" b="1" kern="1200">
              <a:solidFill>
                <a:schemeClr val="tx1"/>
              </a:solidFill>
              <a:ea typeface="+mn-ea"/>
              <a:cs typeface="+mn-cs"/>
            </a:endParaRPr>
          </a:p>
          <a:p>
            <a:pPr marL="0" indent="0">
              <a:lnSpc>
                <a:spcPct val="100000"/>
              </a:lnSpc>
              <a:spcBef>
                <a:spcPts val="0"/>
              </a:spcBef>
              <a:buNone/>
            </a:pPr>
            <a:r>
              <a:rPr lang="en-US" sz="2400" kern="1200">
                <a:solidFill>
                  <a:schemeClr val="tx1"/>
                </a:solidFill>
                <a:ea typeface="+mn-ea"/>
                <a:cs typeface="+mn-cs"/>
              </a:rPr>
              <a:t>“Providing compassionate care and instilling hope in recovery”</a:t>
            </a:r>
          </a:p>
          <a:p>
            <a:pPr marL="0" indent="0">
              <a:lnSpc>
                <a:spcPct val="100000"/>
              </a:lnSpc>
              <a:spcBef>
                <a:spcPts val="0"/>
              </a:spcBef>
              <a:buNone/>
            </a:pPr>
            <a:endParaRPr lang="en-US" sz="2400" kern="1200">
              <a:solidFill>
                <a:schemeClr val="tx1"/>
              </a:solidFill>
              <a:ea typeface="+mn-ea"/>
              <a:cs typeface="+mn-cs"/>
            </a:endParaRPr>
          </a:p>
          <a:p>
            <a:pPr marL="342900" lvl="1" indent="-342900">
              <a:spcAft>
                <a:spcPts val="600"/>
              </a:spcAft>
              <a:buFont typeface="Arial"/>
              <a:buChar char="•"/>
            </a:pPr>
            <a:r>
              <a:rPr lang="en-US" sz="2400" kern="1200">
                <a:solidFill>
                  <a:schemeClr val="tx1"/>
                </a:solidFill>
                <a:ea typeface="+mn-ea"/>
                <a:cs typeface="+mn-cs"/>
              </a:rPr>
              <a:t>N = 111 Veterans enrolled in OTP </a:t>
            </a:r>
          </a:p>
          <a:p>
            <a:pPr marL="342900" lvl="1" indent="-342900">
              <a:spcAft>
                <a:spcPts val="600"/>
              </a:spcAft>
              <a:buFont typeface="Arial"/>
              <a:buChar char="•"/>
            </a:pPr>
            <a:r>
              <a:rPr lang="en-US" sz="2400" kern="1200">
                <a:solidFill>
                  <a:schemeClr val="tx1"/>
                </a:solidFill>
                <a:ea typeface="+mn-ea"/>
                <a:cs typeface="+mn-cs"/>
              </a:rPr>
              <a:t>Mean age = 62.7</a:t>
            </a:r>
          </a:p>
          <a:p>
            <a:pPr marL="342900" lvl="1" indent="-342900">
              <a:spcAft>
                <a:spcPts val="600"/>
              </a:spcAft>
              <a:buFont typeface="Arial"/>
              <a:buChar char="•"/>
            </a:pPr>
            <a:r>
              <a:rPr lang="en-US" sz="2400" kern="1200">
                <a:solidFill>
                  <a:schemeClr val="tx1"/>
                </a:solidFill>
                <a:ea typeface="+mn-ea"/>
                <a:cs typeface="+mn-cs"/>
              </a:rPr>
              <a:t>Age range = 28 -78 years</a:t>
            </a:r>
          </a:p>
          <a:p>
            <a:pPr marL="342900" lvl="1" indent="-342900">
              <a:spcAft>
                <a:spcPts val="600"/>
              </a:spcAft>
              <a:buFont typeface="Arial"/>
              <a:buChar char="•"/>
            </a:pPr>
            <a:r>
              <a:rPr lang="en-US" sz="2400" kern="1200">
                <a:solidFill>
                  <a:schemeClr val="tx1"/>
                </a:solidFill>
                <a:ea typeface="+mn-ea"/>
                <a:cs typeface="+mn-cs"/>
              </a:rPr>
              <a:t>Male (92.8%)</a:t>
            </a:r>
          </a:p>
          <a:p>
            <a:pPr marL="342900" lvl="1" indent="-342900">
              <a:spcAft>
                <a:spcPts val="600"/>
              </a:spcAft>
              <a:buFont typeface="Arial"/>
              <a:buChar char="•"/>
            </a:pPr>
            <a:r>
              <a:rPr lang="en-US" sz="2400" kern="1200">
                <a:solidFill>
                  <a:schemeClr val="tx1"/>
                </a:solidFill>
                <a:ea typeface="+mn-ea"/>
                <a:cs typeface="+mn-cs"/>
              </a:rPr>
              <a:t>Caucasian (82.9%)</a:t>
            </a:r>
          </a:p>
        </p:txBody>
      </p:sp>
    </p:spTree>
    <p:extLst>
      <p:ext uri="{BB962C8B-B14F-4D97-AF65-F5344CB8AC3E}">
        <p14:creationId xmlns:p14="http://schemas.microsoft.com/office/powerpoint/2010/main" val="374055631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D038-C36F-39C2-4DA0-BCF82D469B29}"/>
              </a:ext>
            </a:extLst>
          </p:cNvPr>
          <p:cNvSpPr>
            <a:spLocks noGrp="1"/>
          </p:cNvSpPr>
          <p:nvPr>
            <p:ph type="title"/>
          </p:nvPr>
        </p:nvSpPr>
        <p:spPr>
          <a:xfrm>
            <a:off x="981542" y="535678"/>
            <a:ext cx="10515600" cy="1051256"/>
          </a:xfrm>
        </p:spPr>
        <p:txBody>
          <a:bodyPr/>
          <a:lstStyle/>
          <a:p>
            <a:pPr algn="ctr"/>
            <a:r>
              <a:rPr lang="en-US" sz="3200" kern="1200"/>
              <a:t>Defining the problem</a:t>
            </a:r>
            <a:endParaRPr lang="en-US"/>
          </a:p>
        </p:txBody>
      </p:sp>
      <p:graphicFrame>
        <p:nvGraphicFramePr>
          <p:cNvPr id="3" name="Chart 2">
            <a:extLst>
              <a:ext uri="{FF2B5EF4-FFF2-40B4-BE49-F238E27FC236}">
                <a16:creationId xmlns:a16="http://schemas.microsoft.com/office/drawing/2014/main" id="{637A5F7C-B939-AA4D-B334-BE190A7BEA46}"/>
              </a:ext>
            </a:extLst>
          </p:cNvPr>
          <p:cNvGraphicFramePr>
            <a:graphicFrameLocks/>
          </p:cNvGraphicFramePr>
          <p:nvPr>
            <p:extLst>
              <p:ext uri="{D42A27DB-BD31-4B8C-83A1-F6EECF244321}">
                <p14:modId xmlns:p14="http://schemas.microsoft.com/office/powerpoint/2010/main" val="2013299007"/>
              </p:ext>
            </p:extLst>
          </p:nvPr>
        </p:nvGraphicFramePr>
        <p:xfrm>
          <a:off x="1999570" y="1268730"/>
          <a:ext cx="8192860" cy="4720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705588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ubtitle 3"/>
          <p:cNvSpPr txBox="1">
            <a:spLocks noGrp="1"/>
          </p:cNvSpPr>
          <p:nvPr>
            <p:ph type="body" sz="quarter" idx="1"/>
          </p:nvPr>
        </p:nvSpPr>
        <p:spPr>
          <a:xfrm>
            <a:off x="157164" y="1357312"/>
            <a:ext cx="6600824" cy="5500687"/>
          </a:xfrm>
          <a:prstGeom prst="rect">
            <a:avLst/>
          </a:prstGeom>
          <a:solidFill>
            <a:srgbClr val="00467F"/>
          </a:solidFill>
        </p:spPr>
        <p:txBody>
          <a:bodyPr lIns="45718" tIns="45718" rIns="45718" bIns="45718" anchor="t">
            <a:noAutofit/>
          </a:bodyPr>
          <a:lstStyle/>
          <a:p>
            <a:pPr>
              <a:lnSpc>
                <a:spcPct val="120000"/>
              </a:lnSpc>
              <a:spcBef>
                <a:spcPct val="0"/>
              </a:spcBef>
              <a:defRPr/>
            </a:pPr>
            <a:r>
              <a:rPr lang="en-US" altLang="en-US" sz="1800" i="0">
                <a:solidFill>
                  <a:schemeClr val="bg1"/>
                </a:solidFill>
              </a:rPr>
              <a:t>Dominick </a:t>
            </a:r>
            <a:r>
              <a:rPr lang="en-US" altLang="en-US" sz="1800" i="0" err="1">
                <a:solidFill>
                  <a:schemeClr val="bg1"/>
                </a:solidFill>
              </a:rPr>
              <a:t>DePhilippis</a:t>
            </a:r>
            <a:r>
              <a:rPr lang="en-US" altLang="en-US" sz="1800" i="0">
                <a:solidFill>
                  <a:schemeClr val="bg1"/>
                </a:solidFill>
              </a:rPr>
              <a:t>, PhD</a:t>
            </a:r>
          </a:p>
          <a:p>
            <a:pPr>
              <a:lnSpc>
                <a:spcPct val="120000"/>
              </a:lnSpc>
              <a:spcBef>
                <a:spcPct val="0"/>
              </a:spcBef>
              <a:defRPr/>
            </a:pPr>
            <a:r>
              <a:rPr lang="en-US" altLang="en-US" sz="1800" i="0"/>
              <a:t>VA Deputy National Mental Health Director, Substance Use Disorders </a:t>
            </a:r>
          </a:p>
          <a:p>
            <a:pPr marL="0" indent="0">
              <a:lnSpc>
                <a:spcPct val="120000"/>
              </a:lnSpc>
              <a:spcBef>
                <a:spcPct val="0"/>
              </a:spcBef>
              <a:spcAft>
                <a:spcPts val="0"/>
              </a:spcAft>
              <a:buNone/>
              <a:defRPr/>
            </a:pPr>
            <a:r>
              <a:rPr lang="en-US" altLang="en-US" sz="1800" i="0"/>
              <a:t>VA Office of Mental Health and Suicide Prevention</a:t>
            </a:r>
          </a:p>
          <a:p>
            <a:pPr>
              <a:lnSpc>
                <a:spcPct val="120000"/>
              </a:lnSpc>
              <a:spcBef>
                <a:spcPct val="0"/>
              </a:spcBef>
              <a:defRPr/>
            </a:pPr>
            <a:endParaRPr lang="en-US" altLang="en-US" sz="1800" i="0">
              <a:solidFill>
                <a:schemeClr val="bg1"/>
              </a:solidFill>
            </a:endParaRPr>
          </a:p>
          <a:p>
            <a:pPr>
              <a:lnSpc>
                <a:spcPct val="120000"/>
              </a:lnSpc>
              <a:spcBef>
                <a:spcPct val="0"/>
              </a:spcBef>
              <a:defRPr/>
            </a:pPr>
            <a:r>
              <a:rPr lang="en-US" altLang="en-US" sz="1800" i="0">
                <a:solidFill>
                  <a:schemeClr val="bg1"/>
                </a:solidFill>
              </a:rPr>
              <a:t>Amy J. Kennedy, MD, MS and Courtney </a:t>
            </a:r>
            <a:r>
              <a:rPr lang="en-US" altLang="en-US" sz="1800" i="0" err="1">
                <a:solidFill>
                  <a:schemeClr val="bg1"/>
                </a:solidFill>
              </a:rPr>
              <a:t>Tuegel</a:t>
            </a:r>
            <a:r>
              <a:rPr lang="en-US" altLang="en-US" sz="1800" i="0">
                <a:solidFill>
                  <a:schemeClr val="bg1"/>
                </a:solidFill>
              </a:rPr>
              <a:t>, MD</a:t>
            </a:r>
          </a:p>
          <a:p>
            <a:pPr>
              <a:lnSpc>
                <a:spcPct val="120000"/>
              </a:lnSpc>
              <a:spcBef>
                <a:spcPct val="0"/>
              </a:spcBef>
              <a:defRPr/>
            </a:pPr>
            <a:r>
              <a:rPr lang="en-US" altLang="en-US" sz="1800" i="0">
                <a:solidFill>
                  <a:schemeClr val="bg1"/>
                </a:solidFill>
              </a:rPr>
              <a:t>University of Washington School of Medicine</a:t>
            </a:r>
          </a:p>
          <a:p>
            <a:pPr>
              <a:lnSpc>
                <a:spcPct val="120000"/>
              </a:lnSpc>
              <a:spcBef>
                <a:spcPct val="0"/>
              </a:spcBef>
              <a:defRPr/>
            </a:pPr>
            <a:r>
              <a:rPr lang="en-US" altLang="en-US" sz="1800" i="0">
                <a:solidFill>
                  <a:schemeClr val="bg1"/>
                </a:solidFill>
              </a:rPr>
              <a:t>VA Puget Sound Health Care System</a:t>
            </a:r>
          </a:p>
          <a:p>
            <a:pPr>
              <a:lnSpc>
                <a:spcPct val="120000"/>
              </a:lnSpc>
              <a:spcBef>
                <a:spcPct val="0"/>
              </a:spcBef>
              <a:defRPr/>
            </a:pPr>
            <a:endParaRPr lang="en-US" altLang="en-US" sz="1800" i="0">
              <a:solidFill>
                <a:schemeClr val="bg1"/>
              </a:solidFill>
            </a:endParaRPr>
          </a:p>
          <a:p>
            <a:pPr>
              <a:lnSpc>
                <a:spcPct val="120000"/>
              </a:lnSpc>
              <a:spcBef>
                <a:spcPct val="0"/>
              </a:spcBef>
              <a:defRPr/>
            </a:pPr>
            <a:r>
              <a:rPr lang="en-US" altLang="en-US" sz="1800" i="0">
                <a:solidFill>
                  <a:schemeClr val="bg1"/>
                </a:solidFill>
              </a:rPr>
              <a:t>Sara Chaudry, LICSW and Sergio Flores, PsyD</a:t>
            </a:r>
          </a:p>
          <a:p>
            <a:pPr>
              <a:lnSpc>
                <a:spcPct val="120000"/>
              </a:lnSpc>
              <a:spcBef>
                <a:spcPct val="0"/>
              </a:spcBef>
              <a:defRPr/>
            </a:pPr>
            <a:r>
              <a:rPr lang="en-US" altLang="en-US" sz="1800" i="0">
                <a:solidFill>
                  <a:schemeClr val="bg1"/>
                </a:solidFill>
              </a:rPr>
              <a:t>VA Puget Sound Health Care System</a:t>
            </a:r>
          </a:p>
          <a:p>
            <a:pPr>
              <a:lnSpc>
                <a:spcPct val="120000"/>
              </a:lnSpc>
              <a:spcBef>
                <a:spcPct val="0"/>
              </a:spcBef>
              <a:defRPr/>
            </a:pPr>
            <a:endParaRPr lang="en-US" altLang="en-US" sz="1800" i="0">
              <a:solidFill>
                <a:schemeClr val="bg1"/>
              </a:solidFill>
            </a:endParaRPr>
          </a:p>
          <a:p>
            <a:pPr>
              <a:lnSpc>
                <a:spcPct val="120000"/>
              </a:lnSpc>
              <a:spcBef>
                <a:spcPct val="0"/>
              </a:spcBef>
              <a:defRPr/>
            </a:pPr>
            <a:r>
              <a:rPr lang="en-US" altLang="en-US" sz="1800" i="0">
                <a:solidFill>
                  <a:schemeClr val="bg1"/>
                </a:solidFill>
              </a:rPr>
              <a:t>Gabriela Khazanov, PhD</a:t>
            </a:r>
          </a:p>
          <a:p>
            <a:pPr>
              <a:lnSpc>
                <a:spcPct val="120000"/>
              </a:lnSpc>
              <a:spcBef>
                <a:spcPct val="0"/>
              </a:spcBef>
              <a:defRPr/>
            </a:pPr>
            <a:r>
              <a:rPr lang="en-US" altLang="en-US" sz="1800" i="0">
                <a:solidFill>
                  <a:schemeClr val="bg1"/>
                </a:solidFill>
              </a:rPr>
              <a:t>Center of Excellence in Substance Addiction Treatment and Education</a:t>
            </a:r>
          </a:p>
          <a:p>
            <a:pPr>
              <a:lnSpc>
                <a:spcPct val="120000"/>
              </a:lnSpc>
              <a:spcBef>
                <a:spcPct val="0"/>
              </a:spcBef>
              <a:defRPr/>
            </a:pPr>
            <a:r>
              <a:rPr lang="en-US" altLang="en-US" sz="1800" i="0">
                <a:solidFill>
                  <a:schemeClr val="bg1"/>
                </a:solidFill>
              </a:rPr>
              <a:t>Philadelphia VA Medical Center</a:t>
            </a:r>
          </a:p>
        </p:txBody>
      </p:sp>
      <p:sp>
        <p:nvSpPr>
          <p:cNvPr id="5" name="TextBox 4">
            <a:extLst>
              <a:ext uri="{FF2B5EF4-FFF2-40B4-BE49-F238E27FC236}">
                <a16:creationId xmlns:a16="http://schemas.microsoft.com/office/drawing/2014/main" id="{D5EF4EDF-5DB8-4243-A266-CC2CC50A5986}"/>
              </a:ext>
            </a:extLst>
          </p:cNvPr>
          <p:cNvSpPr txBox="1"/>
          <p:nvPr/>
        </p:nvSpPr>
        <p:spPr>
          <a:xfrm>
            <a:off x="27343" y="4216326"/>
            <a:ext cx="8521002" cy="437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ctr">
              <a:lnSpc>
                <a:spcPct val="120000"/>
              </a:lnSpc>
              <a:spcBef>
                <a:spcPct val="0"/>
              </a:spcBef>
              <a:buNone/>
              <a:defRPr/>
            </a:pPr>
            <a:endParaRPr lang="en-US" altLang="en-US" sz="2000" b="1">
              <a:solidFill>
                <a:srgbClr val="FF0000"/>
              </a:solidFill>
            </a:endParaRPr>
          </a:p>
        </p:txBody>
      </p:sp>
      <p:sp>
        <p:nvSpPr>
          <p:cNvPr id="7" name="Title 1">
            <a:extLst>
              <a:ext uri="{FF2B5EF4-FFF2-40B4-BE49-F238E27FC236}">
                <a16:creationId xmlns:a16="http://schemas.microsoft.com/office/drawing/2014/main" id="{B4F26E33-FEBA-4482-8641-05135DAB9A15}"/>
              </a:ext>
            </a:extLst>
          </p:cNvPr>
          <p:cNvSpPr txBox="1">
            <a:spLocks/>
          </p:cNvSpPr>
          <p:nvPr/>
        </p:nvSpPr>
        <p:spPr>
          <a:xfrm>
            <a:off x="157164" y="228601"/>
            <a:ext cx="7941384" cy="757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fontScale="97500"/>
          </a:bodyPr>
          <a:lstStyle>
            <a:lvl1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FFFFFF"/>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Calibri"/>
              </a:defRPr>
            </a:lvl9pPr>
          </a:lstStyle>
          <a:p>
            <a:pPr hangingPunct="1"/>
            <a:r>
              <a:rPr lang="en-US"/>
              <a:t>Our Team</a:t>
            </a:r>
          </a:p>
        </p:txBody>
      </p:sp>
    </p:spTree>
    <p:extLst>
      <p:ext uri="{BB962C8B-B14F-4D97-AF65-F5344CB8AC3E}">
        <p14:creationId xmlns:p14="http://schemas.microsoft.com/office/powerpoint/2010/main" val="170856455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41F432D-6F5D-4018-8437-1D78BB5D2146}"/>
              </a:ext>
            </a:extLst>
          </p:cNvPr>
          <p:cNvGraphicFramePr>
            <a:graphicFrameLocks/>
          </p:cNvGraphicFramePr>
          <p:nvPr>
            <p:extLst>
              <p:ext uri="{D42A27DB-BD31-4B8C-83A1-F6EECF244321}">
                <p14:modId xmlns:p14="http://schemas.microsoft.com/office/powerpoint/2010/main" val="666033648"/>
              </p:ext>
            </p:extLst>
          </p:nvPr>
        </p:nvGraphicFramePr>
        <p:xfrm>
          <a:off x="616448" y="1232900"/>
          <a:ext cx="10880333" cy="459254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4285AC6B-4C94-1BE1-C096-19CEE50B91C9}"/>
              </a:ext>
            </a:extLst>
          </p:cNvPr>
          <p:cNvSpPr>
            <a:spLocks noGrp="1"/>
          </p:cNvSpPr>
          <p:nvPr>
            <p:ph type="title"/>
          </p:nvPr>
        </p:nvSpPr>
        <p:spPr>
          <a:xfrm>
            <a:off x="838200" y="449831"/>
            <a:ext cx="10515600" cy="1051256"/>
          </a:xfrm>
        </p:spPr>
        <p:txBody>
          <a:bodyPr/>
          <a:lstStyle/>
          <a:p>
            <a:pPr algn="ctr"/>
            <a:r>
              <a:rPr lang="en-US" sz="3200" kern="1200"/>
              <a:t>Defining the problem</a:t>
            </a:r>
            <a:endParaRPr lang="en-US"/>
          </a:p>
        </p:txBody>
      </p:sp>
    </p:spTree>
    <p:extLst>
      <p:ext uri="{BB962C8B-B14F-4D97-AF65-F5344CB8AC3E}">
        <p14:creationId xmlns:p14="http://schemas.microsoft.com/office/powerpoint/2010/main" val="31676108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F629205-8461-F6DF-D13E-A924BD2A1D02}"/>
              </a:ext>
            </a:extLst>
          </p:cNvPr>
          <p:cNvSpPr>
            <a:spLocks noGrp="1"/>
          </p:cNvSpPr>
          <p:nvPr>
            <p:ph type="title"/>
          </p:nvPr>
        </p:nvSpPr>
        <p:spPr>
          <a:xfrm>
            <a:off x="239461" y="748355"/>
            <a:ext cx="11719658" cy="669480"/>
          </a:xfrm>
        </p:spPr>
        <p:txBody>
          <a:bodyPr vert="horz" lIns="91440" tIns="45720" rIns="91440" bIns="45720" rtlCol="0" anchor="b">
            <a:normAutofit/>
          </a:bodyPr>
          <a:lstStyle/>
          <a:p>
            <a:pPr>
              <a:spcBef>
                <a:spcPct val="0"/>
              </a:spcBef>
            </a:pPr>
            <a:r>
              <a:rPr lang="en-US" sz="3100" kern="1200">
                <a:latin typeface="+mj-lt"/>
                <a:ea typeface="+mj-ea"/>
                <a:cs typeface="+mj-cs"/>
              </a:rPr>
              <a:t>How would you design a CM program to increase OTP engagement?</a:t>
            </a:r>
          </a:p>
        </p:txBody>
      </p:sp>
      <p:sp>
        <p:nvSpPr>
          <p:cNvPr id="15" name="Text Placeholder 2">
            <a:extLst>
              <a:ext uri="{FF2B5EF4-FFF2-40B4-BE49-F238E27FC236}">
                <a16:creationId xmlns:a16="http://schemas.microsoft.com/office/drawing/2014/main" id="{1BD83BC6-E408-4F1A-43D9-EEE15D1CDD72}"/>
              </a:ext>
            </a:extLst>
          </p:cNvPr>
          <p:cNvSpPr>
            <a:spLocks noGrp="1"/>
          </p:cNvSpPr>
          <p:nvPr>
            <p:ph type="body" idx="1"/>
          </p:nvPr>
        </p:nvSpPr>
        <p:spPr>
          <a:xfrm>
            <a:off x="0" y="2190021"/>
            <a:ext cx="6190412" cy="2917403"/>
          </a:xfrm>
        </p:spPr>
        <p:txBody>
          <a:bodyPr vert="horz" lIns="91440" tIns="45720" rIns="91440" bIns="45720" rtlCol="0" anchor="t">
            <a:normAutofit/>
          </a:bodyPr>
          <a:lstStyle/>
          <a:p>
            <a:pPr marL="514350" marR="0" lvl="0" fontAlgn="auto">
              <a:spcBef>
                <a:spcPts val="1000"/>
              </a:spcBef>
              <a:spcAft>
                <a:spcPts val="1200"/>
              </a:spcAft>
              <a:buClr>
                <a:srgbClr val="0194D3"/>
              </a:buClr>
              <a:buSzPct val="100000"/>
              <a:buFont typeface="Arial" panose="020B0604020202020204" pitchFamily="34" charset="0"/>
              <a:buChar char="•"/>
              <a:tabLst/>
              <a:defRPr/>
            </a:pPr>
            <a:r>
              <a:rPr kumimoji="0" lang="en-US" sz="2800" b="0" i="0" u="none" strike="noStrike" kern="1200" cap="none" spc="0" normalizeH="0" baseline="0" noProof="0">
                <a:ln>
                  <a:noFill/>
                </a:ln>
                <a:solidFill>
                  <a:schemeClr val="tx1">
                    <a:alpha val="80000"/>
                  </a:schemeClr>
                </a:solidFill>
                <a:effectLst/>
                <a:uLnTx/>
                <a:uFillTx/>
                <a:ea typeface="+mn-ea"/>
                <a:cs typeface="+mn-cs"/>
                <a:sym typeface="Calibri"/>
              </a:rPr>
              <a:t>Behavior: </a:t>
            </a:r>
            <a:r>
              <a:rPr lang="en-US" sz="2800" kern="1200">
                <a:solidFill>
                  <a:schemeClr val="tx1">
                    <a:alpha val="80000"/>
                  </a:schemeClr>
                </a:solidFill>
                <a:ea typeface="+mn-ea"/>
                <a:cs typeface="+mn-cs"/>
              </a:rPr>
              <a:t>__________</a:t>
            </a:r>
            <a:endParaRPr lang="en-US"/>
          </a:p>
          <a:p>
            <a:pPr marL="514350" marR="0" lvl="0" fontAlgn="auto">
              <a:spcBef>
                <a:spcPts val="1000"/>
              </a:spcBef>
              <a:spcAft>
                <a:spcPts val="1200"/>
              </a:spcAft>
              <a:buClr>
                <a:srgbClr val="0194D3"/>
              </a:buClr>
              <a:buSzPct val="100000"/>
              <a:buFont typeface="Arial" panose="020B0604020202020204" pitchFamily="34" charset="0"/>
              <a:buChar char="•"/>
              <a:tabLst/>
              <a:defRPr/>
            </a:pPr>
            <a:r>
              <a:rPr lang="en-US" sz="2800" kern="1200">
                <a:solidFill>
                  <a:schemeClr val="tx1">
                    <a:alpha val="80000"/>
                  </a:schemeClr>
                </a:solidFill>
                <a:ea typeface="+mn-ea"/>
                <a:cs typeface="+mn-cs"/>
              </a:rPr>
              <a:t>P</a:t>
            </a:r>
            <a:r>
              <a:rPr kumimoji="0" lang="en-US" sz="2800" b="0" i="0" u="none" strike="noStrike" kern="1200" cap="none" spc="0" normalizeH="0" baseline="0" noProof="0">
                <a:ln>
                  <a:noFill/>
                </a:ln>
                <a:solidFill>
                  <a:schemeClr val="tx1">
                    <a:alpha val="80000"/>
                  </a:schemeClr>
                </a:solidFill>
                <a:effectLst/>
                <a:uLnTx/>
                <a:uFillTx/>
                <a:ea typeface="+mn-ea"/>
                <a:cs typeface="+mn-cs"/>
                <a:sym typeface="Calibri"/>
              </a:rPr>
              <a:t>rotocol (voucher </a:t>
            </a:r>
            <a:r>
              <a:rPr lang="en-US" sz="2800" kern="1200">
                <a:solidFill>
                  <a:schemeClr val="tx1">
                    <a:alpha val="80000"/>
                  </a:schemeClr>
                </a:solidFill>
                <a:ea typeface="+mn-ea"/>
                <a:cs typeface="+mn-cs"/>
              </a:rPr>
              <a:t>vs </a:t>
            </a:r>
            <a:r>
              <a:rPr kumimoji="0" lang="en-US" sz="2800" b="0" i="0" u="none" strike="noStrike" kern="1200" cap="none" spc="0" normalizeH="0" baseline="0" noProof="0">
                <a:ln>
                  <a:noFill/>
                </a:ln>
                <a:solidFill>
                  <a:schemeClr val="tx1">
                    <a:alpha val="80000"/>
                  </a:schemeClr>
                </a:solidFill>
                <a:effectLst/>
                <a:uLnTx/>
                <a:uFillTx/>
                <a:ea typeface="+mn-ea"/>
                <a:cs typeface="+mn-cs"/>
                <a:sym typeface="Calibri"/>
              </a:rPr>
              <a:t>prize): ______</a:t>
            </a:r>
            <a:endParaRPr lang="en-US" sz="2800" b="0" i="0" u="none" strike="noStrike" kern="1200" cap="none" spc="0" normalizeH="0" baseline="0" noProof="0">
              <a:ln>
                <a:noFill/>
              </a:ln>
              <a:solidFill>
                <a:srgbClr val="000000">
                  <a:alpha val="80000"/>
                </a:srgbClr>
              </a:solidFill>
              <a:effectLst/>
              <a:uLnTx/>
              <a:uFillTx/>
              <a:ea typeface="+mn-ea"/>
              <a:cs typeface="+mn-cs"/>
            </a:endParaRPr>
          </a:p>
          <a:p>
            <a:pPr marL="514350" marR="0" lvl="0" fontAlgn="auto">
              <a:spcBef>
                <a:spcPts val="1000"/>
              </a:spcBef>
              <a:spcAft>
                <a:spcPts val="1200"/>
              </a:spcAft>
              <a:buClr>
                <a:srgbClr val="0194D3"/>
              </a:buClr>
              <a:buSzPct val="100000"/>
              <a:buFont typeface="Arial" panose="020B0604020202020204" pitchFamily="34" charset="0"/>
              <a:buChar char="•"/>
              <a:tabLst/>
              <a:defRPr/>
            </a:pPr>
            <a:r>
              <a:rPr lang="en-US" sz="2800" kern="1200">
                <a:solidFill>
                  <a:schemeClr val="tx1">
                    <a:alpha val="80000"/>
                  </a:schemeClr>
                </a:solidFill>
                <a:ea typeface="+mn-ea"/>
                <a:cs typeface="+mn-cs"/>
              </a:rPr>
              <a:t>R</a:t>
            </a:r>
            <a:r>
              <a:rPr kumimoji="0" lang="en-US" sz="2800" b="0" i="0" u="none" strike="noStrike" kern="1200" cap="none" spc="0" normalizeH="0" baseline="0" noProof="0">
                <a:ln>
                  <a:noFill/>
                </a:ln>
                <a:solidFill>
                  <a:schemeClr val="tx1">
                    <a:alpha val="80000"/>
                  </a:schemeClr>
                </a:solidFill>
                <a:effectLst/>
                <a:uLnTx/>
                <a:uFillTx/>
                <a:ea typeface="+mn-ea"/>
                <a:cs typeface="+mn-cs"/>
                <a:sym typeface="Calibri"/>
              </a:rPr>
              <a:t>eward (merchandise/gift cards/clinic privileges): ________</a:t>
            </a:r>
            <a:endParaRPr lang="en-US" sz="2800" b="0" i="0" u="none" strike="noStrike" kern="1200" cap="none" spc="0" normalizeH="0" baseline="0" noProof="0">
              <a:ln>
                <a:noFill/>
              </a:ln>
              <a:solidFill>
                <a:srgbClr val="000000">
                  <a:alpha val="80000"/>
                </a:srgbClr>
              </a:solidFill>
              <a:effectLst/>
              <a:uLnTx/>
              <a:uFillTx/>
              <a:ea typeface="+mn-ea"/>
              <a:cs typeface="+mn-cs"/>
            </a:endParaRPr>
          </a:p>
          <a:p>
            <a:pPr marL="514350" marR="0" lvl="0" fontAlgn="auto">
              <a:spcBef>
                <a:spcPts val="1000"/>
              </a:spcBef>
              <a:spcAft>
                <a:spcPts val="0"/>
              </a:spcAft>
              <a:buClr>
                <a:srgbClr val="0194D3"/>
              </a:buClr>
              <a:buSzPct val="100000"/>
              <a:buFont typeface="Arial" panose="020B0604020202020204" pitchFamily="34" charset="0"/>
              <a:buChar char="•"/>
              <a:tabLst/>
              <a:defRPr/>
            </a:pPr>
            <a:r>
              <a:rPr kumimoji="0" lang="en-US" sz="2800" b="0" i="0" u="none" strike="noStrike" kern="1200" cap="none" spc="0" normalizeH="0" baseline="0" noProof="0">
                <a:ln>
                  <a:noFill/>
                </a:ln>
                <a:solidFill>
                  <a:schemeClr val="tx1">
                    <a:alpha val="80000"/>
                  </a:schemeClr>
                </a:solidFill>
                <a:effectLst/>
                <a:uLnTx/>
                <a:uFillTx/>
                <a:ea typeface="+mn-ea"/>
                <a:cs typeface="+mn-cs"/>
                <a:sym typeface="Calibri"/>
              </a:rPr>
              <a:t>Implementation  concerns: ________</a:t>
            </a:r>
            <a:endParaRPr lang="en-US" sz="2800" kern="1200">
              <a:solidFill>
                <a:schemeClr val="tx1">
                  <a:alpha val="80000"/>
                </a:schemeClr>
              </a:solidFill>
              <a:ea typeface="+mn-ea"/>
              <a:cs typeface="+mn-cs"/>
            </a:endParaRPr>
          </a:p>
        </p:txBody>
      </p:sp>
      <p:graphicFrame>
        <p:nvGraphicFramePr>
          <p:cNvPr id="2" name="Chart 1">
            <a:extLst>
              <a:ext uri="{FF2B5EF4-FFF2-40B4-BE49-F238E27FC236}">
                <a16:creationId xmlns:a16="http://schemas.microsoft.com/office/drawing/2014/main" id="{E6D37875-A605-7CB2-2113-0A3C72037E0B}"/>
              </a:ext>
            </a:extLst>
          </p:cNvPr>
          <p:cNvGraphicFramePr>
            <a:graphicFrameLocks/>
          </p:cNvGraphicFramePr>
          <p:nvPr>
            <p:extLst>
              <p:ext uri="{D42A27DB-BD31-4B8C-83A1-F6EECF244321}">
                <p14:modId xmlns:p14="http://schemas.microsoft.com/office/powerpoint/2010/main" val="3771736053"/>
              </p:ext>
            </p:extLst>
          </p:nvPr>
        </p:nvGraphicFramePr>
        <p:xfrm>
          <a:off x="6535270" y="1417835"/>
          <a:ext cx="4917864" cy="4258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652889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piece of paper&#10;&#10;Description automatically generated with medium confidence">
            <a:extLst>
              <a:ext uri="{FF2B5EF4-FFF2-40B4-BE49-F238E27FC236}">
                <a16:creationId xmlns:a16="http://schemas.microsoft.com/office/drawing/2014/main" id="{B1760B3A-A5F7-DC83-7704-92DD3AB90C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05"/>
          <a:stretch/>
        </p:blipFill>
        <p:spPr>
          <a:xfrm>
            <a:off x="0" y="495300"/>
            <a:ext cx="2650649" cy="390311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9" name="Title 1">
            <a:extLst>
              <a:ext uri="{FF2B5EF4-FFF2-40B4-BE49-F238E27FC236}">
                <a16:creationId xmlns:a16="http://schemas.microsoft.com/office/drawing/2014/main" id="{3F4A5D41-DFCA-D669-5667-86F882BDB1B9}"/>
              </a:ext>
            </a:extLst>
          </p:cNvPr>
          <p:cNvSpPr>
            <a:spLocks noGrp="1"/>
          </p:cNvSpPr>
          <p:nvPr>
            <p:ph type="title"/>
          </p:nvPr>
        </p:nvSpPr>
        <p:spPr>
          <a:xfrm>
            <a:off x="3871355" y="333116"/>
            <a:ext cx="6246330" cy="720909"/>
          </a:xfrm>
        </p:spPr>
        <p:txBody>
          <a:bodyPr vert="horz" lIns="91440" tIns="45720" rIns="91440" bIns="45720" rtlCol="0" anchor="b">
            <a:noAutofit/>
          </a:bodyPr>
          <a:lstStyle/>
          <a:p>
            <a:pPr>
              <a:spcBef>
                <a:spcPct val="0"/>
              </a:spcBef>
            </a:pPr>
            <a:r>
              <a:rPr lang="en-US" sz="2800" kern="1200"/>
              <a:t>CM Implementation for OTP</a:t>
            </a:r>
          </a:p>
        </p:txBody>
      </p:sp>
      <p:sp>
        <p:nvSpPr>
          <p:cNvPr id="4" name="TextBox 3">
            <a:extLst>
              <a:ext uri="{FF2B5EF4-FFF2-40B4-BE49-F238E27FC236}">
                <a16:creationId xmlns:a16="http://schemas.microsoft.com/office/drawing/2014/main" id="{E72E2B4C-63EF-0141-B112-7F38429EACA4}"/>
              </a:ext>
            </a:extLst>
          </p:cNvPr>
          <p:cNvSpPr txBox="1"/>
          <p:nvPr/>
        </p:nvSpPr>
        <p:spPr>
          <a:xfrm>
            <a:off x="2863784" y="1216209"/>
            <a:ext cx="114892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en-US" sz="2000" b="1" i="0" u="none" strike="noStrike" kern="1200" cap="none" spc="0" normalizeH="0" baseline="0" noProof="0">
                <a:ln>
                  <a:noFill/>
                </a:ln>
                <a:solidFill>
                  <a:srgbClr val="00467F"/>
                </a:solidFill>
                <a:effectLst/>
                <a:uLnTx/>
                <a:uFillTx/>
                <a:ea typeface="+mn-ea"/>
                <a:cs typeface="+mn-cs"/>
                <a:sym typeface="Calibri"/>
              </a:rPr>
              <a:t>Behavior</a:t>
            </a:r>
            <a:r>
              <a:rPr kumimoji="0" lang="en-US" sz="2000" b="1" i="0" u="none" strike="noStrike" kern="1200" cap="none" spc="0" normalizeH="0" baseline="0" noProof="0">
                <a:ln>
                  <a:noFill/>
                </a:ln>
                <a:solidFill>
                  <a:srgbClr val="00467F"/>
                </a:solidFill>
                <a:effectLst/>
                <a:uLnTx/>
                <a:uFillTx/>
                <a:latin typeface="+mn-lt"/>
                <a:ea typeface="+mn-ea"/>
                <a:cs typeface="+mn-cs"/>
                <a:sym typeface="Calibri"/>
              </a:rPr>
              <a:t>:</a:t>
            </a:r>
            <a:endParaRPr lang="en-US" sz="2000" b="0" i="0" u="none" strike="noStrike" cap="none" spc="0" normalizeH="0" baseline="0">
              <a:ln>
                <a:noFill/>
              </a:ln>
              <a:solidFill>
                <a:srgbClr val="00467F"/>
              </a:solidFill>
              <a:effectLst/>
              <a:uFillTx/>
              <a:latin typeface="+mj-lt"/>
              <a:ea typeface="+mj-ea"/>
              <a:cs typeface="+mj-cs"/>
            </a:endParaRPr>
          </a:p>
        </p:txBody>
      </p:sp>
      <p:sp>
        <p:nvSpPr>
          <p:cNvPr id="5" name="TextBox 4">
            <a:extLst>
              <a:ext uri="{FF2B5EF4-FFF2-40B4-BE49-F238E27FC236}">
                <a16:creationId xmlns:a16="http://schemas.microsoft.com/office/drawing/2014/main" id="{CA18F74D-5DB5-CC3E-E19D-D80157ABA397}"/>
              </a:ext>
            </a:extLst>
          </p:cNvPr>
          <p:cNvSpPr txBox="1"/>
          <p:nvPr/>
        </p:nvSpPr>
        <p:spPr>
          <a:xfrm>
            <a:off x="3702834" y="1731077"/>
            <a:ext cx="8792884" cy="836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14350" marR="0" lvl="0" fontAlgn="auto">
              <a:spcBef>
                <a:spcPts val="1000"/>
              </a:spcBef>
              <a:spcAft>
                <a:spcPts val="0"/>
              </a:spcAft>
              <a:buClr>
                <a:srgbClr val="0194D3"/>
              </a:buClr>
              <a:buSzPct val="100000"/>
              <a:tabLst/>
              <a:defRPr/>
            </a:pPr>
            <a:r>
              <a:rPr kumimoji="0" lang="en-US" sz="2000" b="0" i="0" u="none" strike="noStrike" kern="1200" cap="none" spc="0" normalizeH="0" baseline="0" noProof="0">
                <a:ln>
                  <a:noFill/>
                </a:ln>
                <a:solidFill>
                  <a:schemeClr val="tx1"/>
                </a:solidFill>
                <a:effectLst/>
                <a:uLnTx/>
                <a:uFillTx/>
                <a:latin typeface="Calibri"/>
                <a:ea typeface="+mn-ea"/>
                <a:cs typeface="Calibri"/>
                <a:sym typeface="Calibri"/>
              </a:rPr>
              <a:t>Adherence to Methadone</a:t>
            </a:r>
            <a:r>
              <a:rPr kumimoji="0" lang="en-US" sz="2000" b="0" i="0" u="none" strike="noStrike" kern="1200" cap="none" spc="0" normalizeH="0" noProof="0">
                <a:ln>
                  <a:noFill/>
                </a:ln>
                <a:solidFill>
                  <a:schemeClr val="tx1"/>
                </a:solidFill>
                <a:effectLst/>
                <a:uLnTx/>
                <a:uFillTx/>
                <a:latin typeface="Calibri"/>
                <a:ea typeface="+mn-ea"/>
                <a:cs typeface="Calibri"/>
                <a:sym typeface="Calibri"/>
              </a:rPr>
              <a:t> - </a:t>
            </a:r>
            <a:r>
              <a:rPr kumimoji="0" lang="en-US" sz="2000" b="0" i="0" u="none" strike="noStrike" kern="1200" cap="none" spc="0" normalizeH="0" baseline="0" noProof="0">
                <a:ln>
                  <a:noFill/>
                </a:ln>
                <a:solidFill>
                  <a:schemeClr val="tx1"/>
                </a:solidFill>
                <a:effectLst/>
                <a:uLnTx/>
                <a:uFillTx/>
                <a:latin typeface="Calibri"/>
                <a:ea typeface="+mn-ea"/>
                <a:cs typeface="Calibri"/>
                <a:sym typeface="Calibri"/>
              </a:rPr>
              <a:t>Voucher Based CM – Fishbowl Method</a:t>
            </a:r>
          </a:p>
          <a:p>
            <a:pPr marL="0" marR="0" indent="0" algn="l" defTabSz="9144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000000"/>
              </a:solidFill>
              <a:effectLst/>
              <a:uFillTx/>
              <a:latin typeface="Calibri"/>
              <a:cs typeface="Calibri"/>
              <a:sym typeface="Calibri"/>
            </a:endParaRPr>
          </a:p>
        </p:txBody>
      </p:sp>
      <p:sp>
        <p:nvSpPr>
          <p:cNvPr id="2" name="TextBox 1">
            <a:extLst>
              <a:ext uri="{FF2B5EF4-FFF2-40B4-BE49-F238E27FC236}">
                <a16:creationId xmlns:a16="http://schemas.microsoft.com/office/drawing/2014/main" id="{8BFD9A89-5D09-6F9E-A7DC-F8905D98A8FA}"/>
              </a:ext>
            </a:extLst>
          </p:cNvPr>
          <p:cNvSpPr txBox="1"/>
          <p:nvPr/>
        </p:nvSpPr>
        <p:spPr>
          <a:xfrm>
            <a:off x="4225842" y="4580966"/>
            <a:ext cx="2776705"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a:ln>
                  <a:noFill/>
                </a:ln>
                <a:solidFill>
                  <a:srgbClr val="000000"/>
                </a:solidFill>
                <a:effectLst/>
                <a:uFillTx/>
                <a:sym typeface="Calibri"/>
              </a:rPr>
              <a:t>8-week </a:t>
            </a:r>
            <a:r>
              <a:rPr lang="en-US" sz="2000"/>
              <a:t>p</a:t>
            </a:r>
            <a:r>
              <a:rPr kumimoji="0" lang="en-US" sz="2000" b="0" i="0" u="none" strike="noStrike" cap="none" spc="0" normalizeH="0" baseline="0">
                <a:ln>
                  <a:noFill/>
                </a:ln>
                <a:solidFill>
                  <a:srgbClr val="000000"/>
                </a:solidFill>
                <a:effectLst/>
                <a:uFillTx/>
                <a:sym typeface="Calibri"/>
              </a:rPr>
              <a:t>rotocol</a:t>
            </a:r>
          </a:p>
        </p:txBody>
      </p:sp>
      <p:sp>
        <p:nvSpPr>
          <p:cNvPr id="11" name="TextBox 10">
            <a:extLst>
              <a:ext uri="{FF2B5EF4-FFF2-40B4-BE49-F238E27FC236}">
                <a16:creationId xmlns:a16="http://schemas.microsoft.com/office/drawing/2014/main" id="{F08C21D5-1187-A3CA-A4E9-89B382ADF228}"/>
              </a:ext>
            </a:extLst>
          </p:cNvPr>
          <p:cNvSpPr txBox="1"/>
          <p:nvPr/>
        </p:nvSpPr>
        <p:spPr>
          <a:xfrm>
            <a:off x="4225843" y="1216209"/>
            <a:ext cx="3759140"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en-US" sz="2000" b="0" i="0" u="none" strike="noStrike" kern="1200" cap="none" spc="0" normalizeH="0" baseline="0" noProof="0">
                <a:ln>
                  <a:noFill/>
                </a:ln>
                <a:solidFill>
                  <a:schemeClr val="tx1"/>
                </a:solidFill>
                <a:effectLst/>
                <a:uLnTx/>
                <a:uFillTx/>
                <a:ea typeface="+mn-ea"/>
                <a:cs typeface="+mn-cs"/>
                <a:sym typeface="Calibri"/>
              </a:rPr>
              <a:t>Observed Methadone Dosing</a:t>
            </a:r>
          </a:p>
          <a:p>
            <a:pPr marL="0" marR="0" indent="0" algn="l" defTabSz="9144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E2213AD2-D157-D1AC-B93A-C877F168ED46}"/>
              </a:ext>
            </a:extLst>
          </p:cNvPr>
          <p:cNvSpPr txBox="1"/>
          <p:nvPr/>
        </p:nvSpPr>
        <p:spPr>
          <a:xfrm>
            <a:off x="2888494" y="1862536"/>
            <a:ext cx="114892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en-US" sz="2000" b="1" i="0" u="none" strike="noStrike" kern="1200" cap="none" spc="0" normalizeH="0" baseline="0" noProof="0">
                <a:ln>
                  <a:noFill/>
                </a:ln>
                <a:solidFill>
                  <a:srgbClr val="00467F"/>
                </a:solidFill>
                <a:effectLst/>
                <a:uLnTx/>
                <a:uFillTx/>
                <a:ea typeface="+mn-ea"/>
                <a:cs typeface="+mn-cs"/>
                <a:sym typeface="Calibri"/>
              </a:rPr>
              <a:t>Protocol</a:t>
            </a:r>
            <a:r>
              <a:rPr kumimoji="0" lang="en-US" sz="2000" b="1" i="0" u="none" strike="noStrike" kern="1200" cap="none" spc="0" normalizeH="0" baseline="0" noProof="0">
                <a:ln>
                  <a:noFill/>
                </a:ln>
                <a:solidFill>
                  <a:schemeClr val="tx1"/>
                </a:solidFill>
                <a:effectLst/>
                <a:uLnTx/>
                <a:uFillTx/>
                <a:ea typeface="+mn-ea"/>
                <a:cs typeface="+mn-cs"/>
                <a:sym typeface="Calibri"/>
              </a:rPr>
              <a:t>:</a:t>
            </a:r>
            <a:endParaRPr kumimoji="0" lang="en-US" sz="2000" b="0" i="0" u="none" strike="noStrike" cap="none" spc="0" normalizeH="0" baseline="0">
              <a:ln>
                <a:noFill/>
              </a:ln>
              <a:solidFill>
                <a:schemeClr val="tx1"/>
              </a:solidFill>
              <a:effectLst/>
              <a:uFillTx/>
              <a:sym typeface="Calibri"/>
            </a:endParaRPr>
          </a:p>
        </p:txBody>
      </p:sp>
      <p:sp>
        <p:nvSpPr>
          <p:cNvPr id="15" name="TextBox 14">
            <a:extLst>
              <a:ext uri="{FF2B5EF4-FFF2-40B4-BE49-F238E27FC236}">
                <a16:creationId xmlns:a16="http://schemas.microsoft.com/office/drawing/2014/main" id="{2B4DC88C-6841-80B5-4C7C-170086028DF2}"/>
              </a:ext>
            </a:extLst>
          </p:cNvPr>
          <p:cNvSpPr txBox="1"/>
          <p:nvPr/>
        </p:nvSpPr>
        <p:spPr>
          <a:xfrm>
            <a:off x="2888494" y="2508863"/>
            <a:ext cx="114892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en-US" sz="2000" b="1" i="0" u="none" strike="noStrike" kern="1200" cap="none" spc="0" normalizeH="0" baseline="0" noProof="0">
                <a:ln>
                  <a:noFill/>
                </a:ln>
                <a:solidFill>
                  <a:srgbClr val="00467F"/>
                </a:solidFill>
                <a:effectLst/>
                <a:uLnTx/>
                <a:uFillTx/>
                <a:ea typeface="+mn-ea"/>
                <a:cs typeface="+mn-cs"/>
                <a:sym typeface="Calibri"/>
              </a:rPr>
              <a:t>Reward</a:t>
            </a:r>
            <a:r>
              <a:rPr kumimoji="0" lang="en-US" sz="2000" b="1" i="0" u="none" strike="noStrike" kern="1200" cap="none" spc="0" normalizeH="0" baseline="0" noProof="0">
                <a:ln>
                  <a:noFill/>
                </a:ln>
                <a:solidFill>
                  <a:srgbClr val="00467F"/>
                </a:solidFill>
                <a:effectLst/>
                <a:uLnTx/>
                <a:uFillTx/>
                <a:latin typeface="+mn-lt"/>
                <a:ea typeface="+mn-ea"/>
                <a:cs typeface="+mn-cs"/>
                <a:sym typeface="Calibri"/>
              </a:rPr>
              <a:t>:</a:t>
            </a:r>
            <a:endParaRPr lang="en-US" sz="2000" b="0" i="0" u="none" strike="noStrike" cap="none" spc="0" normalizeH="0" baseline="0">
              <a:ln>
                <a:noFill/>
              </a:ln>
              <a:solidFill>
                <a:srgbClr val="00467F"/>
              </a:solidFill>
              <a:effectLst/>
              <a:uFillTx/>
              <a:latin typeface="+mj-lt"/>
              <a:ea typeface="+mj-ea"/>
              <a:cs typeface="+mj-cs"/>
            </a:endParaRPr>
          </a:p>
        </p:txBody>
      </p:sp>
      <p:sp>
        <p:nvSpPr>
          <p:cNvPr id="16" name="TextBox 15">
            <a:extLst>
              <a:ext uri="{FF2B5EF4-FFF2-40B4-BE49-F238E27FC236}">
                <a16:creationId xmlns:a16="http://schemas.microsoft.com/office/drawing/2014/main" id="{92109125-3111-179E-469B-F1B5E122B736}"/>
              </a:ext>
            </a:extLst>
          </p:cNvPr>
          <p:cNvSpPr txBox="1"/>
          <p:nvPr/>
        </p:nvSpPr>
        <p:spPr>
          <a:xfrm>
            <a:off x="3702833" y="2377404"/>
            <a:ext cx="7999431" cy="11438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514350">
              <a:spcBef>
                <a:spcPts val="1000"/>
              </a:spcBef>
              <a:buClr>
                <a:srgbClr val="0194D3"/>
              </a:buClr>
              <a:buSzPct val="100000"/>
              <a:defRPr/>
            </a:pPr>
            <a:r>
              <a:rPr lang="en-US" sz="2000" kern="1200">
                <a:solidFill>
                  <a:schemeClr val="tx1"/>
                </a:solidFill>
                <a:ea typeface="+mn-ea"/>
                <a:cs typeface="+mn-cs"/>
              </a:rPr>
              <a:t>Veterans</a:t>
            </a:r>
            <a:r>
              <a:rPr lang="en-US" sz="2000" kern="1200">
                <a:solidFill>
                  <a:schemeClr val="tx1"/>
                </a:solidFill>
                <a:latin typeface="Calibri"/>
                <a:ea typeface="+mn-ea"/>
                <a:cs typeface="+mn-cs"/>
              </a:rPr>
              <a:t> Canteen Service Coupons</a:t>
            </a:r>
            <a:r>
              <a:rPr kumimoji="0" lang="en-US" sz="2000" b="0" i="0" u="none" strike="noStrike" kern="1200" cap="none" spc="0" normalizeH="0" baseline="0" noProof="0">
                <a:ln>
                  <a:noFill/>
                </a:ln>
                <a:solidFill>
                  <a:schemeClr val="tx1"/>
                </a:solidFill>
                <a:effectLst/>
                <a:uLnTx/>
                <a:uFillTx/>
                <a:latin typeface="Calibri"/>
                <a:ea typeface="+mn-ea"/>
                <a:cs typeface="+mn-cs"/>
                <a:sym typeface="Calibri"/>
              </a:rPr>
              <a:t> </a:t>
            </a:r>
            <a:r>
              <a:rPr lang="en-US" sz="2000" kern="1200">
                <a:solidFill>
                  <a:schemeClr val="tx1"/>
                </a:solidFill>
                <a:latin typeface="Calibri"/>
                <a:ea typeface="+mn-ea"/>
                <a:cs typeface="+mn-cs"/>
              </a:rPr>
              <a:t>that can be redeemed for </a:t>
            </a:r>
            <a:r>
              <a:rPr lang="en-US" sz="2000" kern="1200">
                <a:solidFill>
                  <a:schemeClr val="tx1"/>
                </a:solidFill>
              </a:rPr>
              <a:t>Food, Coffee, and Merchandise from VA Patriot Store</a:t>
            </a:r>
            <a:endParaRPr kumimoji="0" lang="en-US" sz="2000" b="0" i="0" u="none" strike="noStrike" kern="1200" cap="none" spc="0" normalizeH="0" baseline="0" noProof="0">
              <a:ln>
                <a:noFill/>
              </a:ln>
              <a:solidFill>
                <a:schemeClr val="tx1"/>
              </a:solidFill>
              <a:effectLst/>
              <a:uLnTx/>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a:ln>
                <a:noFill/>
              </a:ln>
              <a:solidFill>
                <a:srgbClr val="000000"/>
              </a:solidFill>
              <a:effectLst/>
              <a:uFillTx/>
              <a:latin typeface="+mj-lt"/>
              <a:ea typeface="+mj-ea"/>
              <a:cs typeface="+mj-cs"/>
              <a:sym typeface="Calibri"/>
            </a:endParaRPr>
          </a:p>
        </p:txBody>
      </p:sp>
      <p:sp>
        <p:nvSpPr>
          <p:cNvPr id="3" name="TextBox 2">
            <a:extLst>
              <a:ext uri="{FF2B5EF4-FFF2-40B4-BE49-F238E27FC236}">
                <a16:creationId xmlns:a16="http://schemas.microsoft.com/office/drawing/2014/main" id="{605FF683-1209-BDBE-0CAD-EABACA0F0165}"/>
              </a:ext>
            </a:extLst>
          </p:cNvPr>
          <p:cNvSpPr txBox="1"/>
          <p:nvPr/>
        </p:nvSpPr>
        <p:spPr>
          <a:xfrm>
            <a:off x="4225843" y="5120942"/>
            <a:ext cx="786684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a:t>CM appts 3x/week (or, whatever dosing schedule Veteran is started on)</a:t>
            </a:r>
          </a:p>
        </p:txBody>
      </p:sp>
      <p:sp>
        <p:nvSpPr>
          <p:cNvPr id="8" name="TextBox 7">
            <a:extLst>
              <a:ext uri="{FF2B5EF4-FFF2-40B4-BE49-F238E27FC236}">
                <a16:creationId xmlns:a16="http://schemas.microsoft.com/office/drawing/2014/main" id="{7E4A86C1-01DB-DD73-3759-EEBCBF5DE756}"/>
              </a:ext>
            </a:extLst>
          </p:cNvPr>
          <p:cNvSpPr txBox="1"/>
          <p:nvPr/>
        </p:nvSpPr>
        <p:spPr>
          <a:xfrm>
            <a:off x="4225843" y="5753108"/>
            <a:ext cx="786684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a:t>Max 164 draws for an average of $501 in earnings</a:t>
            </a:r>
            <a:endParaRPr kumimoji="0" lang="en-US" sz="2000" b="0" i="0" u="none" strike="noStrike" cap="none" spc="0" normalizeH="0" baseline="0">
              <a:ln>
                <a:noFill/>
              </a:ln>
              <a:solidFill>
                <a:srgbClr val="000000"/>
              </a:solidFill>
              <a:effectLst/>
              <a:uFillTx/>
              <a:sym typeface="Calibri"/>
            </a:endParaRPr>
          </a:p>
        </p:txBody>
      </p:sp>
      <p:graphicFrame>
        <p:nvGraphicFramePr>
          <p:cNvPr id="12" name="Diagram 11">
            <a:extLst>
              <a:ext uri="{FF2B5EF4-FFF2-40B4-BE49-F238E27FC236}">
                <a16:creationId xmlns:a16="http://schemas.microsoft.com/office/drawing/2014/main" id="{68979D4F-1670-D647-C389-C330B5E5EC66}"/>
              </a:ext>
            </a:extLst>
          </p:cNvPr>
          <p:cNvGraphicFramePr/>
          <p:nvPr>
            <p:extLst>
              <p:ext uri="{D42A27DB-BD31-4B8C-83A1-F6EECF244321}">
                <p14:modId xmlns:p14="http://schemas.microsoft.com/office/powerpoint/2010/main" val="2756533161"/>
              </p:ext>
            </p:extLst>
          </p:nvPr>
        </p:nvGraphicFramePr>
        <p:xfrm>
          <a:off x="4224463" y="2512243"/>
          <a:ext cx="5961504" cy="2695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8C7AA242-BE06-1787-6D3F-BBB5B3FD5671}"/>
              </a:ext>
            </a:extLst>
          </p:cNvPr>
          <p:cNvSpPr txBox="1"/>
          <p:nvPr/>
        </p:nvSpPr>
        <p:spPr>
          <a:xfrm rot="19404858">
            <a:off x="5333959" y="3502448"/>
            <a:ext cx="757538"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a:ln>
                  <a:noFill/>
                </a:ln>
                <a:solidFill>
                  <a:srgbClr val="000000"/>
                </a:solidFill>
                <a:effectLst/>
                <a:uFillTx/>
                <a:latin typeface="+mj-lt"/>
                <a:ea typeface="+mj-ea"/>
                <a:cs typeface="+mj-cs"/>
                <a:sym typeface="Calibri"/>
              </a:rPr>
              <a:t>Yes</a:t>
            </a:r>
          </a:p>
        </p:txBody>
      </p:sp>
      <p:sp>
        <p:nvSpPr>
          <p:cNvPr id="17" name="TextBox 16">
            <a:extLst>
              <a:ext uri="{FF2B5EF4-FFF2-40B4-BE49-F238E27FC236}">
                <a16:creationId xmlns:a16="http://schemas.microsoft.com/office/drawing/2014/main" id="{A2AB3D26-CC7B-1EE0-759A-B48C1BC3097F}"/>
              </a:ext>
            </a:extLst>
          </p:cNvPr>
          <p:cNvSpPr txBox="1"/>
          <p:nvPr/>
        </p:nvSpPr>
        <p:spPr>
          <a:xfrm rot="19062439">
            <a:off x="8750913" y="3121389"/>
            <a:ext cx="757538"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a:ln>
                  <a:noFill/>
                </a:ln>
                <a:solidFill>
                  <a:srgbClr val="000000"/>
                </a:solidFill>
                <a:effectLst/>
                <a:uFillTx/>
                <a:latin typeface="+mj-lt"/>
                <a:ea typeface="+mj-ea"/>
                <a:cs typeface="+mj-cs"/>
                <a:sym typeface="Calibri"/>
              </a:rPr>
              <a:t>Yes</a:t>
            </a:r>
          </a:p>
        </p:txBody>
      </p:sp>
      <p:sp>
        <p:nvSpPr>
          <p:cNvPr id="18" name="TextBox 17">
            <a:extLst>
              <a:ext uri="{FF2B5EF4-FFF2-40B4-BE49-F238E27FC236}">
                <a16:creationId xmlns:a16="http://schemas.microsoft.com/office/drawing/2014/main" id="{67CA9F57-E5BE-E5E4-5943-25FC3B1ADA61}"/>
              </a:ext>
            </a:extLst>
          </p:cNvPr>
          <p:cNvSpPr txBox="1"/>
          <p:nvPr/>
        </p:nvSpPr>
        <p:spPr>
          <a:xfrm rot="2304434">
            <a:off x="5335599" y="4322956"/>
            <a:ext cx="757538"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1"/>
              <a:t>No</a:t>
            </a:r>
            <a:endParaRPr kumimoji="0" lang="en-US" sz="1000" b="1" i="0" u="none" strike="noStrike" cap="none" spc="0" normalizeH="0" baseline="0">
              <a:ln>
                <a:noFill/>
              </a:ln>
              <a:solidFill>
                <a:srgbClr val="000000"/>
              </a:solidFill>
              <a:effectLst/>
              <a:uFillTx/>
              <a:latin typeface="+mj-lt"/>
              <a:ea typeface="+mj-ea"/>
              <a:cs typeface="+mj-cs"/>
              <a:sym typeface="Calibri"/>
            </a:endParaRPr>
          </a:p>
        </p:txBody>
      </p:sp>
      <p:sp>
        <p:nvSpPr>
          <p:cNvPr id="19" name="TextBox 18">
            <a:extLst>
              <a:ext uri="{FF2B5EF4-FFF2-40B4-BE49-F238E27FC236}">
                <a16:creationId xmlns:a16="http://schemas.microsoft.com/office/drawing/2014/main" id="{55438D1B-370A-C8F0-5A24-B8FF720F9AD3}"/>
              </a:ext>
            </a:extLst>
          </p:cNvPr>
          <p:cNvSpPr txBox="1"/>
          <p:nvPr/>
        </p:nvSpPr>
        <p:spPr>
          <a:xfrm rot="2304434">
            <a:off x="8747408" y="4020825"/>
            <a:ext cx="757538"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1"/>
              <a:t>No</a:t>
            </a:r>
            <a:endParaRPr kumimoji="0" lang="en-US" sz="1000" b="1"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344386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11" grpId="0"/>
      <p:bldP spid="13" grpId="0"/>
      <p:bldP spid="15" grpId="0"/>
      <p:bldP spid="16" grpId="0"/>
      <p:bldP spid="3" grpId="0"/>
      <p:bldP spid="8" grpId="0"/>
      <p:bldGraphic spid="12" grpId="0">
        <p:bldAsOne/>
      </p:bldGraphic>
      <p:bldP spid="14" grpId="0"/>
      <p:bldP spid="17" grpId="0"/>
      <p:bldP spid="18" grpId="0"/>
      <p:bldP spid="19" grpId="0"/>
    </p:bldLst>
  </p:timing>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piece of paper&#10;&#10;Description automatically generated with medium confidence">
            <a:extLst>
              <a:ext uri="{FF2B5EF4-FFF2-40B4-BE49-F238E27FC236}">
                <a16:creationId xmlns:a16="http://schemas.microsoft.com/office/drawing/2014/main" id="{B1760B3A-A5F7-DC83-7704-92DD3AB90C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05"/>
          <a:stretch/>
        </p:blipFill>
        <p:spPr>
          <a:xfrm>
            <a:off x="0" y="495300"/>
            <a:ext cx="2650649" cy="390311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9" name="Title 1">
            <a:extLst>
              <a:ext uri="{FF2B5EF4-FFF2-40B4-BE49-F238E27FC236}">
                <a16:creationId xmlns:a16="http://schemas.microsoft.com/office/drawing/2014/main" id="{3F4A5D41-DFCA-D669-5667-86F882BDB1B9}"/>
              </a:ext>
            </a:extLst>
          </p:cNvPr>
          <p:cNvSpPr>
            <a:spLocks noGrp="1"/>
          </p:cNvSpPr>
          <p:nvPr>
            <p:ph type="title"/>
          </p:nvPr>
        </p:nvSpPr>
        <p:spPr>
          <a:xfrm>
            <a:off x="2948050" y="585926"/>
            <a:ext cx="7003817" cy="941019"/>
          </a:xfrm>
        </p:spPr>
        <p:txBody>
          <a:bodyPr vert="horz" lIns="91440" tIns="45720" rIns="91440" bIns="45720" rtlCol="0" anchor="b">
            <a:noAutofit/>
          </a:bodyPr>
          <a:lstStyle/>
          <a:p>
            <a:pPr algn="ctr">
              <a:spcBef>
                <a:spcPct val="0"/>
              </a:spcBef>
            </a:pPr>
            <a:r>
              <a:rPr lang="en-US" sz="3200" kern="1200"/>
              <a:t>CM Implementation for OTP: </a:t>
            </a:r>
            <a:br>
              <a:rPr lang="en-US" sz="3200" kern="1200"/>
            </a:br>
            <a:r>
              <a:rPr lang="en-US" sz="3200" kern="1200"/>
              <a:t>Concerns and Challenges</a:t>
            </a:r>
          </a:p>
        </p:txBody>
      </p:sp>
      <p:sp>
        <p:nvSpPr>
          <p:cNvPr id="10" name="TextBox 9">
            <a:extLst>
              <a:ext uri="{FF2B5EF4-FFF2-40B4-BE49-F238E27FC236}">
                <a16:creationId xmlns:a16="http://schemas.microsoft.com/office/drawing/2014/main" id="{F2E7F938-FF15-2766-5324-CD147F7599E6}"/>
              </a:ext>
            </a:extLst>
          </p:cNvPr>
          <p:cNvSpPr txBox="1"/>
          <p:nvPr/>
        </p:nvSpPr>
        <p:spPr>
          <a:xfrm>
            <a:off x="2984427" y="1888561"/>
            <a:ext cx="9207573" cy="378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1">
                <a:solidFill>
                  <a:srgbClr val="00467F"/>
                </a:solidFill>
              </a:rPr>
              <a:t>Tracking:</a:t>
            </a:r>
            <a:r>
              <a:rPr lang="en-US" sz="2200"/>
              <a:t> Need robust tracking system</a:t>
            </a:r>
          </a:p>
          <a:p>
            <a:pPr marR="0" lvl="0" defTabSz="914400" eaLnBrk="1" fontAlgn="auto" latinLnBrk="0" hangingPunct="1">
              <a:lnSpc>
                <a:spcPct val="100000"/>
              </a:lnSpc>
              <a:spcBef>
                <a:spcPts val="0"/>
              </a:spcBef>
              <a:spcAft>
                <a:spcPts val="0"/>
              </a:spcAft>
              <a:buClrTx/>
              <a:buSzTx/>
              <a:tabLst/>
              <a:defRPr/>
            </a:pPr>
            <a:r>
              <a:rPr lang="en-US" sz="2200"/>
              <a:t>	</a:t>
            </a:r>
            <a:endParaRPr lang="en-US" sz="2200" b="1">
              <a:effectLst/>
              <a:cs typeface="Times New Roman" panose="02020603050405020304" pitchFamily="18" charset="0"/>
            </a:endParaRPr>
          </a:p>
          <a:p>
            <a:endParaRPr lang="en-US" sz="2200">
              <a:effectLst/>
              <a:cs typeface="Times New Roman" panose="02020603050405020304" pitchFamily="18" charset="0"/>
            </a:endParaRPr>
          </a:p>
          <a:p>
            <a:pPr marL="285750" indent="-285750">
              <a:buFont typeface="Arial" panose="020B0604020202020204" pitchFamily="34" charset="0"/>
              <a:buChar char="•"/>
            </a:pPr>
            <a:r>
              <a:rPr lang="en-US" sz="2200" b="1">
                <a:solidFill>
                  <a:srgbClr val="00467F"/>
                </a:solidFill>
                <a:effectLst/>
                <a:cs typeface="Times New Roman"/>
              </a:rPr>
              <a:t>Staff:</a:t>
            </a:r>
            <a:r>
              <a:rPr lang="en-US" sz="2200">
                <a:effectLst/>
                <a:cs typeface="Times New Roman"/>
              </a:rPr>
              <a:t> Need staff to be willing/excited/invested in implementation and maintenance</a:t>
            </a:r>
          </a:p>
          <a:p>
            <a:endParaRPr lang="en-US" sz="2200">
              <a:effectLst/>
              <a:cs typeface="Times New Roman" panose="02020603050405020304" pitchFamily="18" charset="0"/>
            </a:endParaRPr>
          </a:p>
          <a:p>
            <a:endParaRPr lang="en-US" sz="2200">
              <a:cs typeface="Times New Roman" panose="02020603050405020304" pitchFamily="18" charset="0"/>
            </a:endParaRPr>
          </a:p>
          <a:p>
            <a:pPr marL="285750" indent="-285750">
              <a:buFont typeface="Arial" panose="020B0604020202020204" pitchFamily="34" charset="0"/>
              <a:buChar char="•"/>
            </a:pPr>
            <a:r>
              <a:rPr lang="en-US" sz="2200" b="1">
                <a:solidFill>
                  <a:srgbClr val="00467F"/>
                </a:solidFill>
                <a:cs typeface="Times New Roman"/>
              </a:rPr>
              <a:t>Regular check-ins/consultation:</a:t>
            </a:r>
            <a:r>
              <a:rPr lang="en-US" sz="2200">
                <a:cs typeface="Times New Roman"/>
              </a:rPr>
              <a:t> </a:t>
            </a:r>
            <a:endParaRPr lang="en-US" sz="2200">
              <a:cs typeface="Times New Roman" panose="02020603050405020304" pitchFamily="18" charset="0"/>
            </a:endParaRPr>
          </a:p>
          <a:p>
            <a:r>
              <a:rPr lang="en-US" sz="2200">
                <a:cs typeface="Times New Roman" panose="02020603050405020304" pitchFamily="18" charset="0"/>
              </a:rPr>
              <a:t>	E</a:t>
            </a:r>
            <a:r>
              <a:rPr lang="en-US" sz="2200">
                <a:effectLst/>
                <a:cs typeface="Times New Roman" panose="02020603050405020304" pitchFamily="18" charset="0"/>
              </a:rPr>
              <a:t>nsure staff are adhering to the protocol (i.e., maintaining fidelity)</a:t>
            </a:r>
          </a:p>
          <a:p>
            <a:r>
              <a:rPr lang="en-US" sz="2200">
                <a:cs typeface="Times New Roman" panose="02020603050405020304" pitchFamily="18" charset="0"/>
              </a:rPr>
              <a:t>	Adjusting protocol to manage your clinic’s particular dosing procedures</a:t>
            </a:r>
            <a:endParaRPr lang="en-US" sz="2200">
              <a:effectLst/>
              <a:cs typeface="Times New Roman" panose="02020603050405020304" pitchFamily="18" charset="0"/>
            </a:endParaRPr>
          </a:p>
          <a:p>
            <a:endParaRPr lang="en-US" sz="2000">
              <a:effectLst/>
              <a:cs typeface="Times New Roman" panose="02020603050405020304" pitchFamily="18" charset="0"/>
            </a:endParaRPr>
          </a:p>
        </p:txBody>
      </p:sp>
    </p:spTree>
    <p:extLst>
      <p:ext uri="{BB962C8B-B14F-4D97-AF65-F5344CB8AC3E}">
        <p14:creationId xmlns:p14="http://schemas.microsoft.com/office/powerpoint/2010/main" val="34408058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D65B-9B4C-DAB7-1368-4032F9C94230}"/>
              </a:ext>
            </a:extLst>
          </p:cNvPr>
          <p:cNvSpPr>
            <a:spLocks noGrp="1"/>
          </p:cNvSpPr>
          <p:nvPr>
            <p:ph type="title"/>
          </p:nvPr>
        </p:nvSpPr>
        <p:spPr>
          <a:xfrm>
            <a:off x="838200" y="861037"/>
            <a:ext cx="10515600" cy="423780"/>
          </a:xfrm>
        </p:spPr>
        <p:txBody>
          <a:bodyPr>
            <a:normAutofit fontScale="90000"/>
          </a:bodyPr>
          <a:lstStyle/>
          <a:p>
            <a:pPr algn="ctr"/>
            <a:r>
              <a:rPr lang="en-US"/>
              <a:t>Calendar Year 2023 so far….</a:t>
            </a:r>
          </a:p>
        </p:txBody>
      </p:sp>
      <p:graphicFrame>
        <p:nvGraphicFramePr>
          <p:cNvPr id="6" name="Chart 5">
            <a:extLst>
              <a:ext uri="{FF2B5EF4-FFF2-40B4-BE49-F238E27FC236}">
                <a16:creationId xmlns:a16="http://schemas.microsoft.com/office/drawing/2014/main" id="{AB4FB03F-BACC-5BF4-7560-45F1B35AB6C5}"/>
              </a:ext>
            </a:extLst>
          </p:cNvPr>
          <p:cNvGraphicFramePr>
            <a:graphicFrameLocks/>
          </p:cNvGraphicFramePr>
          <p:nvPr>
            <p:extLst>
              <p:ext uri="{D42A27DB-BD31-4B8C-83A1-F6EECF244321}">
                <p14:modId xmlns:p14="http://schemas.microsoft.com/office/powerpoint/2010/main" val="3653819349"/>
              </p:ext>
            </p:extLst>
          </p:nvPr>
        </p:nvGraphicFramePr>
        <p:xfrm>
          <a:off x="140366" y="1623036"/>
          <a:ext cx="5813145" cy="43739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5EBA637-9B12-8E42-97F9-99B9FBA91C49}"/>
              </a:ext>
            </a:extLst>
          </p:cNvPr>
          <p:cNvGraphicFramePr>
            <a:graphicFrameLocks/>
          </p:cNvGraphicFramePr>
          <p:nvPr>
            <p:extLst>
              <p:ext uri="{D42A27DB-BD31-4B8C-83A1-F6EECF244321}">
                <p14:modId xmlns:p14="http://schemas.microsoft.com/office/powerpoint/2010/main" val="2655867218"/>
              </p:ext>
            </p:extLst>
          </p:nvPr>
        </p:nvGraphicFramePr>
        <p:xfrm>
          <a:off x="6418447" y="1703673"/>
          <a:ext cx="4572000" cy="429329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6AC72C3A-47E7-E9B2-60ED-091B23B17C4C}"/>
              </a:ext>
            </a:extLst>
          </p:cNvPr>
          <p:cNvSpPr txBox="1"/>
          <p:nvPr/>
        </p:nvSpPr>
        <p:spPr>
          <a:xfrm>
            <a:off x="3212586" y="4594860"/>
            <a:ext cx="1982262" cy="646327"/>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j-lt"/>
                <a:ea typeface="+mj-ea"/>
                <a:cs typeface="+mj-cs"/>
                <a:sym typeface="Calibri"/>
              </a:rPr>
              <a:t>45% of admissions still enrolled</a:t>
            </a:r>
          </a:p>
        </p:txBody>
      </p:sp>
    </p:spTree>
    <p:extLst>
      <p:ext uri="{BB962C8B-B14F-4D97-AF65-F5344CB8AC3E}">
        <p14:creationId xmlns:p14="http://schemas.microsoft.com/office/powerpoint/2010/main" val="23182668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9" grpId="0">
        <p:bldAsOne/>
      </p:bldGraphic>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DF3D-A195-ED4B-5368-F9E50F72ED60}"/>
              </a:ext>
            </a:extLst>
          </p:cNvPr>
          <p:cNvSpPr>
            <a:spLocks noGrp="1"/>
          </p:cNvSpPr>
          <p:nvPr>
            <p:ph type="title"/>
          </p:nvPr>
        </p:nvSpPr>
        <p:spPr/>
        <p:txBody>
          <a:bodyPr/>
          <a:lstStyle/>
          <a:p>
            <a:r>
              <a:rPr lang="en-US"/>
              <a:t>Case 3 – Specialty Care</a:t>
            </a:r>
          </a:p>
        </p:txBody>
      </p:sp>
      <p:sp>
        <p:nvSpPr>
          <p:cNvPr id="3" name="Text Placeholder 2">
            <a:extLst>
              <a:ext uri="{FF2B5EF4-FFF2-40B4-BE49-F238E27FC236}">
                <a16:creationId xmlns:a16="http://schemas.microsoft.com/office/drawing/2014/main" id="{D1195CDA-9E4C-4BA2-E758-E7B4CA84555A}"/>
              </a:ext>
            </a:extLst>
          </p:cNvPr>
          <p:cNvSpPr>
            <a:spLocks noGrp="1"/>
          </p:cNvSpPr>
          <p:nvPr>
            <p:ph type="body" idx="1"/>
          </p:nvPr>
        </p:nvSpPr>
        <p:spPr>
          <a:xfrm>
            <a:off x="325349" y="1900721"/>
            <a:ext cx="11866651" cy="4613095"/>
          </a:xfrm>
        </p:spPr>
        <p:txBody>
          <a:bodyPr lIns="45718" tIns="45718" rIns="45718" bIns="45718" anchor="t">
            <a:noAutofit/>
          </a:bodyPr>
          <a:lstStyle/>
          <a:p>
            <a:pPr>
              <a:spcAft>
                <a:spcPts val="1200"/>
              </a:spcAft>
            </a:pPr>
            <a:r>
              <a:rPr lang="en-US" sz="2400">
                <a:ea typeface="Calibri" panose="020F0502020204030204" pitchFamily="34" charset="0"/>
              </a:rPr>
              <a:t>You are a provider who has been referred a patient in her mid-forties who has had multiple surgeries postponed due to substance use.</a:t>
            </a:r>
            <a:endParaRPr lang="en-US"/>
          </a:p>
          <a:p>
            <a:pPr>
              <a:spcAft>
                <a:spcPts val="1200"/>
              </a:spcAft>
            </a:pPr>
            <a:r>
              <a:rPr lang="en-US" sz="2400">
                <a:ea typeface="Calibri" panose="020F0502020204030204" pitchFamily="34" charset="0"/>
              </a:rPr>
              <a:t>She has a history of bipolar disorder, cocaine use disorder, alcohol use disorder, and PTSD. She is actively using cocaine and has attempted to abstain unsuccessfully. </a:t>
            </a:r>
          </a:p>
          <a:p>
            <a:pPr>
              <a:spcAft>
                <a:spcPts val="1800"/>
              </a:spcAft>
            </a:pPr>
            <a:r>
              <a:rPr lang="en-US" sz="2400">
                <a:ea typeface="Calibri" panose="020F0502020204030204" pitchFamily="34" charset="0"/>
              </a:rPr>
              <a:t>The patient also has severe orthopedic and dental co-morbidities (with concomitant pain and loss of function) and cocaine use has resulted in postponement of orthodontic and orthopedic surgeries as providers have requested a minimum of 90 days of abstinence. </a:t>
            </a:r>
          </a:p>
          <a:p>
            <a:r>
              <a:rPr lang="en-US" sz="2400" b="1">
                <a:solidFill>
                  <a:srgbClr val="002060"/>
                </a:solidFill>
              </a:rPr>
              <a:t>How would you design a CM program to support patients towards abstinence in order to be eligible for surgery?</a:t>
            </a:r>
          </a:p>
        </p:txBody>
      </p:sp>
    </p:spTree>
    <p:extLst>
      <p:ext uri="{BB962C8B-B14F-4D97-AF65-F5344CB8AC3E}">
        <p14:creationId xmlns:p14="http://schemas.microsoft.com/office/powerpoint/2010/main" val="105222358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C0D3B3-67B2-0A95-8888-5525D26CD49C}"/>
              </a:ext>
            </a:extLst>
          </p:cNvPr>
          <p:cNvSpPr>
            <a:spLocks noGrp="1"/>
          </p:cNvSpPr>
          <p:nvPr>
            <p:ph type="body" idx="1"/>
          </p:nvPr>
        </p:nvSpPr>
        <p:spPr>
          <a:xfrm>
            <a:off x="575173" y="2097000"/>
            <a:ext cx="11048999" cy="2658932"/>
          </a:xfrm>
        </p:spPr>
        <p:txBody>
          <a:bodyPr lIns="45718" tIns="45718" rIns="45718" bIns="45718" anchor="t">
            <a:normAutofit/>
          </a:bodyPr>
          <a:lstStyle/>
          <a:p>
            <a:pPr marL="514350" marR="0" lvl="0" indent="-514350" algn="l" defTabSz="914400" rtl="0" eaLnBrk="1" fontAlgn="auto" latinLnBrk="0" hangingPunct="1">
              <a:lnSpc>
                <a:spcPct val="90000"/>
              </a:lnSpc>
              <a:spcBef>
                <a:spcPts val="1000"/>
              </a:spcBef>
              <a:spcAft>
                <a:spcPts val="1200"/>
              </a:spcAft>
              <a:buClr>
                <a:srgbClr val="0194D3"/>
              </a:buClr>
              <a:buSzPct val="100000"/>
              <a:buFont typeface="+mj-lt"/>
              <a:buAutoNum type="arabicPeriod"/>
              <a:tabLst/>
              <a:defRPr/>
            </a:pPr>
            <a:r>
              <a:rPr kumimoji="0" lang="en-US" sz="2800" b="0" i="0" u="none" strike="noStrike" kern="0" cap="none" spc="0" normalizeH="0" baseline="0" noProof="0">
                <a:ln>
                  <a:noFill/>
                </a:ln>
                <a:solidFill>
                  <a:srgbClr val="262626"/>
                </a:solidFill>
                <a:effectLst/>
                <a:uLnTx/>
                <a:uFillTx/>
                <a:latin typeface="Calibri"/>
                <a:cs typeface="Calibri"/>
                <a:sym typeface="Calibri"/>
              </a:rPr>
              <a:t>Behavior: </a:t>
            </a:r>
            <a:r>
              <a:rPr lang="en-US" sz="2800">
                <a:latin typeface="Calibri"/>
                <a:cs typeface="Calibri"/>
              </a:rPr>
              <a:t>__________</a:t>
            </a:r>
            <a:endParaRPr lang="en-US"/>
          </a:p>
          <a:p>
            <a:pPr marL="514350" marR="0" lvl="0" indent="-514350" algn="l" defTabSz="914400" rtl="0" eaLnBrk="1" fontAlgn="auto" latinLnBrk="0" hangingPunct="1">
              <a:lnSpc>
                <a:spcPct val="90000"/>
              </a:lnSpc>
              <a:spcBef>
                <a:spcPts val="1000"/>
              </a:spcBef>
              <a:spcAft>
                <a:spcPts val="1200"/>
              </a:spcAft>
              <a:buClr>
                <a:srgbClr val="0194D3"/>
              </a:buClr>
              <a:buSzPct val="100000"/>
              <a:buFont typeface="+mj-lt"/>
              <a:buAutoNum type="arabicPeriod"/>
              <a:tabLst/>
              <a:defRPr/>
            </a:pPr>
            <a:r>
              <a:rPr lang="en-US" sz="2800">
                <a:latin typeface="Calibri"/>
                <a:cs typeface="Calibri"/>
              </a:rPr>
              <a:t>P</a:t>
            </a:r>
            <a:r>
              <a:rPr kumimoji="0" lang="en-US" sz="2800" b="0" i="0" u="none" strike="noStrike" kern="0" cap="none" spc="0" normalizeH="0" baseline="0" noProof="0" err="1">
                <a:ln>
                  <a:noFill/>
                </a:ln>
                <a:solidFill>
                  <a:srgbClr val="262626"/>
                </a:solidFill>
                <a:effectLst/>
                <a:uLnTx/>
                <a:uFillTx/>
                <a:latin typeface="Calibri"/>
                <a:cs typeface="Calibri"/>
                <a:sym typeface="Calibri"/>
              </a:rPr>
              <a:t>rotocol</a:t>
            </a:r>
            <a:r>
              <a:rPr kumimoji="0" lang="en-US" sz="2800" b="0" i="0" u="none" strike="noStrike" kern="0" cap="none" spc="0" normalizeH="0" baseline="0" noProof="0">
                <a:ln>
                  <a:noFill/>
                </a:ln>
                <a:solidFill>
                  <a:srgbClr val="262626"/>
                </a:solidFill>
                <a:effectLst/>
                <a:uLnTx/>
                <a:uFillTx/>
                <a:latin typeface="Calibri"/>
                <a:cs typeface="Calibri"/>
                <a:sym typeface="Calibri"/>
              </a:rPr>
              <a:t> (voucher vs. prize): ______</a:t>
            </a:r>
            <a:endParaRPr lang="en-US" sz="2800" b="0" i="0" u="none" strike="noStrike" kern="0" cap="none" spc="0" normalizeH="0" baseline="0" noProof="0">
              <a:ln>
                <a:noFill/>
              </a:ln>
              <a:solidFill>
                <a:srgbClr val="262626"/>
              </a:solidFill>
              <a:effectLst/>
              <a:uLnTx/>
              <a:uFillTx/>
              <a:latin typeface="Calibri"/>
              <a:cs typeface="Calibri"/>
            </a:endParaRPr>
          </a:p>
          <a:p>
            <a:pPr marL="514350" marR="0" lvl="0" indent="-514350" algn="l" defTabSz="914400" rtl="0" eaLnBrk="1" fontAlgn="auto" latinLnBrk="0" hangingPunct="1">
              <a:lnSpc>
                <a:spcPct val="90000"/>
              </a:lnSpc>
              <a:spcBef>
                <a:spcPts val="1000"/>
              </a:spcBef>
              <a:spcAft>
                <a:spcPts val="1200"/>
              </a:spcAft>
              <a:buClr>
                <a:srgbClr val="0194D3"/>
              </a:buClr>
              <a:buSzPct val="100000"/>
              <a:buFont typeface="+mj-lt"/>
              <a:buAutoNum type="arabicPeriod"/>
              <a:tabLst/>
              <a:defRPr/>
            </a:pPr>
            <a:r>
              <a:rPr lang="en-US" sz="2800">
                <a:latin typeface="Calibri"/>
                <a:cs typeface="Calibri"/>
              </a:rPr>
              <a:t>R</a:t>
            </a:r>
            <a:r>
              <a:rPr kumimoji="0" lang="en-US" sz="2800" b="0" i="0" u="none" strike="noStrike" kern="0" cap="none" spc="0" normalizeH="0" baseline="0" noProof="0" err="1">
                <a:ln>
                  <a:noFill/>
                </a:ln>
                <a:solidFill>
                  <a:srgbClr val="262626"/>
                </a:solidFill>
                <a:effectLst/>
                <a:uLnTx/>
                <a:uFillTx/>
                <a:latin typeface="Calibri"/>
                <a:cs typeface="Calibri"/>
                <a:sym typeface="Calibri"/>
              </a:rPr>
              <a:t>eward</a:t>
            </a:r>
            <a:r>
              <a:rPr kumimoji="0" lang="en-US" sz="2800" b="0" i="0" u="none" strike="noStrike" kern="0" cap="none" spc="0" normalizeH="0" baseline="0" noProof="0">
                <a:ln>
                  <a:noFill/>
                </a:ln>
                <a:solidFill>
                  <a:srgbClr val="262626"/>
                </a:solidFill>
                <a:effectLst/>
                <a:uLnTx/>
                <a:uFillTx/>
                <a:latin typeface="Calibri"/>
                <a:cs typeface="Calibri"/>
                <a:sym typeface="Calibri"/>
              </a:rPr>
              <a:t> (merchandise/gift cards/clinic privileges): ________</a:t>
            </a:r>
            <a:endParaRPr lang="en-US" sz="2800" b="0" i="0" u="none" strike="noStrike" kern="0" cap="none" spc="0" normalizeH="0" baseline="0" noProof="0">
              <a:ln>
                <a:noFill/>
              </a:ln>
              <a:solidFill>
                <a:srgbClr val="262626"/>
              </a:solidFill>
              <a:effectLst/>
              <a:uLnTx/>
              <a:uFillTx/>
              <a:latin typeface="Calibri"/>
              <a:cs typeface="Calibri"/>
            </a:endParaRPr>
          </a:p>
          <a:p>
            <a:pPr marL="514350" indent="-514350">
              <a:buFont typeface="+mj-lt"/>
              <a:buAutoNum type="arabicPeriod"/>
              <a:defRPr/>
            </a:pPr>
            <a:r>
              <a:rPr kumimoji="0" lang="en-US" sz="2800" b="0" i="0" u="none" strike="noStrike" kern="0" cap="none" spc="0" normalizeH="0" baseline="0" noProof="0">
                <a:ln>
                  <a:noFill/>
                </a:ln>
                <a:solidFill>
                  <a:srgbClr val="262626"/>
                </a:solidFill>
                <a:effectLst/>
                <a:uLnTx/>
                <a:uFillTx/>
                <a:latin typeface="Calibri"/>
                <a:cs typeface="Calibri"/>
                <a:sym typeface="Calibri"/>
              </a:rPr>
              <a:t>Implementation</a:t>
            </a:r>
            <a:r>
              <a:rPr lang="en-US" sz="2800">
                <a:latin typeface="Calibri"/>
                <a:cs typeface="Calibri"/>
              </a:rPr>
              <a:t> </a:t>
            </a:r>
            <a:r>
              <a:rPr kumimoji="0" lang="en-US" sz="2800" b="0" i="0" u="none" strike="noStrike" kern="0" cap="none" spc="0" normalizeH="0" baseline="0" noProof="0">
                <a:ln>
                  <a:noFill/>
                </a:ln>
                <a:solidFill>
                  <a:srgbClr val="262626"/>
                </a:solidFill>
                <a:effectLst/>
                <a:uLnTx/>
                <a:uFillTx/>
                <a:latin typeface="Calibri"/>
                <a:cs typeface="Calibri"/>
                <a:sym typeface="Calibri"/>
              </a:rPr>
              <a:t> concerns: ________</a:t>
            </a:r>
            <a:endParaRPr lang="en-US" sz="2800"/>
          </a:p>
        </p:txBody>
      </p:sp>
      <p:sp>
        <p:nvSpPr>
          <p:cNvPr id="4" name="TextBox 3">
            <a:extLst>
              <a:ext uri="{FF2B5EF4-FFF2-40B4-BE49-F238E27FC236}">
                <a16:creationId xmlns:a16="http://schemas.microsoft.com/office/drawing/2014/main" id="{2FCD0DD9-B07B-2B7C-5ED8-5262549E2EE9}"/>
              </a:ext>
            </a:extLst>
          </p:cNvPr>
          <p:cNvSpPr txBox="1"/>
          <p:nvPr/>
        </p:nvSpPr>
        <p:spPr>
          <a:xfrm>
            <a:off x="635755" y="699492"/>
            <a:ext cx="10921429"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indent="0">
              <a:buNone/>
            </a:pPr>
            <a:r>
              <a:rPr lang="en-US" sz="2800" b="1">
                <a:solidFill>
                  <a:srgbClr val="00467F"/>
                </a:solidFill>
              </a:rPr>
              <a:t>How would you design a CM program to support patients towards abstinence in order to be eligible for surgery?</a:t>
            </a:r>
          </a:p>
        </p:txBody>
      </p:sp>
    </p:spTree>
    <p:extLst>
      <p:ext uri="{BB962C8B-B14F-4D97-AF65-F5344CB8AC3E}">
        <p14:creationId xmlns:p14="http://schemas.microsoft.com/office/powerpoint/2010/main" val="365837357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C0D3B3-67B2-0A95-8888-5525D26CD49C}"/>
              </a:ext>
            </a:extLst>
          </p:cNvPr>
          <p:cNvSpPr>
            <a:spLocks noGrp="1"/>
          </p:cNvSpPr>
          <p:nvPr>
            <p:ph type="body" idx="1"/>
          </p:nvPr>
        </p:nvSpPr>
        <p:spPr>
          <a:xfrm>
            <a:off x="441195" y="1912780"/>
            <a:ext cx="11316955" cy="3672140"/>
          </a:xfrm>
        </p:spPr>
        <p:txBody>
          <a:bodyPr lIns="45718" tIns="45718" rIns="45718" bIns="45718" anchor="t">
            <a:normAutofit fontScale="85000" lnSpcReduction="10000"/>
          </a:bodyPr>
          <a:lstStyle/>
          <a:p>
            <a:pPr marL="514350" indent="-514350">
              <a:spcAft>
                <a:spcPts val="1200"/>
              </a:spcAft>
              <a:buFont typeface="+mj-lt"/>
              <a:buAutoNum type="arabicPeriod"/>
              <a:defRPr/>
            </a:pPr>
            <a:r>
              <a:rPr kumimoji="0" lang="en-US" sz="2800" b="1" i="0" u="none" strike="noStrike" kern="0" cap="none" spc="0" normalizeH="0" baseline="0" noProof="0">
                <a:ln>
                  <a:noFill/>
                </a:ln>
                <a:solidFill>
                  <a:srgbClr val="00467F"/>
                </a:solidFill>
                <a:effectLst/>
                <a:uLnTx/>
                <a:uFillTx/>
                <a:latin typeface="Calibri"/>
                <a:cs typeface="Calibri"/>
                <a:sym typeface="Calibri"/>
              </a:rPr>
              <a:t>Behavior:</a:t>
            </a:r>
            <a:r>
              <a:rPr kumimoji="0" lang="en-US" sz="2800" b="0" i="0" u="none" strike="noStrike" kern="0" cap="none" spc="0" normalizeH="0" baseline="0" noProof="0">
                <a:ln>
                  <a:noFill/>
                </a:ln>
                <a:solidFill>
                  <a:srgbClr val="262626"/>
                </a:solidFill>
                <a:effectLst/>
                <a:uLnTx/>
                <a:uFillTx/>
                <a:latin typeface="Calibri"/>
                <a:cs typeface="Calibri"/>
                <a:sym typeface="Calibri"/>
              </a:rPr>
              <a:t> </a:t>
            </a:r>
            <a:r>
              <a:rPr lang="en-US" sz="2800">
                <a:solidFill>
                  <a:srgbClr val="FF0000"/>
                </a:solidFill>
                <a:latin typeface="Calibri"/>
                <a:cs typeface="Calibri"/>
              </a:rPr>
              <a:t>Abstinence from Stimulants</a:t>
            </a:r>
            <a:endParaRPr lang="en-US" sz="2800"/>
          </a:p>
          <a:p>
            <a:pPr marL="514350" indent="-514350">
              <a:spcAft>
                <a:spcPts val="1200"/>
              </a:spcAft>
              <a:buFont typeface="+mj-lt"/>
              <a:buAutoNum type="arabicPeriod"/>
              <a:defRPr/>
            </a:pPr>
            <a:r>
              <a:rPr lang="en-US" sz="2800" b="1">
                <a:solidFill>
                  <a:srgbClr val="00467F"/>
                </a:solidFill>
                <a:latin typeface="Calibri"/>
                <a:cs typeface="Calibri"/>
              </a:rPr>
              <a:t>Protocol</a:t>
            </a:r>
            <a:r>
              <a:rPr kumimoji="0" lang="en-US" sz="2800" b="1" i="0" u="none" strike="noStrike" kern="0" cap="none" spc="0" normalizeH="0" baseline="0" noProof="0">
                <a:ln>
                  <a:noFill/>
                </a:ln>
                <a:solidFill>
                  <a:srgbClr val="00467F"/>
                </a:solidFill>
                <a:effectLst/>
                <a:uLnTx/>
                <a:uFillTx/>
                <a:latin typeface="Calibri"/>
                <a:cs typeface="Calibri"/>
                <a:sym typeface="Calibri"/>
              </a:rPr>
              <a:t> (voucher vs. prize):</a:t>
            </a:r>
            <a:r>
              <a:rPr kumimoji="0" lang="en-US" sz="2800" b="0" i="0" u="none" strike="noStrike" kern="0" cap="none" spc="0" normalizeH="0" baseline="0" noProof="0">
                <a:ln>
                  <a:noFill/>
                </a:ln>
                <a:solidFill>
                  <a:srgbClr val="262626"/>
                </a:solidFill>
                <a:effectLst/>
                <a:uLnTx/>
                <a:uFillTx/>
                <a:latin typeface="Calibri"/>
                <a:cs typeface="Calibri"/>
                <a:sym typeface="Calibri"/>
              </a:rPr>
              <a:t> </a:t>
            </a:r>
            <a:r>
              <a:rPr lang="en-US" sz="2800">
                <a:solidFill>
                  <a:srgbClr val="FF0000"/>
                </a:solidFill>
                <a:latin typeface="Calibri"/>
                <a:cs typeface="Calibri"/>
              </a:rPr>
              <a:t>Either would be appropriate; VA largely uses Prize</a:t>
            </a:r>
            <a:endParaRPr lang="en-US" sz="2800" b="0" i="0" u="none" strike="noStrike" kern="0" cap="none" spc="0" normalizeH="0" baseline="0" noProof="0">
              <a:ln>
                <a:noFill/>
              </a:ln>
              <a:solidFill>
                <a:srgbClr val="FF0000"/>
              </a:solidFill>
              <a:effectLst/>
              <a:uLnTx/>
              <a:uFillTx/>
              <a:latin typeface="Calibri"/>
              <a:cs typeface="Calibri"/>
            </a:endParaRPr>
          </a:p>
          <a:p>
            <a:pPr marL="514350" indent="-514350">
              <a:spcAft>
                <a:spcPts val="1200"/>
              </a:spcAft>
              <a:buAutoNum type="arabicPeriod"/>
              <a:defRPr/>
            </a:pPr>
            <a:r>
              <a:rPr lang="en-US" sz="2800" b="1">
                <a:solidFill>
                  <a:srgbClr val="00467F"/>
                </a:solidFill>
                <a:latin typeface="Calibri"/>
                <a:cs typeface="Calibri"/>
              </a:rPr>
              <a:t>R</a:t>
            </a:r>
            <a:r>
              <a:rPr kumimoji="0" lang="en-US" sz="2800" b="1" i="0" u="none" strike="noStrike" kern="0" cap="none" spc="0" normalizeH="0" baseline="0" noProof="0">
                <a:ln>
                  <a:noFill/>
                </a:ln>
                <a:solidFill>
                  <a:srgbClr val="00467F"/>
                </a:solidFill>
                <a:effectLst/>
                <a:uLnTx/>
                <a:uFillTx/>
                <a:latin typeface="Calibri"/>
                <a:cs typeface="Calibri"/>
                <a:sym typeface="Calibri"/>
              </a:rPr>
              <a:t>eward (merchandise/gift cards/clinic privileges):</a:t>
            </a:r>
            <a:r>
              <a:rPr kumimoji="0" lang="en-US" sz="2800" b="0" i="0" u="none" strike="noStrike" kern="0" cap="none" spc="0" normalizeH="0" baseline="0" noProof="0">
                <a:ln>
                  <a:noFill/>
                </a:ln>
                <a:solidFill>
                  <a:srgbClr val="262626"/>
                </a:solidFill>
                <a:effectLst/>
                <a:uLnTx/>
                <a:uFillTx/>
                <a:latin typeface="Calibri"/>
                <a:cs typeface="Calibri"/>
                <a:sym typeface="Calibri"/>
              </a:rPr>
              <a:t> </a:t>
            </a:r>
            <a:r>
              <a:rPr lang="en-US" sz="2800">
                <a:solidFill>
                  <a:srgbClr val="FF0000"/>
                </a:solidFill>
                <a:latin typeface="Calibri"/>
                <a:cs typeface="Calibri"/>
              </a:rPr>
              <a:t>Veterans Canteen Service Coupons</a:t>
            </a:r>
            <a:endParaRPr lang="en-US" sz="2800" b="0" i="0" u="none" strike="noStrike" kern="0" cap="none" spc="0" normalizeH="0" baseline="0" noProof="0">
              <a:ln>
                <a:noFill/>
              </a:ln>
              <a:solidFill>
                <a:srgbClr val="FF0000"/>
              </a:solidFill>
              <a:effectLst/>
              <a:uLnTx/>
              <a:uFillTx/>
              <a:latin typeface="Calibri"/>
              <a:cs typeface="Calibri"/>
            </a:endParaRPr>
          </a:p>
          <a:p>
            <a:pPr marL="514350" indent="-514350">
              <a:buFont typeface="+mj-lt"/>
              <a:buAutoNum type="arabicPeriod"/>
              <a:defRPr/>
            </a:pPr>
            <a:r>
              <a:rPr kumimoji="0" lang="en-US" sz="2800" b="1" i="0" u="none" strike="noStrike" kern="0" cap="none" spc="0" normalizeH="0" baseline="0" noProof="0">
                <a:ln>
                  <a:noFill/>
                </a:ln>
                <a:solidFill>
                  <a:srgbClr val="00467F"/>
                </a:solidFill>
                <a:effectLst/>
                <a:uLnTx/>
                <a:uFillTx/>
                <a:latin typeface="Calibri"/>
                <a:cs typeface="Calibri"/>
                <a:sym typeface="Calibri"/>
              </a:rPr>
              <a:t>Implementation</a:t>
            </a:r>
            <a:r>
              <a:rPr lang="en-US" sz="2800" b="1">
                <a:solidFill>
                  <a:srgbClr val="00467F"/>
                </a:solidFill>
                <a:latin typeface="Calibri"/>
                <a:cs typeface="Calibri"/>
              </a:rPr>
              <a:t> </a:t>
            </a:r>
            <a:r>
              <a:rPr kumimoji="0" lang="en-US" sz="2800" b="1" i="0" u="none" strike="noStrike" kern="0" cap="none" spc="0" normalizeH="0" baseline="0" noProof="0">
                <a:ln>
                  <a:noFill/>
                </a:ln>
                <a:solidFill>
                  <a:srgbClr val="00467F"/>
                </a:solidFill>
                <a:effectLst/>
                <a:uLnTx/>
                <a:uFillTx/>
                <a:latin typeface="Calibri"/>
                <a:cs typeface="Calibri"/>
                <a:sym typeface="Calibri"/>
              </a:rPr>
              <a:t> concerns:</a:t>
            </a:r>
            <a:r>
              <a:rPr lang="en-US" sz="2800" b="1">
                <a:solidFill>
                  <a:srgbClr val="00467F"/>
                </a:solidFill>
                <a:latin typeface="Calibri"/>
                <a:cs typeface="Calibri"/>
              </a:rPr>
              <a:t> </a:t>
            </a:r>
            <a:endParaRPr lang="en-US" sz="2800" b="1">
              <a:solidFill>
                <a:srgbClr val="FF0000"/>
              </a:solidFill>
              <a:latin typeface="Calibri"/>
              <a:cs typeface="Calibri"/>
            </a:endParaRPr>
          </a:p>
          <a:p>
            <a:pPr marL="939800" lvl="1" indent="-457200">
              <a:defRPr/>
            </a:pPr>
            <a:r>
              <a:rPr lang="en-US" sz="2800">
                <a:solidFill>
                  <a:srgbClr val="FF0000"/>
                </a:solidFill>
                <a:latin typeface="Calibri"/>
                <a:cs typeface="Calibri"/>
              </a:rPr>
              <a:t>Need to determine requisite period of pre-operative abstinence to qualify for the surgery.</a:t>
            </a:r>
          </a:p>
          <a:p>
            <a:pPr marL="939800" lvl="1" indent="-457200">
              <a:defRPr/>
            </a:pPr>
            <a:r>
              <a:rPr lang="en-US" sz="2800">
                <a:solidFill>
                  <a:srgbClr val="FF0000"/>
                </a:solidFill>
                <a:latin typeface="Calibri"/>
                <a:cs typeface="Calibri"/>
              </a:rPr>
              <a:t>What happens with CM during the inpatient surgical stay?</a:t>
            </a:r>
          </a:p>
          <a:p>
            <a:pPr marL="939800" lvl="1" indent="-457200">
              <a:defRPr/>
            </a:pPr>
            <a:r>
              <a:rPr lang="en-US" sz="2800">
                <a:solidFill>
                  <a:srgbClr val="FF0000"/>
                </a:solidFill>
                <a:latin typeface="Calibri"/>
                <a:cs typeface="Calibri"/>
              </a:rPr>
              <a:t>Need to promote continuity of abstinence post-operatively.</a:t>
            </a:r>
            <a:endParaRPr lang="en-US" sz="2800">
              <a:solidFill>
                <a:srgbClr val="FF0000"/>
              </a:solidFill>
            </a:endParaRPr>
          </a:p>
        </p:txBody>
      </p:sp>
      <p:sp>
        <p:nvSpPr>
          <p:cNvPr id="4" name="TextBox 3">
            <a:extLst>
              <a:ext uri="{FF2B5EF4-FFF2-40B4-BE49-F238E27FC236}">
                <a16:creationId xmlns:a16="http://schemas.microsoft.com/office/drawing/2014/main" id="{2FCD0DD9-B07B-2B7C-5ED8-5262549E2EE9}"/>
              </a:ext>
            </a:extLst>
          </p:cNvPr>
          <p:cNvSpPr txBox="1"/>
          <p:nvPr/>
        </p:nvSpPr>
        <p:spPr>
          <a:xfrm>
            <a:off x="635755" y="699492"/>
            <a:ext cx="10921429"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indent="0">
              <a:buNone/>
            </a:pPr>
            <a:r>
              <a:rPr lang="en-US" sz="2800" b="1">
                <a:solidFill>
                  <a:srgbClr val="00467F"/>
                </a:solidFill>
              </a:rPr>
              <a:t>How would you design a CM program to support patients towards abstinence in order to be eligible for surgery?</a:t>
            </a:r>
          </a:p>
        </p:txBody>
      </p:sp>
    </p:spTree>
    <p:extLst>
      <p:ext uri="{BB962C8B-B14F-4D97-AF65-F5344CB8AC3E}">
        <p14:creationId xmlns:p14="http://schemas.microsoft.com/office/powerpoint/2010/main" val="82402093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DA24F89-C352-73F5-7C54-AEF2B9FB2DA5}"/>
              </a:ext>
            </a:extLst>
          </p:cNvPr>
          <p:cNvSpPr>
            <a:spLocks noGrp="1"/>
          </p:cNvSpPr>
          <p:nvPr>
            <p:ph type="title"/>
          </p:nvPr>
        </p:nvSpPr>
        <p:spPr>
          <a:xfrm>
            <a:off x="838200" y="532598"/>
            <a:ext cx="10515600" cy="1325563"/>
          </a:xfrm>
        </p:spPr>
        <p:txBody>
          <a:bodyPr/>
          <a:lstStyle/>
          <a:p>
            <a:r>
              <a:rPr lang="en-US"/>
              <a:t>Pre-Operative (Pre-Op) CM: Rationale</a:t>
            </a:r>
          </a:p>
        </p:txBody>
      </p:sp>
      <p:sp>
        <p:nvSpPr>
          <p:cNvPr id="7" name="Content Placeholder 2">
            <a:extLst>
              <a:ext uri="{FF2B5EF4-FFF2-40B4-BE49-F238E27FC236}">
                <a16:creationId xmlns:a16="http://schemas.microsoft.com/office/drawing/2014/main" id="{2203A8BF-2CFD-059C-2841-A6A6F3D07AAE}"/>
              </a:ext>
            </a:extLst>
          </p:cNvPr>
          <p:cNvSpPr txBox="1">
            <a:spLocks/>
          </p:cNvSpPr>
          <p:nvPr/>
        </p:nvSpPr>
        <p:spPr>
          <a:xfrm>
            <a:off x="838200" y="2037694"/>
            <a:ext cx="10515600" cy="2777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ormAutofit/>
          </a:bodyPr>
          <a:lstStyle>
            <a:lvl1pPr marL="228600" marR="0" indent="-2286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1pPr>
            <a:lvl2pPr marL="7112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2pPr>
            <a:lvl3pPr marL="1200150" marR="0" indent="-28575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3pPr>
            <a:lvl4pPr marL="1698169" marR="0" indent="-326569"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4pPr>
            <a:lvl5pPr marL="2209800" marR="0" indent="-381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a:lstStyle>
          <a:p>
            <a:pPr hangingPunct="1">
              <a:spcAft>
                <a:spcPts val="1800"/>
              </a:spcAft>
            </a:pPr>
            <a:r>
              <a:rPr lang="en-US" sz="2800"/>
              <a:t>Patients who do not want to enroll in SUD specialty care but need to maintain abstinence to qualify for surgery.</a:t>
            </a:r>
            <a:endParaRPr lang="en-US"/>
          </a:p>
          <a:p>
            <a:pPr hangingPunct="1">
              <a:spcAft>
                <a:spcPts val="1800"/>
              </a:spcAft>
            </a:pPr>
            <a:r>
              <a:rPr lang="en-US" sz="2800"/>
              <a:t>Pre-Op CM can be offered as a stand-alone service.</a:t>
            </a:r>
          </a:p>
          <a:p>
            <a:pPr hangingPunct="1">
              <a:spcAft>
                <a:spcPts val="1800"/>
              </a:spcAft>
            </a:pPr>
            <a:r>
              <a:rPr lang="en-US" sz="2800"/>
              <a:t>Helps patients qualify for surgery and may help support abstinence during the post-operative period.</a:t>
            </a:r>
          </a:p>
        </p:txBody>
      </p:sp>
    </p:spTree>
    <p:extLst>
      <p:ext uri="{BB962C8B-B14F-4D97-AF65-F5344CB8AC3E}">
        <p14:creationId xmlns:p14="http://schemas.microsoft.com/office/powerpoint/2010/main" val="42448465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44D53D-86F4-1D97-8C13-056159AC2046}"/>
              </a:ext>
            </a:extLst>
          </p:cNvPr>
          <p:cNvSpPr>
            <a:spLocks noGrp="1"/>
          </p:cNvSpPr>
          <p:nvPr>
            <p:ph type="title"/>
          </p:nvPr>
        </p:nvSpPr>
        <p:spPr>
          <a:xfrm>
            <a:off x="838200" y="365125"/>
            <a:ext cx="10515600" cy="1325563"/>
          </a:xfrm>
        </p:spPr>
        <p:txBody>
          <a:bodyPr/>
          <a:lstStyle/>
          <a:p>
            <a:r>
              <a:rPr lang="en-US"/>
              <a:t>Pre-Op CM: Procedures</a:t>
            </a:r>
          </a:p>
        </p:txBody>
      </p:sp>
      <p:sp>
        <p:nvSpPr>
          <p:cNvPr id="5" name="Content Placeholder 2">
            <a:extLst>
              <a:ext uri="{FF2B5EF4-FFF2-40B4-BE49-F238E27FC236}">
                <a16:creationId xmlns:a16="http://schemas.microsoft.com/office/drawing/2014/main" id="{F931DE46-5C06-067C-098D-7E994F81EC09}"/>
              </a:ext>
            </a:extLst>
          </p:cNvPr>
          <p:cNvSpPr txBox="1">
            <a:spLocks/>
          </p:cNvSpPr>
          <p:nvPr/>
        </p:nvSpPr>
        <p:spPr>
          <a:xfrm>
            <a:off x="838200" y="1690688"/>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ormAutofit lnSpcReduction="10000"/>
          </a:bodyPr>
          <a:lstStyle>
            <a:lvl1pPr marL="228600" marR="0" indent="-2286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1pPr>
            <a:lvl2pPr marL="7112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2pPr>
            <a:lvl3pPr marL="1200150" marR="0" indent="-28575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3pPr>
            <a:lvl4pPr marL="1698169" marR="0" indent="-326569"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4pPr>
            <a:lvl5pPr marL="2209800" marR="0" indent="-381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a:lstStyle>
          <a:p>
            <a:pPr hangingPunct="1">
              <a:spcAft>
                <a:spcPts val="600"/>
              </a:spcAft>
            </a:pPr>
            <a:r>
              <a:rPr lang="en-US" sz="2800"/>
              <a:t>Surgeons and anesthesiologists can identify and refer patients whose surgeries have been cancelled or may be cancelled due to ongoing substance use.</a:t>
            </a:r>
            <a:endParaRPr lang="en-US"/>
          </a:p>
          <a:p>
            <a:pPr lvl="1" hangingPunct="1">
              <a:spcAft>
                <a:spcPts val="600"/>
              </a:spcAft>
            </a:pPr>
            <a:r>
              <a:rPr lang="en-US" sz="2800"/>
              <a:t>The surgical team recommends a duration of abstinence for each patient as a prerequisite for undergoing surgery or anesthesia. </a:t>
            </a:r>
          </a:p>
          <a:p>
            <a:pPr hangingPunct="1">
              <a:spcAft>
                <a:spcPts val="600"/>
              </a:spcAft>
            </a:pPr>
            <a:r>
              <a:rPr lang="en-US" sz="2800"/>
              <a:t>CM is delivered until the pre-op abstinence criterion is met or 12 weeks of CM elapses.</a:t>
            </a:r>
          </a:p>
          <a:p>
            <a:pPr hangingPunct="1">
              <a:spcAft>
                <a:spcPts val="600"/>
              </a:spcAft>
            </a:pPr>
            <a:r>
              <a:rPr lang="en-US" sz="2800"/>
              <a:t>CM resumes upon the patient’s discharge from the inpatient surgery stay.</a:t>
            </a:r>
          </a:p>
          <a:p>
            <a:pPr hangingPunct="1">
              <a:spcAft>
                <a:spcPts val="600"/>
              </a:spcAft>
            </a:pPr>
            <a:r>
              <a:rPr lang="en-US" sz="2800"/>
              <a:t>12-week CM period pauses during inpatient stay.</a:t>
            </a:r>
          </a:p>
        </p:txBody>
      </p:sp>
    </p:spTree>
    <p:extLst>
      <p:ext uri="{BB962C8B-B14F-4D97-AF65-F5344CB8AC3E}">
        <p14:creationId xmlns:p14="http://schemas.microsoft.com/office/powerpoint/2010/main" val="37479979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91B0-050D-0E4F-17E2-85ACECC8D1A0}"/>
              </a:ext>
            </a:extLst>
          </p:cNvPr>
          <p:cNvSpPr>
            <a:spLocks noGrp="1"/>
          </p:cNvSpPr>
          <p:nvPr>
            <p:ph type="title"/>
          </p:nvPr>
        </p:nvSpPr>
        <p:spPr/>
        <p:txBody>
          <a:bodyPr/>
          <a:lstStyle/>
          <a:p>
            <a:r>
              <a:rPr lang="en-US">
                <a:latin typeface="Georgia"/>
              </a:rPr>
              <a:t>Disclosures	</a:t>
            </a:r>
          </a:p>
        </p:txBody>
      </p:sp>
      <p:sp>
        <p:nvSpPr>
          <p:cNvPr id="3" name="Text Placeholder 2">
            <a:extLst>
              <a:ext uri="{FF2B5EF4-FFF2-40B4-BE49-F238E27FC236}">
                <a16:creationId xmlns:a16="http://schemas.microsoft.com/office/drawing/2014/main" id="{63252F4C-F1FC-2012-576F-9C663F154996}"/>
              </a:ext>
            </a:extLst>
          </p:cNvPr>
          <p:cNvSpPr>
            <a:spLocks noGrp="1"/>
          </p:cNvSpPr>
          <p:nvPr>
            <p:ph type="body" idx="1"/>
          </p:nvPr>
        </p:nvSpPr>
        <p:spPr/>
        <p:txBody>
          <a:bodyPr>
            <a:normAutofit/>
          </a:bodyPr>
          <a:lstStyle/>
          <a:p>
            <a:r>
              <a:rPr lang="en-US" sz="2800"/>
              <a:t>No conflicts of interest or relationships to disclose</a:t>
            </a:r>
          </a:p>
        </p:txBody>
      </p:sp>
    </p:spTree>
    <p:extLst>
      <p:ext uri="{BB962C8B-B14F-4D97-AF65-F5344CB8AC3E}">
        <p14:creationId xmlns:p14="http://schemas.microsoft.com/office/powerpoint/2010/main" val="406718030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44D53D-86F4-1D97-8C13-056159AC2046}"/>
              </a:ext>
            </a:extLst>
          </p:cNvPr>
          <p:cNvSpPr>
            <a:spLocks noGrp="1"/>
          </p:cNvSpPr>
          <p:nvPr>
            <p:ph type="title"/>
          </p:nvPr>
        </p:nvSpPr>
        <p:spPr>
          <a:xfrm>
            <a:off x="838200" y="390246"/>
            <a:ext cx="10515600" cy="1325563"/>
          </a:xfrm>
        </p:spPr>
        <p:txBody>
          <a:bodyPr/>
          <a:lstStyle/>
          <a:p>
            <a:r>
              <a:rPr lang="en-US"/>
              <a:t>Pre-Op CM: Procedures</a:t>
            </a:r>
          </a:p>
        </p:txBody>
      </p:sp>
      <p:sp>
        <p:nvSpPr>
          <p:cNvPr id="2" name="Content Placeholder 2">
            <a:extLst>
              <a:ext uri="{FF2B5EF4-FFF2-40B4-BE49-F238E27FC236}">
                <a16:creationId xmlns:a16="http://schemas.microsoft.com/office/drawing/2014/main" id="{4CF58BE3-07E5-0EB2-7900-F29E55ABFDB0}"/>
              </a:ext>
            </a:extLst>
          </p:cNvPr>
          <p:cNvSpPr txBox="1">
            <a:spLocks/>
          </p:cNvSpPr>
          <p:nvPr/>
        </p:nvSpPr>
        <p:spPr>
          <a:xfrm>
            <a:off x="838200" y="1883281"/>
            <a:ext cx="10515600" cy="3086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ormAutofit/>
          </a:bodyPr>
          <a:lstStyle>
            <a:lvl1pPr marL="228600" marR="0" indent="-2286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1pPr>
            <a:lvl2pPr marL="7112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2pPr>
            <a:lvl3pPr marL="1200150" marR="0" indent="-28575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3pPr>
            <a:lvl4pPr marL="1698169" marR="0" indent="-326569"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4pPr>
            <a:lvl5pPr marL="2209800" marR="0" indent="-381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a:lstStyle>
          <a:p>
            <a:pPr hangingPunct="1">
              <a:spcAft>
                <a:spcPts val="1200"/>
              </a:spcAft>
            </a:pPr>
            <a:r>
              <a:rPr lang="en-US" sz="2800"/>
              <a:t>Typical CM procedures with the addition of…</a:t>
            </a:r>
          </a:p>
          <a:p>
            <a:pPr hangingPunct="1">
              <a:spcAft>
                <a:spcPts val="1200"/>
              </a:spcAft>
            </a:pPr>
            <a:r>
              <a:rPr lang="en-US" sz="2800"/>
              <a:t>$40 bonus for testing negative in the CM session at which the prescribed period of pre-op abstinence is achieved</a:t>
            </a:r>
          </a:p>
          <a:p>
            <a:pPr hangingPunct="1"/>
            <a:r>
              <a:rPr lang="en-US" sz="2800"/>
              <a:t>$100 bonus for testing negative at the first CM session upon discharge from inpatient surgery stay (discharges against medical advice does not qualify)</a:t>
            </a:r>
          </a:p>
          <a:p>
            <a:pPr marL="0" indent="0" hangingPunct="1">
              <a:buFont typeface="Arial"/>
              <a:buNone/>
            </a:pPr>
            <a:endParaRPr lang="en-US"/>
          </a:p>
        </p:txBody>
      </p:sp>
    </p:spTree>
    <p:extLst>
      <p:ext uri="{BB962C8B-B14F-4D97-AF65-F5344CB8AC3E}">
        <p14:creationId xmlns:p14="http://schemas.microsoft.com/office/powerpoint/2010/main" val="2297878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44D53D-86F4-1D97-8C13-056159AC2046}"/>
              </a:ext>
            </a:extLst>
          </p:cNvPr>
          <p:cNvSpPr>
            <a:spLocks noGrp="1"/>
          </p:cNvSpPr>
          <p:nvPr>
            <p:ph type="title"/>
          </p:nvPr>
        </p:nvSpPr>
        <p:spPr>
          <a:xfrm>
            <a:off x="838200" y="540971"/>
            <a:ext cx="10515600" cy="1325563"/>
          </a:xfrm>
        </p:spPr>
        <p:txBody>
          <a:bodyPr/>
          <a:lstStyle/>
          <a:p>
            <a:r>
              <a:rPr lang="en-US"/>
              <a:t>Pre-Op CM: Challenges</a:t>
            </a:r>
          </a:p>
        </p:txBody>
      </p:sp>
      <p:sp>
        <p:nvSpPr>
          <p:cNvPr id="3" name="Content Placeholder 2">
            <a:extLst>
              <a:ext uri="{FF2B5EF4-FFF2-40B4-BE49-F238E27FC236}">
                <a16:creationId xmlns:a16="http://schemas.microsoft.com/office/drawing/2014/main" id="{AE9F72B5-1C24-E84B-2B17-7B725256F3A3}"/>
              </a:ext>
            </a:extLst>
          </p:cNvPr>
          <p:cNvSpPr txBox="1">
            <a:spLocks/>
          </p:cNvSpPr>
          <p:nvPr/>
        </p:nvSpPr>
        <p:spPr>
          <a:xfrm>
            <a:off x="838200" y="2435941"/>
            <a:ext cx="10515600" cy="1981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ormAutofit/>
          </a:bodyPr>
          <a:lstStyle>
            <a:lvl1pPr marL="228600" marR="0" indent="-2286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1pPr>
            <a:lvl2pPr marL="7112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2pPr>
            <a:lvl3pPr marL="1200150" marR="0" indent="-28575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3pPr>
            <a:lvl4pPr marL="1698169" marR="0" indent="-326569"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4pPr>
            <a:lvl5pPr marL="2209800" marR="0" indent="-381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a:lstStyle>
          <a:p>
            <a:pPr hangingPunct="1">
              <a:spcAft>
                <a:spcPts val="1800"/>
              </a:spcAft>
            </a:pPr>
            <a:r>
              <a:rPr lang="en-US" sz="2800"/>
              <a:t>Need to admit patient for surgery as soon as possible after reaching prescribed period of abstinence. </a:t>
            </a:r>
            <a:endParaRPr lang="en-US"/>
          </a:p>
          <a:p>
            <a:pPr hangingPunct="1"/>
            <a:r>
              <a:rPr lang="en-US" sz="2800"/>
              <a:t>High level of coordination/contact with medical team.</a:t>
            </a:r>
          </a:p>
          <a:p>
            <a:pPr hangingPunct="1"/>
            <a:endParaRPr lang="en-US"/>
          </a:p>
        </p:txBody>
      </p:sp>
    </p:spTree>
    <p:extLst>
      <p:ext uri="{BB962C8B-B14F-4D97-AF65-F5344CB8AC3E}">
        <p14:creationId xmlns:p14="http://schemas.microsoft.com/office/powerpoint/2010/main" val="47533659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44D53D-86F4-1D97-8C13-056159AC2046}"/>
              </a:ext>
            </a:extLst>
          </p:cNvPr>
          <p:cNvSpPr>
            <a:spLocks noGrp="1"/>
          </p:cNvSpPr>
          <p:nvPr>
            <p:ph type="title"/>
          </p:nvPr>
        </p:nvSpPr>
        <p:spPr>
          <a:xfrm>
            <a:off x="838200" y="507477"/>
            <a:ext cx="10515600" cy="1325563"/>
          </a:xfrm>
        </p:spPr>
        <p:txBody>
          <a:bodyPr/>
          <a:lstStyle/>
          <a:p>
            <a:r>
              <a:rPr lang="en-US"/>
              <a:t>Outcome</a:t>
            </a:r>
          </a:p>
        </p:txBody>
      </p:sp>
      <p:sp>
        <p:nvSpPr>
          <p:cNvPr id="2" name="Content Placeholder 2">
            <a:extLst>
              <a:ext uri="{FF2B5EF4-FFF2-40B4-BE49-F238E27FC236}">
                <a16:creationId xmlns:a16="http://schemas.microsoft.com/office/drawing/2014/main" id="{4CF58BE3-07E5-0EB2-7900-F29E55ABFDB0}"/>
              </a:ext>
            </a:extLst>
          </p:cNvPr>
          <p:cNvSpPr txBox="1">
            <a:spLocks/>
          </p:cNvSpPr>
          <p:nvPr/>
        </p:nvSpPr>
        <p:spPr>
          <a:xfrm>
            <a:off x="838200" y="1690688"/>
            <a:ext cx="10515600"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1pPr>
            <a:lvl2pPr marL="7112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2pPr>
            <a:lvl3pPr marL="1200150" marR="0" indent="-28575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3pPr>
            <a:lvl4pPr marL="1698169" marR="0" indent="-326569"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4pPr>
            <a:lvl5pPr marL="2209800" marR="0" indent="-381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a:lstStyle>
          <a:p>
            <a:pPr marL="0" indent="0" hangingPunct="1">
              <a:buFont typeface="Arial"/>
              <a:buNone/>
            </a:pPr>
            <a:endParaRPr lang="en-US"/>
          </a:p>
        </p:txBody>
      </p:sp>
      <p:sp>
        <p:nvSpPr>
          <p:cNvPr id="3" name="Content Placeholder 2">
            <a:extLst>
              <a:ext uri="{FF2B5EF4-FFF2-40B4-BE49-F238E27FC236}">
                <a16:creationId xmlns:a16="http://schemas.microsoft.com/office/drawing/2014/main" id="{FD9DB4B8-7031-A575-2DA9-E6F2A40A6107}"/>
              </a:ext>
            </a:extLst>
          </p:cNvPr>
          <p:cNvSpPr txBox="1">
            <a:spLocks/>
          </p:cNvSpPr>
          <p:nvPr/>
        </p:nvSpPr>
        <p:spPr>
          <a:xfrm>
            <a:off x="838200" y="1745461"/>
            <a:ext cx="10515600" cy="3363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ormAutofit/>
          </a:bodyPr>
          <a:lstStyle>
            <a:lvl1pPr marL="228600" marR="0" indent="-2286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1pPr>
            <a:lvl2pPr marL="7112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2pPr>
            <a:lvl3pPr marL="1200150" marR="0" indent="-28575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3pPr>
            <a:lvl4pPr marL="1698169" marR="0" indent="-326569"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4pPr>
            <a:lvl5pPr marL="2209800" marR="0" indent="-381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j-lt"/>
                <a:ea typeface="+mj-ea"/>
                <a:cs typeface="+mj-cs"/>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a:lstStyle>
          <a:p>
            <a:pPr hangingPunct="1">
              <a:spcAft>
                <a:spcPts val="1200"/>
              </a:spcAft>
            </a:pPr>
            <a:r>
              <a:rPr lang="en-US" sz="2400"/>
              <a:t>The patient earned a total of $683 and bought gifts for her family members.</a:t>
            </a:r>
            <a:endParaRPr lang="en-US"/>
          </a:p>
          <a:p>
            <a:pPr hangingPunct="1">
              <a:spcAft>
                <a:spcPts val="1200"/>
              </a:spcAft>
            </a:pPr>
            <a:r>
              <a:rPr lang="en-US" sz="2400"/>
              <a:t>Achieved and maintained abstinence and was able to complete surgeries.</a:t>
            </a:r>
          </a:p>
          <a:p>
            <a:pPr hangingPunct="1">
              <a:spcAft>
                <a:spcPts val="1200"/>
              </a:spcAft>
            </a:pPr>
            <a:r>
              <a:rPr lang="en-US" sz="2400">
                <a:effectLst/>
                <a:ea typeface="Calibri" panose="020F0502020204030204" pitchFamily="34" charset="0"/>
              </a:rPr>
              <a:t>Patient reported that sobriety helped repair damaged relationships with adult children.</a:t>
            </a:r>
          </a:p>
          <a:p>
            <a:pPr hangingPunct="1">
              <a:spcAft>
                <a:spcPts val="1200"/>
              </a:spcAft>
            </a:pPr>
            <a:r>
              <a:rPr lang="en-US" sz="2400">
                <a:effectLst/>
                <a:ea typeface="Calibri" panose="020F0502020204030204" pitchFamily="34" charset="0"/>
              </a:rPr>
              <a:t>At an appointment with SUD Case Manager following successful prosthodontic and orthopedic surgeries, the patient arrived smiling broadly to show off </a:t>
            </a:r>
            <a:r>
              <a:rPr lang="en-US" sz="2400">
                <a:ea typeface="Calibri" panose="020F0502020204030204" pitchFamily="34" charset="0"/>
              </a:rPr>
              <a:t>her </a:t>
            </a:r>
            <a:r>
              <a:rPr lang="en-US" sz="2400">
                <a:effectLst/>
                <a:ea typeface="Calibri" panose="020F0502020204030204" pitchFamily="34" charset="0"/>
              </a:rPr>
              <a:t>new teeth.</a:t>
            </a:r>
            <a:r>
              <a:rPr lang="en-US" sz="2400">
                <a:ea typeface="Calibri" panose="020F0502020204030204" pitchFamily="34" charset="0"/>
              </a:rPr>
              <a:t> </a:t>
            </a:r>
            <a:r>
              <a:rPr lang="en-US" sz="2400">
                <a:effectLst/>
                <a:ea typeface="Calibri" panose="020F0502020204030204" pitchFamily="34" charset="0"/>
              </a:rPr>
              <a:t> The patient also shared that </a:t>
            </a:r>
            <a:r>
              <a:rPr lang="en-US" sz="2400">
                <a:ea typeface="Calibri" panose="020F0502020204030204" pitchFamily="34" charset="0"/>
              </a:rPr>
              <a:t>she had</a:t>
            </a:r>
            <a:r>
              <a:rPr lang="en-US" sz="2400">
                <a:effectLst/>
                <a:ea typeface="Calibri" panose="020F0502020204030204" pitchFamily="34" charset="0"/>
              </a:rPr>
              <a:t> been in recovery for 6 months</a:t>
            </a:r>
            <a:r>
              <a:rPr lang="en-US" sz="2400">
                <a:ea typeface="Calibri" panose="020F0502020204030204" pitchFamily="34" charset="0"/>
              </a:rPr>
              <a:t>.</a:t>
            </a:r>
            <a:endParaRPr lang="en-US" sz="2400"/>
          </a:p>
        </p:txBody>
      </p:sp>
    </p:spTree>
    <p:extLst>
      <p:ext uri="{BB962C8B-B14F-4D97-AF65-F5344CB8AC3E}">
        <p14:creationId xmlns:p14="http://schemas.microsoft.com/office/powerpoint/2010/main" val="39835782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E005-9D2F-56EE-7FBD-5E33F21D1AEF}"/>
              </a:ext>
            </a:extLst>
          </p:cNvPr>
          <p:cNvSpPr>
            <a:spLocks noGrp="1"/>
          </p:cNvSpPr>
          <p:nvPr>
            <p:ph type="title"/>
          </p:nvPr>
        </p:nvSpPr>
        <p:spPr/>
        <p:txBody>
          <a:bodyPr/>
          <a:lstStyle/>
          <a:p>
            <a:pPr algn="ctr"/>
            <a:r>
              <a:rPr lang="en-US"/>
              <a:t>Final Breakout Group:</a:t>
            </a:r>
          </a:p>
        </p:txBody>
      </p:sp>
      <p:sp>
        <p:nvSpPr>
          <p:cNvPr id="3" name="Text Placeholder 2">
            <a:extLst>
              <a:ext uri="{FF2B5EF4-FFF2-40B4-BE49-F238E27FC236}">
                <a16:creationId xmlns:a16="http://schemas.microsoft.com/office/drawing/2014/main" id="{8D1B6259-CFD5-BE78-4ACC-F26561EE0F0F}"/>
              </a:ext>
            </a:extLst>
          </p:cNvPr>
          <p:cNvSpPr>
            <a:spLocks noGrp="1"/>
          </p:cNvSpPr>
          <p:nvPr>
            <p:ph type="body" idx="1"/>
          </p:nvPr>
        </p:nvSpPr>
        <p:spPr>
          <a:xfrm>
            <a:off x="838200" y="1839383"/>
            <a:ext cx="10515600" cy="1051257"/>
          </a:xfrm>
        </p:spPr>
        <p:txBody>
          <a:bodyPr>
            <a:normAutofit lnSpcReduction="10000"/>
          </a:bodyPr>
          <a:lstStyle/>
          <a:p>
            <a:pPr marL="0" indent="0" algn="ctr">
              <a:buNone/>
            </a:pPr>
            <a:r>
              <a:rPr lang="en-US" sz="3600">
                <a:effectLst/>
                <a:ea typeface="Calibri" panose="020F0502020204030204" pitchFamily="34" charset="0"/>
                <a:cs typeface="Times New Roman" panose="02020603050405020304" pitchFamily="18" charset="0"/>
              </a:rPr>
              <a:t>Identify two strategies to facilitate implementation of CM within your practice setting</a:t>
            </a:r>
            <a:r>
              <a:rPr lang="en-US" sz="3600"/>
              <a:t>.</a:t>
            </a:r>
          </a:p>
          <a:p>
            <a:endParaRPr lang="en-US"/>
          </a:p>
        </p:txBody>
      </p:sp>
      <p:pic>
        <p:nvPicPr>
          <p:cNvPr id="5" name="Picture 4" descr="A picture containing text&#10;&#10;Description automatically generated">
            <a:extLst>
              <a:ext uri="{FF2B5EF4-FFF2-40B4-BE49-F238E27FC236}">
                <a16:creationId xmlns:a16="http://schemas.microsoft.com/office/drawing/2014/main" id="{9D0E256A-F933-54B8-FABB-1065DE2A18E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39793" y="3030473"/>
            <a:ext cx="4712413" cy="3146517"/>
          </a:xfrm>
          <a:prstGeom prst="rect">
            <a:avLst/>
          </a:prstGeom>
        </p:spPr>
      </p:pic>
    </p:spTree>
    <p:extLst>
      <p:ext uri="{BB962C8B-B14F-4D97-AF65-F5344CB8AC3E}">
        <p14:creationId xmlns:p14="http://schemas.microsoft.com/office/powerpoint/2010/main" val="3933265530"/>
      </p:ext>
    </p:extLst>
  </p:cSld>
  <p:clrMapOvr>
    <a:masterClrMapping/>
  </p:clrMapOvr>
  <p:transition spd="med"/>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Title 1"/>
          <p:cNvSpPr txBox="1">
            <a:spLocks noGrp="1"/>
          </p:cNvSpPr>
          <p:nvPr>
            <p:ph type="title"/>
          </p:nvPr>
        </p:nvSpPr>
        <p:spPr>
          <a:xfrm>
            <a:off x="1858" y="469874"/>
            <a:ext cx="12190141" cy="1051256"/>
          </a:xfrm>
          <a:prstGeom prst="rect">
            <a:avLst/>
          </a:prstGeom>
        </p:spPr>
        <p:txBody>
          <a:bodyPr/>
          <a:lstStyle/>
          <a:p>
            <a:pPr algn="ctr" defTabSz="813816">
              <a:defRPr sz="3200">
                <a:latin typeface="Georgia"/>
                <a:ea typeface="Georgia"/>
                <a:cs typeface="Georgia"/>
                <a:sym typeface="Georgia"/>
              </a:defRPr>
            </a:pPr>
            <a:r>
              <a:t>Why implement CM?</a:t>
            </a:r>
            <a:r>
              <a:rPr lang="en-US"/>
              <a:t> </a:t>
            </a:r>
            <a:r>
              <a:t> </a:t>
            </a:r>
            <a:br>
              <a:rPr/>
            </a:br>
            <a:r>
              <a:t>For at least </a:t>
            </a:r>
            <a:r>
              <a:rPr lang="en-US"/>
              <a:t>6</a:t>
            </a:r>
            <a:r>
              <a:t> reasons…</a:t>
            </a:r>
            <a:endParaRPr lang="en-US"/>
          </a:p>
        </p:txBody>
      </p:sp>
      <p:sp>
        <p:nvSpPr>
          <p:cNvPr id="596" name="Content Placeholder 2"/>
          <p:cNvSpPr txBox="1">
            <a:spLocks noGrp="1"/>
          </p:cNvSpPr>
          <p:nvPr>
            <p:ph type="body" idx="1"/>
          </p:nvPr>
        </p:nvSpPr>
        <p:spPr>
          <a:xfrm>
            <a:off x="615175" y="1689409"/>
            <a:ext cx="10961649" cy="4375159"/>
          </a:xfrm>
          <a:prstGeom prst="rect">
            <a:avLst/>
          </a:prstGeom>
        </p:spPr>
        <p:txBody>
          <a:bodyPr lIns="45718" tIns="45718" rIns="45718" bIns="45718" anchor="t">
            <a:normAutofit/>
          </a:bodyPr>
          <a:lstStyle/>
          <a:p>
            <a:pPr marL="388620" indent="-388620" defTabSz="777240">
              <a:spcBef>
                <a:spcPts val="0"/>
              </a:spcBef>
              <a:spcAft>
                <a:spcPts val="2400"/>
              </a:spcAft>
              <a:buFontTx/>
              <a:buAutoNum type="arabicParenR"/>
              <a:defRPr sz="2300" b="1">
                <a:latin typeface="Arial"/>
                <a:ea typeface="Arial"/>
                <a:cs typeface="Arial"/>
                <a:sym typeface="Arial"/>
              </a:defRPr>
            </a:pPr>
            <a:r>
              <a:rPr lang="en-US" b="1"/>
              <a:t>It’s needed and it works!</a:t>
            </a:r>
            <a:endParaRPr lang="en-US"/>
          </a:p>
          <a:p>
            <a:pPr marL="388620" indent="-388620" defTabSz="777240">
              <a:spcBef>
                <a:spcPts val="0"/>
              </a:spcBef>
              <a:spcAft>
                <a:spcPts val="2400"/>
              </a:spcAft>
              <a:buFontTx/>
              <a:buAutoNum type="arabicParenR" startAt="2"/>
              <a:defRPr sz="2300" b="1">
                <a:latin typeface="Arial"/>
                <a:ea typeface="Arial"/>
                <a:cs typeface="Arial"/>
                <a:sym typeface="Arial"/>
              </a:defRPr>
            </a:pPr>
            <a:r>
              <a:rPr lang="en-US" b="1"/>
              <a:t>It’s not limited to providers from particular disciplines!</a:t>
            </a:r>
          </a:p>
          <a:p>
            <a:pPr marL="388620" indent="-388620" defTabSz="777240">
              <a:spcBef>
                <a:spcPts val="0"/>
              </a:spcBef>
              <a:spcAft>
                <a:spcPts val="2400"/>
              </a:spcAft>
              <a:buFontTx/>
              <a:buAutoNum type="arabicParenR" startAt="3"/>
              <a:defRPr sz="2300" b="1">
                <a:latin typeface="Arial"/>
                <a:ea typeface="Arial"/>
                <a:cs typeface="Arial"/>
                <a:sym typeface="Arial"/>
              </a:defRPr>
            </a:pPr>
            <a:r>
              <a:rPr lang="en-US" b="1"/>
              <a:t>It’s brief!  Sessions can be completed in as little as 6-10 minutes.</a:t>
            </a:r>
          </a:p>
          <a:p>
            <a:pPr marL="388620" indent="-388620" defTabSz="777240">
              <a:spcBef>
                <a:spcPts val="0"/>
              </a:spcBef>
              <a:spcAft>
                <a:spcPts val="2400"/>
              </a:spcAft>
              <a:buFontTx/>
              <a:buAutoNum type="arabicParenR" startAt="4"/>
              <a:defRPr sz="2300" b="1">
                <a:latin typeface="Arial"/>
                <a:ea typeface="Arial"/>
                <a:cs typeface="Arial"/>
                <a:sym typeface="Arial"/>
              </a:defRPr>
            </a:pPr>
            <a:r>
              <a:rPr lang="en-US" b="1"/>
              <a:t>It’s low-cost!  Prize CM costs an average of $250 in incentives per patient.</a:t>
            </a:r>
          </a:p>
          <a:p>
            <a:pPr marL="388620" indent="-388620" defTabSz="777240">
              <a:spcBef>
                <a:spcPts val="0"/>
              </a:spcBef>
              <a:spcAft>
                <a:spcPts val="2400"/>
              </a:spcAft>
              <a:buFontTx/>
              <a:buAutoNum type="arabicParenR" startAt="5"/>
              <a:defRPr sz="2300" b="1">
                <a:latin typeface="Arial"/>
                <a:ea typeface="Arial"/>
                <a:cs typeface="Arial"/>
                <a:sym typeface="Arial"/>
              </a:defRPr>
            </a:pPr>
            <a:r>
              <a:rPr lang="en-US" b="1"/>
              <a:t>It can be combined with any other SUD treatment, e.g. medication, psychotherapy, self-help, etc.!</a:t>
            </a:r>
          </a:p>
          <a:p>
            <a:pPr marL="388620" indent="-388620" defTabSz="777240">
              <a:spcBef>
                <a:spcPts val="0"/>
              </a:spcBef>
              <a:spcAft>
                <a:spcPts val="2400"/>
              </a:spcAft>
              <a:buFontTx/>
              <a:buAutoNum type="arabicParenR" startAt="5"/>
              <a:defRPr sz="2300" b="1">
                <a:latin typeface="Arial"/>
                <a:ea typeface="Arial"/>
                <a:cs typeface="Arial"/>
                <a:sym typeface="Arial"/>
              </a:defRPr>
            </a:pPr>
            <a:r>
              <a:rPr lang="en-US" b="1"/>
              <a:t>It’s fun!  Prepare for smiles, shouts, and happy dances.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D25C-B992-9D10-0A0C-27756D82A202}"/>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312A5F6E-E129-654F-189B-7F7E0C089817}"/>
              </a:ext>
            </a:extLst>
          </p:cNvPr>
          <p:cNvSpPr>
            <a:spLocks noGrp="1"/>
          </p:cNvSpPr>
          <p:nvPr>
            <p:ph type="body" idx="1"/>
          </p:nvPr>
        </p:nvSpPr>
        <p:spPr/>
        <p:txBody>
          <a:bodyPr>
            <a:normAutofit/>
          </a:bodyPr>
          <a:lstStyle/>
          <a:p>
            <a:r>
              <a:rPr lang="en-US" sz="2800"/>
              <a:t>Please Submit Your Workshop Evaluations!</a:t>
            </a:r>
          </a:p>
          <a:p>
            <a:endParaRPr lang="en-US" sz="2800"/>
          </a:p>
          <a:p>
            <a:r>
              <a:rPr lang="en-US" sz="2800"/>
              <a:t>Contact Information:</a:t>
            </a:r>
          </a:p>
          <a:p>
            <a:pPr lvl="1"/>
            <a:r>
              <a:rPr lang="en-US" sz="2800"/>
              <a:t>Dom DePhilippis: dominick.dephilippis@va.gov</a:t>
            </a:r>
          </a:p>
          <a:p>
            <a:pPr lvl="1"/>
            <a:r>
              <a:rPr lang="en-US" sz="2800"/>
              <a:t>Amy Kennedy: amy.kennedy@va.gov</a:t>
            </a:r>
          </a:p>
          <a:p>
            <a:pPr lvl="1"/>
            <a:r>
              <a:rPr lang="en-US" sz="2800"/>
              <a:t>Sergio Flores: sergio.flores@va.gov</a:t>
            </a:r>
          </a:p>
          <a:p>
            <a:pPr lvl="1"/>
            <a:r>
              <a:rPr lang="en-US" sz="2800"/>
              <a:t>Sara Chaudhry: sara.chaudhry@va.gov</a:t>
            </a:r>
          </a:p>
        </p:txBody>
      </p:sp>
    </p:spTree>
    <p:extLst>
      <p:ext uri="{BB962C8B-B14F-4D97-AF65-F5344CB8AC3E}">
        <p14:creationId xmlns:p14="http://schemas.microsoft.com/office/powerpoint/2010/main" val="381682493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D25C-B992-9D10-0A0C-27756D82A202}"/>
              </a:ext>
            </a:extLst>
          </p:cNvPr>
          <p:cNvSpPr>
            <a:spLocks noGrp="1"/>
          </p:cNvSpPr>
          <p:nvPr>
            <p:ph type="title"/>
          </p:nvPr>
        </p:nvSpPr>
        <p:spPr/>
        <p:txBody>
          <a:bodyPr>
            <a:normAutofit fontScale="90000"/>
          </a:bodyPr>
          <a:lstStyle/>
          <a:p>
            <a:pPr algn="ctr"/>
            <a:r>
              <a:rPr lang="en-US"/>
              <a:t>Implementation Resource: </a:t>
            </a:r>
            <a:br>
              <a:rPr lang="en-US"/>
            </a:br>
            <a:r>
              <a:rPr lang="en-US" sz="3100"/>
              <a:t>Addiction Technology Transfer Center Network</a:t>
            </a:r>
            <a:br>
              <a:rPr lang="en-US" sz="3100"/>
            </a:br>
            <a:r>
              <a:rPr lang="en-US" sz="3100"/>
              <a:t>Contingency Management for Healthcare Settings</a:t>
            </a:r>
          </a:p>
        </p:txBody>
      </p:sp>
      <p:pic>
        <p:nvPicPr>
          <p:cNvPr id="11" name="Picture 10" descr="Scatter chart, qr code&#10;&#10;Description automatically generated">
            <a:extLst>
              <a:ext uri="{FF2B5EF4-FFF2-40B4-BE49-F238E27FC236}">
                <a16:creationId xmlns:a16="http://schemas.microsoft.com/office/drawing/2014/main" id="{BCF585DF-C64C-03CA-8179-4DB508B0A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291" y="1803449"/>
            <a:ext cx="3975416" cy="3975416"/>
          </a:xfrm>
          <a:prstGeom prst="rect">
            <a:avLst/>
          </a:prstGeom>
        </p:spPr>
      </p:pic>
      <p:sp>
        <p:nvSpPr>
          <p:cNvPr id="3" name="TextBox 2">
            <a:extLst>
              <a:ext uri="{FF2B5EF4-FFF2-40B4-BE49-F238E27FC236}">
                <a16:creationId xmlns:a16="http://schemas.microsoft.com/office/drawing/2014/main" id="{CBD8A3BA-E8F0-B578-EF6E-9D34ED403A2F}"/>
              </a:ext>
            </a:extLst>
          </p:cNvPr>
          <p:cNvSpPr txBox="1"/>
          <p:nvPr/>
        </p:nvSpPr>
        <p:spPr>
          <a:xfrm>
            <a:off x="340331" y="5594201"/>
            <a:ext cx="1151133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hlinkClick r:id="rId4"/>
              </a:rPr>
              <a:t>https://attcnetwork.org/centers/northwest-attc/product/contingency-management-healthcare-settings-online-training</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55643793"/>
      </p:ext>
    </p:extLst>
  </p:cSld>
  <p:clrMapOvr>
    <a:masterClrMapping/>
  </p:clrMapOvr>
  <p:transition spd="med"/>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D25C-B992-9D10-0A0C-27756D82A202}"/>
              </a:ext>
            </a:extLst>
          </p:cNvPr>
          <p:cNvSpPr>
            <a:spLocks noGrp="1"/>
          </p:cNvSpPr>
          <p:nvPr>
            <p:ph type="title"/>
          </p:nvPr>
        </p:nvSpPr>
        <p:spPr/>
        <p:txBody>
          <a:bodyPr>
            <a:normAutofit/>
          </a:bodyPr>
          <a:lstStyle/>
          <a:p>
            <a:pPr algn="ctr"/>
            <a:r>
              <a:rPr lang="en-US" sz="3200"/>
              <a:t> Implementation Resource:</a:t>
            </a:r>
            <a:br>
              <a:rPr lang="en-US" sz="3200"/>
            </a:br>
            <a:r>
              <a:rPr lang="en-US" sz="2800"/>
              <a:t>Checklist of Principles of Motivational Incentives</a:t>
            </a:r>
          </a:p>
        </p:txBody>
      </p:sp>
      <p:pic>
        <p:nvPicPr>
          <p:cNvPr id="4" name="Picture 3" descr="Qr code&#10;&#10;Description automatically generated">
            <a:extLst>
              <a:ext uri="{FF2B5EF4-FFF2-40B4-BE49-F238E27FC236}">
                <a16:creationId xmlns:a16="http://schemas.microsoft.com/office/drawing/2014/main" id="{CDC1C5E0-807B-839D-CF6A-577D61D0C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876" y="1699550"/>
            <a:ext cx="4020246" cy="4020246"/>
          </a:xfrm>
          <a:prstGeom prst="rect">
            <a:avLst/>
          </a:prstGeom>
        </p:spPr>
      </p:pic>
      <p:sp>
        <p:nvSpPr>
          <p:cNvPr id="3" name="TextBox 2">
            <a:extLst>
              <a:ext uri="{FF2B5EF4-FFF2-40B4-BE49-F238E27FC236}">
                <a16:creationId xmlns:a16="http://schemas.microsoft.com/office/drawing/2014/main" id="{455E6D5D-5BDE-E76D-0D85-204B46F9EC21}"/>
              </a:ext>
            </a:extLst>
          </p:cNvPr>
          <p:cNvSpPr txBox="1"/>
          <p:nvPr/>
        </p:nvSpPr>
        <p:spPr>
          <a:xfrm>
            <a:off x="2957244" y="5563379"/>
            <a:ext cx="627751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j-lt"/>
                <a:ea typeface="+mj-ea"/>
                <a:cs typeface="+mj-cs"/>
                <a:sym typeface="Calibri"/>
                <a:hlinkClick r:id="rId4"/>
              </a:rPr>
              <a:t>https://attcnetwork.org/sites/default/files/2021-01/Checklist.pdf</a:t>
            </a:r>
            <a:endParaRPr kumimoji="0" lang="en-US" sz="1800" b="0" i="0" u="none" strike="noStrike" cap="none" spc="0" normalizeH="0" baseline="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524225699"/>
      </p:ext>
    </p:extLst>
  </p:cSld>
  <p:clrMapOvr>
    <a:masterClrMapping/>
  </p:clrMapOvr>
  <p:transition spd="med"/>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D25C-B992-9D10-0A0C-27756D82A202}"/>
              </a:ext>
            </a:extLst>
          </p:cNvPr>
          <p:cNvSpPr>
            <a:spLocks noGrp="1"/>
          </p:cNvSpPr>
          <p:nvPr>
            <p:ph type="title"/>
          </p:nvPr>
        </p:nvSpPr>
        <p:spPr/>
        <p:txBody>
          <a:bodyPr>
            <a:normAutofit/>
          </a:bodyPr>
          <a:lstStyle/>
          <a:p>
            <a:pPr algn="ctr"/>
            <a:r>
              <a:rPr lang="en-US"/>
              <a:t> Implementation Resource:</a:t>
            </a:r>
            <a:br>
              <a:rPr lang="en-US"/>
            </a:br>
            <a:r>
              <a:rPr lang="en-US" sz="3100"/>
              <a:t>Motivational Incentives Suite</a:t>
            </a:r>
          </a:p>
        </p:txBody>
      </p:sp>
      <p:pic>
        <p:nvPicPr>
          <p:cNvPr id="5" name="Picture 4" descr="Qr code&#10;&#10;Description automatically generated">
            <a:extLst>
              <a:ext uri="{FF2B5EF4-FFF2-40B4-BE49-F238E27FC236}">
                <a16:creationId xmlns:a16="http://schemas.microsoft.com/office/drawing/2014/main" id="{8E7282FD-A8FC-57F3-7A45-180BAE0B8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72" y="1699550"/>
            <a:ext cx="4000455" cy="4000455"/>
          </a:xfrm>
          <a:prstGeom prst="rect">
            <a:avLst/>
          </a:prstGeom>
        </p:spPr>
      </p:pic>
      <p:sp>
        <p:nvSpPr>
          <p:cNvPr id="3" name="TextBox 2">
            <a:extLst>
              <a:ext uri="{FF2B5EF4-FFF2-40B4-BE49-F238E27FC236}">
                <a16:creationId xmlns:a16="http://schemas.microsoft.com/office/drawing/2014/main" id="{C0FA71AC-24F5-9747-85C8-8EAB5451CDC5}"/>
              </a:ext>
            </a:extLst>
          </p:cNvPr>
          <p:cNvSpPr txBox="1"/>
          <p:nvPr/>
        </p:nvSpPr>
        <p:spPr>
          <a:xfrm>
            <a:off x="5763802" y="4500081"/>
            <a:ext cx="9239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B80E84A4-130F-22F2-DA00-0636ACA349F9}"/>
              </a:ext>
            </a:extLst>
          </p:cNvPr>
          <p:cNvSpPr txBox="1"/>
          <p:nvPr/>
        </p:nvSpPr>
        <p:spPr>
          <a:xfrm>
            <a:off x="3470951" y="5687579"/>
            <a:ext cx="5250095"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j-lt"/>
                <a:ea typeface="+mj-ea"/>
                <a:cs typeface="+mj-cs"/>
                <a:sym typeface="Calibri"/>
                <a:hlinkClick r:id="rId4"/>
              </a:rPr>
              <a:t>https://collaborativeforhealth.org/bettertxoutcomes/</a:t>
            </a:r>
            <a:endParaRPr kumimoji="0" lang="en-US" sz="1800" b="0" i="0" u="none" strike="noStrike" cap="none" spc="0" normalizeH="0" baseline="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447731477"/>
      </p:ext>
    </p:extLst>
  </p:cSld>
  <p:clrMapOvr>
    <a:masterClrMapping/>
  </p:clrMapOvr>
  <p:transition spd="med"/>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itle 1"/>
          <p:cNvSpPr txBox="1">
            <a:spLocks noGrp="1"/>
          </p:cNvSpPr>
          <p:nvPr>
            <p:ph type="title"/>
          </p:nvPr>
        </p:nvSpPr>
        <p:spPr>
          <a:prstGeom prst="rect">
            <a:avLst/>
          </a:prstGeom>
        </p:spPr>
        <p:txBody>
          <a:bodyPr/>
          <a:lstStyle>
            <a:lvl1pPr>
              <a:defRPr sz="4000">
                <a:latin typeface="Georgia"/>
                <a:ea typeface="Georgia"/>
                <a:cs typeface="Georgia"/>
                <a:sym typeface="Georgia"/>
              </a:defRPr>
            </a:lvl1pPr>
          </a:lstStyle>
          <a:p>
            <a:r>
              <a:t>Objectives</a:t>
            </a:r>
          </a:p>
        </p:txBody>
      </p:sp>
      <p:sp>
        <p:nvSpPr>
          <p:cNvPr id="398" name="Content Placeholder 2"/>
          <p:cNvSpPr txBox="1">
            <a:spLocks noGrp="1"/>
          </p:cNvSpPr>
          <p:nvPr>
            <p:ph type="body" idx="1"/>
          </p:nvPr>
        </p:nvSpPr>
        <p:spPr>
          <a:prstGeom prst="rect">
            <a:avLst/>
          </a:prstGeom>
        </p:spPr>
        <p:txBody>
          <a:bodyPr lIns="45718" tIns="45718" rIns="45718" bIns="45718" anchor="t">
            <a:normAutofit/>
          </a:bodyPr>
          <a:lstStyle/>
          <a:p>
            <a:pPr marL="0" indent="0">
              <a:spcBef>
                <a:spcPts val="1800"/>
              </a:spcBef>
              <a:spcAft>
                <a:spcPts val="1200"/>
              </a:spcAft>
              <a:buSzTx/>
              <a:buNone/>
            </a:pPr>
            <a:r>
              <a:rPr sz="2800"/>
              <a:t>The participant will be able to:</a:t>
            </a:r>
            <a:endParaRPr lang="en-US"/>
          </a:p>
          <a:p>
            <a:pPr marL="514350" indent="-514350">
              <a:lnSpc>
                <a:spcPct val="107000"/>
              </a:lnSpc>
              <a:spcBef>
                <a:spcPts val="0"/>
              </a:spcBef>
              <a:spcAft>
                <a:spcPts val="1200"/>
              </a:spcAft>
              <a:buFont typeface="+mj-lt"/>
              <a:buAutoNum type="arabicPeriod"/>
            </a:pPr>
            <a:r>
              <a:rPr lang="en-US" sz="2800">
                <a:effectLst/>
                <a:ea typeface="Calibri" panose="020F0502020204030204" pitchFamily="34" charset="0"/>
                <a:cs typeface="Times New Roman"/>
              </a:rPr>
              <a:t>Define contingency management (CM) and describe evidence supporting implementation of CM in a variety of practice settings</a:t>
            </a:r>
            <a:r>
              <a:rPr lang="en-US" sz="2800">
                <a:ea typeface="Calibri" panose="020F0502020204030204" pitchFamily="34" charset="0"/>
                <a:cs typeface="Times New Roman"/>
              </a:rPr>
              <a:t>.</a:t>
            </a:r>
            <a:endParaRPr lang="en-US" sz="2800">
              <a:effectLst/>
              <a:ea typeface="Calibri" panose="020F0502020204030204" pitchFamily="34" charset="0"/>
              <a:cs typeface="Times New Roman" panose="02020603050405020304" pitchFamily="18" charset="0"/>
            </a:endParaRPr>
          </a:p>
          <a:p>
            <a:pPr marL="514350" indent="-514350">
              <a:lnSpc>
                <a:spcPct val="107000"/>
              </a:lnSpc>
              <a:spcBef>
                <a:spcPts val="0"/>
              </a:spcBef>
              <a:spcAft>
                <a:spcPts val="1200"/>
              </a:spcAft>
              <a:buFont typeface="+mj-lt"/>
              <a:buAutoNum type="arabicPeriod"/>
            </a:pPr>
            <a:r>
              <a:rPr lang="en-US" sz="2800">
                <a:effectLst/>
                <a:ea typeface="Calibri" panose="020F0502020204030204" pitchFamily="34" charset="0"/>
                <a:cs typeface="Times New Roman"/>
              </a:rPr>
              <a:t>Apply a framework for implementing CM treatment for diverse care settings</a:t>
            </a:r>
            <a:r>
              <a:rPr lang="en-US" sz="2800">
                <a:ea typeface="Calibri" panose="020F0502020204030204" pitchFamily="34" charset="0"/>
                <a:cs typeface="Times New Roman"/>
              </a:rPr>
              <a:t>.</a:t>
            </a:r>
            <a:endParaRPr lang="en-US" sz="2400">
              <a:ea typeface="Calibri" panose="020F0502020204030204" pitchFamily="34" charset="0"/>
              <a:cs typeface="Times New Roman" panose="02020603050405020304" pitchFamily="18" charset="0"/>
            </a:endParaRPr>
          </a:p>
          <a:p>
            <a:pPr marL="514350" marR="0" indent="-514350">
              <a:lnSpc>
                <a:spcPct val="107000"/>
              </a:lnSpc>
              <a:spcBef>
                <a:spcPts val="0"/>
              </a:spcBef>
              <a:spcAft>
                <a:spcPts val="0"/>
              </a:spcAft>
              <a:buFont typeface="+mj-lt"/>
              <a:buAutoNum type="arabicPeriod"/>
            </a:pPr>
            <a:r>
              <a:rPr lang="en-US" sz="2800">
                <a:effectLst/>
                <a:ea typeface="Calibri" panose="020F0502020204030204" pitchFamily="34" charset="0"/>
                <a:cs typeface="Times New Roman" panose="02020603050405020304" pitchFamily="18" charset="0"/>
              </a:rPr>
              <a:t>Identify two strategies to facilitate implementation of CM within your practice setting</a:t>
            </a:r>
            <a:r>
              <a:rPr lang="en-US" sz="2800"/>
              <a:t>.</a:t>
            </a:r>
          </a:p>
        </p:txBody>
      </p:sp>
    </p:spTree>
  </p:cSld>
  <p:clrMapOvr>
    <a:masterClrMapping/>
  </p:clrMapOvr>
  <p:transition spd="med"/>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itle 1"/>
          <p:cNvSpPr txBox="1">
            <a:spLocks noGrp="1"/>
          </p:cNvSpPr>
          <p:nvPr>
            <p:ph type="title"/>
          </p:nvPr>
        </p:nvSpPr>
        <p:spPr>
          <a:prstGeom prst="rect">
            <a:avLst/>
          </a:prstGeom>
        </p:spPr>
        <p:txBody>
          <a:bodyPr/>
          <a:lstStyle>
            <a:lvl1pPr>
              <a:defRPr sz="4000">
                <a:latin typeface="Georgia"/>
                <a:ea typeface="Georgia"/>
                <a:cs typeface="Georgia"/>
                <a:sym typeface="Georgia"/>
              </a:defRPr>
            </a:lvl1pPr>
          </a:lstStyle>
          <a:p>
            <a:r>
              <a:rPr lang="en-US"/>
              <a:t>Agenda</a:t>
            </a:r>
            <a:endParaRPr/>
          </a:p>
        </p:txBody>
      </p:sp>
      <p:sp>
        <p:nvSpPr>
          <p:cNvPr id="398" name="Content Placeholder 2"/>
          <p:cNvSpPr txBox="1">
            <a:spLocks noGrp="1"/>
          </p:cNvSpPr>
          <p:nvPr>
            <p:ph type="body" idx="1"/>
          </p:nvPr>
        </p:nvSpPr>
        <p:spPr>
          <a:prstGeom prst="rect">
            <a:avLst/>
          </a:prstGeom>
        </p:spPr>
        <p:txBody>
          <a:bodyPr>
            <a:normAutofit/>
          </a:bodyPr>
          <a:lstStyle/>
          <a:p>
            <a:pPr>
              <a:spcBef>
                <a:spcPts val="1800"/>
              </a:spcBef>
              <a:buSzTx/>
            </a:pPr>
            <a:r>
              <a:rPr lang="en-US" sz="3600"/>
              <a:t>Background on CM</a:t>
            </a:r>
          </a:p>
          <a:p>
            <a:pPr lvl="1">
              <a:spcBef>
                <a:spcPts val="1800"/>
              </a:spcBef>
              <a:buSzTx/>
            </a:pPr>
            <a:r>
              <a:rPr lang="en-US" sz="3600"/>
              <a:t>Case 1 – Attendance </a:t>
            </a:r>
          </a:p>
          <a:p>
            <a:pPr lvl="1">
              <a:spcBef>
                <a:spcPts val="1800"/>
              </a:spcBef>
              <a:buSzTx/>
            </a:pPr>
            <a:r>
              <a:rPr lang="en-US" sz="3600"/>
              <a:t>Case 2 – Adherence </a:t>
            </a:r>
          </a:p>
          <a:p>
            <a:pPr lvl="1">
              <a:spcBef>
                <a:spcPts val="1800"/>
              </a:spcBef>
              <a:buSzTx/>
            </a:pPr>
            <a:r>
              <a:rPr lang="en-US" sz="3600"/>
              <a:t>Case 3 – Abstinence </a:t>
            </a:r>
          </a:p>
          <a:p>
            <a:pPr>
              <a:spcBef>
                <a:spcPts val="1800"/>
              </a:spcBef>
              <a:buSzTx/>
            </a:pPr>
            <a:r>
              <a:rPr lang="en-US" sz="3600"/>
              <a:t>Wrap Up </a:t>
            </a:r>
          </a:p>
          <a:p>
            <a:pPr marL="0" indent="0">
              <a:spcBef>
                <a:spcPts val="1800"/>
              </a:spcBef>
              <a:buSzTx/>
              <a:buNone/>
            </a:pPr>
            <a:endParaRPr lang="en-US" sz="2800"/>
          </a:p>
        </p:txBody>
      </p:sp>
    </p:spTree>
    <p:extLst>
      <p:ext uri="{BB962C8B-B14F-4D97-AF65-F5344CB8AC3E}">
        <p14:creationId xmlns:p14="http://schemas.microsoft.com/office/powerpoint/2010/main" val="42602454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F523-C1DC-2861-3638-10CD676334D5}"/>
              </a:ext>
            </a:extLst>
          </p:cNvPr>
          <p:cNvSpPr>
            <a:spLocks noGrp="1"/>
          </p:cNvSpPr>
          <p:nvPr>
            <p:ph type="title"/>
          </p:nvPr>
        </p:nvSpPr>
        <p:spPr>
          <a:xfrm>
            <a:off x="0" y="457200"/>
            <a:ext cx="12192000" cy="1242350"/>
          </a:xfrm>
        </p:spPr>
        <p:txBody>
          <a:bodyPr>
            <a:normAutofit/>
          </a:bodyPr>
          <a:lstStyle/>
          <a:p>
            <a:pPr algn="ctr"/>
            <a:r>
              <a:rPr lang="en-US" sz="3200" b="1">
                <a:latin typeface="Georgia"/>
              </a:rPr>
              <a:t>The Organizing Principle of Contingency Management: Operant Conditioning</a:t>
            </a:r>
          </a:p>
        </p:txBody>
      </p:sp>
      <p:pic>
        <p:nvPicPr>
          <p:cNvPr id="4" name="Picture 2" descr="A photograph shows B.F. Skinner. An illustration shows a rat in a Skinner box: a chamber with a speaker, lights, a lever, and a food dispenser.">
            <a:extLst>
              <a:ext uri="{FF2B5EF4-FFF2-40B4-BE49-F238E27FC236}">
                <a16:creationId xmlns:a16="http://schemas.microsoft.com/office/drawing/2014/main" id="{BFAC94E6-A8E0-82F5-C720-712859386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35" y="1699550"/>
            <a:ext cx="9954509" cy="41038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30DA87-6CAF-A604-AC20-BECD95C633CE}"/>
              </a:ext>
            </a:extLst>
          </p:cNvPr>
          <p:cNvSpPr txBox="1"/>
          <p:nvPr/>
        </p:nvSpPr>
        <p:spPr>
          <a:xfrm>
            <a:off x="2881549" y="5879588"/>
            <a:ext cx="5561411" cy="3154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hangingPunct="0"/>
            <a:r>
              <a:rPr lang="en-US" sz="1600" kern="0">
                <a:solidFill>
                  <a:srgbClr val="000000"/>
                </a:solidFill>
                <a:latin typeface="Calibri"/>
                <a:ea typeface="+mj-ea"/>
                <a:cs typeface="Calibri"/>
                <a:sym typeface="Calibri"/>
                <a:hlinkClick r:id="rId3"/>
              </a:rPr>
              <a:t>https://psyc1100.pressbooks.com/chapter/operant-conditioning/</a:t>
            </a:r>
            <a:r>
              <a:rPr lang="en-US" sz="1600" kern="0">
                <a:solidFill>
                  <a:srgbClr val="000000"/>
                </a:solidFill>
                <a:latin typeface="Calibri"/>
                <a:ea typeface="+mj-ea"/>
                <a:cs typeface="Calibri"/>
                <a:sym typeface="Calibri"/>
              </a:rPr>
              <a:t> </a:t>
            </a:r>
          </a:p>
        </p:txBody>
      </p:sp>
    </p:spTree>
    <p:extLst>
      <p:ext uri="{BB962C8B-B14F-4D97-AF65-F5344CB8AC3E}">
        <p14:creationId xmlns:p14="http://schemas.microsoft.com/office/powerpoint/2010/main" val="42626263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B9EE43B-1D7C-4863-AA1E-AE350D9D7F3C}"/>
              </a:ext>
            </a:extLst>
          </p:cNvPr>
          <p:cNvSpPr>
            <a:spLocks noGrp="1" noChangeArrowheads="1"/>
          </p:cNvSpPr>
          <p:nvPr>
            <p:ph type="title"/>
          </p:nvPr>
        </p:nvSpPr>
        <p:spPr>
          <a:xfrm>
            <a:off x="0" y="481406"/>
            <a:ext cx="12192000" cy="764771"/>
          </a:xfrm>
        </p:spPr>
        <p:txBody>
          <a:bodyPr>
            <a:normAutofit/>
          </a:bodyPr>
          <a:lstStyle/>
          <a:p>
            <a:pPr algn="ctr"/>
            <a:r>
              <a:rPr lang="en-US" altLang="en-US" sz="4000" b="1">
                <a:latin typeface="Georgia"/>
                <a:ea typeface="ＭＳ Ｐゴシック"/>
              </a:rPr>
              <a:t>CM Makes Early Recovery Rewarding</a:t>
            </a:r>
          </a:p>
        </p:txBody>
      </p:sp>
      <p:sp>
        <p:nvSpPr>
          <p:cNvPr id="21507" name="Content Placeholder 2">
            <a:extLst>
              <a:ext uri="{FF2B5EF4-FFF2-40B4-BE49-F238E27FC236}">
                <a16:creationId xmlns:a16="http://schemas.microsoft.com/office/drawing/2014/main" id="{AA46E686-8651-4267-858D-C0C5C601BBBE}"/>
              </a:ext>
            </a:extLst>
          </p:cNvPr>
          <p:cNvSpPr>
            <a:spLocks noGrp="1" noChangeArrowheads="1"/>
          </p:cNvSpPr>
          <p:nvPr>
            <p:ph type="body" idx="1"/>
          </p:nvPr>
        </p:nvSpPr>
        <p:spPr>
          <a:xfrm>
            <a:off x="1210617" y="1501573"/>
            <a:ext cx="9772650" cy="4125166"/>
          </a:xfrm>
        </p:spPr>
        <p:txBody>
          <a:bodyPr>
            <a:noAutofit/>
          </a:bodyPr>
          <a:lstStyle/>
          <a:p>
            <a:pPr>
              <a:spcBef>
                <a:spcPts val="600"/>
              </a:spcBef>
              <a:spcAft>
                <a:spcPts val="600"/>
              </a:spcAft>
              <a:buFont typeface="Arial" panose="020B0604020202020204" pitchFamily="34" charset="0"/>
              <a:buChar char="•"/>
            </a:pPr>
            <a:r>
              <a:rPr lang="en-US" altLang="en-US" sz="2800">
                <a:ea typeface="ＭＳ Ｐゴシック" panose="020B0600070205080204" pitchFamily="34" charset="-128"/>
              </a:rPr>
              <a:t>CM brings immediate, reliable reinforcement for engaging in recovery-supportive behaviors, e.g. abstaining from substances, recovery activities, or medication adherence.</a:t>
            </a:r>
          </a:p>
          <a:p>
            <a:pPr>
              <a:spcBef>
                <a:spcPts val="600"/>
              </a:spcBef>
              <a:spcAft>
                <a:spcPts val="600"/>
              </a:spcAft>
              <a:buFont typeface="Arial" panose="020B0604020202020204" pitchFamily="34" charset="0"/>
              <a:buChar char="•"/>
            </a:pPr>
            <a:endParaRPr lang="en-US" altLang="en-US" sz="2800">
              <a:ea typeface="ＭＳ Ｐゴシック" panose="020B0600070205080204" pitchFamily="34" charset="-128"/>
            </a:endParaRPr>
          </a:p>
          <a:p>
            <a:pPr>
              <a:spcBef>
                <a:spcPts val="600"/>
              </a:spcBef>
              <a:spcAft>
                <a:spcPts val="600"/>
              </a:spcAft>
              <a:buFont typeface="Arial" panose="020B0604020202020204" pitchFamily="34" charset="0"/>
              <a:buChar char="•"/>
            </a:pPr>
            <a:r>
              <a:rPr lang="en-US" altLang="en-US" sz="2800">
                <a:ea typeface="ＭＳ Ｐゴシック" panose="020B0600070205080204" pitchFamily="34" charset="-128"/>
              </a:rPr>
              <a:t>CM engages patients in treatment and gives their brains a chance to heal.</a:t>
            </a:r>
          </a:p>
          <a:p>
            <a:pPr>
              <a:spcBef>
                <a:spcPts val="600"/>
              </a:spcBef>
              <a:spcAft>
                <a:spcPts val="600"/>
              </a:spcAft>
              <a:buFont typeface="Arial" panose="020B0604020202020204" pitchFamily="34" charset="0"/>
              <a:buChar char="•"/>
            </a:pPr>
            <a:endParaRPr lang="en-US" altLang="en-US" sz="2800">
              <a:ea typeface="ＭＳ Ｐゴシック" panose="020B0600070205080204" pitchFamily="34" charset="-128"/>
            </a:endParaRPr>
          </a:p>
          <a:p>
            <a:pPr>
              <a:spcBef>
                <a:spcPts val="600"/>
              </a:spcBef>
              <a:spcAft>
                <a:spcPts val="600"/>
              </a:spcAft>
              <a:buFont typeface="Arial" panose="020B0604020202020204" pitchFamily="34" charset="0"/>
              <a:buChar char="•"/>
            </a:pPr>
            <a:r>
              <a:rPr lang="en-US" altLang="en-US" sz="2800">
                <a:ea typeface="ＭＳ Ｐゴシック" panose="020B0600070205080204" pitchFamily="34" charset="-128"/>
              </a:rPr>
              <a:t>Reinforcing the target behavior provides de facto reinforcement of retention.</a:t>
            </a:r>
          </a:p>
        </p:txBody>
      </p:sp>
    </p:spTree>
    <p:extLst>
      <p:ext uri="{BB962C8B-B14F-4D97-AF65-F5344CB8AC3E}">
        <p14:creationId xmlns:p14="http://schemas.microsoft.com/office/powerpoint/2010/main" val="547175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7069BC6-0A46-42CE-866F-EA5D3CD67100}"/>
              </a:ext>
            </a:extLst>
          </p:cNvPr>
          <p:cNvSpPr>
            <a:spLocks noGrp="1" noChangeArrowheads="1"/>
          </p:cNvSpPr>
          <p:nvPr>
            <p:ph type="title"/>
          </p:nvPr>
        </p:nvSpPr>
        <p:spPr>
          <a:xfrm>
            <a:off x="0" y="494269"/>
            <a:ext cx="12192000" cy="988541"/>
          </a:xfrm>
        </p:spPr>
        <p:txBody>
          <a:bodyPr>
            <a:normAutofit/>
          </a:bodyPr>
          <a:lstStyle/>
          <a:p>
            <a:pPr algn="ctr"/>
            <a:r>
              <a:rPr lang="en-US" altLang="en-US" sz="4000" b="1">
                <a:latin typeface="Georgia"/>
                <a:ea typeface="ＭＳ Ｐゴシック"/>
              </a:rPr>
              <a:t>How does CM work?</a:t>
            </a:r>
          </a:p>
        </p:txBody>
      </p:sp>
      <p:sp>
        <p:nvSpPr>
          <p:cNvPr id="25603" name="Content Placeholder 2">
            <a:extLst>
              <a:ext uri="{FF2B5EF4-FFF2-40B4-BE49-F238E27FC236}">
                <a16:creationId xmlns:a16="http://schemas.microsoft.com/office/drawing/2014/main" id="{3AFD67D9-3450-4A3F-BA46-084EBCFA349C}"/>
              </a:ext>
            </a:extLst>
          </p:cNvPr>
          <p:cNvSpPr>
            <a:spLocks noGrp="1" noChangeArrowheads="1"/>
          </p:cNvSpPr>
          <p:nvPr>
            <p:ph type="body" idx="1"/>
          </p:nvPr>
        </p:nvSpPr>
        <p:spPr>
          <a:xfrm>
            <a:off x="669115" y="1479959"/>
            <a:ext cx="10928194" cy="4514697"/>
          </a:xfrm>
        </p:spPr>
        <p:txBody>
          <a:bodyPr lIns="45718" tIns="45718" rIns="45718" bIns="45718" anchor="t">
            <a:noAutofit/>
          </a:bodyPr>
          <a:lstStyle/>
          <a:p>
            <a:pPr>
              <a:spcBef>
                <a:spcPts val="0"/>
              </a:spcBef>
              <a:spcAft>
                <a:spcPts val="1800"/>
              </a:spcAft>
              <a:buFont typeface="Arial" panose="020B0604020202020204" pitchFamily="34" charset="0"/>
              <a:buChar char="•"/>
            </a:pPr>
            <a:r>
              <a:rPr lang="en-US" altLang="en-US" sz="3000">
                <a:ea typeface="ＭＳ Ｐゴシック" panose="020B0600070205080204" pitchFamily="34" charset="-128"/>
              </a:rPr>
              <a:t>Select a specific, objective target behavior, e.g. abstinence.</a:t>
            </a:r>
            <a:endParaRPr lang="en-US"/>
          </a:p>
          <a:p>
            <a:pPr>
              <a:spcBef>
                <a:spcPts val="0"/>
              </a:spcBef>
              <a:spcAft>
                <a:spcPts val="1800"/>
              </a:spcAft>
              <a:buFont typeface="Arial" panose="020B0604020202020204" pitchFamily="34" charset="0"/>
              <a:buChar char="•"/>
            </a:pPr>
            <a:r>
              <a:rPr lang="en-US" altLang="en-US" sz="3000">
                <a:ea typeface="ＭＳ Ｐゴシック" panose="020B0600070205080204" pitchFamily="34" charset="-128"/>
              </a:rPr>
              <a:t>Measure the target behavior objectively and frequently.</a:t>
            </a:r>
          </a:p>
          <a:p>
            <a:pPr>
              <a:spcBef>
                <a:spcPts val="0"/>
              </a:spcBef>
              <a:spcAft>
                <a:spcPts val="1800"/>
              </a:spcAft>
              <a:buFont typeface="Arial" panose="020B0604020202020204" pitchFamily="34" charset="0"/>
              <a:buChar char="•"/>
            </a:pPr>
            <a:r>
              <a:rPr lang="en-US" altLang="en-US" sz="3000">
                <a:ea typeface="ＭＳ Ｐゴシック" panose="020B0600070205080204" pitchFamily="34" charset="-128"/>
              </a:rPr>
              <a:t>Provide immediate, tangible, desirable reinforcement when the target behavior occurs.</a:t>
            </a:r>
          </a:p>
          <a:p>
            <a:pPr>
              <a:spcBef>
                <a:spcPts val="0"/>
              </a:spcBef>
              <a:spcAft>
                <a:spcPts val="1800"/>
              </a:spcAft>
              <a:buFont typeface="Arial" panose="020B0604020202020204" pitchFamily="34" charset="0"/>
              <a:buChar char="•"/>
            </a:pPr>
            <a:r>
              <a:rPr lang="en-US" altLang="en-US" sz="3000">
                <a:ea typeface="ＭＳ Ｐゴシック" panose="020B0600070205080204" pitchFamily="34" charset="-128"/>
              </a:rPr>
              <a:t>Escalate the size of the reinforcement for consistent behavior. </a:t>
            </a:r>
          </a:p>
          <a:p>
            <a:pPr>
              <a:spcBef>
                <a:spcPts val="0"/>
              </a:spcBef>
              <a:spcAft>
                <a:spcPts val="1800"/>
              </a:spcAft>
              <a:buFont typeface="Arial" panose="020B0604020202020204" pitchFamily="34" charset="0"/>
              <a:buChar char="•"/>
            </a:pPr>
            <a:r>
              <a:rPr lang="en-US" altLang="en-US" sz="3000">
                <a:ea typeface="ＭＳ Ｐゴシック" panose="020B0600070205080204" pitchFamily="34" charset="-128"/>
              </a:rPr>
              <a:t>Withhold reinforcement when the target behavior does not occur.</a:t>
            </a:r>
          </a:p>
          <a:p>
            <a:pPr>
              <a:spcBef>
                <a:spcPts val="0"/>
              </a:spcBef>
              <a:spcAft>
                <a:spcPts val="1800"/>
              </a:spcAft>
              <a:buFont typeface="Arial" panose="020B0604020202020204" pitchFamily="34" charset="0"/>
              <a:buChar char="•"/>
            </a:pPr>
            <a:r>
              <a:rPr lang="en-US" altLang="en-US" sz="3000">
                <a:ea typeface="ＭＳ Ｐゴシック" panose="020B0600070205080204" pitchFamily="34" charset="-128"/>
              </a:rPr>
              <a:t>Re-set the size of the reinforcement for the next occurrence of the target behavior.</a:t>
            </a:r>
          </a:p>
        </p:txBody>
      </p:sp>
    </p:spTree>
    <p:extLst>
      <p:ext uri="{BB962C8B-B14F-4D97-AF65-F5344CB8AC3E}">
        <p14:creationId xmlns:p14="http://schemas.microsoft.com/office/powerpoint/2010/main" val="27523329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7D3C7C03-509A-45F7-62F1-532A5EBAB65B}"/>
              </a:ext>
            </a:extLst>
          </p:cNvPr>
          <p:cNvSpPr/>
          <p:nvPr/>
        </p:nvSpPr>
        <p:spPr>
          <a:xfrm>
            <a:off x="8096250" y="3152775"/>
            <a:ext cx="1076325" cy="1038225"/>
          </a:xfrm>
          <a:prstGeom prst="star5">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TextBox 5">
            <a:extLst>
              <a:ext uri="{FF2B5EF4-FFF2-40B4-BE49-F238E27FC236}">
                <a16:creationId xmlns:a16="http://schemas.microsoft.com/office/drawing/2014/main" id="{5E60FFA6-500D-3EEF-60B2-C2CDCDA735AF}"/>
              </a:ext>
            </a:extLst>
          </p:cNvPr>
          <p:cNvSpPr txBox="1"/>
          <p:nvPr/>
        </p:nvSpPr>
        <p:spPr>
          <a:xfrm>
            <a:off x="8367682" y="3506948"/>
            <a:ext cx="561975" cy="338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a:t>$</a:t>
            </a:r>
            <a:r>
              <a:rPr lang="en-US" sz="1600" b="1"/>
              <a:t>100</a:t>
            </a:r>
            <a:endParaRPr kumimoji="0" lang="en-US" sz="1600" b="1" i="0" u="none" strike="noStrike" cap="none" spc="0" normalizeH="0" baseline="0">
              <a:ln>
                <a:noFill/>
              </a:ln>
              <a:solidFill>
                <a:srgbClr val="000000"/>
              </a:solidFill>
              <a:effectLst/>
              <a:uFillTx/>
              <a:latin typeface="+mj-lt"/>
              <a:ea typeface="+mj-ea"/>
              <a:cs typeface="+mj-cs"/>
              <a:sym typeface="Calibri"/>
            </a:endParaRPr>
          </a:p>
        </p:txBody>
      </p:sp>
      <p:sp>
        <p:nvSpPr>
          <p:cNvPr id="10" name="Flowchart: Connector 9">
            <a:extLst>
              <a:ext uri="{FF2B5EF4-FFF2-40B4-BE49-F238E27FC236}">
                <a16:creationId xmlns:a16="http://schemas.microsoft.com/office/drawing/2014/main" id="{50A3A4A0-866A-0056-7D4B-715C727291D9}"/>
              </a:ext>
            </a:extLst>
          </p:cNvPr>
          <p:cNvSpPr/>
          <p:nvPr/>
        </p:nvSpPr>
        <p:spPr>
          <a:xfrm>
            <a:off x="7516609" y="1164021"/>
            <a:ext cx="841894" cy="778287"/>
          </a:xfrm>
          <a:prstGeom prst="flowChartConnector">
            <a:avLst/>
          </a:prstGeom>
          <a:solidFill>
            <a:srgbClr val="00467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Flowchart: Connector 10">
            <a:extLst>
              <a:ext uri="{FF2B5EF4-FFF2-40B4-BE49-F238E27FC236}">
                <a16:creationId xmlns:a16="http://schemas.microsoft.com/office/drawing/2014/main" id="{A5DAAF7F-840C-3690-72A5-CF2B8159A4EC}"/>
              </a:ext>
            </a:extLst>
          </p:cNvPr>
          <p:cNvSpPr/>
          <p:nvPr/>
        </p:nvSpPr>
        <p:spPr>
          <a:xfrm>
            <a:off x="9029111" y="1311703"/>
            <a:ext cx="862342" cy="809281"/>
          </a:xfrm>
          <a:prstGeom prst="flowChartConnector">
            <a:avLst/>
          </a:prstGeom>
          <a:solidFill>
            <a:srgbClr val="00467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Flowchart: Connector 11">
            <a:extLst>
              <a:ext uri="{FF2B5EF4-FFF2-40B4-BE49-F238E27FC236}">
                <a16:creationId xmlns:a16="http://schemas.microsoft.com/office/drawing/2014/main" id="{922E1ACC-793F-210E-C515-2555D207D1DC}"/>
              </a:ext>
            </a:extLst>
          </p:cNvPr>
          <p:cNvSpPr/>
          <p:nvPr/>
        </p:nvSpPr>
        <p:spPr>
          <a:xfrm>
            <a:off x="9111888" y="2848147"/>
            <a:ext cx="708378" cy="697633"/>
          </a:xfrm>
          <a:prstGeom prst="flowChartConnector">
            <a:avLst/>
          </a:prstGeom>
          <a:solidFill>
            <a:srgbClr val="00467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Flowchart: Connector 12">
            <a:extLst>
              <a:ext uri="{FF2B5EF4-FFF2-40B4-BE49-F238E27FC236}">
                <a16:creationId xmlns:a16="http://schemas.microsoft.com/office/drawing/2014/main" id="{2834E155-1D7A-031E-EF9E-7AEF550B3C44}"/>
              </a:ext>
            </a:extLst>
          </p:cNvPr>
          <p:cNvSpPr/>
          <p:nvPr/>
        </p:nvSpPr>
        <p:spPr>
          <a:xfrm>
            <a:off x="8353424" y="2451342"/>
            <a:ext cx="794573" cy="697632"/>
          </a:xfrm>
          <a:prstGeom prst="flowChartConnector">
            <a:avLst/>
          </a:prstGeom>
          <a:solidFill>
            <a:srgbClr val="0070C0"/>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Flowchart: Connector 13">
            <a:extLst>
              <a:ext uri="{FF2B5EF4-FFF2-40B4-BE49-F238E27FC236}">
                <a16:creationId xmlns:a16="http://schemas.microsoft.com/office/drawing/2014/main" id="{C2D4EFA9-24B5-4798-245C-9074744FD0D6}"/>
              </a:ext>
            </a:extLst>
          </p:cNvPr>
          <p:cNvSpPr/>
          <p:nvPr/>
        </p:nvSpPr>
        <p:spPr>
          <a:xfrm>
            <a:off x="7731788" y="2809316"/>
            <a:ext cx="728385" cy="697632"/>
          </a:xfrm>
          <a:prstGeom prst="flowChartConnector">
            <a:avLst/>
          </a:prstGeom>
          <a:solidFill>
            <a:srgbClr val="00467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3E91FA54-54E9-6FB5-1BDB-0E23EEA0922B}"/>
              </a:ext>
            </a:extLst>
          </p:cNvPr>
          <p:cNvSpPr txBox="1"/>
          <p:nvPr/>
        </p:nvSpPr>
        <p:spPr>
          <a:xfrm>
            <a:off x="7731788" y="1326264"/>
            <a:ext cx="47625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a:ln>
                  <a:noFill/>
                </a:ln>
                <a:solidFill>
                  <a:schemeClr val="bg1"/>
                </a:solidFill>
                <a:effectLst/>
                <a:uFillTx/>
                <a:latin typeface="+mj-lt"/>
                <a:ea typeface="+mj-ea"/>
                <a:cs typeface="+mj-cs"/>
                <a:sym typeface="Calibri"/>
              </a:rPr>
              <a:t>$3</a:t>
            </a:r>
            <a:endParaRPr lang="en-US" sz="2000" b="0" i="0" u="none" strike="noStrike" cap="none" spc="0" normalizeH="0" baseline="0">
              <a:ln>
                <a:noFill/>
              </a:ln>
              <a:solidFill>
                <a:schemeClr val="bg1"/>
              </a:solidFill>
              <a:effectLst/>
              <a:uFillTx/>
              <a:latin typeface="+mj-lt"/>
              <a:ea typeface="+mj-ea"/>
              <a:cs typeface="+mj-cs"/>
            </a:endParaRPr>
          </a:p>
        </p:txBody>
      </p:sp>
      <p:sp>
        <p:nvSpPr>
          <p:cNvPr id="16" name="TextBox 15">
            <a:extLst>
              <a:ext uri="{FF2B5EF4-FFF2-40B4-BE49-F238E27FC236}">
                <a16:creationId xmlns:a16="http://schemas.microsoft.com/office/drawing/2014/main" id="{0C5D0D2A-B88C-2049-9ACD-0F2BBB9D89DB}"/>
              </a:ext>
            </a:extLst>
          </p:cNvPr>
          <p:cNvSpPr txBox="1"/>
          <p:nvPr/>
        </p:nvSpPr>
        <p:spPr>
          <a:xfrm>
            <a:off x="9227952" y="1557260"/>
            <a:ext cx="59231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bg1"/>
                </a:solidFill>
                <a:effectLst/>
                <a:uFillTx/>
                <a:latin typeface="+mj-lt"/>
                <a:ea typeface="+mj-ea"/>
                <a:cs typeface="+mj-cs"/>
                <a:sym typeface="Calibri"/>
              </a:rPr>
              <a:t>$20</a:t>
            </a:r>
            <a:endParaRPr lang="en-US" b="0" i="0" u="none" strike="noStrike" cap="none" spc="0" normalizeH="0" baseline="0">
              <a:ln>
                <a:noFill/>
              </a:ln>
              <a:solidFill>
                <a:schemeClr val="bg1"/>
              </a:solidFill>
              <a:effectLst/>
              <a:uFillTx/>
              <a:latin typeface="+mj-lt"/>
              <a:ea typeface="+mj-ea"/>
              <a:cs typeface="+mj-cs"/>
            </a:endParaRPr>
          </a:p>
        </p:txBody>
      </p:sp>
      <p:sp>
        <p:nvSpPr>
          <p:cNvPr id="17" name="TextBox 16">
            <a:extLst>
              <a:ext uri="{FF2B5EF4-FFF2-40B4-BE49-F238E27FC236}">
                <a16:creationId xmlns:a16="http://schemas.microsoft.com/office/drawing/2014/main" id="{4B376814-B4E2-F4BA-8125-DB4B8DF220DC}"/>
              </a:ext>
            </a:extLst>
          </p:cNvPr>
          <p:cNvSpPr txBox="1"/>
          <p:nvPr/>
        </p:nvSpPr>
        <p:spPr>
          <a:xfrm>
            <a:off x="8495181" y="2600105"/>
            <a:ext cx="586628"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a:ln>
                  <a:noFill/>
                </a:ln>
                <a:solidFill>
                  <a:schemeClr val="bg1"/>
                </a:solidFill>
                <a:effectLst/>
                <a:uFillTx/>
                <a:latin typeface="+mj-lt"/>
                <a:ea typeface="+mj-ea"/>
                <a:cs typeface="+mj-cs"/>
                <a:sym typeface="Calibri"/>
              </a:rPr>
              <a:t>$20</a:t>
            </a:r>
            <a:endParaRPr lang="en-US" sz="2000" b="0" i="0" u="none" strike="noStrike" cap="none" spc="0" normalizeH="0" baseline="0">
              <a:ln>
                <a:noFill/>
              </a:ln>
              <a:solidFill>
                <a:schemeClr val="bg1"/>
              </a:solidFill>
              <a:effectLst/>
              <a:uFillTx/>
              <a:latin typeface="+mj-lt"/>
              <a:ea typeface="+mj-ea"/>
              <a:cs typeface="+mj-cs"/>
            </a:endParaRPr>
          </a:p>
        </p:txBody>
      </p:sp>
      <p:sp>
        <p:nvSpPr>
          <p:cNvPr id="18" name="TextBox 17">
            <a:extLst>
              <a:ext uri="{FF2B5EF4-FFF2-40B4-BE49-F238E27FC236}">
                <a16:creationId xmlns:a16="http://schemas.microsoft.com/office/drawing/2014/main" id="{71BFC6EC-B7D5-3B46-B2AA-F17FBDF9379A}"/>
              </a:ext>
            </a:extLst>
          </p:cNvPr>
          <p:cNvSpPr txBox="1"/>
          <p:nvPr/>
        </p:nvSpPr>
        <p:spPr>
          <a:xfrm>
            <a:off x="9258295" y="2996910"/>
            <a:ext cx="476250" cy="400105"/>
          </a:xfrm>
          <a:prstGeom prst="rect">
            <a:avLst/>
          </a:prstGeom>
          <a:solidFill>
            <a:srgbClr val="00467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a:ln>
                  <a:noFill/>
                </a:ln>
                <a:solidFill>
                  <a:schemeClr val="bg1"/>
                </a:solidFill>
                <a:effectLst/>
                <a:uFillTx/>
                <a:latin typeface="+mj-lt"/>
                <a:ea typeface="+mj-ea"/>
                <a:cs typeface="+mj-cs"/>
                <a:sym typeface="Calibri"/>
              </a:rPr>
              <a:t>$3</a:t>
            </a:r>
            <a:endParaRPr lang="en-US" sz="2000" b="0" i="0" u="none" strike="noStrike" cap="none" spc="0" normalizeH="0" baseline="0">
              <a:ln>
                <a:noFill/>
              </a:ln>
              <a:solidFill>
                <a:schemeClr val="bg1"/>
              </a:solidFill>
              <a:effectLst/>
              <a:uFillTx/>
              <a:latin typeface="+mj-lt"/>
              <a:ea typeface="+mj-ea"/>
              <a:cs typeface="+mj-cs"/>
            </a:endParaRPr>
          </a:p>
        </p:txBody>
      </p:sp>
      <p:sp>
        <p:nvSpPr>
          <p:cNvPr id="19" name="TextBox 18">
            <a:extLst>
              <a:ext uri="{FF2B5EF4-FFF2-40B4-BE49-F238E27FC236}">
                <a16:creationId xmlns:a16="http://schemas.microsoft.com/office/drawing/2014/main" id="{375890C7-DF3B-6BE2-F1BE-DB6F87F2A44B}"/>
              </a:ext>
            </a:extLst>
          </p:cNvPr>
          <p:cNvSpPr txBox="1"/>
          <p:nvPr/>
        </p:nvSpPr>
        <p:spPr>
          <a:xfrm>
            <a:off x="7890344" y="2977469"/>
            <a:ext cx="47625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a:ln>
                  <a:noFill/>
                </a:ln>
                <a:solidFill>
                  <a:schemeClr val="bg1"/>
                </a:solidFill>
                <a:effectLst/>
                <a:uFillTx/>
                <a:latin typeface="+mj-lt"/>
                <a:ea typeface="+mj-ea"/>
                <a:cs typeface="+mj-cs"/>
                <a:sym typeface="Calibri"/>
              </a:rPr>
              <a:t>$3</a:t>
            </a:r>
            <a:endParaRPr lang="en-US" sz="2000" b="0" i="0" u="none" strike="noStrike" cap="none" spc="0" normalizeH="0" baseline="0">
              <a:ln>
                <a:noFill/>
              </a:ln>
              <a:solidFill>
                <a:schemeClr val="bg1"/>
              </a:solidFill>
              <a:effectLst/>
              <a:uFillTx/>
              <a:latin typeface="+mj-lt"/>
              <a:ea typeface="+mj-ea"/>
              <a:cs typeface="+mj-cs"/>
            </a:endParaRPr>
          </a:p>
        </p:txBody>
      </p:sp>
      <p:pic>
        <p:nvPicPr>
          <p:cNvPr id="3" name="Graphic 2" descr="Badge Follow with solid fill">
            <a:extLst>
              <a:ext uri="{FF2B5EF4-FFF2-40B4-BE49-F238E27FC236}">
                <a16:creationId xmlns:a16="http://schemas.microsoft.com/office/drawing/2014/main" id="{4E76AE5F-4183-7E75-6E36-807B71D5D9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5931" y="4415590"/>
            <a:ext cx="914400" cy="914400"/>
          </a:xfrm>
          <a:prstGeom prst="rect">
            <a:avLst/>
          </a:prstGeom>
        </p:spPr>
      </p:pic>
      <p:pic>
        <p:nvPicPr>
          <p:cNvPr id="7" name="Picture 6" descr="Goldfish in a fish bowl">
            <a:extLst>
              <a:ext uri="{FF2B5EF4-FFF2-40B4-BE49-F238E27FC236}">
                <a16:creationId xmlns:a16="http://schemas.microsoft.com/office/drawing/2014/main" id="{BE2CBD0B-C918-9F89-781E-9899C2503F5D}"/>
              </a:ext>
            </a:extLst>
          </p:cNvPr>
          <p:cNvPicPr>
            <a:picLocks noChangeAspect="1"/>
          </p:cNvPicPr>
          <p:nvPr/>
        </p:nvPicPr>
        <p:blipFill>
          <a:blip r:embed="rId5"/>
          <a:stretch>
            <a:fillRect/>
          </a:stretch>
        </p:blipFill>
        <p:spPr>
          <a:xfrm>
            <a:off x="3661611" y="3193984"/>
            <a:ext cx="2743200" cy="2194560"/>
          </a:xfrm>
          <a:prstGeom prst="rect">
            <a:avLst/>
          </a:prstGeom>
        </p:spPr>
      </p:pic>
      <p:pic>
        <p:nvPicPr>
          <p:cNvPr id="8" name="Picture 7" descr="Person reaching for bowl of candy">
            <a:extLst>
              <a:ext uri="{FF2B5EF4-FFF2-40B4-BE49-F238E27FC236}">
                <a16:creationId xmlns:a16="http://schemas.microsoft.com/office/drawing/2014/main" id="{3F97F457-70D6-0838-8CEC-068CC97F0E39}"/>
              </a:ext>
            </a:extLst>
          </p:cNvPr>
          <p:cNvPicPr>
            <a:picLocks noChangeAspect="1"/>
          </p:cNvPicPr>
          <p:nvPr/>
        </p:nvPicPr>
        <p:blipFill>
          <a:blip r:embed="rId6"/>
          <a:stretch>
            <a:fillRect/>
          </a:stretch>
        </p:blipFill>
        <p:spPr>
          <a:xfrm>
            <a:off x="3050005" y="1311442"/>
            <a:ext cx="2743200" cy="1828800"/>
          </a:xfrm>
          <a:prstGeom prst="rect">
            <a:avLst/>
          </a:prstGeom>
        </p:spPr>
      </p:pic>
      <p:pic>
        <p:nvPicPr>
          <p:cNvPr id="9" name="Graphic 8" descr="Badge Unfollow with solid fill">
            <a:extLst>
              <a:ext uri="{FF2B5EF4-FFF2-40B4-BE49-F238E27FC236}">
                <a16:creationId xmlns:a16="http://schemas.microsoft.com/office/drawing/2014/main" id="{19D1304C-8286-5B58-D00E-270D914EB4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6747" y="4285247"/>
            <a:ext cx="914400" cy="914400"/>
          </a:xfrm>
          <a:prstGeom prst="rect">
            <a:avLst/>
          </a:prstGeom>
        </p:spPr>
      </p:pic>
      <p:pic>
        <p:nvPicPr>
          <p:cNvPr id="20" name="Graphic 19" descr="Arrow: Slight curve with solid fill">
            <a:extLst>
              <a:ext uri="{FF2B5EF4-FFF2-40B4-BE49-F238E27FC236}">
                <a16:creationId xmlns:a16="http://schemas.microsoft.com/office/drawing/2014/main" id="{1D5EEF10-F723-7AF7-F355-A641D8AE08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1300" y="3362826"/>
            <a:ext cx="914400" cy="914400"/>
          </a:xfrm>
          <a:prstGeom prst="rect">
            <a:avLst/>
          </a:prstGeom>
        </p:spPr>
      </p:pic>
      <p:pic>
        <p:nvPicPr>
          <p:cNvPr id="21" name="Graphic 20" descr="Arrow: Slight curve with solid fill">
            <a:extLst>
              <a:ext uri="{FF2B5EF4-FFF2-40B4-BE49-F238E27FC236}">
                <a16:creationId xmlns:a16="http://schemas.microsoft.com/office/drawing/2014/main" id="{C9BA2EBD-E91A-83DF-56A3-93EC00A4DF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11879" y="3382878"/>
            <a:ext cx="914400" cy="914400"/>
          </a:xfrm>
          <a:prstGeom prst="rect">
            <a:avLst/>
          </a:prstGeom>
        </p:spPr>
      </p:pic>
      <p:sp>
        <p:nvSpPr>
          <p:cNvPr id="22" name="Flowchart: Connector 21">
            <a:extLst>
              <a:ext uri="{FF2B5EF4-FFF2-40B4-BE49-F238E27FC236}">
                <a16:creationId xmlns:a16="http://schemas.microsoft.com/office/drawing/2014/main" id="{5C152765-E542-0778-55F5-7A4699F01405}"/>
              </a:ext>
            </a:extLst>
          </p:cNvPr>
          <p:cNvSpPr/>
          <p:nvPr/>
        </p:nvSpPr>
        <p:spPr>
          <a:xfrm>
            <a:off x="7316082" y="2026284"/>
            <a:ext cx="841894" cy="778287"/>
          </a:xfrm>
          <a:prstGeom prst="flowChartConnector">
            <a:avLst/>
          </a:prstGeom>
          <a:solidFill>
            <a:srgbClr val="0070C0"/>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TextBox 23">
            <a:extLst>
              <a:ext uri="{FF2B5EF4-FFF2-40B4-BE49-F238E27FC236}">
                <a16:creationId xmlns:a16="http://schemas.microsoft.com/office/drawing/2014/main" id="{DF606BC8-9DA3-103D-0E67-2B91185A8185}"/>
              </a:ext>
            </a:extLst>
          </p:cNvPr>
          <p:cNvSpPr txBox="1"/>
          <p:nvPr/>
        </p:nvSpPr>
        <p:spPr>
          <a:xfrm>
            <a:off x="7521235" y="2138395"/>
            <a:ext cx="596565"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400">
                <a:solidFill>
                  <a:schemeClr val="bg1"/>
                </a:solidFill>
              </a:rPr>
              <a:t>good job!</a:t>
            </a:r>
            <a:endParaRPr lang="en-US" sz="1400" b="0" i="0" u="none" strike="noStrike" cap="none" spc="0" normalizeH="0" baseline="0">
              <a:ln>
                <a:noFill/>
              </a:ln>
              <a:solidFill>
                <a:schemeClr val="bg1"/>
              </a:solidFill>
              <a:effectLst/>
              <a:uFillTx/>
              <a:latin typeface="+mj-lt"/>
              <a:ea typeface="+mj-ea"/>
              <a:cs typeface="+mj-cs"/>
            </a:endParaRPr>
          </a:p>
        </p:txBody>
      </p:sp>
      <p:sp>
        <p:nvSpPr>
          <p:cNvPr id="25" name="Flowchart: Connector 24">
            <a:extLst>
              <a:ext uri="{FF2B5EF4-FFF2-40B4-BE49-F238E27FC236}">
                <a16:creationId xmlns:a16="http://schemas.microsoft.com/office/drawing/2014/main" id="{2987827D-CFE2-F5A3-DAAA-9752F206B130}"/>
              </a:ext>
            </a:extLst>
          </p:cNvPr>
          <p:cNvSpPr/>
          <p:nvPr/>
        </p:nvSpPr>
        <p:spPr>
          <a:xfrm>
            <a:off x="9471740" y="2096468"/>
            <a:ext cx="841894" cy="778287"/>
          </a:xfrm>
          <a:prstGeom prst="flowChartConnector">
            <a:avLst/>
          </a:prstGeom>
          <a:solidFill>
            <a:srgbClr val="0070C0"/>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TextBox 25">
            <a:extLst>
              <a:ext uri="{FF2B5EF4-FFF2-40B4-BE49-F238E27FC236}">
                <a16:creationId xmlns:a16="http://schemas.microsoft.com/office/drawing/2014/main" id="{CE6E572B-B1D7-9B80-8E8D-41760FE6DD0C}"/>
              </a:ext>
            </a:extLst>
          </p:cNvPr>
          <p:cNvSpPr txBox="1"/>
          <p:nvPr/>
        </p:nvSpPr>
        <p:spPr>
          <a:xfrm>
            <a:off x="9676892" y="2208579"/>
            <a:ext cx="596565"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400">
                <a:solidFill>
                  <a:schemeClr val="bg1"/>
                </a:solidFill>
              </a:rPr>
              <a:t>good job!</a:t>
            </a:r>
            <a:endParaRPr lang="en-US" sz="1400" b="0" i="0" u="none" strike="noStrike" cap="none" spc="0" normalizeH="0" baseline="0">
              <a:ln>
                <a:noFill/>
              </a:ln>
              <a:solidFill>
                <a:schemeClr val="bg1"/>
              </a:solidFill>
              <a:effectLst/>
              <a:uFillTx/>
              <a:latin typeface="+mj-lt"/>
              <a:ea typeface="+mj-ea"/>
              <a:cs typeface="+mj-cs"/>
            </a:endParaRPr>
          </a:p>
        </p:txBody>
      </p:sp>
      <p:sp>
        <p:nvSpPr>
          <p:cNvPr id="27" name="Flowchart: Connector 26">
            <a:extLst>
              <a:ext uri="{FF2B5EF4-FFF2-40B4-BE49-F238E27FC236}">
                <a16:creationId xmlns:a16="http://schemas.microsoft.com/office/drawing/2014/main" id="{85BA5571-8B46-A6E5-DFA0-B7D4E1159D39}"/>
              </a:ext>
            </a:extLst>
          </p:cNvPr>
          <p:cNvSpPr/>
          <p:nvPr/>
        </p:nvSpPr>
        <p:spPr>
          <a:xfrm>
            <a:off x="8218450" y="1675362"/>
            <a:ext cx="841894" cy="778287"/>
          </a:xfrm>
          <a:prstGeom prst="flowChartConnector">
            <a:avLst/>
          </a:prstGeom>
          <a:solidFill>
            <a:srgbClr val="0070C0"/>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F0B8972B-70C2-586A-DFCA-77963A82B169}"/>
              </a:ext>
            </a:extLst>
          </p:cNvPr>
          <p:cNvSpPr txBox="1"/>
          <p:nvPr/>
        </p:nvSpPr>
        <p:spPr>
          <a:xfrm>
            <a:off x="8423603" y="1787473"/>
            <a:ext cx="596565"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400">
                <a:solidFill>
                  <a:schemeClr val="bg1"/>
                </a:solidFill>
              </a:rPr>
              <a:t>good job!</a:t>
            </a:r>
            <a:endParaRPr lang="en-US" sz="1400" b="0" i="0" u="none" strike="noStrike" cap="none" spc="0" normalizeH="0" baseline="0">
              <a:ln>
                <a:noFill/>
              </a:ln>
              <a:solidFill>
                <a:schemeClr val="bg1"/>
              </a:solidFill>
              <a:effectLst/>
              <a:uFillTx/>
              <a:latin typeface="+mj-lt"/>
              <a:ea typeface="+mj-ea"/>
              <a:cs typeface="+mj-cs"/>
            </a:endParaRPr>
          </a:p>
        </p:txBody>
      </p:sp>
      <p:pic>
        <p:nvPicPr>
          <p:cNvPr id="30" name="Picture 29" descr="CDOA">
            <a:extLst>
              <a:ext uri="{FF2B5EF4-FFF2-40B4-BE49-F238E27FC236}">
                <a16:creationId xmlns:a16="http://schemas.microsoft.com/office/drawing/2014/main" id="{5A90AA3B-F8DC-1199-6879-ABE1272F9097}"/>
              </a:ext>
            </a:extLst>
          </p:cNvPr>
          <p:cNvPicPr>
            <a:picLocks noChangeAspect="1"/>
          </p:cNvPicPr>
          <p:nvPr/>
        </p:nvPicPr>
        <p:blipFill>
          <a:blip r:embed="rId11"/>
          <a:stretch>
            <a:fillRect/>
          </a:stretch>
        </p:blipFill>
        <p:spPr>
          <a:xfrm>
            <a:off x="403058" y="1530016"/>
            <a:ext cx="1921043" cy="2564732"/>
          </a:xfrm>
          <a:prstGeom prst="rect">
            <a:avLst/>
          </a:prstGeom>
        </p:spPr>
      </p:pic>
    </p:spTree>
    <p:extLst>
      <p:ext uri="{BB962C8B-B14F-4D97-AF65-F5344CB8AC3E}">
        <p14:creationId xmlns:p14="http://schemas.microsoft.com/office/powerpoint/2010/main" val="2093166940"/>
      </p:ext>
    </p:extLst>
  </p:cSld>
  <p:clrMapOvr>
    <a:masterClrMapping/>
  </p:clrMapOvr>
  <p:transition spd="med"/>
  <p:extLst>
    <p:ext uri="{6950BFC3-D8DA-4A85-94F7-54DA5524770B}">
      <p188:commentRel xmlns:p188="http://schemas.microsoft.com/office/powerpoint/2018/8/main" r:id="rId2"/>
    </p:ext>
  </p:extLst>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Slide template.white background">
  <a:themeElements>
    <a:clrScheme name="Custom 1">
      <a:dk1>
        <a:sysClr val="windowText" lastClr="000000"/>
      </a:dk1>
      <a:lt1>
        <a:sysClr val="window" lastClr="FFFFFF"/>
      </a:lt1>
      <a:dk2>
        <a:srgbClr val="17406D"/>
      </a:dk2>
      <a:lt2>
        <a:srgbClr val="DBEFF9"/>
      </a:lt2>
      <a:accent1>
        <a:srgbClr val="0F6FC6"/>
      </a:accent1>
      <a:accent2>
        <a:srgbClr val="0070C0"/>
      </a:accent2>
      <a:accent3>
        <a:srgbClr val="0BD0D9"/>
      </a:accent3>
      <a:accent4>
        <a:srgbClr val="10CF9B"/>
      </a:accent4>
      <a:accent5>
        <a:srgbClr val="7CCA62"/>
      </a:accent5>
      <a:accent6>
        <a:srgbClr val="A5C249"/>
      </a:accent6>
      <a:hlink>
        <a:srgbClr val="F49100"/>
      </a:hlink>
      <a:folHlink>
        <a:srgbClr val="85DFD0"/>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3.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3.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4.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1D433623980B4683EB98D5D2A14645" ma:contentTypeVersion="5" ma:contentTypeDescription="Create a new document." ma:contentTypeScope="" ma:versionID="a6c51a9b33d68c42106fc836aecfe4dd">
  <xsd:schema xmlns:xsd="http://www.w3.org/2001/XMLSchema" xmlns:xs="http://www.w3.org/2001/XMLSchema" xmlns:p="http://schemas.microsoft.com/office/2006/metadata/properties" xmlns:ns2="cd08c6bc-8dbe-412d-b654-baafd33e90f2" xmlns:ns3="70c78ad6-bd18-4ce8-9cbf-1b92f81aa697" targetNamespace="http://schemas.microsoft.com/office/2006/metadata/properties" ma:root="true" ma:fieldsID="0e181f07163c3ad0cf5ef11636bc53d3" ns2:_="" ns3:_="">
    <xsd:import namespace="cd08c6bc-8dbe-412d-b654-baafd33e90f2"/>
    <xsd:import namespace="70c78ad6-bd18-4ce8-9cbf-1b92f81aa6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08c6bc-8dbe-412d-b654-baafd33e90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c78ad6-bd18-4ce8-9cbf-1b92f81aa69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0c78ad6-bd18-4ce8-9cbf-1b92f81aa697">
      <UserInfo>
        <DisplayName>Flores, Sergio A. (Puget Sound) (he/him/his)</DisplayName>
        <AccountId>12</AccountId>
        <AccountType/>
      </UserInfo>
      <UserInfo>
        <DisplayName>Chaudhry, Sara C. (she/her/hers)</DisplayName>
        <AccountId>9</AccountId>
        <AccountType/>
      </UserInfo>
    </SharedWithUsers>
  </documentManagement>
</p:properties>
</file>

<file path=customXml/itemProps1.xml><?xml version="1.0" encoding="utf-8"?>
<ds:datastoreItem xmlns:ds="http://schemas.openxmlformats.org/officeDocument/2006/customXml" ds:itemID="{BB29D16B-857A-4A19-96B8-55264AF6E803}">
  <ds:schemaRefs>
    <ds:schemaRef ds:uri="70c78ad6-bd18-4ce8-9cbf-1b92f81aa697"/>
    <ds:schemaRef ds:uri="cd08c6bc-8dbe-412d-b654-baafd33e90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A426EE-48C0-4343-A3D7-A8871FC43B93}">
  <ds:schemaRefs>
    <ds:schemaRef ds:uri="http://schemas.microsoft.com/sharepoint/v3/contenttype/forms"/>
  </ds:schemaRefs>
</ds:datastoreItem>
</file>

<file path=customXml/itemProps3.xml><?xml version="1.0" encoding="utf-8"?>
<ds:datastoreItem xmlns:ds="http://schemas.openxmlformats.org/officeDocument/2006/customXml" ds:itemID="{AACF43C3-7A91-4C8D-B4F4-BD44EA50ACF9}">
  <ds:schemaRefs>
    <ds:schemaRef ds:uri="70c78ad6-bd18-4ce8-9cbf-1b92f81aa697"/>
    <ds:schemaRef ds:uri="cd08c6bc-8dbe-412d-b654-baafd33e90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38</Slides>
  <Notes>12</Notes>
  <HiddenSlides>0</HiddenSlide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1_Office Theme</vt:lpstr>
      <vt:lpstr>4_Slide template.white background</vt:lpstr>
      <vt:lpstr>PowerPoint Presentation</vt:lpstr>
      <vt:lpstr>PowerPoint Presentation</vt:lpstr>
      <vt:lpstr>Disclosures </vt:lpstr>
      <vt:lpstr>Objectives</vt:lpstr>
      <vt:lpstr>Agenda</vt:lpstr>
      <vt:lpstr>The Organizing Principle of Contingency Management: Operant Conditioning</vt:lpstr>
      <vt:lpstr>CM Makes Early Recovery Rewarding</vt:lpstr>
      <vt:lpstr>How does CM work?</vt:lpstr>
      <vt:lpstr>PowerPoint Presentation</vt:lpstr>
      <vt:lpstr>Choosing a Behavior to Reinforce</vt:lpstr>
      <vt:lpstr>CM is Effective Across Many Patient Populations</vt:lpstr>
      <vt:lpstr>Checklist for creating a CM program</vt:lpstr>
      <vt:lpstr>Case 1 – Primary Care</vt:lpstr>
      <vt:lpstr>How would you design a CM program to help encourage this veteran to start the treatments for his heart failure?  Protocol</vt:lpstr>
      <vt:lpstr>Protocol</vt:lpstr>
      <vt:lpstr>Sample Protocol</vt:lpstr>
      <vt:lpstr>Outcomes: Pilot of 8 Participants</vt:lpstr>
      <vt:lpstr>Case 2: Opioid Treatment Program</vt:lpstr>
      <vt:lpstr>Defining the problem</vt:lpstr>
      <vt:lpstr>Defining the problem</vt:lpstr>
      <vt:lpstr>How would you design a CM program to increase OTP engagement?</vt:lpstr>
      <vt:lpstr>CM Implementation for OTP</vt:lpstr>
      <vt:lpstr>CM Implementation for OTP:  Concerns and Challenges</vt:lpstr>
      <vt:lpstr>Calendar Year 2023 so far….</vt:lpstr>
      <vt:lpstr>Case 3 – Specialty Care</vt:lpstr>
      <vt:lpstr>PowerPoint Presentation</vt:lpstr>
      <vt:lpstr>PowerPoint Presentation</vt:lpstr>
      <vt:lpstr>Pre-Operative (Pre-Op) CM: Rationale</vt:lpstr>
      <vt:lpstr>Pre-Op CM: Procedures</vt:lpstr>
      <vt:lpstr>Pre-Op CM: Procedures</vt:lpstr>
      <vt:lpstr>Pre-Op CM: Challenges</vt:lpstr>
      <vt:lpstr>Outcome</vt:lpstr>
      <vt:lpstr>Final Breakout Group:</vt:lpstr>
      <vt:lpstr>Why implement CM?   For at least 6 reasons…</vt:lpstr>
      <vt:lpstr>Thank You</vt:lpstr>
      <vt:lpstr>Implementation Resource:  Addiction Technology Transfer Center Network Contingency Management for Healthcare Settings</vt:lpstr>
      <vt:lpstr> Implementation Resource: Checklist of Principles of Motivational Incentives</vt:lpstr>
      <vt:lpstr> Implementation Resource: Motivational Incentives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Treatment of Stimulant Use Disorder</dc:title>
  <dc:creator>Kennedy, Amy J.</dc:creator>
  <cp:revision>5</cp:revision>
  <dcterms:modified xsi:type="dcterms:W3CDTF">2023-11-04T14:00:42Z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0x010100F31D433623980B4683EB98D5D2A14645</vt:lpwstr>
  </property>
</Properties>
</file>