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comments/modernComment_259_91A14226.xml" ContentType="application/vnd.ms-powerpoint.comment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596" r:id="rId2"/>
    <p:sldId id="595" r:id="rId3"/>
    <p:sldId id="597" r:id="rId4"/>
    <p:sldId id="590" r:id="rId5"/>
    <p:sldId id="598" r:id="rId6"/>
    <p:sldId id="611" r:id="rId7"/>
    <p:sldId id="602" r:id="rId8"/>
    <p:sldId id="609" r:id="rId9"/>
    <p:sldId id="612" r:id="rId10"/>
    <p:sldId id="601" r:id="rId11"/>
    <p:sldId id="610" r:id="rId12"/>
    <p:sldId id="600" r:id="rId13"/>
    <p:sldId id="606" r:id="rId14"/>
    <p:sldId id="613" r:id="rId15"/>
    <p:sldId id="599" r:id="rId16"/>
    <p:sldId id="6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2BCFA8-002D-CE3B-FA66-491B3650E1F6}" name="Gehri, Gilly" initials="GG" userId="S::GehriG@pennmedicine.upenn.edu::72b9e56b-243d-40c9-b0c2-9d8913d8bd2e" providerId="AD"/>
  <p188:author id="{927719A9-E543-2513-68B4-E9F0C2BD3A1F}" name="Jeanmarie Perrone" initials="JP" userId="284c7f9e289fa097" providerId="Windows Live"/>
  <p188:author id="{B0D2FCB6-4156-56D2-1D70-CDE86F6D06FB}" name="Lowenstein, Margaret" initials="" userId="S::LowenstM@PennMedicine.upenn.edu::85cadecd-2652-483e-85f1-58f8d4daf0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B6D65-AD62-40B9-8675-3DD0C34D8B5B}" v="15" dt="2024-11-14T05:13:30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4"/>
    <p:restoredTop sz="68347" autoAdjust="0"/>
  </p:normalViewPr>
  <p:slideViewPr>
    <p:cSldViewPr snapToGrid="0">
      <p:cViewPr varScale="1">
        <p:scale>
          <a:sx n="44" d="100"/>
          <a:sy n="44" d="100"/>
        </p:scale>
        <p:origin x="12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259_91A142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8CADE6-AEB0-0A4B-B4BE-55FB7C55649D}" authorId="{B0D2FCB6-4156-56D2-1D70-CDE86F6D06FB}" status="resolved" created="2024-11-12T03:47:52.264" complete="100000">
    <pc:sldMkLst xmlns:pc="http://schemas.microsoft.com/office/powerpoint/2013/main/command">
      <pc:docMk/>
      <pc:sldMk cId="2443264550" sldId="601"/>
    </pc:sldMkLst>
    <p188:replyLst>
      <p188:reply id="{DB40A98E-151F-9D44-81A8-041E5A8E2F5F}" authorId="{B0D2FCB6-4156-56D2-1D70-CDE86F6D06FB}" created="2024-11-12T03:48:45.057">
        <p188:txBody>
          <a:bodyPr/>
          <a:lstStyle/>
          <a:p>
            <a:r>
              <a:rPr lang="en-US"/>
              <a:t>Maybe put this on the next slide and then add in a little more description about how the referrals happen (i.e. more detail about how we used the funds for social referrals). I think people wold be interested to know that the police support a lot of care via this indirect pathway </a:t>
            </a:r>
          </a:p>
        </p188:txBody>
      </p188:reply>
    </p188:replyLst>
    <p188:txBody>
      <a:bodyPr/>
      <a:lstStyle/>
      <a:p>
        <a:r>
          <a:rPr lang="en-US"/>
          <a:t>Would separate this out since it’s not really a patient characteristic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FF2BA-CB7D-4C8D-B964-2FE9BE07CAE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F238EC-F020-446B-8E6E-B950313DF2BC}">
      <dgm:prSet/>
      <dgm:spPr/>
      <dgm:t>
        <a:bodyPr/>
        <a:lstStyle/>
        <a:p>
          <a:r>
            <a:rPr lang="en-US" b="0" i="0" baseline="0" dirty="0">
              <a:latin typeface="+mj-lt"/>
              <a:cs typeface="Calibri" panose="020F0502020204030204" pitchFamily="34" charset="0"/>
            </a:rPr>
            <a:t>Stigma in medical and law enforcement settings toward people who use drugs (PWUD)</a:t>
          </a:r>
          <a:endParaRPr lang="en-US" dirty="0">
            <a:latin typeface="+mj-lt"/>
            <a:cs typeface="Calibri" panose="020F0502020204030204" pitchFamily="34" charset="0"/>
          </a:endParaRPr>
        </a:p>
      </dgm:t>
    </dgm:pt>
    <dgm:pt modelId="{4573085E-3CB3-45EB-A7F6-CCA254825AF1}" type="parTrans" cxnId="{9C5FF0A4-2CF2-4458-ABA3-28B0FFE99FA9}">
      <dgm:prSet/>
      <dgm:spPr/>
      <dgm:t>
        <a:bodyPr/>
        <a:lstStyle/>
        <a:p>
          <a:endParaRPr lang="en-US"/>
        </a:p>
      </dgm:t>
    </dgm:pt>
    <dgm:pt modelId="{2EEDFA0F-E692-4B54-9DF7-4037AAD8F763}" type="sibTrans" cxnId="{9C5FF0A4-2CF2-4458-ABA3-28B0FFE99FA9}">
      <dgm:prSet/>
      <dgm:spPr/>
      <dgm:t>
        <a:bodyPr/>
        <a:lstStyle/>
        <a:p>
          <a:endParaRPr lang="en-US"/>
        </a:p>
      </dgm:t>
    </dgm:pt>
    <dgm:pt modelId="{BD2EFB4B-048E-49C7-916D-FD36A4DFFA09}">
      <dgm:prSet/>
      <dgm:spPr/>
      <dgm:t>
        <a:bodyPr/>
        <a:lstStyle/>
        <a:p>
          <a:pPr rtl="0"/>
          <a:r>
            <a:rPr lang="en-US" b="0" i="0" baseline="0" dirty="0">
              <a:latin typeface="+mj-lt"/>
            </a:rPr>
            <a:t>Addressing harms caused to individuals, families, and communities</a:t>
          </a:r>
          <a:endParaRPr lang="en-US" dirty="0">
            <a:latin typeface="+mj-lt"/>
          </a:endParaRPr>
        </a:p>
      </dgm:t>
    </dgm:pt>
    <dgm:pt modelId="{FEC23F8C-EBF6-4D56-A095-805F0110F1CA}" type="parTrans" cxnId="{8E012D86-8BF7-4ACD-A7D8-FE88569BCDA6}">
      <dgm:prSet/>
      <dgm:spPr/>
      <dgm:t>
        <a:bodyPr/>
        <a:lstStyle/>
        <a:p>
          <a:endParaRPr lang="en-US"/>
        </a:p>
      </dgm:t>
    </dgm:pt>
    <dgm:pt modelId="{8AE1DE28-F542-48C9-939E-E8BB86EE718B}" type="sibTrans" cxnId="{8E012D86-8BF7-4ACD-A7D8-FE88569BCDA6}">
      <dgm:prSet/>
      <dgm:spPr/>
      <dgm:t>
        <a:bodyPr/>
        <a:lstStyle/>
        <a:p>
          <a:endParaRPr lang="en-US"/>
        </a:p>
      </dgm:t>
    </dgm:pt>
    <dgm:pt modelId="{09FA48CD-A989-4330-B5C1-6DB998707546}">
      <dgm:prSet/>
      <dgm:spPr/>
      <dgm:t>
        <a:bodyPr/>
        <a:lstStyle/>
        <a:p>
          <a:pPr rtl="0"/>
          <a:r>
            <a:rPr lang="en-US" b="0" i="0" baseline="0" dirty="0">
              <a:latin typeface="+mj-lt"/>
            </a:rPr>
            <a:t>CAMP and the City of Philadelphia’s partnership with law enforcement through the Police-Assisted Diversion (PAD) program </a:t>
          </a:r>
          <a:endParaRPr lang="en-US" dirty="0">
            <a:latin typeface="+mj-lt"/>
          </a:endParaRPr>
        </a:p>
      </dgm:t>
    </dgm:pt>
    <dgm:pt modelId="{6B00C310-18BC-4547-BE20-1D09EC9D607D}" type="parTrans" cxnId="{04AD6E70-3A62-42C2-88FA-045183BBD37A}">
      <dgm:prSet/>
      <dgm:spPr/>
      <dgm:t>
        <a:bodyPr/>
        <a:lstStyle/>
        <a:p>
          <a:endParaRPr lang="en-US"/>
        </a:p>
      </dgm:t>
    </dgm:pt>
    <dgm:pt modelId="{28D96119-D277-49AF-9435-25982982E3C9}" type="sibTrans" cxnId="{04AD6E70-3A62-42C2-88FA-045183BBD37A}">
      <dgm:prSet/>
      <dgm:spPr/>
      <dgm:t>
        <a:bodyPr/>
        <a:lstStyle/>
        <a:p>
          <a:endParaRPr lang="en-US"/>
        </a:p>
      </dgm:t>
    </dgm:pt>
    <dgm:pt modelId="{8A3F2067-4320-4CED-B935-AE2ACBD3E18A}" type="pres">
      <dgm:prSet presAssocID="{924FF2BA-CB7D-4C8D-B964-2FE9BE07CAE0}" presName="vert0" presStyleCnt="0">
        <dgm:presLayoutVars>
          <dgm:dir/>
          <dgm:animOne val="branch"/>
          <dgm:animLvl val="lvl"/>
        </dgm:presLayoutVars>
      </dgm:prSet>
      <dgm:spPr/>
    </dgm:pt>
    <dgm:pt modelId="{A37B7842-B0EF-4DAE-BA0D-7821CBDD986A}" type="pres">
      <dgm:prSet presAssocID="{FEF238EC-F020-446B-8E6E-B950313DF2BC}" presName="thickLine" presStyleLbl="alignNode1" presStyleIdx="0" presStyleCnt="3"/>
      <dgm:spPr/>
    </dgm:pt>
    <dgm:pt modelId="{F30FB294-7825-4DA6-91A4-859E536D008F}" type="pres">
      <dgm:prSet presAssocID="{FEF238EC-F020-446B-8E6E-B950313DF2BC}" presName="horz1" presStyleCnt="0"/>
      <dgm:spPr/>
    </dgm:pt>
    <dgm:pt modelId="{EA5F910B-C03A-4F77-8022-6B1605A959FB}" type="pres">
      <dgm:prSet presAssocID="{FEF238EC-F020-446B-8E6E-B950313DF2BC}" presName="tx1" presStyleLbl="revTx" presStyleIdx="0" presStyleCnt="3"/>
      <dgm:spPr/>
    </dgm:pt>
    <dgm:pt modelId="{71C37CDA-9D47-463A-AE23-86E36596DEA4}" type="pres">
      <dgm:prSet presAssocID="{FEF238EC-F020-446B-8E6E-B950313DF2BC}" presName="vert1" presStyleCnt="0"/>
      <dgm:spPr/>
    </dgm:pt>
    <dgm:pt modelId="{F71CA5C4-942A-40AB-9009-8FB009C5E877}" type="pres">
      <dgm:prSet presAssocID="{BD2EFB4B-048E-49C7-916D-FD36A4DFFA09}" presName="thickLine" presStyleLbl="alignNode1" presStyleIdx="1" presStyleCnt="3"/>
      <dgm:spPr/>
    </dgm:pt>
    <dgm:pt modelId="{68545593-4255-4729-A60E-F802C9839866}" type="pres">
      <dgm:prSet presAssocID="{BD2EFB4B-048E-49C7-916D-FD36A4DFFA09}" presName="horz1" presStyleCnt="0"/>
      <dgm:spPr/>
    </dgm:pt>
    <dgm:pt modelId="{356F158F-465E-4ACF-9007-F76481D36E31}" type="pres">
      <dgm:prSet presAssocID="{BD2EFB4B-048E-49C7-916D-FD36A4DFFA09}" presName="tx1" presStyleLbl="revTx" presStyleIdx="1" presStyleCnt="3"/>
      <dgm:spPr/>
    </dgm:pt>
    <dgm:pt modelId="{425EA82D-DA5A-42C5-835F-679629A92EAC}" type="pres">
      <dgm:prSet presAssocID="{BD2EFB4B-048E-49C7-916D-FD36A4DFFA09}" presName="vert1" presStyleCnt="0"/>
      <dgm:spPr/>
    </dgm:pt>
    <dgm:pt modelId="{8D3A8C42-FEE6-4DF9-BEA7-0B9997CD2502}" type="pres">
      <dgm:prSet presAssocID="{09FA48CD-A989-4330-B5C1-6DB998707546}" presName="thickLine" presStyleLbl="alignNode1" presStyleIdx="2" presStyleCnt="3"/>
      <dgm:spPr/>
    </dgm:pt>
    <dgm:pt modelId="{055FE11B-35E0-430B-A029-D926C3AAC628}" type="pres">
      <dgm:prSet presAssocID="{09FA48CD-A989-4330-B5C1-6DB998707546}" presName="horz1" presStyleCnt="0"/>
      <dgm:spPr/>
    </dgm:pt>
    <dgm:pt modelId="{11362F5B-C4ED-47ED-A9DB-EB8704FD36DD}" type="pres">
      <dgm:prSet presAssocID="{09FA48CD-A989-4330-B5C1-6DB998707546}" presName="tx1" presStyleLbl="revTx" presStyleIdx="2" presStyleCnt="3"/>
      <dgm:spPr/>
    </dgm:pt>
    <dgm:pt modelId="{8D906573-4BD6-4C8B-80B5-236F0A46B53F}" type="pres">
      <dgm:prSet presAssocID="{09FA48CD-A989-4330-B5C1-6DB998707546}" presName="vert1" presStyleCnt="0"/>
      <dgm:spPr/>
    </dgm:pt>
  </dgm:ptLst>
  <dgm:cxnLst>
    <dgm:cxn modelId="{62E9A537-CFFF-45D7-864A-66003F987631}" type="presOf" srcId="{FEF238EC-F020-446B-8E6E-B950313DF2BC}" destId="{EA5F910B-C03A-4F77-8022-6B1605A959FB}" srcOrd="0" destOrd="0" presId="urn:microsoft.com/office/officeart/2008/layout/LinedList"/>
    <dgm:cxn modelId="{9687AA61-E94F-4DC3-AF03-4788B9E7199E}" type="presOf" srcId="{09FA48CD-A989-4330-B5C1-6DB998707546}" destId="{11362F5B-C4ED-47ED-A9DB-EB8704FD36DD}" srcOrd="0" destOrd="0" presId="urn:microsoft.com/office/officeart/2008/layout/LinedList"/>
    <dgm:cxn modelId="{04AD6E70-3A62-42C2-88FA-045183BBD37A}" srcId="{924FF2BA-CB7D-4C8D-B964-2FE9BE07CAE0}" destId="{09FA48CD-A989-4330-B5C1-6DB998707546}" srcOrd="2" destOrd="0" parTransId="{6B00C310-18BC-4547-BE20-1D09EC9D607D}" sibTransId="{28D96119-D277-49AF-9435-25982982E3C9}"/>
    <dgm:cxn modelId="{8E012D86-8BF7-4ACD-A7D8-FE88569BCDA6}" srcId="{924FF2BA-CB7D-4C8D-B964-2FE9BE07CAE0}" destId="{BD2EFB4B-048E-49C7-916D-FD36A4DFFA09}" srcOrd="1" destOrd="0" parTransId="{FEC23F8C-EBF6-4D56-A095-805F0110F1CA}" sibTransId="{8AE1DE28-F542-48C9-939E-E8BB86EE718B}"/>
    <dgm:cxn modelId="{5F0B6A9E-202B-477C-B4D1-A4307EE38D08}" type="presOf" srcId="{924FF2BA-CB7D-4C8D-B964-2FE9BE07CAE0}" destId="{8A3F2067-4320-4CED-B935-AE2ACBD3E18A}" srcOrd="0" destOrd="0" presId="urn:microsoft.com/office/officeart/2008/layout/LinedList"/>
    <dgm:cxn modelId="{9C5FF0A4-2CF2-4458-ABA3-28B0FFE99FA9}" srcId="{924FF2BA-CB7D-4C8D-B964-2FE9BE07CAE0}" destId="{FEF238EC-F020-446B-8E6E-B950313DF2BC}" srcOrd="0" destOrd="0" parTransId="{4573085E-3CB3-45EB-A7F6-CCA254825AF1}" sibTransId="{2EEDFA0F-E692-4B54-9DF7-4037AAD8F763}"/>
    <dgm:cxn modelId="{4BB0D1BF-70A2-4114-9408-8760DC0BA79B}" type="presOf" srcId="{BD2EFB4B-048E-49C7-916D-FD36A4DFFA09}" destId="{356F158F-465E-4ACF-9007-F76481D36E31}" srcOrd="0" destOrd="0" presId="urn:microsoft.com/office/officeart/2008/layout/LinedList"/>
    <dgm:cxn modelId="{013380DF-E12A-44D5-865D-983677F9B80B}" type="presParOf" srcId="{8A3F2067-4320-4CED-B935-AE2ACBD3E18A}" destId="{A37B7842-B0EF-4DAE-BA0D-7821CBDD986A}" srcOrd="0" destOrd="0" presId="urn:microsoft.com/office/officeart/2008/layout/LinedList"/>
    <dgm:cxn modelId="{89260FF3-8BCD-4DFB-BF80-824681580697}" type="presParOf" srcId="{8A3F2067-4320-4CED-B935-AE2ACBD3E18A}" destId="{F30FB294-7825-4DA6-91A4-859E536D008F}" srcOrd="1" destOrd="0" presId="urn:microsoft.com/office/officeart/2008/layout/LinedList"/>
    <dgm:cxn modelId="{C437C1B6-59CC-4E84-B0C6-3213FE7E5A52}" type="presParOf" srcId="{F30FB294-7825-4DA6-91A4-859E536D008F}" destId="{EA5F910B-C03A-4F77-8022-6B1605A959FB}" srcOrd="0" destOrd="0" presId="urn:microsoft.com/office/officeart/2008/layout/LinedList"/>
    <dgm:cxn modelId="{DDB119C6-7ECF-4524-A413-C0E057BB04BC}" type="presParOf" srcId="{F30FB294-7825-4DA6-91A4-859E536D008F}" destId="{71C37CDA-9D47-463A-AE23-86E36596DEA4}" srcOrd="1" destOrd="0" presId="urn:microsoft.com/office/officeart/2008/layout/LinedList"/>
    <dgm:cxn modelId="{A5E2BDF9-BC20-4C10-A9A9-76A71753B952}" type="presParOf" srcId="{8A3F2067-4320-4CED-B935-AE2ACBD3E18A}" destId="{F71CA5C4-942A-40AB-9009-8FB009C5E877}" srcOrd="2" destOrd="0" presId="urn:microsoft.com/office/officeart/2008/layout/LinedList"/>
    <dgm:cxn modelId="{92B7E1CF-2270-4CBD-9B7B-8033BC04C28A}" type="presParOf" srcId="{8A3F2067-4320-4CED-B935-AE2ACBD3E18A}" destId="{68545593-4255-4729-A60E-F802C9839866}" srcOrd="3" destOrd="0" presId="urn:microsoft.com/office/officeart/2008/layout/LinedList"/>
    <dgm:cxn modelId="{7B960FC3-1C48-4B0A-B7ED-F7991E96EF12}" type="presParOf" srcId="{68545593-4255-4729-A60E-F802C9839866}" destId="{356F158F-465E-4ACF-9007-F76481D36E31}" srcOrd="0" destOrd="0" presId="urn:microsoft.com/office/officeart/2008/layout/LinedList"/>
    <dgm:cxn modelId="{01110B87-65FA-444A-AF6F-9F2BFBFD663F}" type="presParOf" srcId="{68545593-4255-4729-A60E-F802C9839866}" destId="{425EA82D-DA5A-42C5-835F-679629A92EAC}" srcOrd="1" destOrd="0" presId="urn:microsoft.com/office/officeart/2008/layout/LinedList"/>
    <dgm:cxn modelId="{86567A58-881C-4040-BBE1-D67610EEF1E7}" type="presParOf" srcId="{8A3F2067-4320-4CED-B935-AE2ACBD3E18A}" destId="{8D3A8C42-FEE6-4DF9-BEA7-0B9997CD2502}" srcOrd="4" destOrd="0" presId="urn:microsoft.com/office/officeart/2008/layout/LinedList"/>
    <dgm:cxn modelId="{840D8FE6-7EDF-4E34-945A-3D0C73237F6E}" type="presParOf" srcId="{8A3F2067-4320-4CED-B935-AE2ACBD3E18A}" destId="{055FE11B-35E0-430B-A029-D926C3AAC628}" srcOrd="5" destOrd="0" presId="urn:microsoft.com/office/officeart/2008/layout/LinedList"/>
    <dgm:cxn modelId="{5BD9BD4F-1E5E-41A2-9A93-E45E44CEB436}" type="presParOf" srcId="{055FE11B-35E0-430B-A029-D926C3AAC628}" destId="{11362F5B-C4ED-47ED-A9DB-EB8704FD36DD}" srcOrd="0" destOrd="0" presId="urn:microsoft.com/office/officeart/2008/layout/LinedList"/>
    <dgm:cxn modelId="{AA954ABD-07FE-4CF8-B5E7-55C6DFEF0742}" type="presParOf" srcId="{055FE11B-35E0-430B-A029-D926C3AAC628}" destId="{8D906573-4BD6-4C8B-80B5-236F0A46B5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A99B74-1AB5-4D19-A3B9-706BC5E3BC28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0BBEB7-85C9-459C-A009-2A85B9BCC3CA}">
      <dgm:prSet/>
      <dgm:spPr/>
      <dgm:t>
        <a:bodyPr/>
        <a:lstStyle/>
        <a:p>
          <a:r>
            <a:rPr lang="en-US" dirty="0"/>
            <a:t>Clinical-law enforcement partnerships can amplify reach and mitigate harms</a:t>
          </a:r>
        </a:p>
      </dgm:t>
    </dgm:pt>
    <dgm:pt modelId="{A9092E92-E493-491B-8B2A-DA6AB89E838D}" type="parTrans" cxnId="{185FCC7B-0516-4EB7-AEF6-77D6C9733602}">
      <dgm:prSet/>
      <dgm:spPr/>
      <dgm:t>
        <a:bodyPr/>
        <a:lstStyle/>
        <a:p>
          <a:endParaRPr lang="en-US"/>
        </a:p>
      </dgm:t>
    </dgm:pt>
    <dgm:pt modelId="{B2806E61-795F-4D4B-92DA-089F4B46DD10}" type="sibTrans" cxnId="{185FCC7B-0516-4EB7-AEF6-77D6C9733602}">
      <dgm:prSet/>
      <dgm:spPr/>
      <dgm:t>
        <a:bodyPr/>
        <a:lstStyle/>
        <a:p>
          <a:endParaRPr lang="en-US"/>
        </a:p>
      </dgm:t>
    </dgm:pt>
    <dgm:pt modelId="{E8F6FBA9-B0F0-4831-ABC2-3A099BBDCDF4}">
      <dgm:prSet/>
      <dgm:spPr/>
      <dgm:t>
        <a:bodyPr/>
        <a:lstStyle/>
        <a:p>
          <a:r>
            <a:rPr lang="en-US" dirty="0"/>
            <a:t>Reach of arrest diversion and social referral pathways</a:t>
          </a:r>
        </a:p>
      </dgm:t>
    </dgm:pt>
    <dgm:pt modelId="{76652BC6-663D-4869-8E78-911B16692487}" type="parTrans" cxnId="{5083EB97-9611-4FAC-86DE-997CC2EEF4FC}">
      <dgm:prSet/>
      <dgm:spPr/>
      <dgm:t>
        <a:bodyPr/>
        <a:lstStyle/>
        <a:p>
          <a:endParaRPr lang="en-US"/>
        </a:p>
      </dgm:t>
    </dgm:pt>
    <dgm:pt modelId="{F6940C09-1F4C-4272-8265-AD09DF10F294}" type="sibTrans" cxnId="{5083EB97-9611-4FAC-86DE-997CC2EEF4FC}">
      <dgm:prSet/>
      <dgm:spPr/>
      <dgm:t>
        <a:bodyPr/>
        <a:lstStyle/>
        <a:p>
          <a:endParaRPr lang="en-US"/>
        </a:p>
      </dgm:t>
    </dgm:pt>
    <dgm:pt modelId="{CFC39854-0950-477F-AD0D-9467E8987937}">
      <dgm:prSet/>
      <dgm:spPr/>
      <dgm:t>
        <a:bodyPr/>
        <a:lstStyle/>
        <a:p>
          <a:r>
            <a:rPr lang="en-US" dirty="0"/>
            <a:t>Supporting marginalized individuals with comprehensive services</a:t>
          </a:r>
        </a:p>
      </dgm:t>
    </dgm:pt>
    <dgm:pt modelId="{3AA80EB0-2B9C-40EB-A20D-01619B2B3B75}" type="parTrans" cxnId="{A82C69BB-6CED-4065-A28E-4BF0A3E3E4BC}">
      <dgm:prSet/>
      <dgm:spPr/>
      <dgm:t>
        <a:bodyPr/>
        <a:lstStyle/>
        <a:p>
          <a:endParaRPr lang="en-US"/>
        </a:p>
      </dgm:t>
    </dgm:pt>
    <dgm:pt modelId="{C7809E45-C26A-492E-9342-CBE26CDAC2E1}" type="sibTrans" cxnId="{A82C69BB-6CED-4065-A28E-4BF0A3E3E4BC}">
      <dgm:prSet/>
      <dgm:spPr/>
      <dgm:t>
        <a:bodyPr/>
        <a:lstStyle/>
        <a:p>
          <a:endParaRPr lang="en-US"/>
        </a:p>
      </dgm:t>
    </dgm:pt>
    <dgm:pt modelId="{06BB4055-A3D5-49AF-955E-D58FDC50E78D}">
      <dgm:prSet phldr="0"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/>
              <a:cs typeface="Calibri"/>
            </a:rPr>
            <a:t>Enhanced connection to medical, social, and harm reduction resources</a:t>
          </a:r>
        </a:p>
      </dgm:t>
    </dgm:pt>
    <dgm:pt modelId="{59BDC07C-9D65-4F01-B8FB-470142C76101}" type="parTrans" cxnId="{A703FC84-6B14-4C09-A6A9-90845B959A8E}">
      <dgm:prSet/>
      <dgm:spPr/>
      <dgm:t>
        <a:bodyPr/>
        <a:lstStyle/>
        <a:p>
          <a:endParaRPr lang="en-US"/>
        </a:p>
      </dgm:t>
    </dgm:pt>
    <dgm:pt modelId="{ADF0A0F2-8A93-4659-B3C1-27DE380EECBF}" type="sibTrans" cxnId="{A703FC84-6B14-4C09-A6A9-90845B959A8E}">
      <dgm:prSet/>
      <dgm:spPr/>
      <dgm:t>
        <a:bodyPr/>
        <a:lstStyle/>
        <a:p>
          <a:endParaRPr lang="en-US"/>
        </a:p>
      </dgm:t>
    </dgm:pt>
    <dgm:pt modelId="{CDD38A2B-E0F7-4BB6-9D78-F91DBE38BF39}" type="pres">
      <dgm:prSet presAssocID="{53A99B74-1AB5-4D19-A3B9-706BC5E3BC28}" presName="diagram" presStyleCnt="0">
        <dgm:presLayoutVars>
          <dgm:dir/>
          <dgm:resizeHandles val="exact"/>
        </dgm:presLayoutVars>
      </dgm:prSet>
      <dgm:spPr/>
    </dgm:pt>
    <dgm:pt modelId="{322D945A-22CC-41A8-9634-D13367B0AF0D}" type="pres">
      <dgm:prSet presAssocID="{500BBEB7-85C9-459C-A009-2A85B9BCC3CA}" presName="node" presStyleLbl="node1" presStyleIdx="0" presStyleCnt="4" custLinFactNeighborX="-52296" custLinFactNeighborY="3166">
        <dgm:presLayoutVars>
          <dgm:bulletEnabled val="1"/>
        </dgm:presLayoutVars>
      </dgm:prSet>
      <dgm:spPr/>
    </dgm:pt>
    <dgm:pt modelId="{EC8890B7-2B1A-4F99-BE14-DA666DCAF4BB}" type="pres">
      <dgm:prSet presAssocID="{B2806E61-795F-4D4B-92DA-089F4B46DD10}" presName="sibTrans" presStyleCnt="0"/>
      <dgm:spPr/>
    </dgm:pt>
    <dgm:pt modelId="{DE4C4F43-D277-468C-AFAC-757BEA73A348}" type="pres">
      <dgm:prSet presAssocID="{E8F6FBA9-B0F0-4831-ABC2-3A099BBDCDF4}" presName="node" presStyleLbl="node1" presStyleIdx="1" presStyleCnt="4" custLinFactNeighborX="59990" custLinFactNeighborY="-633">
        <dgm:presLayoutVars>
          <dgm:bulletEnabled val="1"/>
        </dgm:presLayoutVars>
      </dgm:prSet>
      <dgm:spPr/>
    </dgm:pt>
    <dgm:pt modelId="{FA38D284-CE61-4033-BA40-EDDC23054608}" type="pres">
      <dgm:prSet presAssocID="{F6940C09-1F4C-4272-8265-AD09DF10F294}" presName="sibTrans" presStyleCnt="0"/>
      <dgm:spPr/>
    </dgm:pt>
    <dgm:pt modelId="{11108E6E-8099-4E66-8EF3-225275236B0B}" type="pres">
      <dgm:prSet presAssocID="{CFC39854-0950-477F-AD0D-9467E8987937}" presName="node" presStyleLbl="node1" presStyleIdx="2" presStyleCnt="4" custLinFactNeighborX="-52296" custLinFactNeighborY="5699">
        <dgm:presLayoutVars>
          <dgm:bulletEnabled val="1"/>
        </dgm:presLayoutVars>
      </dgm:prSet>
      <dgm:spPr/>
    </dgm:pt>
    <dgm:pt modelId="{F18F3361-7DCC-40AF-873A-B7053A63A08E}" type="pres">
      <dgm:prSet presAssocID="{C7809E45-C26A-492E-9342-CBE26CDAC2E1}" presName="sibTrans" presStyleCnt="0"/>
      <dgm:spPr/>
    </dgm:pt>
    <dgm:pt modelId="{F88F3423-433A-41EC-B0A2-A6F062A82FFB}" type="pres">
      <dgm:prSet presAssocID="{06BB4055-A3D5-49AF-955E-D58FDC50E78D}" presName="node" presStyleLbl="node1" presStyleIdx="3" presStyleCnt="4" custLinFactNeighborX="52296" custLinFactNeighborY="-1266">
        <dgm:presLayoutVars>
          <dgm:bulletEnabled val="1"/>
        </dgm:presLayoutVars>
      </dgm:prSet>
      <dgm:spPr/>
    </dgm:pt>
  </dgm:ptLst>
  <dgm:cxnLst>
    <dgm:cxn modelId="{E3BDE606-95E7-4B67-8990-11C532CC28CB}" type="presOf" srcId="{E8F6FBA9-B0F0-4831-ABC2-3A099BBDCDF4}" destId="{DE4C4F43-D277-468C-AFAC-757BEA73A348}" srcOrd="0" destOrd="0" presId="urn:microsoft.com/office/officeart/2005/8/layout/default"/>
    <dgm:cxn modelId="{185FCC7B-0516-4EB7-AEF6-77D6C9733602}" srcId="{53A99B74-1AB5-4D19-A3B9-706BC5E3BC28}" destId="{500BBEB7-85C9-459C-A009-2A85B9BCC3CA}" srcOrd="0" destOrd="0" parTransId="{A9092E92-E493-491B-8B2A-DA6AB89E838D}" sibTransId="{B2806E61-795F-4D4B-92DA-089F4B46DD10}"/>
    <dgm:cxn modelId="{A703FC84-6B14-4C09-A6A9-90845B959A8E}" srcId="{53A99B74-1AB5-4D19-A3B9-706BC5E3BC28}" destId="{06BB4055-A3D5-49AF-955E-D58FDC50E78D}" srcOrd="3" destOrd="0" parTransId="{59BDC07C-9D65-4F01-B8FB-470142C76101}" sibTransId="{ADF0A0F2-8A93-4659-B3C1-27DE380EECBF}"/>
    <dgm:cxn modelId="{5083EB97-9611-4FAC-86DE-997CC2EEF4FC}" srcId="{53A99B74-1AB5-4D19-A3B9-706BC5E3BC28}" destId="{E8F6FBA9-B0F0-4831-ABC2-3A099BBDCDF4}" srcOrd="1" destOrd="0" parTransId="{76652BC6-663D-4869-8E78-911B16692487}" sibTransId="{F6940C09-1F4C-4272-8265-AD09DF10F294}"/>
    <dgm:cxn modelId="{A82C69BB-6CED-4065-A28E-4BF0A3E3E4BC}" srcId="{53A99B74-1AB5-4D19-A3B9-706BC5E3BC28}" destId="{CFC39854-0950-477F-AD0D-9467E8987937}" srcOrd="2" destOrd="0" parTransId="{3AA80EB0-2B9C-40EB-A20D-01619B2B3B75}" sibTransId="{C7809E45-C26A-492E-9342-CBE26CDAC2E1}"/>
    <dgm:cxn modelId="{BC666BD9-DC60-4057-B461-D1532068F8D0}" type="presOf" srcId="{CFC39854-0950-477F-AD0D-9467E8987937}" destId="{11108E6E-8099-4E66-8EF3-225275236B0B}" srcOrd="0" destOrd="0" presId="urn:microsoft.com/office/officeart/2005/8/layout/default"/>
    <dgm:cxn modelId="{78A607DF-F482-4BB3-ADF3-B2FE7851F56C}" type="presOf" srcId="{53A99B74-1AB5-4D19-A3B9-706BC5E3BC28}" destId="{CDD38A2B-E0F7-4BB6-9D78-F91DBE38BF39}" srcOrd="0" destOrd="0" presId="urn:microsoft.com/office/officeart/2005/8/layout/default"/>
    <dgm:cxn modelId="{B9B847F6-5457-4F8D-BB39-25051F192D2B}" type="presOf" srcId="{06BB4055-A3D5-49AF-955E-D58FDC50E78D}" destId="{F88F3423-433A-41EC-B0A2-A6F062A82FFB}" srcOrd="0" destOrd="0" presId="urn:microsoft.com/office/officeart/2005/8/layout/default"/>
    <dgm:cxn modelId="{671F49FA-80B8-4E2F-8136-B6174128A3C0}" type="presOf" srcId="{500BBEB7-85C9-459C-A009-2A85B9BCC3CA}" destId="{322D945A-22CC-41A8-9634-D13367B0AF0D}" srcOrd="0" destOrd="0" presId="urn:microsoft.com/office/officeart/2005/8/layout/default"/>
    <dgm:cxn modelId="{064BDB44-DBFC-4746-9709-86F4368B429E}" type="presParOf" srcId="{CDD38A2B-E0F7-4BB6-9D78-F91DBE38BF39}" destId="{322D945A-22CC-41A8-9634-D13367B0AF0D}" srcOrd="0" destOrd="0" presId="urn:microsoft.com/office/officeart/2005/8/layout/default"/>
    <dgm:cxn modelId="{3D875A0A-7F7C-4880-93B5-35EEE5152358}" type="presParOf" srcId="{CDD38A2B-E0F7-4BB6-9D78-F91DBE38BF39}" destId="{EC8890B7-2B1A-4F99-BE14-DA666DCAF4BB}" srcOrd="1" destOrd="0" presId="urn:microsoft.com/office/officeart/2005/8/layout/default"/>
    <dgm:cxn modelId="{243D5BF7-6107-4803-9FE0-9F15FD68505D}" type="presParOf" srcId="{CDD38A2B-E0F7-4BB6-9D78-F91DBE38BF39}" destId="{DE4C4F43-D277-468C-AFAC-757BEA73A348}" srcOrd="2" destOrd="0" presId="urn:microsoft.com/office/officeart/2005/8/layout/default"/>
    <dgm:cxn modelId="{73ED9FC8-8549-45EA-8E8C-A7FA238ED691}" type="presParOf" srcId="{CDD38A2B-E0F7-4BB6-9D78-F91DBE38BF39}" destId="{FA38D284-CE61-4033-BA40-EDDC23054608}" srcOrd="3" destOrd="0" presId="urn:microsoft.com/office/officeart/2005/8/layout/default"/>
    <dgm:cxn modelId="{5671E769-8797-4A03-A4A8-3CF9E90C89E3}" type="presParOf" srcId="{CDD38A2B-E0F7-4BB6-9D78-F91DBE38BF39}" destId="{11108E6E-8099-4E66-8EF3-225275236B0B}" srcOrd="4" destOrd="0" presId="urn:microsoft.com/office/officeart/2005/8/layout/default"/>
    <dgm:cxn modelId="{F3FE423A-4F20-4D98-8AD5-4B54672D1BBD}" type="presParOf" srcId="{CDD38A2B-E0F7-4BB6-9D78-F91DBE38BF39}" destId="{F18F3361-7DCC-40AF-873A-B7053A63A08E}" srcOrd="5" destOrd="0" presId="urn:microsoft.com/office/officeart/2005/8/layout/default"/>
    <dgm:cxn modelId="{89AF6E15-C3EF-46EF-A4B5-7349F8A74837}" type="presParOf" srcId="{CDD38A2B-E0F7-4BB6-9D78-F91DBE38BF39}" destId="{F88F3423-433A-41EC-B0A2-A6F062A82FF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2B6F6C-18D9-4874-B514-97574294A21D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D067513-4535-4F81-83BE-CDCED7683B65}">
      <dgm:prSet custT="1"/>
      <dgm:spPr/>
      <dgm:t>
        <a:bodyPr/>
        <a:lstStyle/>
        <a:p>
          <a:pPr rtl="0"/>
          <a:r>
            <a:rPr lang="en-US" sz="1800" b="0" i="0" baseline="0" dirty="0">
              <a:latin typeface="+mj-lt"/>
            </a:rPr>
            <a:t>Nicole O'Donnell</a:t>
          </a:r>
        </a:p>
      </dgm:t>
    </dgm:pt>
    <dgm:pt modelId="{7CC02D1E-9CFC-4DF1-B8A7-7C6AA076C015}" type="parTrans" cxnId="{57D7DC74-CE29-4D04-9580-CC46124EACA0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FA24DDA2-AB22-4001-A3B5-7A86B6E1BA63}" type="sibTrans" cxnId="{57D7DC74-CE29-4D04-9580-CC46124EACA0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A7F15223-3738-4645-9DCA-330172C686D2}">
      <dgm:prSet custT="1"/>
      <dgm:spPr/>
      <dgm:t>
        <a:bodyPr/>
        <a:lstStyle/>
        <a:p>
          <a:pPr rtl="0"/>
          <a:r>
            <a:rPr lang="en-US" sz="1800" dirty="0">
              <a:latin typeface="+mj-lt"/>
            </a:rPr>
            <a:t>Center for Addiction Medicine and Policy </a:t>
          </a:r>
        </a:p>
      </dgm:t>
    </dgm:pt>
    <dgm:pt modelId="{98674E5F-0F25-4EEA-95E3-9D4D235AAD2E}" type="parTrans" cxnId="{5026A4AE-B4B0-4BF5-913F-578728CDD1DC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B9297B25-3F57-49EC-8CE6-F467748D2A8F}" type="sibTrans" cxnId="{5026A4AE-B4B0-4BF5-913F-578728CDD1DC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0A3DFBDE-251C-4D00-A77F-AD2C44B540EC}">
      <dgm:prSet custT="1"/>
      <dgm:spPr/>
      <dgm:t>
        <a:bodyPr/>
        <a:lstStyle/>
        <a:p>
          <a:r>
            <a:rPr lang="en-US" sz="1800" dirty="0">
              <a:latin typeface="+mj-lt"/>
            </a:rPr>
            <a:t>L</a:t>
          </a:r>
          <a:r>
            <a:rPr lang="en-US" sz="1800" b="0" i="0" baseline="0" dirty="0">
              <a:latin typeface="+mj-lt"/>
            </a:rPr>
            <a:t>aw enforcement partners</a:t>
          </a:r>
          <a:endParaRPr lang="en-US" sz="1800" dirty="0">
            <a:latin typeface="+mj-lt"/>
          </a:endParaRPr>
        </a:p>
      </dgm:t>
    </dgm:pt>
    <dgm:pt modelId="{B0D6660A-AE9D-4883-B383-F6B026FCDB1C}" type="parTrans" cxnId="{1470BDE8-2F31-4C47-B70F-422D6B0F19AC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A4DD7903-F6F0-4636-A1C1-D47EABEE0AFB}" type="sibTrans" cxnId="{1470BDE8-2F31-4C47-B70F-422D6B0F19AC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83FD04C3-9C48-4881-99B6-6F908AAC0928}">
      <dgm:prSet custT="1"/>
      <dgm:spPr/>
      <dgm:t>
        <a:bodyPr/>
        <a:lstStyle/>
        <a:p>
          <a:r>
            <a:rPr lang="en-US" sz="1800" dirty="0">
              <a:latin typeface="+mj-lt"/>
            </a:rPr>
            <a:t>All our c</a:t>
          </a:r>
          <a:r>
            <a:rPr lang="en-US" sz="1800" b="0" i="0" baseline="0" dirty="0">
              <a:latin typeface="+mj-lt"/>
            </a:rPr>
            <a:t>ommunity partners!</a:t>
          </a:r>
          <a:endParaRPr lang="en-US" sz="1800" dirty="0">
            <a:latin typeface="+mj-lt"/>
          </a:endParaRPr>
        </a:p>
      </dgm:t>
    </dgm:pt>
    <dgm:pt modelId="{E928C985-BC0C-4B82-916C-AB1E1165E210}" type="parTrans" cxnId="{4E826208-FBF5-4453-8DDA-2BBFBE7CE352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09EC4C67-0E56-41E0-8E25-F79546A1B456}" type="sibTrans" cxnId="{4E826208-FBF5-4453-8DDA-2BBFBE7CE352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92E76B42-AACD-473F-9A85-DF1B5A4DBA67}">
      <dgm:prSet custT="1"/>
      <dgm:spPr/>
      <dgm:t>
        <a:bodyPr/>
        <a:lstStyle/>
        <a:p>
          <a:pPr rtl="0"/>
          <a:r>
            <a:rPr lang="en-US" sz="1800" dirty="0">
              <a:latin typeface="+mj-lt"/>
            </a:rPr>
            <a:t>PAD providers (ODAAT, Salvation Army, and </a:t>
          </a:r>
          <a:r>
            <a:rPr lang="en-US" sz="1800" dirty="0" err="1">
              <a:latin typeface="+mj-lt"/>
            </a:rPr>
            <a:t>Merakey</a:t>
          </a:r>
          <a:r>
            <a:rPr lang="en-US" sz="1800" dirty="0">
              <a:latin typeface="+mj-lt"/>
            </a:rPr>
            <a:t>)</a:t>
          </a:r>
        </a:p>
      </dgm:t>
    </dgm:pt>
    <dgm:pt modelId="{739FC166-A9DB-4605-9642-E3F2AEB11338}" type="parTrans" cxnId="{DFEC8AAF-6694-470E-BEEC-EB1E892DF8EB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2AFF70E1-A1EA-4D5F-A17B-5195D2B5312E}" type="sibTrans" cxnId="{DFEC8AAF-6694-470E-BEEC-EB1E892DF8EB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C6E1AF98-1BDF-4B21-8E03-28B53A585817}">
      <dgm:prSet phldr="0" custT="1"/>
      <dgm:spPr/>
      <dgm:t>
        <a:bodyPr/>
        <a:lstStyle/>
        <a:p>
          <a:r>
            <a:rPr lang="en-US" sz="1800" b="0" i="0" baseline="0" dirty="0">
              <a:latin typeface="+mj-lt"/>
            </a:rPr>
            <a:t>City of Philadelphia</a:t>
          </a:r>
          <a:endParaRPr lang="en-US" sz="1800" dirty="0">
            <a:latin typeface="+mj-lt"/>
          </a:endParaRPr>
        </a:p>
      </dgm:t>
    </dgm:pt>
    <dgm:pt modelId="{C270D00A-7F03-48DF-9984-9092336829F1}" type="parTrans" cxnId="{ABEDB57B-4C53-408C-A85F-9C92C424682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B18346F-9997-4D4E-90E0-F4E90BC401A1}" type="sibTrans" cxnId="{ABEDB57B-4C53-408C-A85F-9C92C424682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075A64D-76F9-49BD-BEC4-E3B7803BE698}">
      <dgm:prSet phldr="0" custT="1"/>
      <dgm:spPr/>
      <dgm:t>
        <a:bodyPr/>
        <a:lstStyle/>
        <a:p>
          <a:pPr rtl="0"/>
          <a:r>
            <a:rPr lang="en-US" sz="1800" b="0" i="0" baseline="0" dirty="0">
              <a:latin typeface="+mj-lt"/>
            </a:rPr>
            <a:t>Kurt August</a:t>
          </a:r>
        </a:p>
      </dgm:t>
    </dgm:pt>
    <dgm:pt modelId="{3C882560-478A-48CD-B56A-F3272520A44A}" type="parTrans" cxnId="{5D961A8A-2446-4EB4-979E-49EAE6B8D21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3462153-6FF9-46F8-A598-81D254AAF9F2}" type="sibTrans" cxnId="{5D961A8A-2446-4EB4-979E-49EAE6B8D21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2FF23A7-0250-405A-A207-9C9B0F4DD104}">
      <dgm:prSet phldr="0" custT="1"/>
      <dgm:spPr/>
      <dgm:t>
        <a:bodyPr/>
        <a:lstStyle/>
        <a:p>
          <a:pPr rtl="0"/>
          <a:r>
            <a:rPr lang="en-US" sz="1800" b="0" i="0" baseline="0" dirty="0">
              <a:latin typeface="+mj-lt"/>
            </a:rPr>
            <a:t>Jasmine Barnes</a:t>
          </a:r>
        </a:p>
      </dgm:t>
    </dgm:pt>
    <dgm:pt modelId="{97C94BF4-6623-41B7-A5DD-9BF70AEFC1E6}" type="parTrans" cxnId="{60F6E81A-133A-4D9F-AAB3-EA2B6AEEACC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8DD1006-70E5-4FB1-8ADA-B23D93F71735}" type="sibTrans" cxnId="{60F6E81A-133A-4D9F-AAB3-EA2B6AEEACC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9BE8350-7064-46CB-9F7F-A0C6FCBB8F8E}">
      <dgm:prSet phldr="0" custT="1"/>
      <dgm:spPr/>
      <dgm:t>
        <a:bodyPr/>
        <a:lstStyle/>
        <a:p>
          <a:pPr rtl="0"/>
          <a:r>
            <a:rPr lang="en-US" sz="1800" dirty="0">
              <a:latin typeface="+mj-lt"/>
            </a:rPr>
            <a:t>Dr. Jeanmarie Perrone</a:t>
          </a:r>
        </a:p>
      </dgm:t>
    </dgm:pt>
    <dgm:pt modelId="{D5B35D21-047A-4283-8E00-6C7AF3E9340E}" type="parTrans" cxnId="{DE231792-CFA5-4C20-9195-37869768FFE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5A30564-CA3D-4A54-8E5F-403B3B200C3D}" type="sibTrans" cxnId="{DE231792-CFA5-4C20-9195-37869768FFE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9D11CE1-CEA5-4AEE-8504-E25326DBECD9}">
      <dgm:prSet phldr="0" custT="1"/>
      <dgm:spPr/>
      <dgm:t>
        <a:bodyPr/>
        <a:lstStyle/>
        <a:p>
          <a:pPr rtl="0"/>
          <a:r>
            <a:rPr lang="en-US" sz="1800" b="0" i="0" baseline="0" dirty="0">
              <a:latin typeface="+mj-lt"/>
            </a:rPr>
            <a:t>Dr. Maggie Lowenstein</a:t>
          </a:r>
        </a:p>
      </dgm:t>
    </dgm:pt>
    <dgm:pt modelId="{E0A66CA7-4726-4DA7-9BAF-055F054FC92E}" type="parTrans" cxnId="{06B469BF-6A07-4C8C-828F-9097A9D3274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B9C010A-F4F8-44E6-B58F-B2EBCCF27484}" type="sibTrans" cxnId="{06B469BF-6A07-4C8C-828F-9097A9D3274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D35BB3B-6D0E-2B47-9313-76FD5DD2260A}" type="pres">
      <dgm:prSet presAssocID="{F82B6F6C-18D9-4874-B514-97574294A21D}" presName="vert0" presStyleCnt="0">
        <dgm:presLayoutVars>
          <dgm:dir/>
          <dgm:animOne val="branch"/>
          <dgm:animLvl val="lvl"/>
        </dgm:presLayoutVars>
      </dgm:prSet>
      <dgm:spPr/>
    </dgm:pt>
    <dgm:pt modelId="{D5343964-59A0-724C-9A56-D16909DE5A60}" type="pres">
      <dgm:prSet presAssocID="{3D067513-4535-4F81-83BE-CDCED7683B65}" presName="thickLine" presStyleLbl="alignNode1" presStyleIdx="0" presStyleCnt="10"/>
      <dgm:spPr/>
    </dgm:pt>
    <dgm:pt modelId="{3F553B54-194D-8943-A06F-44ED3BDD199C}" type="pres">
      <dgm:prSet presAssocID="{3D067513-4535-4F81-83BE-CDCED7683B65}" presName="horz1" presStyleCnt="0"/>
      <dgm:spPr/>
    </dgm:pt>
    <dgm:pt modelId="{7BBAB288-EE86-0340-A764-4C4DB0A0DFA2}" type="pres">
      <dgm:prSet presAssocID="{3D067513-4535-4F81-83BE-CDCED7683B65}" presName="tx1" presStyleLbl="revTx" presStyleIdx="0" presStyleCnt="10"/>
      <dgm:spPr/>
    </dgm:pt>
    <dgm:pt modelId="{70775E39-5EBD-9C4C-91C6-2F24407A949E}" type="pres">
      <dgm:prSet presAssocID="{3D067513-4535-4F81-83BE-CDCED7683B65}" presName="vert1" presStyleCnt="0"/>
      <dgm:spPr/>
    </dgm:pt>
    <dgm:pt modelId="{54E47B9E-2D8B-446A-90EA-2CCA84844890}" type="pres">
      <dgm:prSet presAssocID="{F2FF23A7-0250-405A-A207-9C9B0F4DD104}" presName="thickLine" presStyleLbl="alignNode1" presStyleIdx="1" presStyleCnt="10"/>
      <dgm:spPr/>
    </dgm:pt>
    <dgm:pt modelId="{81538FA7-F3E3-4354-AFE3-5EEB2D38786F}" type="pres">
      <dgm:prSet presAssocID="{F2FF23A7-0250-405A-A207-9C9B0F4DD104}" presName="horz1" presStyleCnt="0"/>
      <dgm:spPr/>
    </dgm:pt>
    <dgm:pt modelId="{D48A6C40-C98E-4D6D-BECE-ED6160DEB776}" type="pres">
      <dgm:prSet presAssocID="{F2FF23A7-0250-405A-A207-9C9B0F4DD104}" presName="tx1" presStyleLbl="revTx" presStyleIdx="1" presStyleCnt="10"/>
      <dgm:spPr/>
    </dgm:pt>
    <dgm:pt modelId="{AA9C465C-C5A7-4814-96AF-386CEB873AD9}" type="pres">
      <dgm:prSet presAssocID="{F2FF23A7-0250-405A-A207-9C9B0F4DD104}" presName="vert1" presStyleCnt="0"/>
      <dgm:spPr/>
    </dgm:pt>
    <dgm:pt modelId="{994838AE-0989-48FE-B4A8-DCCD950D2FCC}" type="pres">
      <dgm:prSet presAssocID="{8075A64D-76F9-49BD-BEC4-E3B7803BE698}" presName="thickLine" presStyleLbl="alignNode1" presStyleIdx="2" presStyleCnt="10"/>
      <dgm:spPr/>
    </dgm:pt>
    <dgm:pt modelId="{32A2B295-154C-45CB-A330-DD56580D7408}" type="pres">
      <dgm:prSet presAssocID="{8075A64D-76F9-49BD-BEC4-E3B7803BE698}" presName="horz1" presStyleCnt="0"/>
      <dgm:spPr/>
    </dgm:pt>
    <dgm:pt modelId="{C23D1AAD-B46D-4326-8612-C39EB3AE1983}" type="pres">
      <dgm:prSet presAssocID="{8075A64D-76F9-49BD-BEC4-E3B7803BE698}" presName="tx1" presStyleLbl="revTx" presStyleIdx="2" presStyleCnt="10"/>
      <dgm:spPr/>
    </dgm:pt>
    <dgm:pt modelId="{4FEE2E10-C52D-4005-BE88-E41EDF7EF072}" type="pres">
      <dgm:prSet presAssocID="{8075A64D-76F9-49BD-BEC4-E3B7803BE698}" presName="vert1" presStyleCnt="0"/>
      <dgm:spPr/>
    </dgm:pt>
    <dgm:pt modelId="{A8792946-BC4C-44B4-B98E-A479AE7565A4}" type="pres">
      <dgm:prSet presAssocID="{19BE8350-7064-46CB-9F7F-A0C6FCBB8F8E}" presName="thickLine" presStyleLbl="alignNode1" presStyleIdx="3" presStyleCnt="10"/>
      <dgm:spPr/>
    </dgm:pt>
    <dgm:pt modelId="{F9067B11-C295-480D-B99D-F4D8BC670B23}" type="pres">
      <dgm:prSet presAssocID="{19BE8350-7064-46CB-9F7F-A0C6FCBB8F8E}" presName="horz1" presStyleCnt="0"/>
      <dgm:spPr/>
    </dgm:pt>
    <dgm:pt modelId="{2781C097-7613-4B9D-AEA9-002E63E1EEF9}" type="pres">
      <dgm:prSet presAssocID="{19BE8350-7064-46CB-9F7F-A0C6FCBB8F8E}" presName="tx1" presStyleLbl="revTx" presStyleIdx="3" presStyleCnt="10"/>
      <dgm:spPr/>
    </dgm:pt>
    <dgm:pt modelId="{1E7D5936-5360-4F3A-8879-8170B6694791}" type="pres">
      <dgm:prSet presAssocID="{19BE8350-7064-46CB-9F7F-A0C6FCBB8F8E}" presName="vert1" presStyleCnt="0"/>
      <dgm:spPr/>
    </dgm:pt>
    <dgm:pt modelId="{59EDFBF3-496C-4689-9FF6-A199C9449B73}" type="pres">
      <dgm:prSet presAssocID="{59D11CE1-CEA5-4AEE-8504-E25326DBECD9}" presName="thickLine" presStyleLbl="alignNode1" presStyleIdx="4" presStyleCnt="10"/>
      <dgm:spPr/>
    </dgm:pt>
    <dgm:pt modelId="{5EA0B12E-6113-4C4A-A1A8-31847F805856}" type="pres">
      <dgm:prSet presAssocID="{59D11CE1-CEA5-4AEE-8504-E25326DBECD9}" presName="horz1" presStyleCnt="0"/>
      <dgm:spPr/>
    </dgm:pt>
    <dgm:pt modelId="{1DC61027-78EF-4F2A-B057-3565E8BBE8C4}" type="pres">
      <dgm:prSet presAssocID="{59D11CE1-CEA5-4AEE-8504-E25326DBECD9}" presName="tx1" presStyleLbl="revTx" presStyleIdx="4" presStyleCnt="10"/>
      <dgm:spPr/>
    </dgm:pt>
    <dgm:pt modelId="{80B621B5-8B45-42FB-8615-DC39C7714559}" type="pres">
      <dgm:prSet presAssocID="{59D11CE1-CEA5-4AEE-8504-E25326DBECD9}" presName="vert1" presStyleCnt="0"/>
      <dgm:spPr/>
    </dgm:pt>
    <dgm:pt modelId="{0F6E99FF-9C84-420C-8CFA-E1306D298250}" type="pres">
      <dgm:prSet presAssocID="{C6E1AF98-1BDF-4B21-8E03-28B53A585817}" presName="thickLine" presStyleLbl="alignNode1" presStyleIdx="5" presStyleCnt="10"/>
      <dgm:spPr/>
    </dgm:pt>
    <dgm:pt modelId="{3FE4B48C-6E24-4A0C-99E7-5AE932B99811}" type="pres">
      <dgm:prSet presAssocID="{C6E1AF98-1BDF-4B21-8E03-28B53A585817}" presName="horz1" presStyleCnt="0"/>
      <dgm:spPr/>
    </dgm:pt>
    <dgm:pt modelId="{2904A67C-0D2C-4443-AEFA-D974115B18A7}" type="pres">
      <dgm:prSet presAssocID="{C6E1AF98-1BDF-4B21-8E03-28B53A585817}" presName="tx1" presStyleLbl="revTx" presStyleIdx="5" presStyleCnt="10"/>
      <dgm:spPr/>
    </dgm:pt>
    <dgm:pt modelId="{E3090564-16F5-49EF-8973-8EB8258D4D33}" type="pres">
      <dgm:prSet presAssocID="{C6E1AF98-1BDF-4B21-8E03-28B53A585817}" presName="vert1" presStyleCnt="0"/>
      <dgm:spPr/>
    </dgm:pt>
    <dgm:pt modelId="{7714AA23-A3F6-F242-ACA5-BC10D4DA5B0F}" type="pres">
      <dgm:prSet presAssocID="{A7F15223-3738-4645-9DCA-330172C686D2}" presName="thickLine" presStyleLbl="alignNode1" presStyleIdx="6" presStyleCnt="10"/>
      <dgm:spPr/>
    </dgm:pt>
    <dgm:pt modelId="{4F2BAB3C-F2C8-F946-A645-557E3F68A561}" type="pres">
      <dgm:prSet presAssocID="{A7F15223-3738-4645-9DCA-330172C686D2}" presName="horz1" presStyleCnt="0"/>
      <dgm:spPr/>
    </dgm:pt>
    <dgm:pt modelId="{5397C099-BA94-3F48-A5A6-337403EBF6E3}" type="pres">
      <dgm:prSet presAssocID="{A7F15223-3738-4645-9DCA-330172C686D2}" presName="tx1" presStyleLbl="revTx" presStyleIdx="6" presStyleCnt="10"/>
      <dgm:spPr/>
    </dgm:pt>
    <dgm:pt modelId="{B795CB61-417B-4640-A98A-1215A518C209}" type="pres">
      <dgm:prSet presAssocID="{A7F15223-3738-4645-9DCA-330172C686D2}" presName="vert1" presStyleCnt="0"/>
      <dgm:spPr/>
    </dgm:pt>
    <dgm:pt modelId="{94FF3605-627D-A64B-9A07-5B913EB40EB8}" type="pres">
      <dgm:prSet presAssocID="{0A3DFBDE-251C-4D00-A77F-AD2C44B540EC}" presName="thickLine" presStyleLbl="alignNode1" presStyleIdx="7" presStyleCnt="10"/>
      <dgm:spPr/>
    </dgm:pt>
    <dgm:pt modelId="{6658F6D0-4404-6E41-AB66-12BB06A2406C}" type="pres">
      <dgm:prSet presAssocID="{0A3DFBDE-251C-4D00-A77F-AD2C44B540EC}" presName="horz1" presStyleCnt="0"/>
      <dgm:spPr/>
    </dgm:pt>
    <dgm:pt modelId="{0A325E7F-FCE9-EC42-A55B-F373D8DDBCC9}" type="pres">
      <dgm:prSet presAssocID="{0A3DFBDE-251C-4D00-A77F-AD2C44B540EC}" presName="tx1" presStyleLbl="revTx" presStyleIdx="7" presStyleCnt="10"/>
      <dgm:spPr/>
    </dgm:pt>
    <dgm:pt modelId="{67F48F0D-7809-E64B-A2B6-EB4D5A2C676C}" type="pres">
      <dgm:prSet presAssocID="{0A3DFBDE-251C-4D00-A77F-AD2C44B540EC}" presName="vert1" presStyleCnt="0"/>
      <dgm:spPr/>
    </dgm:pt>
    <dgm:pt modelId="{3532A2CE-A6E5-3149-B8B3-87D308FE54EF}" type="pres">
      <dgm:prSet presAssocID="{92E76B42-AACD-473F-9A85-DF1B5A4DBA67}" presName="thickLine" presStyleLbl="alignNode1" presStyleIdx="8" presStyleCnt="10"/>
      <dgm:spPr/>
    </dgm:pt>
    <dgm:pt modelId="{C9B6BCFA-755B-704C-B696-9F12A8C92C5D}" type="pres">
      <dgm:prSet presAssocID="{92E76B42-AACD-473F-9A85-DF1B5A4DBA67}" presName="horz1" presStyleCnt="0"/>
      <dgm:spPr/>
    </dgm:pt>
    <dgm:pt modelId="{7CDFF3E6-089A-B44C-945A-8A5F42447644}" type="pres">
      <dgm:prSet presAssocID="{92E76B42-AACD-473F-9A85-DF1B5A4DBA67}" presName="tx1" presStyleLbl="revTx" presStyleIdx="8" presStyleCnt="10"/>
      <dgm:spPr/>
    </dgm:pt>
    <dgm:pt modelId="{9D999EAA-0151-BD40-9FCB-CAB5206C8466}" type="pres">
      <dgm:prSet presAssocID="{92E76B42-AACD-473F-9A85-DF1B5A4DBA67}" presName="vert1" presStyleCnt="0"/>
      <dgm:spPr/>
    </dgm:pt>
    <dgm:pt modelId="{A3FAC5A7-4B1F-D244-B3AE-64CD33DAE920}" type="pres">
      <dgm:prSet presAssocID="{83FD04C3-9C48-4881-99B6-6F908AAC0928}" presName="thickLine" presStyleLbl="alignNode1" presStyleIdx="9" presStyleCnt="10"/>
      <dgm:spPr/>
    </dgm:pt>
    <dgm:pt modelId="{8BB1F4CC-207B-0549-A189-D4860E533FE4}" type="pres">
      <dgm:prSet presAssocID="{83FD04C3-9C48-4881-99B6-6F908AAC0928}" presName="horz1" presStyleCnt="0"/>
      <dgm:spPr/>
    </dgm:pt>
    <dgm:pt modelId="{6846AE3D-AAB8-A945-A680-D4B827BD6D70}" type="pres">
      <dgm:prSet presAssocID="{83FD04C3-9C48-4881-99B6-6F908AAC0928}" presName="tx1" presStyleLbl="revTx" presStyleIdx="9" presStyleCnt="10"/>
      <dgm:spPr/>
    </dgm:pt>
    <dgm:pt modelId="{9DDF902A-5822-524E-A52F-17C520CFABF3}" type="pres">
      <dgm:prSet presAssocID="{83FD04C3-9C48-4881-99B6-6F908AAC0928}" presName="vert1" presStyleCnt="0"/>
      <dgm:spPr/>
    </dgm:pt>
  </dgm:ptLst>
  <dgm:cxnLst>
    <dgm:cxn modelId="{0A529502-E4FD-43D3-8FB4-1817E33AF795}" type="presOf" srcId="{83FD04C3-9C48-4881-99B6-6F908AAC0928}" destId="{6846AE3D-AAB8-A945-A680-D4B827BD6D70}" srcOrd="0" destOrd="0" presId="urn:microsoft.com/office/officeart/2008/layout/LinedList"/>
    <dgm:cxn modelId="{DD193404-E81C-4B89-9989-4FB2CCF19A79}" type="presOf" srcId="{19BE8350-7064-46CB-9F7F-A0C6FCBB8F8E}" destId="{2781C097-7613-4B9D-AEA9-002E63E1EEF9}" srcOrd="0" destOrd="0" presId="urn:microsoft.com/office/officeart/2008/layout/LinedList"/>
    <dgm:cxn modelId="{4E826208-FBF5-4453-8DDA-2BBFBE7CE352}" srcId="{F82B6F6C-18D9-4874-B514-97574294A21D}" destId="{83FD04C3-9C48-4881-99B6-6F908AAC0928}" srcOrd="9" destOrd="0" parTransId="{E928C985-BC0C-4B82-916C-AB1E1165E210}" sibTransId="{09EC4C67-0E56-41E0-8E25-F79546A1B456}"/>
    <dgm:cxn modelId="{60F6E81A-133A-4D9F-AAB3-EA2B6AEEACCA}" srcId="{F82B6F6C-18D9-4874-B514-97574294A21D}" destId="{F2FF23A7-0250-405A-A207-9C9B0F4DD104}" srcOrd="1" destOrd="0" parTransId="{97C94BF4-6623-41B7-A5DD-9BF70AEFC1E6}" sibTransId="{78DD1006-70E5-4FB1-8ADA-B23D93F71735}"/>
    <dgm:cxn modelId="{81EF9322-B17D-0944-8728-59BF9BFBEC86}" type="presOf" srcId="{F82B6F6C-18D9-4874-B514-97574294A21D}" destId="{6D35BB3B-6D0E-2B47-9313-76FD5DD2260A}" srcOrd="0" destOrd="0" presId="urn:microsoft.com/office/officeart/2008/layout/LinedList"/>
    <dgm:cxn modelId="{74401E39-32A6-4B50-BD63-873E8D3A73A0}" type="presOf" srcId="{92E76B42-AACD-473F-9A85-DF1B5A4DBA67}" destId="{7CDFF3E6-089A-B44C-945A-8A5F42447644}" srcOrd="0" destOrd="0" presId="urn:microsoft.com/office/officeart/2008/layout/LinedList"/>
    <dgm:cxn modelId="{9BA9D55B-2218-4E76-B311-2535F4F26E2D}" type="presOf" srcId="{8075A64D-76F9-49BD-BEC4-E3B7803BE698}" destId="{C23D1AAD-B46D-4326-8612-C39EB3AE1983}" srcOrd="0" destOrd="0" presId="urn:microsoft.com/office/officeart/2008/layout/LinedList"/>
    <dgm:cxn modelId="{5CCED763-9A7A-4873-BBD7-99DB54900225}" type="presOf" srcId="{C6E1AF98-1BDF-4B21-8E03-28B53A585817}" destId="{2904A67C-0D2C-4443-AEFA-D974115B18A7}" srcOrd="0" destOrd="0" presId="urn:microsoft.com/office/officeart/2008/layout/LinedList"/>
    <dgm:cxn modelId="{630FC64C-B277-4E17-8502-1DA688BB9AAD}" type="presOf" srcId="{0A3DFBDE-251C-4D00-A77F-AD2C44B540EC}" destId="{0A325E7F-FCE9-EC42-A55B-F373D8DDBCC9}" srcOrd="0" destOrd="0" presId="urn:microsoft.com/office/officeart/2008/layout/LinedList"/>
    <dgm:cxn modelId="{38A6ED52-E35A-4286-B1BD-23F7869BC58B}" type="presOf" srcId="{59D11CE1-CEA5-4AEE-8504-E25326DBECD9}" destId="{1DC61027-78EF-4F2A-B057-3565E8BBE8C4}" srcOrd="0" destOrd="0" presId="urn:microsoft.com/office/officeart/2008/layout/LinedList"/>
    <dgm:cxn modelId="{57D7DC74-CE29-4D04-9580-CC46124EACA0}" srcId="{F82B6F6C-18D9-4874-B514-97574294A21D}" destId="{3D067513-4535-4F81-83BE-CDCED7683B65}" srcOrd="0" destOrd="0" parTransId="{7CC02D1E-9CFC-4DF1-B8A7-7C6AA076C015}" sibTransId="{FA24DDA2-AB22-4001-A3B5-7A86B6E1BA63}"/>
    <dgm:cxn modelId="{ABEDB57B-4C53-408C-A85F-9C92C4246821}" srcId="{F82B6F6C-18D9-4874-B514-97574294A21D}" destId="{C6E1AF98-1BDF-4B21-8E03-28B53A585817}" srcOrd="5" destOrd="0" parTransId="{C270D00A-7F03-48DF-9984-9092336829F1}" sibTransId="{4B18346F-9997-4D4E-90E0-F4E90BC401A1}"/>
    <dgm:cxn modelId="{B043C37E-410B-4FC6-BB48-91AA1F3D14F1}" type="presOf" srcId="{F2FF23A7-0250-405A-A207-9C9B0F4DD104}" destId="{D48A6C40-C98E-4D6D-BECE-ED6160DEB776}" srcOrd="0" destOrd="0" presId="urn:microsoft.com/office/officeart/2008/layout/LinedList"/>
    <dgm:cxn modelId="{5D961A8A-2446-4EB4-979E-49EAE6B8D21C}" srcId="{F82B6F6C-18D9-4874-B514-97574294A21D}" destId="{8075A64D-76F9-49BD-BEC4-E3B7803BE698}" srcOrd="2" destOrd="0" parTransId="{3C882560-478A-48CD-B56A-F3272520A44A}" sibTransId="{A3462153-6FF9-46F8-A598-81D254AAF9F2}"/>
    <dgm:cxn modelId="{DE231792-CFA5-4C20-9195-37869768FFE7}" srcId="{F82B6F6C-18D9-4874-B514-97574294A21D}" destId="{19BE8350-7064-46CB-9F7F-A0C6FCBB8F8E}" srcOrd="3" destOrd="0" parTransId="{D5B35D21-047A-4283-8E00-6C7AF3E9340E}" sibTransId="{B5A30564-CA3D-4A54-8E5F-403B3B200C3D}"/>
    <dgm:cxn modelId="{5232E59F-265A-44AF-9D83-9DB1D052C89D}" type="presOf" srcId="{A7F15223-3738-4645-9DCA-330172C686D2}" destId="{5397C099-BA94-3F48-A5A6-337403EBF6E3}" srcOrd="0" destOrd="0" presId="urn:microsoft.com/office/officeart/2008/layout/LinedList"/>
    <dgm:cxn modelId="{5026A4AE-B4B0-4BF5-913F-578728CDD1DC}" srcId="{F82B6F6C-18D9-4874-B514-97574294A21D}" destId="{A7F15223-3738-4645-9DCA-330172C686D2}" srcOrd="6" destOrd="0" parTransId="{98674E5F-0F25-4EEA-95E3-9D4D235AAD2E}" sibTransId="{B9297B25-3F57-49EC-8CE6-F467748D2A8F}"/>
    <dgm:cxn modelId="{DFEC8AAF-6694-470E-BEEC-EB1E892DF8EB}" srcId="{F82B6F6C-18D9-4874-B514-97574294A21D}" destId="{92E76B42-AACD-473F-9A85-DF1B5A4DBA67}" srcOrd="8" destOrd="0" parTransId="{739FC166-A9DB-4605-9642-E3F2AEB11338}" sibTransId="{2AFF70E1-A1EA-4D5F-A17B-5195D2B5312E}"/>
    <dgm:cxn modelId="{06B469BF-6A07-4C8C-828F-9097A9D3274B}" srcId="{F82B6F6C-18D9-4874-B514-97574294A21D}" destId="{59D11CE1-CEA5-4AEE-8504-E25326DBECD9}" srcOrd="4" destOrd="0" parTransId="{E0A66CA7-4726-4DA7-9BAF-055F054FC92E}" sibTransId="{5B9C010A-F4F8-44E6-B58F-B2EBCCF27484}"/>
    <dgm:cxn modelId="{B00EBCD6-1AA3-4959-907D-EACCF9517170}" type="presOf" srcId="{3D067513-4535-4F81-83BE-CDCED7683B65}" destId="{7BBAB288-EE86-0340-A764-4C4DB0A0DFA2}" srcOrd="0" destOrd="0" presId="urn:microsoft.com/office/officeart/2008/layout/LinedList"/>
    <dgm:cxn modelId="{1470BDE8-2F31-4C47-B70F-422D6B0F19AC}" srcId="{F82B6F6C-18D9-4874-B514-97574294A21D}" destId="{0A3DFBDE-251C-4D00-A77F-AD2C44B540EC}" srcOrd="7" destOrd="0" parTransId="{B0D6660A-AE9D-4883-B383-F6B026FCDB1C}" sibTransId="{A4DD7903-F6F0-4636-A1C1-D47EABEE0AFB}"/>
    <dgm:cxn modelId="{90BC3EC0-C9D2-4BDC-AD01-812C4BB88F1C}" type="presParOf" srcId="{6D35BB3B-6D0E-2B47-9313-76FD5DD2260A}" destId="{D5343964-59A0-724C-9A56-D16909DE5A60}" srcOrd="0" destOrd="0" presId="urn:microsoft.com/office/officeart/2008/layout/LinedList"/>
    <dgm:cxn modelId="{1EA35D8C-2B60-4E41-899C-971A49B73F09}" type="presParOf" srcId="{6D35BB3B-6D0E-2B47-9313-76FD5DD2260A}" destId="{3F553B54-194D-8943-A06F-44ED3BDD199C}" srcOrd="1" destOrd="0" presId="urn:microsoft.com/office/officeart/2008/layout/LinedList"/>
    <dgm:cxn modelId="{B64A1B4C-E884-4D9F-B9F9-B20A9AE0C603}" type="presParOf" srcId="{3F553B54-194D-8943-A06F-44ED3BDD199C}" destId="{7BBAB288-EE86-0340-A764-4C4DB0A0DFA2}" srcOrd="0" destOrd="0" presId="urn:microsoft.com/office/officeart/2008/layout/LinedList"/>
    <dgm:cxn modelId="{E65E82A0-7F74-4B2E-AB5B-9216253990A5}" type="presParOf" srcId="{3F553B54-194D-8943-A06F-44ED3BDD199C}" destId="{70775E39-5EBD-9C4C-91C6-2F24407A949E}" srcOrd="1" destOrd="0" presId="urn:microsoft.com/office/officeart/2008/layout/LinedList"/>
    <dgm:cxn modelId="{3EA702FB-736C-4069-9992-EC7A31B7640A}" type="presParOf" srcId="{6D35BB3B-6D0E-2B47-9313-76FD5DD2260A}" destId="{54E47B9E-2D8B-446A-90EA-2CCA84844890}" srcOrd="2" destOrd="0" presId="urn:microsoft.com/office/officeart/2008/layout/LinedList"/>
    <dgm:cxn modelId="{B60E0838-91E8-49CA-9B8D-0FDA7B6B4B70}" type="presParOf" srcId="{6D35BB3B-6D0E-2B47-9313-76FD5DD2260A}" destId="{81538FA7-F3E3-4354-AFE3-5EEB2D38786F}" srcOrd="3" destOrd="0" presId="urn:microsoft.com/office/officeart/2008/layout/LinedList"/>
    <dgm:cxn modelId="{E4C78ACB-681F-467F-ABD7-DA94BDAAE1A1}" type="presParOf" srcId="{81538FA7-F3E3-4354-AFE3-5EEB2D38786F}" destId="{D48A6C40-C98E-4D6D-BECE-ED6160DEB776}" srcOrd="0" destOrd="0" presId="urn:microsoft.com/office/officeart/2008/layout/LinedList"/>
    <dgm:cxn modelId="{88ED1FCE-233F-4FB0-9685-98806022C965}" type="presParOf" srcId="{81538FA7-F3E3-4354-AFE3-5EEB2D38786F}" destId="{AA9C465C-C5A7-4814-96AF-386CEB873AD9}" srcOrd="1" destOrd="0" presId="urn:microsoft.com/office/officeart/2008/layout/LinedList"/>
    <dgm:cxn modelId="{2D1DBA6C-335D-4C7C-9376-355C61E56B76}" type="presParOf" srcId="{6D35BB3B-6D0E-2B47-9313-76FD5DD2260A}" destId="{994838AE-0989-48FE-B4A8-DCCD950D2FCC}" srcOrd="4" destOrd="0" presId="urn:microsoft.com/office/officeart/2008/layout/LinedList"/>
    <dgm:cxn modelId="{3C36EA99-B3C9-498D-985B-ABAD9670FCC6}" type="presParOf" srcId="{6D35BB3B-6D0E-2B47-9313-76FD5DD2260A}" destId="{32A2B295-154C-45CB-A330-DD56580D7408}" srcOrd="5" destOrd="0" presId="urn:microsoft.com/office/officeart/2008/layout/LinedList"/>
    <dgm:cxn modelId="{CCF4C90B-8D85-425B-A410-8162902F1BD1}" type="presParOf" srcId="{32A2B295-154C-45CB-A330-DD56580D7408}" destId="{C23D1AAD-B46D-4326-8612-C39EB3AE1983}" srcOrd="0" destOrd="0" presId="urn:microsoft.com/office/officeart/2008/layout/LinedList"/>
    <dgm:cxn modelId="{F977EBD5-C549-4E65-A62D-6C619D8E7696}" type="presParOf" srcId="{32A2B295-154C-45CB-A330-DD56580D7408}" destId="{4FEE2E10-C52D-4005-BE88-E41EDF7EF072}" srcOrd="1" destOrd="0" presId="urn:microsoft.com/office/officeart/2008/layout/LinedList"/>
    <dgm:cxn modelId="{142347BB-E955-44D8-B939-A4636D693CB9}" type="presParOf" srcId="{6D35BB3B-6D0E-2B47-9313-76FD5DD2260A}" destId="{A8792946-BC4C-44B4-B98E-A479AE7565A4}" srcOrd="6" destOrd="0" presId="urn:microsoft.com/office/officeart/2008/layout/LinedList"/>
    <dgm:cxn modelId="{BFCD4078-D4C5-4CA5-924F-0BD10B7B9A3B}" type="presParOf" srcId="{6D35BB3B-6D0E-2B47-9313-76FD5DD2260A}" destId="{F9067B11-C295-480D-B99D-F4D8BC670B23}" srcOrd="7" destOrd="0" presId="urn:microsoft.com/office/officeart/2008/layout/LinedList"/>
    <dgm:cxn modelId="{14E7BA5E-C65F-4391-808B-CE10D0E12556}" type="presParOf" srcId="{F9067B11-C295-480D-B99D-F4D8BC670B23}" destId="{2781C097-7613-4B9D-AEA9-002E63E1EEF9}" srcOrd="0" destOrd="0" presId="urn:microsoft.com/office/officeart/2008/layout/LinedList"/>
    <dgm:cxn modelId="{4806C329-6F4E-4A77-A512-FA8C7C72C1A1}" type="presParOf" srcId="{F9067B11-C295-480D-B99D-F4D8BC670B23}" destId="{1E7D5936-5360-4F3A-8879-8170B6694791}" srcOrd="1" destOrd="0" presId="urn:microsoft.com/office/officeart/2008/layout/LinedList"/>
    <dgm:cxn modelId="{6ED77FA3-C036-4DDD-98D4-4980EC74F363}" type="presParOf" srcId="{6D35BB3B-6D0E-2B47-9313-76FD5DD2260A}" destId="{59EDFBF3-496C-4689-9FF6-A199C9449B73}" srcOrd="8" destOrd="0" presId="urn:microsoft.com/office/officeart/2008/layout/LinedList"/>
    <dgm:cxn modelId="{5963206A-C112-415A-B119-DB5D8D1E3AA8}" type="presParOf" srcId="{6D35BB3B-6D0E-2B47-9313-76FD5DD2260A}" destId="{5EA0B12E-6113-4C4A-A1A8-31847F805856}" srcOrd="9" destOrd="0" presId="urn:microsoft.com/office/officeart/2008/layout/LinedList"/>
    <dgm:cxn modelId="{DC7063DD-7DDC-4C03-817A-58F4E4DA20E7}" type="presParOf" srcId="{5EA0B12E-6113-4C4A-A1A8-31847F805856}" destId="{1DC61027-78EF-4F2A-B057-3565E8BBE8C4}" srcOrd="0" destOrd="0" presId="urn:microsoft.com/office/officeart/2008/layout/LinedList"/>
    <dgm:cxn modelId="{54AB2F88-F8B6-48E6-B0AD-37E984140071}" type="presParOf" srcId="{5EA0B12E-6113-4C4A-A1A8-31847F805856}" destId="{80B621B5-8B45-42FB-8615-DC39C7714559}" srcOrd="1" destOrd="0" presId="urn:microsoft.com/office/officeart/2008/layout/LinedList"/>
    <dgm:cxn modelId="{D6B374B9-B3B4-416D-9F35-B02903F94EA2}" type="presParOf" srcId="{6D35BB3B-6D0E-2B47-9313-76FD5DD2260A}" destId="{0F6E99FF-9C84-420C-8CFA-E1306D298250}" srcOrd="10" destOrd="0" presId="urn:microsoft.com/office/officeart/2008/layout/LinedList"/>
    <dgm:cxn modelId="{94D98EF5-2DAB-4555-91F7-75CBDE2991A3}" type="presParOf" srcId="{6D35BB3B-6D0E-2B47-9313-76FD5DD2260A}" destId="{3FE4B48C-6E24-4A0C-99E7-5AE932B99811}" srcOrd="11" destOrd="0" presId="urn:microsoft.com/office/officeart/2008/layout/LinedList"/>
    <dgm:cxn modelId="{C28D4EB3-8E50-4D8E-9901-F8B10EFFB162}" type="presParOf" srcId="{3FE4B48C-6E24-4A0C-99E7-5AE932B99811}" destId="{2904A67C-0D2C-4443-AEFA-D974115B18A7}" srcOrd="0" destOrd="0" presId="urn:microsoft.com/office/officeart/2008/layout/LinedList"/>
    <dgm:cxn modelId="{E9800382-EACC-4515-AA5D-F66BAF523DE6}" type="presParOf" srcId="{3FE4B48C-6E24-4A0C-99E7-5AE932B99811}" destId="{E3090564-16F5-49EF-8973-8EB8258D4D33}" srcOrd="1" destOrd="0" presId="urn:microsoft.com/office/officeart/2008/layout/LinedList"/>
    <dgm:cxn modelId="{A448BD61-4B62-4E44-8E51-58E9EE9E97D2}" type="presParOf" srcId="{6D35BB3B-6D0E-2B47-9313-76FD5DD2260A}" destId="{7714AA23-A3F6-F242-ACA5-BC10D4DA5B0F}" srcOrd="12" destOrd="0" presId="urn:microsoft.com/office/officeart/2008/layout/LinedList"/>
    <dgm:cxn modelId="{F63D3897-09BD-400C-B888-AB0084FAD25F}" type="presParOf" srcId="{6D35BB3B-6D0E-2B47-9313-76FD5DD2260A}" destId="{4F2BAB3C-F2C8-F946-A645-557E3F68A561}" srcOrd="13" destOrd="0" presId="urn:microsoft.com/office/officeart/2008/layout/LinedList"/>
    <dgm:cxn modelId="{EB03FA6E-2367-4FD8-8F57-A0DFB39956B5}" type="presParOf" srcId="{4F2BAB3C-F2C8-F946-A645-557E3F68A561}" destId="{5397C099-BA94-3F48-A5A6-337403EBF6E3}" srcOrd="0" destOrd="0" presId="urn:microsoft.com/office/officeart/2008/layout/LinedList"/>
    <dgm:cxn modelId="{18A8DAD4-AC51-4BF4-9FEF-C22E3E7271E1}" type="presParOf" srcId="{4F2BAB3C-F2C8-F946-A645-557E3F68A561}" destId="{B795CB61-417B-4640-A98A-1215A518C209}" srcOrd="1" destOrd="0" presId="urn:microsoft.com/office/officeart/2008/layout/LinedList"/>
    <dgm:cxn modelId="{DFB4A59E-B1BC-4FEF-B361-9FD2FF9AACA0}" type="presParOf" srcId="{6D35BB3B-6D0E-2B47-9313-76FD5DD2260A}" destId="{94FF3605-627D-A64B-9A07-5B913EB40EB8}" srcOrd="14" destOrd="0" presId="urn:microsoft.com/office/officeart/2008/layout/LinedList"/>
    <dgm:cxn modelId="{1BBEF5B2-07DB-432C-8A8C-CC7937B34BDA}" type="presParOf" srcId="{6D35BB3B-6D0E-2B47-9313-76FD5DD2260A}" destId="{6658F6D0-4404-6E41-AB66-12BB06A2406C}" srcOrd="15" destOrd="0" presId="urn:microsoft.com/office/officeart/2008/layout/LinedList"/>
    <dgm:cxn modelId="{43B83356-F2BB-4DEE-A2BE-F4EAC5D0EC92}" type="presParOf" srcId="{6658F6D0-4404-6E41-AB66-12BB06A2406C}" destId="{0A325E7F-FCE9-EC42-A55B-F373D8DDBCC9}" srcOrd="0" destOrd="0" presId="urn:microsoft.com/office/officeart/2008/layout/LinedList"/>
    <dgm:cxn modelId="{75AC6264-947B-44F6-85F0-D595AE163C50}" type="presParOf" srcId="{6658F6D0-4404-6E41-AB66-12BB06A2406C}" destId="{67F48F0D-7809-E64B-A2B6-EB4D5A2C676C}" srcOrd="1" destOrd="0" presId="urn:microsoft.com/office/officeart/2008/layout/LinedList"/>
    <dgm:cxn modelId="{CB577B7C-FF97-4355-A422-444AC9929B2B}" type="presParOf" srcId="{6D35BB3B-6D0E-2B47-9313-76FD5DD2260A}" destId="{3532A2CE-A6E5-3149-B8B3-87D308FE54EF}" srcOrd="16" destOrd="0" presId="urn:microsoft.com/office/officeart/2008/layout/LinedList"/>
    <dgm:cxn modelId="{A7FA3A00-3825-4B60-B36D-8B9FD583DDD4}" type="presParOf" srcId="{6D35BB3B-6D0E-2B47-9313-76FD5DD2260A}" destId="{C9B6BCFA-755B-704C-B696-9F12A8C92C5D}" srcOrd="17" destOrd="0" presId="urn:microsoft.com/office/officeart/2008/layout/LinedList"/>
    <dgm:cxn modelId="{B4E65CAC-E130-4A58-9DD1-66B95A9C1AF1}" type="presParOf" srcId="{C9B6BCFA-755B-704C-B696-9F12A8C92C5D}" destId="{7CDFF3E6-089A-B44C-945A-8A5F42447644}" srcOrd="0" destOrd="0" presId="urn:microsoft.com/office/officeart/2008/layout/LinedList"/>
    <dgm:cxn modelId="{0BC3E9CB-A812-4255-8F4F-B82ED519E26B}" type="presParOf" srcId="{C9B6BCFA-755B-704C-B696-9F12A8C92C5D}" destId="{9D999EAA-0151-BD40-9FCB-CAB5206C8466}" srcOrd="1" destOrd="0" presId="urn:microsoft.com/office/officeart/2008/layout/LinedList"/>
    <dgm:cxn modelId="{92F73782-D939-46C1-BB43-8B767FB93778}" type="presParOf" srcId="{6D35BB3B-6D0E-2B47-9313-76FD5DD2260A}" destId="{A3FAC5A7-4B1F-D244-B3AE-64CD33DAE920}" srcOrd="18" destOrd="0" presId="urn:microsoft.com/office/officeart/2008/layout/LinedList"/>
    <dgm:cxn modelId="{8BF22FC7-ED3C-47A1-B050-6DA212D9B048}" type="presParOf" srcId="{6D35BB3B-6D0E-2B47-9313-76FD5DD2260A}" destId="{8BB1F4CC-207B-0549-A189-D4860E533FE4}" srcOrd="19" destOrd="0" presId="urn:microsoft.com/office/officeart/2008/layout/LinedList"/>
    <dgm:cxn modelId="{25EE0698-514B-431E-8DE4-28F7FB456327}" type="presParOf" srcId="{8BB1F4CC-207B-0549-A189-D4860E533FE4}" destId="{6846AE3D-AAB8-A945-A680-D4B827BD6D70}" srcOrd="0" destOrd="0" presId="urn:microsoft.com/office/officeart/2008/layout/LinedList"/>
    <dgm:cxn modelId="{93680FF8-F068-4594-844F-2AC07C463D66}" type="presParOf" srcId="{8BB1F4CC-207B-0549-A189-D4860E533FE4}" destId="{9DDF902A-5822-524E-A52F-17C520CFAB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3ADC93-B6BB-45BC-9DE7-CC8653DDA7C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BF4C58-13AD-44C5-A916-4334DFF8E928}">
      <dgm:prSet phldrT="[Text]"/>
      <dgm:spPr/>
      <dgm:t>
        <a:bodyPr/>
        <a:lstStyle/>
        <a:p>
          <a:r>
            <a:rPr lang="en-US" dirty="0"/>
            <a:t>Assess feasibility of clinical partnerships with law enforcement</a:t>
          </a:r>
        </a:p>
      </dgm:t>
    </dgm:pt>
    <dgm:pt modelId="{8B16F2C4-0EBE-468D-AEBD-A1FF057F832A}" type="parTrans" cxnId="{21B379D1-2939-4E5C-879B-E4CAA96021EB}">
      <dgm:prSet/>
      <dgm:spPr/>
      <dgm:t>
        <a:bodyPr/>
        <a:lstStyle/>
        <a:p>
          <a:endParaRPr lang="en-US"/>
        </a:p>
      </dgm:t>
    </dgm:pt>
    <dgm:pt modelId="{5B16AB7E-C062-41EE-ACDC-6DBD85FBBBAC}" type="sibTrans" cxnId="{21B379D1-2939-4E5C-879B-E4CAA96021EB}">
      <dgm:prSet/>
      <dgm:spPr/>
      <dgm:t>
        <a:bodyPr/>
        <a:lstStyle/>
        <a:p>
          <a:endParaRPr lang="en-US"/>
        </a:p>
      </dgm:t>
    </dgm:pt>
    <dgm:pt modelId="{30C06417-E47A-466B-B2BB-71F704D5B002}">
      <dgm:prSet/>
      <dgm:spPr/>
      <dgm:t>
        <a:bodyPr/>
        <a:lstStyle/>
        <a:p>
          <a:r>
            <a:rPr lang="en-US" dirty="0"/>
            <a:t>Enhance substance use care and connect community members to needed resources</a:t>
          </a:r>
        </a:p>
      </dgm:t>
    </dgm:pt>
    <dgm:pt modelId="{4E0AF571-E320-4C5F-B633-B6B4A65D271D}" type="parTrans" cxnId="{9EF82414-B9BD-442A-93BC-11B57FD078B8}">
      <dgm:prSet/>
      <dgm:spPr/>
      <dgm:t>
        <a:bodyPr/>
        <a:lstStyle/>
        <a:p>
          <a:endParaRPr lang="en-US"/>
        </a:p>
      </dgm:t>
    </dgm:pt>
    <dgm:pt modelId="{331F08B7-C0A5-44C0-9121-7EADDF724F7C}" type="sibTrans" cxnId="{9EF82414-B9BD-442A-93BC-11B57FD078B8}">
      <dgm:prSet/>
      <dgm:spPr/>
      <dgm:t>
        <a:bodyPr/>
        <a:lstStyle/>
        <a:p>
          <a:endParaRPr lang="en-US"/>
        </a:p>
      </dgm:t>
    </dgm:pt>
    <dgm:pt modelId="{86F726A3-B3F3-44C2-9A8D-924A00BCA570}">
      <dgm:prSet/>
      <dgm:spPr/>
      <dgm:t>
        <a:bodyPr/>
        <a:lstStyle/>
        <a:p>
          <a:r>
            <a:rPr lang="en-US" dirty="0"/>
            <a:t>Reduce downstream criminal justice involvement by addressing medical and social needs</a:t>
          </a:r>
        </a:p>
      </dgm:t>
    </dgm:pt>
    <dgm:pt modelId="{F974D5E1-7AF3-4932-BCD8-B20DB299AA1A}" type="parTrans" cxnId="{C5767FB5-8ECC-4694-9D89-A7C28935178B}">
      <dgm:prSet/>
      <dgm:spPr/>
      <dgm:t>
        <a:bodyPr/>
        <a:lstStyle/>
        <a:p>
          <a:endParaRPr lang="en-US"/>
        </a:p>
      </dgm:t>
    </dgm:pt>
    <dgm:pt modelId="{B3B0C65A-F76D-4793-B9EF-68C5198E8696}" type="sibTrans" cxnId="{C5767FB5-8ECC-4694-9D89-A7C28935178B}">
      <dgm:prSet/>
      <dgm:spPr/>
      <dgm:t>
        <a:bodyPr/>
        <a:lstStyle/>
        <a:p>
          <a:endParaRPr lang="en-US"/>
        </a:p>
      </dgm:t>
    </dgm:pt>
    <dgm:pt modelId="{1344630B-164C-46BC-BB91-A7FA8C296314}" type="pres">
      <dgm:prSet presAssocID="{CD3ADC93-B6BB-45BC-9DE7-CC8653DDA7CD}" presName="Name0" presStyleCnt="0">
        <dgm:presLayoutVars>
          <dgm:chMax val="7"/>
          <dgm:chPref val="7"/>
          <dgm:dir/>
        </dgm:presLayoutVars>
      </dgm:prSet>
      <dgm:spPr/>
    </dgm:pt>
    <dgm:pt modelId="{77A09214-809F-4D3D-9419-AD94CBF2B430}" type="pres">
      <dgm:prSet presAssocID="{CD3ADC93-B6BB-45BC-9DE7-CC8653DDA7CD}" presName="Name1" presStyleCnt="0"/>
      <dgm:spPr/>
    </dgm:pt>
    <dgm:pt modelId="{8B520F85-FED1-48AF-AFC8-2B9FF547C57B}" type="pres">
      <dgm:prSet presAssocID="{CD3ADC93-B6BB-45BC-9DE7-CC8653DDA7CD}" presName="cycle" presStyleCnt="0"/>
      <dgm:spPr/>
    </dgm:pt>
    <dgm:pt modelId="{0DCD1F40-C91D-4FED-A7C9-5FC57AFECC6B}" type="pres">
      <dgm:prSet presAssocID="{CD3ADC93-B6BB-45BC-9DE7-CC8653DDA7CD}" presName="srcNode" presStyleLbl="node1" presStyleIdx="0" presStyleCnt="3"/>
      <dgm:spPr/>
    </dgm:pt>
    <dgm:pt modelId="{A78B1B11-45D0-4C87-95BE-7BF9F85D926D}" type="pres">
      <dgm:prSet presAssocID="{CD3ADC93-B6BB-45BC-9DE7-CC8653DDA7CD}" presName="conn" presStyleLbl="parChTrans1D2" presStyleIdx="0" presStyleCnt="1"/>
      <dgm:spPr/>
    </dgm:pt>
    <dgm:pt modelId="{4DCDEF79-E023-4244-85F9-DE168E91F08A}" type="pres">
      <dgm:prSet presAssocID="{CD3ADC93-B6BB-45BC-9DE7-CC8653DDA7CD}" presName="extraNode" presStyleLbl="node1" presStyleIdx="0" presStyleCnt="3"/>
      <dgm:spPr/>
    </dgm:pt>
    <dgm:pt modelId="{F9650040-1A80-4C31-B8CB-F544794DFDBD}" type="pres">
      <dgm:prSet presAssocID="{CD3ADC93-B6BB-45BC-9DE7-CC8653DDA7CD}" presName="dstNode" presStyleLbl="node1" presStyleIdx="0" presStyleCnt="3"/>
      <dgm:spPr/>
    </dgm:pt>
    <dgm:pt modelId="{220656BF-3046-4BDB-AC6A-B8CBCA3F29E7}" type="pres">
      <dgm:prSet presAssocID="{56BF4C58-13AD-44C5-A916-4334DFF8E928}" presName="text_1" presStyleLbl="node1" presStyleIdx="0" presStyleCnt="3">
        <dgm:presLayoutVars>
          <dgm:bulletEnabled val="1"/>
        </dgm:presLayoutVars>
      </dgm:prSet>
      <dgm:spPr/>
    </dgm:pt>
    <dgm:pt modelId="{EBEAD19D-A02F-4DD3-8715-536C4A849991}" type="pres">
      <dgm:prSet presAssocID="{56BF4C58-13AD-44C5-A916-4334DFF8E928}" presName="accent_1" presStyleCnt="0"/>
      <dgm:spPr/>
    </dgm:pt>
    <dgm:pt modelId="{10BC02A3-39FA-4623-86B0-510E0EDB6BA5}" type="pres">
      <dgm:prSet presAssocID="{56BF4C58-13AD-44C5-A916-4334DFF8E928}" presName="accentRepeatNode" presStyleLbl="solidFgAcc1" presStyleIdx="0" presStyleCnt="3"/>
      <dgm:spPr/>
    </dgm:pt>
    <dgm:pt modelId="{858C3BD8-1AA1-4FB7-A4C2-79B943982B36}" type="pres">
      <dgm:prSet presAssocID="{30C06417-E47A-466B-B2BB-71F704D5B002}" presName="text_2" presStyleLbl="node1" presStyleIdx="1" presStyleCnt="3">
        <dgm:presLayoutVars>
          <dgm:bulletEnabled val="1"/>
        </dgm:presLayoutVars>
      </dgm:prSet>
      <dgm:spPr/>
    </dgm:pt>
    <dgm:pt modelId="{89F71CF6-71B8-46FB-9299-F740C4573192}" type="pres">
      <dgm:prSet presAssocID="{30C06417-E47A-466B-B2BB-71F704D5B002}" presName="accent_2" presStyleCnt="0"/>
      <dgm:spPr/>
    </dgm:pt>
    <dgm:pt modelId="{E0E02F7B-C70F-4EF4-B3DE-A88B60B0CE9A}" type="pres">
      <dgm:prSet presAssocID="{30C06417-E47A-466B-B2BB-71F704D5B002}" presName="accentRepeatNode" presStyleLbl="solidFgAcc1" presStyleIdx="1" presStyleCnt="3" custLinFactNeighborX="1247"/>
      <dgm:spPr/>
    </dgm:pt>
    <dgm:pt modelId="{426EE462-1C80-44A0-B3DF-EDFB424FFDE4}" type="pres">
      <dgm:prSet presAssocID="{86F726A3-B3F3-44C2-9A8D-924A00BCA570}" presName="text_3" presStyleLbl="node1" presStyleIdx="2" presStyleCnt="3">
        <dgm:presLayoutVars>
          <dgm:bulletEnabled val="1"/>
        </dgm:presLayoutVars>
      </dgm:prSet>
      <dgm:spPr/>
    </dgm:pt>
    <dgm:pt modelId="{C232A528-D5F3-4633-949E-543C91439DCD}" type="pres">
      <dgm:prSet presAssocID="{86F726A3-B3F3-44C2-9A8D-924A00BCA570}" presName="accent_3" presStyleCnt="0"/>
      <dgm:spPr/>
    </dgm:pt>
    <dgm:pt modelId="{EC0290C1-610B-4BF7-9FE1-C64422FC3961}" type="pres">
      <dgm:prSet presAssocID="{86F726A3-B3F3-44C2-9A8D-924A00BCA570}" presName="accentRepeatNode" presStyleLbl="solidFgAcc1" presStyleIdx="2" presStyleCnt="3"/>
      <dgm:spPr/>
    </dgm:pt>
  </dgm:ptLst>
  <dgm:cxnLst>
    <dgm:cxn modelId="{9EF82414-B9BD-442A-93BC-11B57FD078B8}" srcId="{CD3ADC93-B6BB-45BC-9DE7-CC8653DDA7CD}" destId="{30C06417-E47A-466B-B2BB-71F704D5B002}" srcOrd="1" destOrd="0" parTransId="{4E0AF571-E320-4C5F-B633-B6B4A65D271D}" sibTransId="{331F08B7-C0A5-44C0-9121-7EADDF724F7C}"/>
    <dgm:cxn modelId="{5BB79E22-3C61-459D-B558-DA81394BFA0B}" type="presOf" srcId="{5B16AB7E-C062-41EE-ACDC-6DBD85FBBBAC}" destId="{A78B1B11-45D0-4C87-95BE-7BF9F85D926D}" srcOrd="0" destOrd="0" presId="urn:microsoft.com/office/officeart/2008/layout/VerticalCurvedList"/>
    <dgm:cxn modelId="{3EEE1A6B-C507-45D9-9DFA-D5384FC9DFCF}" type="presOf" srcId="{30C06417-E47A-466B-B2BB-71F704D5B002}" destId="{858C3BD8-1AA1-4FB7-A4C2-79B943982B36}" srcOrd="0" destOrd="0" presId="urn:microsoft.com/office/officeart/2008/layout/VerticalCurvedList"/>
    <dgm:cxn modelId="{DC178887-2A61-4EA2-99F1-F3C7070FA521}" type="presOf" srcId="{56BF4C58-13AD-44C5-A916-4334DFF8E928}" destId="{220656BF-3046-4BDB-AC6A-B8CBCA3F29E7}" srcOrd="0" destOrd="0" presId="urn:microsoft.com/office/officeart/2008/layout/VerticalCurvedList"/>
    <dgm:cxn modelId="{C5767FB5-8ECC-4694-9D89-A7C28935178B}" srcId="{CD3ADC93-B6BB-45BC-9DE7-CC8653DDA7CD}" destId="{86F726A3-B3F3-44C2-9A8D-924A00BCA570}" srcOrd="2" destOrd="0" parTransId="{F974D5E1-7AF3-4932-BCD8-B20DB299AA1A}" sibTransId="{B3B0C65A-F76D-4793-B9EF-68C5198E8696}"/>
    <dgm:cxn modelId="{7398D2C9-7740-4959-B975-69F324F1C112}" type="presOf" srcId="{86F726A3-B3F3-44C2-9A8D-924A00BCA570}" destId="{426EE462-1C80-44A0-B3DF-EDFB424FFDE4}" srcOrd="0" destOrd="0" presId="urn:microsoft.com/office/officeart/2008/layout/VerticalCurvedList"/>
    <dgm:cxn modelId="{21B379D1-2939-4E5C-879B-E4CAA96021EB}" srcId="{CD3ADC93-B6BB-45BC-9DE7-CC8653DDA7CD}" destId="{56BF4C58-13AD-44C5-A916-4334DFF8E928}" srcOrd="0" destOrd="0" parTransId="{8B16F2C4-0EBE-468D-AEBD-A1FF057F832A}" sibTransId="{5B16AB7E-C062-41EE-ACDC-6DBD85FBBBAC}"/>
    <dgm:cxn modelId="{5A4D87DB-BA62-4C97-B480-C0802571FD5B}" type="presOf" srcId="{CD3ADC93-B6BB-45BC-9DE7-CC8653DDA7CD}" destId="{1344630B-164C-46BC-BB91-A7FA8C296314}" srcOrd="0" destOrd="0" presId="urn:microsoft.com/office/officeart/2008/layout/VerticalCurvedList"/>
    <dgm:cxn modelId="{7EF0837B-40FD-4679-845F-0363B46C00B4}" type="presParOf" srcId="{1344630B-164C-46BC-BB91-A7FA8C296314}" destId="{77A09214-809F-4D3D-9419-AD94CBF2B430}" srcOrd="0" destOrd="0" presId="urn:microsoft.com/office/officeart/2008/layout/VerticalCurvedList"/>
    <dgm:cxn modelId="{55EF63ED-BE61-4E83-8961-F3CA0656A82C}" type="presParOf" srcId="{77A09214-809F-4D3D-9419-AD94CBF2B430}" destId="{8B520F85-FED1-48AF-AFC8-2B9FF547C57B}" srcOrd="0" destOrd="0" presId="urn:microsoft.com/office/officeart/2008/layout/VerticalCurvedList"/>
    <dgm:cxn modelId="{1F510769-9B92-416B-9A41-816C8BF97AE2}" type="presParOf" srcId="{8B520F85-FED1-48AF-AFC8-2B9FF547C57B}" destId="{0DCD1F40-C91D-4FED-A7C9-5FC57AFECC6B}" srcOrd="0" destOrd="0" presId="urn:microsoft.com/office/officeart/2008/layout/VerticalCurvedList"/>
    <dgm:cxn modelId="{3180CABE-0268-4963-867F-975A9A19E866}" type="presParOf" srcId="{8B520F85-FED1-48AF-AFC8-2B9FF547C57B}" destId="{A78B1B11-45D0-4C87-95BE-7BF9F85D926D}" srcOrd="1" destOrd="0" presId="urn:microsoft.com/office/officeart/2008/layout/VerticalCurvedList"/>
    <dgm:cxn modelId="{5DD81890-C658-4637-A2CE-CEFE8C44A7DD}" type="presParOf" srcId="{8B520F85-FED1-48AF-AFC8-2B9FF547C57B}" destId="{4DCDEF79-E023-4244-85F9-DE168E91F08A}" srcOrd="2" destOrd="0" presId="urn:microsoft.com/office/officeart/2008/layout/VerticalCurvedList"/>
    <dgm:cxn modelId="{887D138C-DE0A-4BAD-AA52-9CFF70AFC2E8}" type="presParOf" srcId="{8B520F85-FED1-48AF-AFC8-2B9FF547C57B}" destId="{F9650040-1A80-4C31-B8CB-F544794DFDBD}" srcOrd="3" destOrd="0" presId="urn:microsoft.com/office/officeart/2008/layout/VerticalCurvedList"/>
    <dgm:cxn modelId="{F158CAEC-D0E5-40BF-8BC8-DF9C867C6A97}" type="presParOf" srcId="{77A09214-809F-4D3D-9419-AD94CBF2B430}" destId="{220656BF-3046-4BDB-AC6A-B8CBCA3F29E7}" srcOrd="1" destOrd="0" presId="urn:microsoft.com/office/officeart/2008/layout/VerticalCurvedList"/>
    <dgm:cxn modelId="{2F99DE57-E7B8-4DC6-9506-A5594866754E}" type="presParOf" srcId="{77A09214-809F-4D3D-9419-AD94CBF2B430}" destId="{EBEAD19D-A02F-4DD3-8715-536C4A849991}" srcOrd="2" destOrd="0" presId="urn:microsoft.com/office/officeart/2008/layout/VerticalCurvedList"/>
    <dgm:cxn modelId="{4E9F9DF8-ED8A-44C2-A81A-E5DBA3C01F9C}" type="presParOf" srcId="{EBEAD19D-A02F-4DD3-8715-536C4A849991}" destId="{10BC02A3-39FA-4623-86B0-510E0EDB6BA5}" srcOrd="0" destOrd="0" presId="urn:microsoft.com/office/officeart/2008/layout/VerticalCurvedList"/>
    <dgm:cxn modelId="{B64112DB-883C-4397-8CED-26F41DE322DB}" type="presParOf" srcId="{77A09214-809F-4D3D-9419-AD94CBF2B430}" destId="{858C3BD8-1AA1-4FB7-A4C2-79B943982B36}" srcOrd="3" destOrd="0" presId="urn:microsoft.com/office/officeart/2008/layout/VerticalCurvedList"/>
    <dgm:cxn modelId="{BAB22548-FDB8-422A-A0DE-EF45776F9F31}" type="presParOf" srcId="{77A09214-809F-4D3D-9419-AD94CBF2B430}" destId="{89F71CF6-71B8-46FB-9299-F740C4573192}" srcOrd="4" destOrd="0" presId="urn:microsoft.com/office/officeart/2008/layout/VerticalCurvedList"/>
    <dgm:cxn modelId="{41CBC593-ACCD-43B7-A540-6794B66FF7D1}" type="presParOf" srcId="{89F71CF6-71B8-46FB-9299-F740C4573192}" destId="{E0E02F7B-C70F-4EF4-B3DE-A88B60B0CE9A}" srcOrd="0" destOrd="0" presId="urn:microsoft.com/office/officeart/2008/layout/VerticalCurvedList"/>
    <dgm:cxn modelId="{3123BB12-E631-425D-BAF6-96729A0BE542}" type="presParOf" srcId="{77A09214-809F-4D3D-9419-AD94CBF2B430}" destId="{426EE462-1C80-44A0-B3DF-EDFB424FFDE4}" srcOrd="5" destOrd="0" presId="urn:microsoft.com/office/officeart/2008/layout/VerticalCurvedList"/>
    <dgm:cxn modelId="{6F143EBF-C815-4DB3-B826-06CED4D63236}" type="presParOf" srcId="{77A09214-809F-4D3D-9419-AD94CBF2B430}" destId="{C232A528-D5F3-4633-949E-543C91439DCD}" srcOrd="6" destOrd="0" presId="urn:microsoft.com/office/officeart/2008/layout/VerticalCurvedList"/>
    <dgm:cxn modelId="{B503EE02-0C38-4CDC-B1A6-202E1EC5E78F}" type="presParOf" srcId="{C232A528-D5F3-4633-949E-543C91439DCD}" destId="{EC0290C1-610B-4BF7-9FE1-C64422FC39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10B0D1-0874-404A-BFDD-3FBB1F58DEC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41B384-DB9E-4BF4-B76F-EB59CCE8D93F}">
      <dgm:prSet phldrT="[Text]"/>
      <dgm:spPr/>
      <dgm:t>
        <a:bodyPr/>
        <a:lstStyle/>
        <a:p>
          <a:r>
            <a:rPr lang="en-US" dirty="0"/>
            <a:t>Resources provided as an alternative to arrest for low-level, non-violent offenses</a:t>
          </a:r>
        </a:p>
      </dgm:t>
    </dgm:pt>
    <dgm:pt modelId="{BAA1BA9A-C95F-46C2-94D0-4678D4946EDA}" type="parTrans" cxnId="{2A62C8DF-A612-448C-B725-A7E872C6AE55}">
      <dgm:prSet/>
      <dgm:spPr/>
      <dgm:t>
        <a:bodyPr/>
        <a:lstStyle/>
        <a:p>
          <a:endParaRPr lang="en-US"/>
        </a:p>
      </dgm:t>
    </dgm:pt>
    <dgm:pt modelId="{8EA8C449-3888-47BB-BF8E-B520C950FEE8}" type="sibTrans" cxnId="{2A62C8DF-A612-448C-B725-A7E872C6AE55}">
      <dgm:prSet/>
      <dgm:spPr/>
      <dgm:t>
        <a:bodyPr/>
        <a:lstStyle/>
        <a:p>
          <a:endParaRPr lang="en-US"/>
        </a:p>
      </dgm:t>
    </dgm:pt>
    <dgm:pt modelId="{0DD0E727-57B9-4D2A-B9D4-2822BADAA2C7}">
      <dgm:prSet/>
      <dgm:spPr/>
      <dgm:t>
        <a:bodyPr/>
        <a:lstStyle/>
        <a:p>
          <a:r>
            <a:rPr lang="en-US"/>
            <a:t>Substance use navigators tailoring care plans</a:t>
          </a:r>
          <a:endParaRPr lang="en-US" dirty="0"/>
        </a:p>
      </dgm:t>
    </dgm:pt>
    <dgm:pt modelId="{4D2BA501-3977-4E53-AB0B-684D2941768E}" type="parTrans" cxnId="{3E0D63B6-4212-4EBD-B6F0-45F27DC24570}">
      <dgm:prSet/>
      <dgm:spPr/>
      <dgm:t>
        <a:bodyPr/>
        <a:lstStyle/>
        <a:p>
          <a:endParaRPr lang="en-US"/>
        </a:p>
      </dgm:t>
    </dgm:pt>
    <dgm:pt modelId="{BBBA43B4-6733-4D00-ABDD-D8C6B37ADBFF}" type="sibTrans" cxnId="{3E0D63B6-4212-4EBD-B6F0-45F27DC24570}">
      <dgm:prSet/>
      <dgm:spPr/>
      <dgm:t>
        <a:bodyPr/>
        <a:lstStyle/>
        <a:p>
          <a:endParaRPr lang="en-US"/>
        </a:p>
      </dgm:t>
    </dgm:pt>
    <dgm:pt modelId="{0605B825-0F5B-401E-981E-13170C44EDA4}">
      <dgm:prSet/>
      <dgm:spPr/>
      <dgm:t>
        <a:bodyPr/>
        <a:lstStyle/>
        <a:p>
          <a:r>
            <a:rPr lang="en-US" dirty="0"/>
            <a:t>Same-day telehealth bridge clinic for buprenorphine and connection to long-term care</a:t>
          </a:r>
        </a:p>
      </dgm:t>
    </dgm:pt>
    <dgm:pt modelId="{C881EFF3-84F4-46A4-B6E8-BC1B19FB1C6E}" type="parTrans" cxnId="{C2B18490-305F-4100-AADC-D7E3ACFA9964}">
      <dgm:prSet/>
      <dgm:spPr/>
      <dgm:t>
        <a:bodyPr/>
        <a:lstStyle/>
        <a:p>
          <a:endParaRPr lang="en-US"/>
        </a:p>
      </dgm:t>
    </dgm:pt>
    <dgm:pt modelId="{009A856D-7317-489D-8DAA-1006D39CA841}" type="sibTrans" cxnId="{C2B18490-305F-4100-AADC-D7E3ACFA9964}">
      <dgm:prSet/>
      <dgm:spPr/>
      <dgm:t>
        <a:bodyPr/>
        <a:lstStyle/>
        <a:p>
          <a:endParaRPr lang="en-US"/>
        </a:p>
      </dgm:t>
    </dgm:pt>
    <dgm:pt modelId="{E4D91B5A-E888-47AB-8024-DA485DE13E79}">
      <dgm:prSet/>
      <dgm:spPr/>
      <dgm:t>
        <a:bodyPr/>
        <a:lstStyle/>
        <a:p>
          <a:r>
            <a:rPr lang="en-US" dirty="0"/>
            <a:t>ED warm handoffs, harm reduction and treatment, food, clothing, transportation, and co-pay assistance </a:t>
          </a:r>
        </a:p>
      </dgm:t>
    </dgm:pt>
    <dgm:pt modelId="{F1BF7F1C-EF87-461C-A388-ECF1672BD741}" type="parTrans" cxnId="{3AA65C03-384A-46CC-BCBE-EBC19D3404CE}">
      <dgm:prSet/>
      <dgm:spPr/>
      <dgm:t>
        <a:bodyPr/>
        <a:lstStyle/>
        <a:p>
          <a:endParaRPr lang="en-US"/>
        </a:p>
      </dgm:t>
    </dgm:pt>
    <dgm:pt modelId="{325B0219-B2A6-4717-92DE-D391942195E0}" type="sibTrans" cxnId="{3AA65C03-384A-46CC-BCBE-EBC19D3404CE}">
      <dgm:prSet/>
      <dgm:spPr/>
      <dgm:t>
        <a:bodyPr/>
        <a:lstStyle/>
        <a:p>
          <a:endParaRPr lang="en-US"/>
        </a:p>
      </dgm:t>
    </dgm:pt>
    <dgm:pt modelId="{9B392793-49B3-4B96-9585-F69C41AA6019}" type="pres">
      <dgm:prSet presAssocID="{4E10B0D1-0874-404A-BFDD-3FBB1F58DE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D65497-A8AF-40C9-A808-C1F298D9C5F8}" type="pres">
      <dgm:prSet presAssocID="{7041B384-DB9E-4BF4-B76F-EB59CCE8D93F}" presName="vertOne" presStyleCnt="0"/>
      <dgm:spPr/>
    </dgm:pt>
    <dgm:pt modelId="{5F081FB0-445D-48C6-9D7C-90152A06CAF3}" type="pres">
      <dgm:prSet presAssocID="{7041B384-DB9E-4BF4-B76F-EB59CCE8D93F}" presName="txOne" presStyleLbl="node0" presStyleIdx="0" presStyleCnt="1">
        <dgm:presLayoutVars>
          <dgm:chPref val="3"/>
        </dgm:presLayoutVars>
      </dgm:prSet>
      <dgm:spPr/>
    </dgm:pt>
    <dgm:pt modelId="{43473DCB-61B5-410C-8680-22212E4B77C3}" type="pres">
      <dgm:prSet presAssocID="{7041B384-DB9E-4BF4-B76F-EB59CCE8D93F}" presName="parTransOne" presStyleCnt="0"/>
      <dgm:spPr/>
    </dgm:pt>
    <dgm:pt modelId="{647AC3C6-9CBA-4B03-A452-C9FD2CC6D58E}" type="pres">
      <dgm:prSet presAssocID="{7041B384-DB9E-4BF4-B76F-EB59CCE8D93F}" presName="horzOne" presStyleCnt="0"/>
      <dgm:spPr/>
    </dgm:pt>
    <dgm:pt modelId="{D4D4CF26-9EC3-4C6D-B1C1-0AD99A2E24E4}" type="pres">
      <dgm:prSet presAssocID="{0DD0E727-57B9-4D2A-B9D4-2822BADAA2C7}" presName="vertTwo" presStyleCnt="0"/>
      <dgm:spPr/>
    </dgm:pt>
    <dgm:pt modelId="{7FCA6848-4583-4847-9831-895F909762D3}" type="pres">
      <dgm:prSet presAssocID="{0DD0E727-57B9-4D2A-B9D4-2822BADAA2C7}" presName="txTwo" presStyleLbl="node2" presStyleIdx="0" presStyleCnt="3">
        <dgm:presLayoutVars>
          <dgm:chPref val="3"/>
        </dgm:presLayoutVars>
      </dgm:prSet>
      <dgm:spPr/>
    </dgm:pt>
    <dgm:pt modelId="{7AD0E7A9-1541-4B9F-BE9E-599A87162502}" type="pres">
      <dgm:prSet presAssocID="{0DD0E727-57B9-4D2A-B9D4-2822BADAA2C7}" presName="horzTwo" presStyleCnt="0"/>
      <dgm:spPr/>
    </dgm:pt>
    <dgm:pt modelId="{1EF09023-28E9-47AF-B19D-A76DEC5F702F}" type="pres">
      <dgm:prSet presAssocID="{BBBA43B4-6733-4D00-ABDD-D8C6B37ADBFF}" presName="sibSpaceTwo" presStyleCnt="0"/>
      <dgm:spPr/>
    </dgm:pt>
    <dgm:pt modelId="{13DA7EA0-2D6E-4642-8F36-DEC93AA4C657}" type="pres">
      <dgm:prSet presAssocID="{0605B825-0F5B-401E-981E-13170C44EDA4}" presName="vertTwo" presStyleCnt="0"/>
      <dgm:spPr/>
    </dgm:pt>
    <dgm:pt modelId="{DC89829A-4FE1-4226-BC32-4F072A6F698F}" type="pres">
      <dgm:prSet presAssocID="{0605B825-0F5B-401E-981E-13170C44EDA4}" presName="txTwo" presStyleLbl="node2" presStyleIdx="1" presStyleCnt="3">
        <dgm:presLayoutVars>
          <dgm:chPref val="3"/>
        </dgm:presLayoutVars>
      </dgm:prSet>
      <dgm:spPr/>
    </dgm:pt>
    <dgm:pt modelId="{F508F81F-2424-409B-95A5-C6F3FE7C1ED4}" type="pres">
      <dgm:prSet presAssocID="{0605B825-0F5B-401E-981E-13170C44EDA4}" presName="horzTwo" presStyleCnt="0"/>
      <dgm:spPr/>
    </dgm:pt>
    <dgm:pt modelId="{6000A833-0750-4A93-BC11-A6C7E6A1E407}" type="pres">
      <dgm:prSet presAssocID="{009A856D-7317-489D-8DAA-1006D39CA841}" presName="sibSpaceTwo" presStyleCnt="0"/>
      <dgm:spPr/>
    </dgm:pt>
    <dgm:pt modelId="{F7432A2A-3A93-4ACE-AAE1-9955E5CB9057}" type="pres">
      <dgm:prSet presAssocID="{E4D91B5A-E888-47AB-8024-DA485DE13E79}" presName="vertTwo" presStyleCnt="0"/>
      <dgm:spPr/>
    </dgm:pt>
    <dgm:pt modelId="{6E095B65-FBED-41B6-AF56-C2123057B0D8}" type="pres">
      <dgm:prSet presAssocID="{E4D91B5A-E888-47AB-8024-DA485DE13E79}" presName="txTwo" presStyleLbl="node2" presStyleIdx="2" presStyleCnt="3">
        <dgm:presLayoutVars>
          <dgm:chPref val="3"/>
        </dgm:presLayoutVars>
      </dgm:prSet>
      <dgm:spPr/>
    </dgm:pt>
    <dgm:pt modelId="{0FC0B2D9-C889-4E22-A195-B8C4BFFE66CA}" type="pres">
      <dgm:prSet presAssocID="{E4D91B5A-E888-47AB-8024-DA485DE13E79}" presName="horzTwo" presStyleCnt="0"/>
      <dgm:spPr/>
    </dgm:pt>
  </dgm:ptLst>
  <dgm:cxnLst>
    <dgm:cxn modelId="{2F703600-973D-48E8-9AD2-DC3AD510BDB1}" type="presOf" srcId="{E4D91B5A-E888-47AB-8024-DA485DE13E79}" destId="{6E095B65-FBED-41B6-AF56-C2123057B0D8}" srcOrd="0" destOrd="0" presId="urn:microsoft.com/office/officeart/2005/8/layout/hierarchy4"/>
    <dgm:cxn modelId="{3AA65C03-384A-46CC-BCBE-EBC19D3404CE}" srcId="{7041B384-DB9E-4BF4-B76F-EB59CCE8D93F}" destId="{E4D91B5A-E888-47AB-8024-DA485DE13E79}" srcOrd="2" destOrd="0" parTransId="{F1BF7F1C-EF87-461C-A388-ECF1672BD741}" sibTransId="{325B0219-B2A6-4717-92DE-D391942195E0}"/>
    <dgm:cxn modelId="{ED673B1A-D2EE-4AD4-8B2B-8428790C59DB}" type="presOf" srcId="{0605B825-0F5B-401E-981E-13170C44EDA4}" destId="{DC89829A-4FE1-4226-BC32-4F072A6F698F}" srcOrd="0" destOrd="0" presId="urn:microsoft.com/office/officeart/2005/8/layout/hierarchy4"/>
    <dgm:cxn modelId="{5397A03F-5A4F-432D-B19C-295445DF0C6E}" type="presOf" srcId="{7041B384-DB9E-4BF4-B76F-EB59CCE8D93F}" destId="{5F081FB0-445D-48C6-9D7C-90152A06CAF3}" srcOrd="0" destOrd="0" presId="urn:microsoft.com/office/officeart/2005/8/layout/hierarchy4"/>
    <dgm:cxn modelId="{A654B867-B4EA-4F9D-B754-BEE017B3504D}" type="presOf" srcId="{0DD0E727-57B9-4D2A-B9D4-2822BADAA2C7}" destId="{7FCA6848-4583-4847-9831-895F909762D3}" srcOrd="0" destOrd="0" presId="urn:microsoft.com/office/officeart/2005/8/layout/hierarchy4"/>
    <dgm:cxn modelId="{C2B18490-305F-4100-AADC-D7E3ACFA9964}" srcId="{7041B384-DB9E-4BF4-B76F-EB59CCE8D93F}" destId="{0605B825-0F5B-401E-981E-13170C44EDA4}" srcOrd="1" destOrd="0" parTransId="{C881EFF3-84F4-46A4-B6E8-BC1B19FB1C6E}" sibTransId="{009A856D-7317-489D-8DAA-1006D39CA841}"/>
    <dgm:cxn modelId="{A8903491-34CE-4E33-B30B-4C2AEB1FF12C}" type="presOf" srcId="{4E10B0D1-0874-404A-BFDD-3FBB1F58DEC2}" destId="{9B392793-49B3-4B96-9585-F69C41AA6019}" srcOrd="0" destOrd="0" presId="urn:microsoft.com/office/officeart/2005/8/layout/hierarchy4"/>
    <dgm:cxn modelId="{3E0D63B6-4212-4EBD-B6F0-45F27DC24570}" srcId="{7041B384-DB9E-4BF4-B76F-EB59CCE8D93F}" destId="{0DD0E727-57B9-4D2A-B9D4-2822BADAA2C7}" srcOrd="0" destOrd="0" parTransId="{4D2BA501-3977-4E53-AB0B-684D2941768E}" sibTransId="{BBBA43B4-6733-4D00-ABDD-D8C6B37ADBFF}"/>
    <dgm:cxn modelId="{2A62C8DF-A612-448C-B725-A7E872C6AE55}" srcId="{4E10B0D1-0874-404A-BFDD-3FBB1F58DEC2}" destId="{7041B384-DB9E-4BF4-B76F-EB59CCE8D93F}" srcOrd="0" destOrd="0" parTransId="{BAA1BA9A-C95F-46C2-94D0-4678D4946EDA}" sibTransId="{8EA8C449-3888-47BB-BF8E-B520C950FEE8}"/>
    <dgm:cxn modelId="{C48D0174-C9AC-48E1-ABC3-B6FC621E3861}" type="presParOf" srcId="{9B392793-49B3-4B96-9585-F69C41AA6019}" destId="{2DD65497-A8AF-40C9-A808-C1F298D9C5F8}" srcOrd="0" destOrd="0" presId="urn:microsoft.com/office/officeart/2005/8/layout/hierarchy4"/>
    <dgm:cxn modelId="{AB141342-0FC4-45DB-B465-59E9707C728B}" type="presParOf" srcId="{2DD65497-A8AF-40C9-A808-C1F298D9C5F8}" destId="{5F081FB0-445D-48C6-9D7C-90152A06CAF3}" srcOrd="0" destOrd="0" presId="urn:microsoft.com/office/officeart/2005/8/layout/hierarchy4"/>
    <dgm:cxn modelId="{D6B81F01-1C7A-423D-9662-745FFEAF2409}" type="presParOf" srcId="{2DD65497-A8AF-40C9-A808-C1F298D9C5F8}" destId="{43473DCB-61B5-410C-8680-22212E4B77C3}" srcOrd="1" destOrd="0" presId="urn:microsoft.com/office/officeart/2005/8/layout/hierarchy4"/>
    <dgm:cxn modelId="{CBFD2460-5E38-40EC-8187-464759D3D84D}" type="presParOf" srcId="{2DD65497-A8AF-40C9-A808-C1F298D9C5F8}" destId="{647AC3C6-9CBA-4B03-A452-C9FD2CC6D58E}" srcOrd="2" destOrd="0" presId="urn:microsoft.com/office/officeart/2005/8/layout/hierarchy4"/>
    <dgm:cxn modelId="{3608A5DB-D1EC-4C0F-B742-F2C344AC8A58}" type="presParOf" srcId="{647AC3C6-9CBA-4B03-A452-C9FD2CC6D58E}" destId="{D4D4CF26-9EC3-4C6D-B1C1-0AD99A2E24E4}" srcOrd="0" destOrd="0" presId="urn:microsoft.com/office/officeart/2005/8/layout/hierarchy4"/>
    <dgm:cxn modelId="{7E4A7322-C000-493D-97AC-B5346C0F0BC4}" type="presParOf" srcId="{D4D4CF26-9EC3-4C6D-B1C1-0AD99A2E24E4}" destId="{7FCA6848-4583-4847-9831-895F909762D3}" srcOrd="0" destOrd="0" presId="urn:microsoft.com/office/officeart/2005/8/layout/hierarchy4"/>
    <dgm:cxn modelId="{8B1E7F98-3477-471E-A3ED-17D7B6A35BC5}" type="presParOf" srcId="{D4D4CF26-9EC3-4C6D-B1C1-0AD99A2E24E4}" destId="{7AD0E7A9-1541-4B9F-BE9E-599A87162502}" srcOrd="1" destOrd="0" presId="urn:microsoft.com/office/officeart/2005/8/layout/hierarchy4"/>
    <dgm:cxn modelId="{54D82AFF-2087-489D-A441-5366A98E2E5C}" type="presParOf" srcId="{647AC3C6-9CBA-4B03-A452-C9FD2CC6D58E}" destId="{1EF09023-28E9-47AF-B19D-A76DEC5F702F}" srcOrd="1" destOrd="0" presId="urn:microsoft.com/office/officeart/2005/8/layout/hierarchy4"/>
    <dgm:cxn modelId="{1ED1FCC5-CCAD-4B21-A773-38F634C2DD44}" type="presParOf" srcId="{647AC3C6-9CBA-4B03-A452-C9FD2CC6D58E}" destId="{13DA7EA0-2D6E-4642-8F36-DEC93AA4C657}" srcOrd="2" destOrd="0" presId="urn:microsoft.com/office/officeart/2005/8/layout/hierarchy4"/>
    <dgm:cxn modelId="{5CDC759F-2E81-4449-B999-81036B3DD605}" type="presParOf" srcId="{13DA7EA0-2D6E-4642-8F36-DEC93AA4C657}" destId="{DC89829A-4FE1-4226-BC32-4F072A6F698F}" srcOrd="0" destOrd="0" presId="urn:microsoft.com/office/officeart/2005/8/layout/hierarchy4"/>
    <dgm:cxn modelId="{C3D1EADC-1DB4-4BE5-83FB-5A36FD8E8865}" type="presParOf" srcId="{13DA7EA0-2D6E-4642-8F36-DEC93AA4C657}" destId="{F508F81F-2424-409B-95A5-C6F3FE7C1ED4}" srcOrd="1" destOrd="0" presId="urn:microsoft.com/office/officeart/2005/8/layout/hierarchy4"/>
    <dgm:cxn modelId="{6F30E016-0110-42A2-8EE7-3F04BB55E320}" type="presParOf" srcId="{647AC3C6-9CBA-4B03-A452-C9FD2CC6D58E}" destId="{6000A833-0750-4A93-BC11-A6C7E6A1E407}" srcOrd="3" destOrd="0" presId="urn:microsoft.com/office/officeart/2005/8/layout/hierarchy4"/>
    <dgm:cxn modelId="{7470A63D-2E50-4EE2-BA50-9D91431E77D7}" type="presParOf" srcId="{647AC3C6-9CBA-4B03-A452-C9FD2CC6D58E}" destId="{F7432A2A-3A93-4ACE-AAE1-9955E5CB9057}" srcOrd="4" destOrd="0" presId="urn:microsoft.com/office/officeart/2005/8/layout/hierarchy4"/>
    <dgm:cxn modelId="{D34773E4-33E6-4C11-9B8D-BE8A564038DF}" type="presParOf" srcId="{F7432A2A-3A93-4ACE-AAE1-9955E5CB9057}" destId="{6E095B65-FBED-41B6-AF56-C2123057B0D8}" srcOrd="0" destOrd="0" presId="urn:microsoft.com/office/officeart/2005/8/layout/hierarchy4"/>
    <dgm:cxn modelId="{E6904AC4-CEC1-4D3B-8A7B-3E24337FB237}" type="presParOf" srcId="{F7432A2A-3A93-4ACE-AAE1-9955E5CB9057}" destId="{0FC0B2D9-C889-4E22-A195-B8C4BFFE66C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10B0D1-0874-404A-BFDD-3FBB1F58DEC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41B384-DB9E-4BF4-B76F-EB59CCE8D93F}">
      <dgm:prSet phldrT="[Text]"/>
      <dgm:spPr/>
      <dgm:t>
        <a:bodyPr/>
        <a:lstStyle/>
        <a:p>
          <a:r>
            <a:rPr lang="en-US" dirty="0"/>
            <a:t>Resources provided as an alternative to arrest for low-level, non-violent offenses</a:t>
          </a:r>
        </a:p>
      </dgm:t>
    </dgm:pt>
    <dgm:pt modelId="{BAA1BA9A-C95F-46C2-94D0-4678D4946EDA}" type="parTrans" cxnId="{2A62C8DF-A612-448C-B725-A7E872C6AE55}">
      <dgm:prSet/>
      <dgm:spPr/>
      <dgm:t>
        <a:bodyPr/>
        <a:lstStyle/>
        <a:p>
          <a:endParaRPr lang="en-US"/>
        </a:p>
      </dgm:t>
    </dgm:pt>
    <dgm:pt modelId="{8EA8C449-3888-47BB-BF8E-B520C950FEE8}" type="sibTrans" cxnId="{2A62C8DF-A612-448C-B725-A7E872C6AE55}">
      <dgm:prSet/>
      <dgm:spPr/>
      <dgm:t>
        <a:bodyPr/>
        <a:lstStyle/>
        <a:p>
          <a:endParaRPr lang="en-US"/>
        </a:p>
      </dgm:t>
    </dgm:pt>
    <dgm:pt modelId="{0DD0E727-57B9-4D2A-B9D4-2822BADAA2C7}">
      <dgm:prSet/>
      <dgm:spPr/>
      <dgm:t>
        <a:bodyPr/>
        <a:lstStyle/>
        <a:p>
          <a:r>
            <a:rPr lang="en-US"/>
            <a:t>Substance use navigators tailoring care plans</a:t>
          </a:r>
          <a:endParaRPr lang="en-US" dirty="0"/>
        </a:p>
      </dgm:t>
    </dgm:pt>
    <dgm:pt modelId="{4D2BA501-3977-4E53-AB0B-684D2941768E}" type="parTrans" cxnId="{3E0D63B6-4212-4EBD-B6F0-45F27DC24570}">
      <dgm:prSet/>
      <dgm:spPr/>
      <dgm:t>
        <a:bodyPr/>
        <a:lstStyle/>
        <a:p>
          <a:endParaRPr lang="en-US"/>
        </a:p>
      </dgm:t>
    </dgm:pt>
    <dgm:pt modelId="{BBBA43B4-6733-4D00-ABDD-D8C6B37ADBFF}" type="sibTrans" cxnId="{3E0D63B6-4212-4EBD-B6F0-45F27DC24570}">
      <dgm:prSet/>
      <dgm:spPr/>
      <dgm:t>
        <a:bodyPr/>
        <a:lstStyle/>
        <a:p>
          <a:endParaRPr lang="en-US"/>
        </a:p>
      </dgm:t>
    </dgm:pt>
    <dgm:pt modelId="{0605B825-0F5B-401E-981E-13170C44EDA4}">
      <dgm:prSet/>
      <dgm:spPr/>
      <dgm:t>
        <a:bodyPr/>
        <a:lstStyle/>
        <a:p>
          <a:r>
            <a:rPr lang="en-US" dirty="0"/>
            <a:t>Same-day telehealth bridge clinic for buprenorphine and connection to long-term care</a:t>
          </a:r>
        </a:p>
      </dgm:t>
    </dgm:pt>
    <dgm:pt modelId="{C881EFF3-84F4-46A4-B6E8-BC1B19FB1C6E}" type="parTrans" cxnId="{C2B18490-305F-4100-AADC-D7E3ACFA9964}">
      <dgm:prSet/>
      <dgm:spPr/>
      <dgm:t>
        <a:bodyPr/>
        <a:lstStyle/>
        <a:p>
          <a:endParaRPr lang="en-US"/>
        </a:p>
      </dgm:t>
    </dgm:pt>
    <dgm:pt modelId="{009A856D-7317-489D-8DAA-1006D39CA841}" type="sibTrans" cxnId="{C2B18490-305F-4100-AADC-D7E3ACFA9964}">
      <dgm:prSet/>
      <dgm:spPr/>
      <dgm:t>
        <a:bodyPr/>
        <a:lstStyle/>
        <a:p>
          <a:endParaRPr lang="en-US"/>
        </a:p>
      </dgm:t>
    </dgm:pt>
    <dgm:pt modelId="{E4D91B5A-E888-47AB-8024-DA485DE13E79}">
      <dgm:prSet/>
      <dgm:spPr/>
      <dgm:t>
        <a:bodyPr/>
        <a:lstStyle/>
        <a:p>
          <a:r>
            <a:rPr lang="en-US" b="0" u="sng" dirty="0">
              <a:solidFill>
                <a:srgbClr val="FFFF00"/>
              </a:solidFill>
            </a:rPr>
            <a:t>ED warm handoffs</a:t>
          </a:r>
          <a:r>
            <a:rPr lang="en-US" b="1" u="sng" dirty="0">
              <a:solidFill>
                <a:srgbClr val="FFFF00"/>
              </a:solidFill>
            </a:rPr>
            <a:t>, </a:t>
          </a:r>
          <a:r>
            <a:rPr lang="en-US" dirty="0"/>
            <a:t>harm reduction and treatment, food, clothing, transportation, </a:t>
          </a:r>
          <a:r>
            <a:rPr lang="en-US" b="0" dirty="0"/>
            <a:t>and </a:t>
          </a:r>
          <a:r>
            <a:rPr lang="en-US" b="0" u="sng" dirty="0">
              <a:solidFill>
                <a:srgbClr val="FFFF00"/>
              </a:solidFill>
            </a:rPr>
            <a:t>co-pay assistance </a:t>
          </a:r>
        </a:p>
      </dgm:t>
    </dgm:pt>
    <dgm:pt modelId="{F1BF7F1C-EF87-461C-A388-ECF1672BD741}" type="parTrans" cxnId="{3AA65C03-384A-46CC-BCBE-EBC19D3404CE}">
      <dgm:prSet/>
      <dgm:spPr/>
      <dgm:t>
        <a:bodyPr/>
        <a:lstStyle/>
        <a:p>
          <a:endParaRPr lang="en-US"/>
        </a:p>
      </dgm:t>
    </dgm:pt>
    <dgm:pt modelId="{325B0219-B2A6-4717-92DE-D391942195E0}" type="sibTrans" cxnId="{3AA65C03-384A-46CC-BCBE-EBC19D3404CE}">
      <dgm:prSet/>
      <dgm:spPr/>
      <dgm:t>
        <a:bodyPr/>
        <a:lstStyle/>
        <a:p>
          <a:endParaRPr lang="en-US"/>
        </a:p>
      </dgm:t>
    </dgm:pt>
    <dgm:pt modelId="{9B392793-49B3-4B96-9585-F69C41AA6019}" type="pres">
      <dgm:prSet presAssocID="{4E10B0D1-0874-404A-BFDD-3FBB1F58DE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D65497-A8AF-40C9-A808-C1F298D9C5F8}" type="pres">
      <dgm:prSet presAssocID="{7041B384-DB9E-4BF4-B76F-EB59CCE8D93F}" presName="vertOne" presStyleCnt="0"/>
      <dgm:spPr/>
    </dgm:pt>
    <dgm:pt modelId="{5F081FB0-445D-48C6-9D7C-90152A06CAF3}" type="pres">
      <dgm:prSet presAssocID="{7041B384-DB9E-4BF4-B76F-EB59CCE8D93F}" presName="txOne" presStyleLbl="node0" presStyleIdx="0" presStyleCnt="1">
        <dgm:presLayoutVars>
          <dgm:chPref val="3"/>
        </dgm:presLayoutVars>
      </dgm:prSet>
      <dgm:spPr/>
    </dgm:pt>
    <dgm:pt modelId="{43473DCB-61B5-410C-8680-22212E4B77C3}" type="pres">
      <dgm:prSet presAssocID="{7041B384-DB9E-4BF4-B76F-EB59CCE8D93F}" presName="parTransOne" presStyleCnt="0"/>
      <dgm:spPr/>
    </dgm:pt>
    <dgm:pt modelId="{647AC3C6-9CBA-4B03-A452-C9FD2CC6D58E}" type="pres">
      <dgm:prSet presAssocID="{7041B384-DB9E-4BF4-B76F-EB59CCE8D93F}" presName="horzOne" presStyleCnt="0"/>
      <dgm:spPr/>
    </dgm:pt>
    <dgm:pt modelId="{D4D4CF26-9EC3-4C6D-B1C1-0AD99A2E24E4}" type="pres">
      <dgm:prSet presAssocID="{0DD0E727-57B9-4D2A-B9D4-2822BADAA2C7}" presName="vertTwo" presStyleCnt="0"/>
      <dgm:spPr/>
    </dgm:pt>
    <dgm:pt modelId="{7FCA6848-4583-4847-9831-895F909762D3}" type="pres">
      <dgm:prSet presAssocID="{0DD0E727-57B9-4D2A-B9D4-2822BADAA2C7}" presName="txTwo" presStyleLbl="node2" presStyleIdx="0" presStyleCnt="3">
        <dgm:presLayoutVars>
          <dgm:chPref val="3"/>
        </dgm:presLayoutVars>
      </dgm:prSet>
      <dgm:spPr/>
    </dgm:pt>
    <dgm:pt modelId="{7AD0E7A9-1541-4B9F-BE9E-599A87162502}" type="pres">
      <dgm:prSet presAssocID="{0DD0E727-57B9-4D2A-B9D4-2822BADAA2C7}" presName="horzTwo" presStyleCnt="0"/>
      <dgm:spPr/>
    </dgm:pt>
    <dgm:pt modelId="{1EF09023-28E9-47AF-B19D-A76DEC5F702F}" type="pres">
      <dgm:prSet presAssocID="{BBBA43B4-6733-4D00-ABDD-D8C6B37ADBFF}" presName="sibSpaceTwo" presStyleCnt="0"/>
      <dgm:spPr/>
    </dgm:pt>
    <dgm:pt modelId="{13DA7EA0-2D6E-4642-8F36-DEC93AA4C657}" type="pres">
      <dgm:prSet presAssocID="{0605B825-0F5B-401E-981E-13170C44EDA4}" presName="vertTwo" presStyleCnt="0"/>
      <dgm:spPr/>
    </dgm:pt>
    <dgm:pt modelId="{DC89829A-4FE1-4226-BC32-4F072A6F698F}" type="pres">
      <dgm:prSet presAssocID="{0605B825-0F5B-401E-981E-13170C44EDA4}" presName="txTwo" presStyleLbl="node2" presStyleIdx="1" presStyleCnt="3">
        <dgm:presLayoutVars>
          <dgm:chPref val="3"/>
        </dgm:presLayoutVars>
      </dgm:prSet>
      <dgm:spPr/>
    </dgm:pt>
    <dgm:pt modelId="{F508F81F-2424-409B-95A5-C6F3FE7C1ED4}" type="pres">
      <dgm:prSet presAssocID="{0605B825-0F5B-401E-981E-13170C44EDA4}" presName="horzTwo" presStyleCnt="0"/>
      <dgm:spPr/>
    </dgm:pt>
    <dgm:pt modelId="{6000A833-0750-4A93-BC11-A6C7E6A1E407}" type="pres">
      <dgm:prSet presAssocID="{009A856D-7317-489D-8DAA-1006D39CA841}" presName="sibSpaceTwo" presStyleCnt="0"/>
      <dgm:spPr/>
    </dgm:pt>
    <dgm:pt modelId="{F7432A2A-3A93-4ACE-AAE1-9955E5CB9057}" type="pres">
      <dgm:prSet presAssocID="{E4D91B5A-E888-47AB-8024-DA485DE13E79}" presName="vertTwo" presStyleCnt="0"/>
      <dgm:spPr/>
    </dgm:pt>
    <dgm:pt modelId="{6E095B65-FBED-41B6-AF56-C2123057B0D8}" type="pres">
      <dgm:prSet presAssocID="{E4D91B5A-E888-47AB-8024-DA485DE13E79}" presName="txTwo" presStyleLbl="node2" presStyleIdx="2" presStyleCnt="3">
        <dgm:presLayoutVars>
          <dgm:chPref val="3"/>
        </dgm:presLayoutVars>
      </dgm:prSet>
      <dgm:spPr/>
    </dgm:pt>
    <dgm:pt modelId="{0FC0B2D9-C889-4E22-A195-B8C4BFFE66CA}" type="pres">
      <dgm:prSet presAssocID="{E4D91B5A-E888-47AB-8024-DA485DE13E79}" presName="horzTwo" presStyleCnt="0"/>
      <dgm:spPr/>
    </dgm:pt>
  </dgm:ptLst>
  <dgm:cxnLst>
    <dgm:cxn modelId="{2F703600-973D-48E8-9AD2-DC3AD510BDB1}" type="presOf" srcId="{E4D91B5A-E888-47AB-8024-DA485DE13E79}" destId="{6E095B65-FBED-41B6-AF56-C2123057B0D8}" srcOrd="0" destOrd="0" presId="urn:microsoft.com/office/officeart/2005/8/layout/hierarchy4"/>
    <dgm:cxn modelId="{3AA65C03-384A-46CC-BCBE-EBC19D3404CE}" srcId="{7041B384-DB9E-4BF4-B76F-EB59CCE8D93F}" destId="{E4D91B5A-E888-47AB-8024-DA485DE13E79}" srcOrd="2" destOrd="0" parTransId="{F1BF7F1C-EF87-461C-A388-ECF1672BD741}" sibTransId="{325B0219-B2A6-4717-92DE-D391942195E0}"/>
    <dgm:cxn modelId="{ED673B1A-D2EE-4AD4-8B2B-8428790C59DB}" type="presOf" srcId="{0605B825-0F5B-401E-981E-13170C44EDA4}" destId="{DC89829A-4FE1-4226-BC32-4F072A6F698F}" srcOrd="0" destOrd="0" presId="urn:microsoft.com/office/officeart/2005/8/layout/hierarchy4"/>
    <dgm:cxn modelId="{5397A03F-5A4F-432D-B19C-295445DF0C6E}" type="presOf" srcId="{7041B384-DB9E-4BF4-B76F-EB59CCE8D93F}" destId="{5F081FB0-445D-48C6-9D7C-90152A06CAF3}" srcOrd="0" destOrd="0" presId="urn:microsoft.com/office/officeart/2005/8/layout/hierarchy4"/>
    <dgm:cxn modelId="{A654B867-B4EA-4F9D-B754-BEE017B3504D}" type="presOf" srcId="{0DD0E727-57B9-4D2A-B9D4-2822BADAA2C7}" destId="{7FCA6848-4583-4847-9831-895F909762D3}" srcOrd="0" destOrd="0" presId="urn:microsoft.com/office/officeart/2005/8/layout/hierarchy4"/>
    <dgm:cxn modelId="{C2B18490-305F-4100-AADC-D7E3ACFA9964}" srcId="{7041B384-DB9E-4BF4-B76F-EB59CCE8D93F}" destId="{0605B825-0F5B-401E-981E-13170C44EDA4}" srcOrd="1" destOrd="0" parTransId="{C881EFF3-84F4-46A4-B6E8-BC1B19FB1C6E}" sibTransId="{009A856D-7317-489D-8DAA-1006D39CA841}"/>
    <dgm:cxn modelId="{A8903491-34CE-4E33-B30B-4C2AEB1FF12C}" type="presOf" srcId="{4E10B0D1-0874-404A-BFDD-3FBB1F58DEC2}" destId="{9B392793-49B3-4B96-9585-F69C41AA6019}" srcOrd="0" destOrd="0" presId="urn:microsoft.com/office/officeart/2005/8/layout/hierarchy4"/>
    <dgm:cxn modelId="{3E0D63B6-4212-4EBD-B6F0-45F27DC24570}" srcId="{7041B384-DB9E-4BF4-B76F-EB59CCE8D93F}" destId="{0DD0E727-57B9-4D2A-B9D4-2822BADAA2C7}" srcOrd="0" destOrd="0" parTransId="{4D2BA501-3977-4E53-AB0B-684D2941768E}" sibTransId="{BBBA43B4-6733-4D00-ABDD-D8C6B37ADBFF}"/>
    <dgm:cxn modelId="{2A62C8DF-A612-448C-B725-A7E872C6AE55}" srcId="{4E10B0D1-0874-404A-BFDD-3FBB1F58DEC2}" destId="{7041B384-DB9E-4BF4-B76F-EB59CCE8D93F}" srcOrd="0" destOrd="0" parTransId="{BAA1BA9A-C95F-46C2-94D0-4678D4946EDA}" sibTransId="{8EA8C449-3888-47BB-BF8E-B520C950FEE8}"/>
    <dgm:cxn modelId="{C48D0174-C9AC-48E1-ABC3-B6FC621E3861}" type="presParOf" srcId="{9B392793-49B3-4B96-9585-F69C41AA6019}" destId="{2DD65497-A8AF-40C9-A808-C1F298D9C5F8}" srcOrd="0" destOrd="0" presId="urn:microsoft.com/office/officeart/2005/8/layout/hierarchy4"/>
    <dgm:cxn modelId="{AB141342-0FC4-45DB-B465-59E9707C728B}" type="presParOf" srcId="{2DD65497-A8AF-40C9-A808-C1F298D9C5F8}" destId="{5F081FB0-445D-48C6-9D7C-90152A06CAF3}" srcOrd="0" destOrd="0" presId="urn:microsoft.com/office/officeart/2005/8/layout/hierarchy4"/>
    <dgm:cxn modelId="{D6B81F01-1C7A-423D-9662-745FFEAF2409}" type="presParOf" srcId="{2DD65497-A8AF-40C9-A808-C1F298D9C5F8}" destId="{43473DCB-61B5-410C-8680-22212E4B77C3}" srcOrd="1" destOrd="0" presId="urn:microsoft.com/office/officeart/2005/8/layout/hierarchy4"/>
    <dgm:cxn modelId="{CBFD2460-5E38-40EC-8187-464759D3D84D}" type="presParOf" srcId="{2DD65497-A8AF-40C9-A808-C1F298D9C5F8}" destId="{647AC3C6-9CBA-4B03-A452-C9FD2CC6D58E}" srcOrd="2" destOrd="0" presId="urn:microsoft.com/office/officeart/2005/8/layout/hierarchy4"/>
    <dgm:cxn modelId="{3608A5DB-D1EC-4C0F-B742-F2C344AC8A58}" type="presParOf" srcId="{647AC3C6-9CBA-4B03-A452-C9FD2CC6D58E}" destId="{D4D4CF26-9EC3-4C6D-B1C1-0AD99A2E24E4}" srcOrd="0" destOrd="0" presId="urn:microsoft.com/office/officeart/2005/8/layout/hierarchy4"/>
    <dgm:cxn modelId="{7E4A7322-C000-493D-97AC-B5346C0F0BC4}" type="presParOf" srcId="{D4D4CF26-9EC3-4C6D-B1C1-0AD99A2E24E4}" destId="{7FCA6848-4583-4847-9831-895F909762D3}" srcOrd="0" destOrd="0" presId="urn:microsoft.com/office/officeart/2005/8/layout/hierarchy4"/>
    <dgm:cxn modelId="{8B1E7F98-3477-471E-A3ED-17D7B6A35BC5}" type="presParOf" srcId="{D4D4CF26-9EC3-4C6D-B1C1-0AD99A2E24E4}" destId="{7AD0E7A9-1541-4B9F-BE9E-599A87162502}" srcOrd="1" destOrd="0" presId="urn:microsoft.com/office/officeart/2005/8/layout/hierarchy4"/>
    <dgm:cxn modelId="{54D82AFF-2087-489D-A441-5366A98E2E5C}" type="presParOf" srcId="{647AC3C6-9CBA-4B03-A452-C9FD2CC6D58E}" destId="{1EF09023-28E9-47AF-B19D-A76DEC5F702F}" srcOrd="1" destOrd="0" presId="urn:microsoft.com/office/officeart/2005/8/layout/hierarchy4"/>
    <dgm:cxn modelId="{1ED1FCC5-CCAD-4B21-A773-38F634C2DD44}" type="presParOf" srcId="{647AC3C6-9CBA-4B03-A452-C9FD2CC6D58E}" destId="{13DA7EA0-2D6E-4642-8F36-DEC93AA4C657}" srcOrd="2" destOrd="0" presId="urn:microsoft.com/office/officeart/2005/8/layout/hierarchy4"/>
    <dgm:cxn modelId="{5CDC759F-2E81-4449-B999-81036B3DD605}" type="presParOf" srcId="{13DA7EA0-2D6E-4642-8F36-DEC93AA4C657}" destId="{DC89829A-4FE1-4226-BC32-4F072A6F698F}" srcOrd="0" destOrd="0" presId="urn:microsoft.com/office/officeart/2005/8/layout/hierarchy4"/>
    <dgm:cxn modelId="{C3D1EADC-1DB4-4BE5-83FB-5A36FD8E8865}" type="presParOf" srcId="{13DA7EA0-2D6E-4642-8F36-DEC93AA4C657}" destId="{F508F81F-2424-409B-95A5-C6F3FE7C1ED4}" srcOrd="1" destOrd="0" presId="urn:microsoft.com/office/officeart/2005/8/layout/hierarchy4"/>
    <dgm:cxn modelId="{6F30E016-0110-42A2-8EE7-3F04BB55E320}" type="presParOf" srcId="{647AC3C6-9CBA-4B03-A452-C9FD2CC6D58E}" destId="{6000A833-0750-4A93-BC11-A6C7E6A1E407}" srcOrd="3" destOrd="0" presId="urn:microsoft.com/office/officeart/2005/8/layout/hierarchy4"/>
    <dgm:cxn modelId="{7470A63D-2E50-4EE2-BA50-9D91431E77D7}" type="presParOf" srcId="{647AC3C6-9CBA-4B03-A452-C9FD2CC6D58E}" destId="{F7432A2A-3A93-4ACE-AAE1-9955E5CB9057}" srcOrd="4" destOrd="0" presId="urn:microsoft.com/office/officeart/2005/8/layout/hierarchy4"/>
    <dgm:cxn modelId="{D34773E4-33E6-4C11-9B8D-BE8A564038DF}" type="presParOf" srcId="{F7432A2A-3A93-4ACE-AAE1-9955E5CB9057}" destId="{6E095B65-FBED-41B6-AF56-C2123057B0D8}" srcOrd="0" destOrd="0" presId="urn:microsoft.com/office/officeart/2005/8/layout/hierarchy4"/>
    <dgm:cxn modelId="{E6904AC4-CEC1-4D3B-8A7B-3E24337FB237}" type="presParOf" srcId="{F7432A2A-3A93-4ACE-AAE1-9955E5CB9057}" destId="{0FC0B2D9-C889-4E22-A195-B8C4BFFE66C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FF1B6-7E9D-416B-A4E7-085D00F7F7B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FC1499A-0C5A-4E82-9206-E9E483AE0C66}">
      <dgm:prSet/>
      <dgm:spPr/>
      <dgm:t>
        <a:bodyPr/>
        <a:lstStyle/>
        <a:p>
          <a:r>
            <a:rPr lang="en-US" b="1" dirty="0"/>
            <a:t>Referral Pathways</a:t>
          </a:r>
          <a:endParaRPr lang="en-US" dirty="0"/>
        </a:p>
      </dgm:t>
    </dgm:pt>
    <dgm:pt modelId="{961D1F5E-391B-4A58-956F-070C2B39CF64}" type="parTrans" cxnId="{A4953458-D40B-41E1-BF23-5E4E5AF7B790}">
      <dgm:prSet/>
      <dgm:spPr/>
      <dgm:t>
        <a:bodyPr/>
        <a:lstStyle/>
        <a:p>
          <a:endParaRPr lang="en-US"/>
        </a:p>
      </dgm:t>
    </dgm:pt>
    <dgm:pt modelId="{47CF366D-8B73-48BC-82AF-75921ED61BA8}" type="sibTrans" cxnId="{A4953458-D40B-41E1-BF23-5E4E5AF7B790}">
      <dgm:prSet/>
      <dgm:spPr/>
      <dgm:t>
        <a:bodyPr/>
        <a:lstStyle/>
        <a:p>
          <a:endParaRPr lang="en-US"/>
        </a:p>
      </dgm:t>
    </dgm:pt>
    <dgm:pt modelId="{FE68DBFF-C7E7-423F-BB5E-31704A1F80D4}">
      <dgm:prSet/>
      <dgm:spPr/>
      <dgm:t>
        <a:bodyPr/>
        <a:lstStyle/>
        <a:p>
          <a:r>
            <a:rPr lang="en-US" dirty="0"/>
            <a:t>Police referral for arrest-diversion</a:t>
          </a:r>
        </a:p>
      </dgm:t>
    </dgm:pt>
    <dgm:pt modelId="{3686AB39-5676-47DD-8BA3-75523635CBA2}" type="parTrans" cxnId="{B9C9E004-6AE7-4EEE-B8FB-C2AA51CF92F4}">
      <dgm:prSet/>
      <dgm:spPr/>
      <dgm:t>
        <a:bodyPr/>
        <a:lstStyle/>
        <a:p>
          <a:endParaRPr lang="en-US"/>
        </a:p>
      </dgm:t>
    </dgm:pt>
    <dgm:pt modelId="{12339E42-72C3-4233-85F7-2819DA7DC5AE}" type="sibTrans" cxnId="{B9C9E004-6AE7-4EEE-B8FB-C2AA51CF92F4}">
      <dgm:prSet/>
      <dgm:spPr/>
      <dgm:t>
        <a:bodyPr/>
        <a:lstStyle/>
        <a:p>
          <a:endParaRPr lang="en-US"/>
        </a:p>
      </dgm:t>
    </dgm:pt>
    <dgm:pt modelId="{1E950855-E375-4C1C-A5AB-C1AC35F35B83}">
      <dgm:prSet/>
      <dgm:spPr/>
      <dgm:t>
        <a:bodyPr/>
        <a:lstStyle/>
        <a:p>
          <a:r>
            <a:rPr lang="en-US" dirty="0"/>
            <a:t>Social referrals (e.g., word of mouth or other service providers)</a:t>
          </a:r>
        </a:p>
      </dgm:t>
    </dgm:pt>
    <dgm:pt modelId="{34976FB5-66E0-4A39-A786-E89117991A4A}" type="parTrans" cxnId="{BA1FC7EA-C28A-4667-B0FE-6100CACEE861}">
      <dgm:prSet/>
      <dgm:spPr/>
      <dgm:t>
        <a:bodyPr/>
        <a:lstStyle/>
        <a:p>
          <a:endParaRPr lang="en-US"/>
        </a:p>
      </dgm:t>
    </dgm:pt>
    <dgm:pt modelId="{FDFF0993-47F4-45BB-9F81-F60D0BA31F33}" type="sibTrans" cxnId="{BA1FC7EA-C28A-4667-B0FE-6100CACEE861}">
      <dgm:prSet/>
      <dgm:spPr/>
      <dgm:t>
        <a:bodyPr/>
        <a:lstStyle/>
        <a:p>
          <a:endParaRPr lang="en-US"/>
        </a:p>
      </dgm:t>
    </dgm:pt>
    <dgm:pt modelId="{29894B51-418C-49B1-AA8A-438B0588C5CB}">
      <dgm:prSet/>
      <dgm:spPr/>
      <dgm:t>
        <a:bodyPr/>
        <a:lstStyle/>
        <a:p>
          <a:r>
            <a:rPr lang="en-US" dirty="0"/>
            <a:t>No requirements for program involvement</a:t>
          </a:r>
        </a:p>
      </dgm:t>
    </dgm:pt>
    <dgm:pt modelId="{8D03C791-3599-453D-BE40-F2047A8FA3CA}" type="parTrans" cxnId="{C2FCB9D3-C34B-4677-BAB8-D5640715BCD0}">
      <dgm:prSet/>
      <dgm:spPr/>
      <dgm:t>
        <a:bodyPr/>
        <a:lstStyle/>
        <a:p>
          <a:endParaRPr lang="en-US"/>
        </a:p>
      </dgm:t>
    </dgm:pt>
    <dgm:pt modelId="{C82674F1-2F6D-4E7E-A412-F71C8D7AED1F}" type="sibTrans" cxnId="{C2FCB9D3-C34B-4677-BAB8-D5640715BCD0}">
      <dgm:prSet/>
      <dgm:spPr/>
      <dgm:t>
        <a:bodyPr/>
        <a:lstStyle/>
        <a:p>
          <a:endParaRPr lang="en-US"/>
        </a:p>
      </dgm:t>
    </dgm:pt>
    <dgm:pt modelId="{47786ACE-E930-476D-BB32-55A3E961CAA7}">
      <dgm:prSet/>
      <dgm:spPr/>
      <dgm:t>
        <a:bodyPr/>
        <a:lstStyle/>
        <a:p>
          <a:r>
            <a:rPr lang="en-US" b="1" dirty="0"/>
            <a:t>Evaluation Process</a:t>
          </a:r>
          <a:endParaRPr lang="en-US" dirty="0"/>
        </a:p>
      </dgm:t>
    </dgm:pt>
    <dgm:pt modelId="{623D0BA9-B13D-4062-B702-2BFBF48C8C0B}" type="parTrans" cxnId="{8B91D440-40C6-443C-83B7-34ACFEED0B52}">
      <dgm:prSet/>
      <dgm:spPr/>
      <dgm:t>
        <a:bodyPr/>
        <a:lstStyle/>
        <a:p>
          <a:endParaRPr lang="en-US"/>
        </a:p>
      </dgm:t>
    </dgm:pt>
    <dgm:pt modelId="{5EED3189-8871-4024-A405-FFC0C8DE7B0F}" type="sibTrans" cxnId="{8B91D440-40C6-443C-83B7-34ACFEED0B52}">
      <dgm:prSet/>
      <dgm:spPr/>
      <dgm:t>
        <a:bodyPr/>
        <a:lstStyle/>
        <a:p>
          <a:endParaRPr lang="en-US"/>
        </a:p>
      </dgm:t>
    </dgm:pt>
    <dgm:pt modelId="{BA5901C5-92A1-4BF2-82FC-1AFF2EF75A79}">
      <dgm:prSet/>
      <dgm:spPr/>
      <dgm:t>
        <a:bodyPr/>
        <a:lstStyle/>
        <a:p>
          <a:r>
            <a:rPr lang="en-US" dirty="0"/>
            <a:t>Reviewing clinical records and state prescription monitoring data</a:t>
          </a:r>
        </a:p>
      </dgm:t>
    </dgm:pt>
    <dgm:pt modelId="{0D00CCE0-684C-499A-9596-A4E9C33D8349}" type="parTrans" cxnId="{2DAB03E8-8E55-4322-8CF8-3F7C22456159}">
      <dgm:prSet/>
      <dgm:spPr/>
      <dgm:t>
        <a:bodyPr/>
        <a:lstStyle/>
        <a:p>
          <a:endParaRPr lang="en-US"/>
        </a:p>
      </dgm:t>
    </dgm:pt>
    <dgm:pt modelId="{D8D51DC6-0AC6-4730-BF82-408678B20BEC}" type="sibTrans" cxnId="{2DAB03E8-8E55-4322-8CF8-3F7C22456159}">
      <dgm:prSet/>
      <dgm:spPr/>
      <dgm:t>
        <a:bodyPr/>
        <a:lstStyle/>
        <a:p>
          <a:endParaRPr lang="en-US"/>
        </a:p>
      </dgm:t>
    </dgm:pt>
    <dgm:pt modelId="{D750460E-9235-4A72-B757-6F4233C1D008}">
      <dgm:prSet phldr="0"/>
      <dgm:spPr/>
      <dgm:t>
        <a:bodyPr/>
        <a:lstStyle/>
        <a:p>
          <a:pPr rtl="0"/>
          <a:r>
            <a:rPr lang="en-US" dirty="0">
              <a:solidFill>
                <a:srgbClr val="444444"/>
              </a:solidFill>
              <a:latin typeface="Calibri"/>
              <a:cs typeface="Calibri"/>
            </a:rPr>
            <a:t>Reporting patient characteristics, services, and resources offered</a:t>
          </a:r>
        </a:p>
      </dgm:t>
    </dgm:pt>
    <dgm:pt modelId="{DC374A78-ACEC-4D40-9B15-565079333CDF}" type="parTrans" cxnId="{3676C9BB-6741-409D-BEDD-C248DA5CB271}">
      <dgm:prSet/>
      <dgm:spPr/>
    </dgm:pt>
    <dgm:pt modelId="{D91213A2-7B49-4490-8475-CAF17270742B}" type="sibTrans" cxnId="{3676C9BB-6741-409D-BEDD-C248DA5CB271}">
      <dgm:prSet/>
      <dgm:spPr/>
    </dgm:pt>
    <dgm:pt modelId="{8223BF80-9A6C-489C-B6B8-8AF3F9019CED}" type="pres">
      <dgm:prSet presAssocID="{DAFFF1B6-7E9D-416B-A4E7-085D00F7F7B1}" presName="Name0" presStyleCnt="0">
        <dgm:presLayoutVars>
          <dgm:dir/>
          <dgm:animLvl val="lvl"/>
          <dgm:resizeHandles val="exact"/>
        </dgm:presLayoutVars>
      </dgm:prSet>
      <dgm:spPr/>
    </dgm:pt>
    <dgm:pt modelId="{EE1605C6-6150-43D2-88B1-8267AD2DC051}" type="pres">
      <dgm:prSet presAssocID="{BFC1499A-0C5A-4E82-9206-E9E483AE0C66}" presName="composite" presStyleCnt="0"/>
      <dgm:spPr/>
    </dgm:pt>
    <dgm:pt modelId="{418F953C-321F-4FD3-80CF-091301759385}" type="pres">
      <dgm:prSet presAssocID="{BFC1499A-0C5A-4E82-9206-E9E483AE0C6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9ABE9B-66D7-4B0F-A1F0-7C25684646FF}" type="pres">
      <dgm:prSet presAssocID="{BFC1499A-0C5A-4E82-9206-E9E483AE0C66}" presName="desTx" presStyleLbl="alignAccFollowNode1" presStyleIdx="0" presStyleCnt="2">
        <dgm:presLayoutVars>
          <dgm:bulletEnabled val="1"/>
        </dgm:presLayoutVars>
      </dgm:prSet>
      <dgm:spPr/>
    </dgm:pt>
    <dgm:pt modelId="{F300C757-D461-4F84-BE80-1FFC2138E8F6}" type="pres">
      <dgm:prSet presAssocID="{47CF366D-8B73-48BC-82AF-75921ED61BA8}" presName="space" presStyleCnt="0"/>
      <dgm:spPr/>
    </dgm:pt>
    <dgm:pt modelId="{64C59ED0-D558-4D0F-893B-BD908360F85E}" type="pres">
      <dgm:prSet presAssocID="{47786ACE-E930-476D-BB32-55A3E961CAA7}" presName="composite" presStyleCnt="0"/>
      <dgm:spPr/>
    </dgm:pt>
    <dgm:pt modelId="{97DDBB85-1252-4A13-9497-2DC16AF44EC8}" type="pres">
      <dgm:prSet presAssocID="{47786ACE-E930-476D-BB32-55A3E961CAA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91054E8-EA2B-4137-A920-BCB854FB93A8}" type="pres">
      <dgm:prSet presAssocID="{47786ACE-E930-476D-BB32-55A3E961CAA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9C9E004-6AE7-4EEE-B8FB-C2AA51CF92F4}" srcId="{BFC1499A-0C5A-4E82-9206-E9E483AE0C66}" destId="{FE68DBFF-C7E7-423F-BB5E-31704A1F80D4}" srcOrd="0" destOrd="0" parTransId="{3686AB39-5676-47DD-8BA3-75523635CBA2}" sibTransId="{12339E42-72C3-4233-85F7-2819DA7DC5AE}"/>
    <dgm:cxn modelId="{E680D117-EFC3-455C-84AB-BB702A574F58}" type="presOf" srcId="{47786ACE-E930-476D-BB32-55A3E961CAA7}" destId="{97DDBB85-1252-4A13-9497-2DC16AF44EC8}" srcOrd="0" destOrd="0" presId="urn:microsoft.com/office/officeart/2005/8/layout/hList1"/>
    <dgm:cxn modelId="{A4693C21-B19C-4A10-AA89-0303DB080D60}" type="presOf" srcId="{BFC1499A-0C5A-4E82-9206-E9E483AE0C66}" destId="{418F953C-321F-4FD3-80CF-091301759385}" srcOrd="0" destOrd="0" presId="urn:microsoft.com/office/officeart/2005/8/layout/hList1"/>
    <dgm:cxn modelId="{91703D2B-BE1A-4C27-8A1F-18429861C752}" type="presOf" srcId="{29894B51-418C-49B1-AA8A-438B0588C5CB}" destId="{B39ABE9B-66D7-4B0F-A1F0-7C25684646FF}" srcOrd="0" destOrd="2" presId="urn:microsoft.com/office/officeart/2005/8/layout/hList1"/>
    <dgm:cxn modelId="{8B91D440-40C6-443C-83B7-34ACFEED0B52}" srcId="{DAFFF1B6-7E9D-416B-A4E7-085D00F7F7B1}" destId="{47786ACE-E930-476D-BB32-55A3E961CAA7}" srcOrd="1" destOrd="0" parTransId="{623D0BA9-B13D-4062-B702-2BFBF48C8C0B}" sibTransId="{5EED3189-8871-4024-A405-FFC0C8DE7B0F}"/>
    <dgm:cxn modelId="{A4953458-D40B-41E1-BF23-5E4E5AF7B790}" srcId="{DAFFF1B6-7E9D-416B-A4E7-085D00F7F7B1}" destId="{BFC1499A-0C5A-4E82-9206-E9E483AE0C66}" srcOrd="0" destOrd="0" parTransId="{961D1F5E-391B-4A58-956F-070C2B39CF64}" sibTransId="{47CF366D-8B73-48BC-82AF-75921ED61BA8}"/>
    <dgm:cxn modelId="{FC387CAC-C453-4FE2-989E-4B999A019266}" type="presOf" srcId="{D750460E-9235-4A72-B757-6F4233C1D008}" destId="{391054E8-EA2B-4137-A920-BCB854FB93A8}" srcOrd="0" destOrd="0" presId="urn:microsoft.com/office/officeart/2005/8/layout/hList1"/>
    <dgm:cxn modelId="{EADC0FB1-1ED2-4FE7-BD54-047B7ECA7196}" type="presOf" srcId="{BA5901C5-92A1-4BF2-82FC-1AFF2EF75A79}" destId="{391054E8-EA2B-4137-A920-BCB854FB93A8}" srcOrd="0" destOrd="1" presId="urn:microsoft.com/office/officeart/2005/8/layout/hList1"/>
    <dgm:cxn modelId="{D3908DB9-1DD0-4C02-AC2E-1F6FB94BFC2B}" type="presOf" srcId="{DAFFF1B6-7E9D-416B-A4E7-085D00F7F7B1}" destId="{8223BF80-9A6C-489C-B6B8-8AF3F9019CED}" srcOrd="0" destOrd="0" presId="urn:microsoft.com/office/officeart/2005/8/layout/hList1"/>
    <dgm:cxn modelId="{3676C9BB-6741-409D-BEDD-C248DA5CB271}" srcId="{47786ACE-E930-476D-BB32-55A3E961CAA7}" destId="{D750460E-9235-4A72-B757-6F4233C1D008}" srcOrd="0" destOrd="0" parTransId="{DC374A78-ACEC-4D40-9B15-565079333CDF}" sibTransId="{D91213A2-7B49-4490-8475-CAF17270742B}"/>
    <dgm:cxn modelId="{C2FCB9D3-C34B-4677-BAB8-D5640715BCD0}" srcId="{BFC1499A-0C5A-4E82-9206-E9E483AE0C66}" destId="{29894B51-418C-49B1-AA8A-438B0588C5CB}" srcOrd="2" destOrd="0" parTransId="{8D03C791-3599-453D-BE40-F2047A8FA3CA}" sibTransId="{C82674F1-2F6D-4E7E-A412-F71C8D7AED1F}"/>
    <dgm:cxn modelId="{E1B66EE7-257B-4E7E-9184-57E407492208}" type="presOf" srcId="{1E950855-E375-4C1C-A5AB-C1AC35F35B83}" destId="{B39ABE9B-66D7-4B0F-A1F0-7C25684646FF}" srcOrd="0" destOrd="1" presId="urn:microsoft.com/office/officeart/2005/8/layout/hList1"/>
    <dgm:cxn modelId="{2DAB03E8-8E55-4322-8CF8-3F7C22456159}" srcId="{47786ACE-E930-476D-BB32-55A3E961CAA7}" destId="{BA5901C5-92A1-4BF2-82FC-1AFF2EF75A79}" srcOrd="1" destOrd="0" parTransId="{0D00CCE0-684C-499A-9596-A4E9C33D8349}" sibTransId="{D8D51DC6-0AC6-4730-BF82-408678B20BEC}"/>
    <dgm:cxn modelId="{BA1FC7EA-C28A-4667-B0FE-6100CACEE861}" srcId="{BFC1499A-0C5A-4E82-9206-E9E483AE0C66}" destId="{1E950855-E375-4C1C-A5AB-C1AC35F35B83}" srcOrd="1" destOrd="0" parTransId="{34976FB5-66E0-4A39-A786-E89117991A4A}" sibTransId="{FDFF0993-47F4-45BB-9F81-F60D0BA31F33}"/>
    <dgm:cxn modelId="{2F303BF3-545F-485E-9F99-FCBE09A2F480}" type="presOf" srcId="{FE68DBFF-C7E7-423F-BB5E-31704A1F80D4}" destId="{B39ABE9B-66D7-4B0F-A1F0-7C25684646FF}" srcOrd="0" destOrd="0" presId="urn:microsoft.com/office/officeart/2005/8/layout/hList1"/>
    <dgm:cxn modelId="{D89A6B38-F99F-4A07-9E65-00886F0668F2}" type="presParOf" srcId="{8223BF80-9A6C-489C-B6B8-8AF3F9019CED}" destId="{EE1605C6-6150-43D2-88B1-8267AD2DC051}" srcOrd="0" destOrd="0" presId="urn:microsoft.com/office/officeart/2005/8/layout/hList1"/>
    <dgm:cxn modelId="{FFA2AAE6-FD20-48DE-80A3-053AE663B936}" type="presParOf" srcId="{EE1605C6-6150-43D2-88B1-8267AD2DC051}" destId="{418F953C-321F-4FD3-80CF-091301759385}" srcOrd="0" destOrd="0" presId="urn:microsoft.com/office/officeart/2005/8/layout/hList1"/>
    <dgm:cxn modelId="{65FCBDE9-5A3E-4C04-9EAF-379323D54BCD}" type="presParOf" srcId="{EE1605C6-6150-43D2-88B1-8267AD2DC051}" destId="{B39ABE9B-66D7-4B0F-A1F0-7C25684646FF}" srcOrd="1" destOrd="0" presId="urn:microsoft.com/office/officeart/2005/8/layout/hList1"/>
    <dgm:cxn modelId="{1A4318A4-5850-4A88-A83A-3CBA31E9D59F}" type="presParOf" srcId="{8223BF80-9A6C-489C-B6B8-8AF3F9019CED}" destId="{F300C757-D461-4F84-BE80-1FFC2138E8F6}" srcOrd="1" destOrd="0" presId="urn:microsoft.com/office/officeart/2005/8/layout/hList1"/>
    <dgm:cxn modelId="{3946B8BC-3A37-4AA4-899D-2FDE8B16A7B8}" type="presParOf" srcId="{8223BF80-9A6C-489C-B6B8-8AF3F9019CED}" destId="{64C59ED0-D558-4D0F-893B-BD908360F85E}" srcOrd="2" destOrd="0" presId="urn:microsoft.com/office/officeart/2005/8/layout/hList1"/>
    <dgm:cxn modelId="{828658E1-1A46-49B8-9FD2-D709F9340C64}" type="presParOf" srcId="{64C59ED0-D558-4D0F-893B-BD908360F85E}" destId="{97DDBB85-1252-4A13-9497-2DC16AF44EC8}" srcOrd="0" destOrd="0" presId="urn:microsoft.com/office/officeart/2005/8/layout/hList1"/>
    <dgm:cxn modelId="{C90DE0B1-B535-49A6-AEDC-A03A1400560C}" type="presParOf" srcId="{64C59ED0-D558-4D0F-893B-BD908360F85E}" destId="{391054E8-EA2B-4137-A920-BCB854FB93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FFF1B6-7E9D-416B-A4E7-085D00F7F7B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FC1499A-0C5A-4E82-9206-E9E483AE0C66}">
      <dgm:prSet/>
      <dgm:spPr/>
      <dgm:t>
        <a:bodyPr/>
        <a:lstStyle/>
        <a:p>
          <a:r>
            <a:rPr lang="en-US" b="1" dirty="0"/>
            <a:t>Referral Pathways</a:t>
          </a:r>
          <a:endParaRPr lang="en-US" dirty="0"/>
        </a:p>
      </dgm:t>
    </dgm:pt>
    <dgm:pt modelId="{961D1F5E-391B-4A58-956F-070C2B39CF64}" type="parTrans" cxnId="{A4953458-D40B-41E1-BF23-5E4E5AF7B790}">
      <dgm:prSet/>
      <dgm:spPr/>
      <dgm:t>
        <a:bodyPr/>
        <a:lstStyle/>
        <a:p>
          <a:endParaRPr lang="en-US"/>
        </a:p>
      </dgm:t>
    </dgm:pt>
    <dgm:pt modelId="{47CF366D-8B73-48BC-82AF-75921ED61BA8}" type="sibTrans" cxnId="{A4953458-D40B-41E1-BF23-5E4E5AF7B790}">
      <dgm:prSet/>
      <dgm:spPr/>
      <dgm:t>
        <a:bodyPr/>
        <a:lstStyle/>
        <a:p>
          <a:endParaRPr lang="en-US"/>
        </a:p>
      </dgm:t>
    </dgm:pt>
    <dgm:pt modelId="{FE68DBFF-C7E7-423F-BB5E-31704A1F80D4}">
      <dgm:prSet/>
      <dgm:spPr/>
      <dgm:t>
        <a:bodyPr/>
        <a:lstStyle/>
        <a:p>
          <a:r>
            <a:rPr lang="en-US" dirty="0"/>
            <a:t>Police referral for arrest-diversion</a:t>
          </a:r>
        </a:p>
      </dgm:t>
    </dgm:pt>
    <dgm:pt modelId="{3686AB39-5676-47DD-8BA3-75523635CBA2}" type="parTrans" cxnId="{B9C9E004-6AE7-4EEE-B8FB-C2AA51CF92F4}">
      <dgm:prSet/>
      <dgm:spPr/>
      <dgm:t>
        <a:bodyPr/>
        <a:lstStyle/>
        <a:p>
          <a:endParaRPr lang="en-US"/>
        </a:p>
      </dgm:t>
    </dgm:pt>
    <dgm:pt modelId="{12339E42-72C3-4233-85F7-2819DA7DC5AE}" type="sibTrans" cxnId="{B9C9E004-6AE7-4EEE-B8FB-C2AA51CF92F4}">
      <dgm:prSet/>
      <dgm:spPr/>
      <dgm:t>
        <a:bodyPr/>
        <a:lstStyle/>
        <a:p>
          <a:endParaRPr lang="en-US"/>
        </a:p>
      </dgm:t>
    </dgm:pt>
    <dgm:pt modelId="{1E950855-E375-4C1C-A5AB-C1AC35F35B83}">
      <dgm:prSet/>
      <dgm:spPr/>
      <dgm:t>
        <a:bodyPr/>
        <a:lstStyle/>
        <a:p>
          <a:r>
            <a:rPr lang="en-US" dirty="0"/>
            <a:t>Social referrals (e.g., word of mouth or other service providers)</a:t>
          </a:r>
        </a:p>
      </dgm:t>
    </dgm:pt>
    <dgm:pt modelId="{34976FB5-66E0-4A39-A786-E89117991A4A}" type="parTrans" cxnId="{BA1FC7EA-C28A-4667-B0FE-6100CACEE861}">
      <dgm:prSet/>
      <dgm:spPr/>
      <dgm:t>
        <a:bodyPr/>
        <a:lstStyle/>
        <a:p>
          <a:endParaRPr lang="en-US"/>
        </a:p>
      </dgm:t>
    </dgm:pt>
    <dgm:pt modelId="{FDFF0993-47F4-45BB-9F81-F60D0BA31F33}" type="sibTrans" cxnId="{BA1FC7EA-C28A-4667-B0FE-6100CACEE861}">
      <dgm:prSet/>
      <dgm:spPr/>
      <dgm:t>
        <a:bodyPr/>
        <a:lstStyle/>
        <a:p>
          <a:endParaRPr lang="en-US"/>
        </a:p>
      </dgm:t>
    </dgm:pt>
    <dgm:pt modelId="{29894B51-418C-49B1-AA8A-438B0588C5CB}">
      <dgm:prSet/>
      <dgm:spPr/>
      <dgm:t>
        <a:bodyPr/>
        <a:lstStyle/>
        <a:p>
          <a:r>
            <a:rPr lang="en-US" dirty="0"/>
            <a:t>No requirements for program involvement</a:t>
          </a:r>
        </a:p>
      </dgm:t>
    </dgm:pt>
    <dgm:pt modelId="{8D03C791-3599-453D-BE40-F2047A8FA3CA}" type="parTrans" cxnId="{C2FCB9D3-C34B-4677-BAB8-D5640715BCD0}">
      <dgm:prSet/>
      <dgm:spPr/>
      <dgm:t>
        <a:bodyPr/>
        <a:lstStyle/>
        <a:p>
          <a:endParaRPr lang="en-US"/>
        </a:p>
      </dgm:t>
    </dgm:pt>
    <dgm:pt modelId="{C82674F1-2F6D-4E7E-A412-F71C8D7AED1F}" type="sibTrans" cxnId="{C2FCB9D3-C34B-4677-BAB8-D5640715BCD0}">
      <dgm:prSet/>
      <dgm:spPr/>
      <dgm:t>
        <a:bodyPr/>
        <a:lstStyle/>
        <a:p>
          <a:endParaRPr lang="en-US"/>
        </a:p>
      </dgm:t>
    </dgm:pt>
    <dgm:pt modelId="{47786ACE-E930-476D-BB32-55A3E961CAA7}">
      <dgm:prSet/>
      <dgm:spPr/>
      <dgm:t>
        <a:bodyPr/>
        <a:lstStyle/>
        <a:p>
          <a:r>
            <a:rPr lang="en-US" b="1" dirty="0"/>
            <a:t>Evaluation Process</a:t>
          </a:r>
          <a:endParaRPr lang="en-US" dirty="0"/>
        </a:p>
      </dgm:t>
    </dgm:pt>
    <dgm:pt modelId="{623D0BA9-B13D-4062-B702-2BFBF48C8C0B}" type="parTrans" cxnId="{8B91D440-40C6-443C-83B7-34ACFEED0B52}">
      <dgm:prSet/>
      <dgm:spPr/>
      <dgm:t>
        <a:bodyPr/>
        <a:lstStyle/>
        <a:p>
          <a:endParaRPr lang="en-US"/>
        </a:p>
      </dgm:t>
    </dgm:pt>
    <dgm:pt modelId="{5EED3189-8871-4024-A405-FFC0C8DE7B0F}" type="sibTrans" cxnId="{8B91D440-40C6-443C-83B7-34ACFEED0B52}">
      <dgm:prSet/>
      <dgm:spPr/>
      <dgm:t>
        <a:bodyPr/>
        <a:lstStyle/>
        <a:p>
          <a:endParaRPr lang="en-US"/>
        </a:p>
      </dgm:t>
    </dgm:pt>
    <dgm:pt modelId="{BA5901C5-92A1-4BF2-82FC-1AFF2EF75A79}">
      <dgm:prSet/>
      <dgm:spPr/>
      <dgm:t>
        <a:bodyPr/>
        <a:lstStyle/>
        <a:p>
          <a:r>
            <a:rPr lang="en-US" dirty="0"/>
            <a:t>Reviewing clinical records and state prescription monitoring data</a:t>
          </a:r>
        </a:p>
      </dgm:t>
    </dgm:pt>
    <dgm:pt modelId="{0D00CCE0-684C-499A-9596-A4E9C33D8349}" type="parTrans" cxnId="{2DAB03E8-8E55-4322-8CF8-3F7C22456159}">
      <dgm:prSet/>
      <dgm:spPr/>
      <dgm:t>
        <a:bodyPr/>
        <a:lstStyle/>
        <a:p>
          <a:endParaRPr lang="en-US"/>
        </a:p>
      </dgm:t>
    </dgm:pt>
    <dgm:pt modelId="{D8D51DC6-0AC6-4730-BF82-408678B20BEC}" type="sibTrans" cxnId="{2DAB03E8-8E55-4322-8CF8-3F7C22456159}">
      <dgm:prSet/>
      <dgm:spPr/>
      <dgm:t>
        <a:bodyPr/>
        <a:lstStyle/>
        <a:p>
          <a:endParaRPr lang="en-US"/>
        </a:p>
      </dgm:t>
    </dgm:pt>
    <dgm:pt modelId="{D750460E-9235-4A72-B757-6F4233C1D008}">
      <dgm:prSet phldr="0"/>
      <dgm:spPr/>
      <dgm:t>
        <a:bodyPr/>
        <a:lstStyle/>
        <a:p>
          <a:pPr rtl="0"/>
          <a:r>
            <a:rPr lang="en-US" dirty="0">
              <a:solidFill>
                <a:srgbClr val="444444"/>
              </a:solidFill>
              <a:latin typeface="Calibri"/>
              <a:cs typeface="Calibri"/>
            </a:rPr>
            <a:t>Reporting patient characteristics, services, and resources offered</a:t>
          </a:r>
        </a:p>
      </dgm:t>
    </dgm:pt>
    <dgm:pt modelId="{DC374A78-ACEC-4D40-9B15-565079333CDF}" type="parTrans" cxnId="{3676C9BB-6741-409D-BEDD-C248DA5CB271}">
      <dgm:prSet/>
      <dgm:spPr/>
    </dgm:pt>
    <dgm:pt modelId="{D91213A2-7B49-4490-8475-CAF17270742B}" type="sibTrans" cxnId="{3676C9BB-6741-409D-BEDD-C248DA5CB271}">
      <dgm:prSet/>
      <dgm:spPr/>
    </dgm:pt>
    <dgm:pt modelId="{8223BF80-9A6C-489C-B6B8-8AF3F9019CED}" type="pres">
      <dgm:prSet presAssocID="{DAFFF1B6-7E9D-416B-A4E7-085D00F7F7B1}" presName="Name0" presStyleCnt="0">
        <dgm:presLayoutVars>
          <dgm:dir/>
          <dgm:animLvl val="lvl"/>
          <dgm:resizeHandles val="exact"/>
        </dgm:presLayoutVars>
      </dgm:prSet>
      <dgm:spPr/>
    </dgm:pt>
    <dgm:pt modelId="{EE1605C6-6150-43D2-88B1-8267AD2DC051}" type="pres">
      <dgm:prSet presAssocID="{BFC1499A-0C5A-4E82-9206-E9E483AE0C66}" presName="composite" presStyleCnt="0"/>
      <dgm:spPr/>
    </dgm:pt>
    <dgm:pt modelId="{418F953C-321F-4FD3-80CF-091301759385}" type="pres">
      <dgm:prSet presAssocID="{BFC1499A-0C5A-4E82-9206-E9E483AE0C6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9ABE9B-66D7-4B0F-A1F0-7C25684646FF}" type="pres">
      <dgm:prSet presAssocID="{BFC1499A-0C5A-4E82-9206-E9E483AE0C66}" presName="desTx" presStyleLbl="alignAccFollowNode1" presStyleIdx="0" presStyleCnt="2">
        <dgm:presLayoutVars>
          <dgm:bulletEnabled val="1"/>
        </dgm:presLayoutVars>
      </dgm:prSet>
      <dgm:spPr/>
    </dgm:pt>
    <dgm:pt modelId="{F300C757-D461-4F84-BE80-1FFC2138E8F6}" type="pres">
      <dgm:prSet presAssocID="{47CF366D-8B73-48BC-82AF-75921ED61BA8}" presName="space" presStyleCnt="0"/>
      <dgm:spPr/>
    </dgm:pt>
    <dgm:pt modelId="{64C59ED0-D558-4D0F-893B-BD908360F85E}" type="pres">
      <dgm:prSet presAssocID="{47786ACE-E930-476D-BB32-55A3E961CAA7}" presName="composite" presStyleCnt="0"/>
      <dgm:spPr/>
    </dgm:pt>
    <dgm:pt modelId="{97DDBB85-1252-4A13-9497-2DC16AF44EC8}" type="pres">
      <dgm:prSet presAssocID="{47786ACE-E930-476D-BB32-55A3E961CAA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91054E8-EA2B-4137-A920-BCB854FB93A8}" type="pres">
      <dgm:prSet presAssocID="{47786ACE-E930-476D-BB32-55A3E961CAA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9C9E004-6AE7-4EEE-B8FB-C2AA51CF92F4}" srcId="{BFC1499A-0C5A-4E82-9206-E9E483AE0C66}" destId="{FE68DBFF-C7E7-423F-BB5E-31704A1F80D4}" srcOrd="0" destOrd="0" parTransId="{3686AB39-5676-47DD-8BA3-75523635CBA2}" sibTransId="{12339E42-72C3-4233-85F7-2819DA7DC5AE}"/>
    <dgm:cxn modelId="{E680D117-EFC3-455C-84AB-BB702A574F58}" type="presOf" srcId="{47786ACE-E930-476D-BB32-55A3E961CAA7}" destId="{97DDBB85-1252-4A13-9497-2DC16AF44EC8}" srcOrd="0" destOrd="0" presId="urn:microsoft.com/office/officeart/2005/8/layout/hList1"/>
    <dgm:cxn modelId="{A4693C21-B19C-4A10-AA89-0303DB080D60}" type="presOf" srcId="{BFC1499A-0C5A-4E82-9206-E9E483AE0C66}" destId="{418F953C-321F-4FD3-80CF-091301759385}" srcOrd="0" destOrd="0" presId="urn:microsoft.com/office/officeart/2005/8/layout/hList1"/>
    <dgm:cxn modelId="{91703D2B-BE1A-4C27-8A1F-18429861C752}" type="presOf" srcId="{29894B51-418C-49B1-AA8A-438B0588C5CB}" destId="{B39ABE9B-66D7-4B0F-A1F0-7C25684646FF}" srcOrd="0" destOrd="2" presId="urn:microsoft.com/office/officeart/2005/8/layout/hList1"/>
    <dgm:cxn modelId="{8B91D440-40C6-443C-83B7-34ACFEED0B52}" srcId="{DAFFF1B6-7E9D-416B-A4E7-085D00F7F7B1}" destId="{47786ACE-E930-476D-BB32-55A3E961CAA7}" srcOrd="1" destOrd="0" parTransId="{623D0BA9-B13D-4062-B702-2BFBF48C8C0B}" sibTransId="{5EED3189-8871-4024-A405-FFC0C8DE7B0F}"/>
    <dgm:cxn modelId="{A4953458-D40B-41E1-BF23-5E4E5AF7B790}" srcId="{DAFFF1B6-7E9D-416B-A4E7-085D00F7F7B1}" destId="{BFC1499A-0C5A-4E82-9206-E9E483AE0C66}" srcOrd="0" destOrd="0" parTransId="{961D1F5E-391B-4A58-956F-070C2B39CF64}" sibTransId="{47CF366D-8B73-48BC-82AF-75921ED61BA8}"/>
    <dgm:cxn modelId="{FC387CAC-C453-4FE2-989E-4B999A019266}" type="presOf" srcId="{D750460E-9235-4A72-B757-6F4233C1D008}" destId="{391054E8-EA2B-4137-A920-BCB854FB93A8}" srcOrd="0" destOrd="0" presId="urn:microsoft.com/office/officeart/2005/8/layout/hList1"/>
    <dgm:cxn modelId="{EADC0FB1-1ED2-4FE7-BD54-047B7ECA7196}" type="presOf" srcId="{BA5901C5-92A1-4BF2-82FC-1AFF2EF75A79}" destId="{391054E8-EA2B-4137-A920-BCB854FB93A8}" srcOrd="0" destOrd="1" presId="urn:microsoft.com/office/officeart/2005/8/layout/hList1"/>
    <dgm:cxn modelId="{D3908DB9-1DD0-4C02-AC2E-1F6FB94BFC2B}" type="presOf" srcId="{DAFFF1B6-7E9D-416B-A4E7-085D00F7F7B1}" destId="{8223BF80-9A6C-489C-B6B8-8AF3F9019CED}" srcOrd="0" destOrd="0" presId="urn:microsoft.com/office/officeart/2005/8/layout/hList1"/>
    <dgm:cxn modelId="{3676C9BB-6741-409D-BEDD-C248DA5CB271}" srcId="{47786ACE-E930-476D-BB32-55A3E961CAA7}" destId="{D750460E-9235-4A72-B757-6F4233C1D008}" srcOrd="0" destOrd="0" parTransId="{DC374A78-ACEC-4D40-9B15-565079333CDF}" sibTransId="{D91213A2-7B49-4490-8475-CAF17270742B}"/>
    <dgm:cxn modelId="{C2FCB9D3-C34B-4677-BAB8-D5640715BCD0}" srcId="{BFC1499A-0C5A-4E82-9206-E9E483AE0C66}" destId="{29894B51-418C-49B1-AA8A-438B0588C5CB}" srcOrd="2" destOrd="0" parTransId="{8D03C791-3599-453D-BE40-F2047A8FA3CA}" sibTransId="{C82674F1-2F6D-4E7E-A412-F71C8D7AED1F}"/>
    <dgm:cxn modelId="{E1B66EE7-257B-4E7E-9184-57E407492208}" type="presOf" srcId="{1E950855-E375-4C1C-A5AB-C1AC35F35B83}" destId="{B39ABE9B-66D7-4B0F-A1F0-7C25684646FF}" srcOrd="0" destOrd="1" presId="urn:microsoft.com/office/officeart/2005/8/layout/hList1"/>
    <dgm:cxn modelId="{2DAB03E8-8E55-4322-8CF8-3F7C22456159}" srcId="{47786ACE-E930-476D-BB32-55A3E961CAA7}" destId="{BA5901C5-92A1-4BF2-82FC-1AFF2EF75A79}" srcOrd="1" destOrd="0" parTransId="{0D00CCE0-684C-499A-9596-A4E9C33D8349}" sibTransId="{D8D51DC6-0AC6-4730-BF82-408678B20BEC}"/>
    <dgm:cxn modelId="{BA1FC7EA-C28A-4667-B0FE-6100CACEE861}" srcId="{BFC1499A-0C5A-4E82-9206-E9E483AE0C66}" destId="{1E950855-E375-4C1C-A5AB-C1AC35F35B83}" srcOrd="1" destOrd="0" parTransId="{34976FB5-66E0-4A39-A786-E89117991A4A}" sibTransId="{FDFF0993-47F4-45BB-9F81-F60D0BA31F33}"/>
    <dgm:cxn modelId="{2F303BF3-545F-485E-9F99-FCBE09A2F480}" type="presOf" srcId="{FE68DBFF-C7E7-423F-BB5E-31704A1F80D4}" destId="{B39ABE9B-66D7-4B0F-A1F0-7C25684646FF}" srcOrd="0" destOrd="0" presId="urn:microsoft.com/office/officeart/2005/8/layout/hList1"/>
    <dgm:cxn modelId="{D89A6B38-F99F-4A07-9E65-00886F0668F2}" type="presParOf" srcId="{8223BF80-9A6C-489C-B6B8-8AF3F9019CED}" destId="{EE1605C6-6150-43D2-88B1-8267AD2DC051}" srcOrd="0" destOrd="0" presId="urn:microsoft.com/office/officeart/2005/8/layout/hList1"/>
    <dgm:cxn modelId="{FFA2AAE6-FD20-48DE-80A3-053AE663B936}" type="presParOf" srcId="{EE1605C6-6150-43D2-88B1-8267AD2DC051}" destId="{418F953C-321F-4FD3-80CF-091301759385}" srcOrd="0" destOrd="0" presId="urn:microsoft.com/office/officeart/2005/8/layout/hList1"/>
    <dgm:cxn modelId="{65FCBDE9-5A3E-4C04-9EAF-379323D54BCD}" type="presParOf" srcId="{EE1605C6-6150-43D2-88B1-8267AD2DC051}" destId="{B39ABE9B-66D7-4B0F-A1F0-7C25684646FF}" srcOrd="1" destOrd="0" presId="urn:microsoft.com/office/officeart/2005/8/layout/hList1"/>
    <dgm:cxn modelId="{1A4318A4-5850-4A88-A83A-3CBA31E9D59F}" type="presParOf" srcId="{8223BF80-9A6C-489C-B6B8-8AF3F9019CED}" destId="{F300C757-D461-4F84-BE80-1FFC2138E8F6}" srcOrd="1" destOrd="0" presId="urn:microsoft.com/office/officeart/2005/8/layout/hList1"/>
    <dgm:cxn modelId="{3946B8BC-3A37-4AA4-899D-2FDE8B16A7B8}" type="presParOf" srcId="{8223BF80-9A6C-489C-B6B8-8AF3F9019CED}" destId="{64C59ED0-D558-4D0F-893B-BD908360F85E}" srcOrd="2" destOrd="0" presId="urn:microsoft.com/office/officeart/2005/8/layout/hList1"/>
    <dgm:cxn modelId="{828658E1-1A46-49B8-9FD2-D709F9340C64}" type="presParOf" srcId="{64C59ED0-D558-4D0F-893B-BD908360F85E}" destId="{97DDBB85-1252-4A13-9497-2DC16AF44EC8}" srcOrd="0" destOrd="0" presId="urn:microsoft.com/office/officeart/2005/8/layout/hList1"/>
    <dgm:cxn modelId="{C90DE0B1-B535-49A6-AEDC-A03A1400560C}" type="presParOf" srcId="{64C59ED0-D558-4D0F-893B-BD908360F85E}" destId="{391054E8-EA2B-4137-A920-BCB854FB93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FFF1B6-7E9D-416B-A4E7-085D00F7F7B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FC1499A-0C5A-4E82-9206-E9E483AE0C66}">
      <dgm:prSet/>
      <dgm:spPr/>
      <dgm:t>
        <a:bodyPr/>
        <a:lstStyle/>
        <a:p>
          <a:r>
            <a:rPr lang="en-US" b="1" dirty="0"/>
            <a:t>Referral Pathways</a:t>
          </a:r>
          <a:endParaRPr lang="en-US" dirty="0"/>
        </a:p>
      </dgm:t>
    </dgm:pt>
    <dgm:pt modelId="{961D1F5E-391B-4A58-956F-070C2B39CF64}" type="parTrans" cxnId="{A4953458-D40B-41E1-BF23-5E4E5AF7B790}">
      <dgm:prSet/>
      <dgm:spPr/>
      <dgm:t>
        <a:bodyPr/>
        <a:lstStyle/>
        <a:p>
          <a:endParaRPr lang="en-US"/>
        </a:p>
      </dgm:t>
    </dgm:pt>
    <dgm:pt modelId="{47CF366D-8B73-48BC-82AF-75921ED61BA8}" type="sibTrans" cxnId="{A4953458-D40B-41E1-BF23-5E4E5AF7B790}">
      <dgm:prSet/>
      <dgm:spPr/>
      <dgm:t>
        <a:bodyPr/>
        <a:lstStyle/>
        <a:p>
          <a:endParaRPr lang="en-US"/>
        </a:p>
      </dgm:t>
    </dgm:pt>
    <dgm:pt modelId="{FE68DBFF-C7E7-423F-BB5E-31704A1F80D4}">
      <dgm:prSet/>
      <dgm:spPr/>
      <dgm:t>
        <a:bodyPr/>
        <a:lstStyle/>
        <a:p>
          <a:r>
            <a:rPr lang="en-US" dirty="0"/>
            <a:t>Police referral for arrest-diversion</a:t>
          </a:r>
        </a:p>
      </dgm:t>
    </dgm:pt>
    <dgm:pt modelId="{3686AB39-5676-47DD-8BA3-75523635CBA2}" type="parTrans" cxnId="{B9C9E004-6AE7-4EEE-B8FB-C2AA51CF92F4}">
      <dgm:prSet/>
      <dgm:spPr/>
      <dgm:t>
        <a:bodyPr/>
        <a:lstStyle/>
        <a:p>
          <a:endParaRPr lang="en-US"/>
        </a:p>
      </dgm:t>
    </dgm:pt>
    <dgm:pt modelId="{12339E42-72C3-4233-85F7-2819DA7DC5AE}" type="sibTrans" cxnId="{B9C9E004-6AE7-4EEE-B8FB-C2AA51CF92F4}">
      <dgm:prSet/>
      <dgm:spPr/>
      <dgm:t>
        <a:bodyPr/>
        <a:lstStyle/>
        <a:p>
          <a:endParaRPr lang="en-US"/>
        </a:p>
      </dgm:t>
    </dgm:pt>
    <dgm:pt modelId="{1E950855-E375-4C1C-A5AB-C1AC35F35B83}">
      <dgm:prSet/>
      <dgm:spPr/>
      <dgm:t>
        <a:bodyPr/>
        <a:lstStyle/>
        <a:p>
          <a:r>
            <a:rPr lang="en-US" dirty="0"/>
            <a:t>Social referrals (e.g., word of mouth or other service providers)</a:t>
          </a:r>
        </a:p>
      </dgm:t>
    </dgm:pt>
    <dgm:pt modelId="{34976FB5-66E0-4A39-A786-E89117991A4A}" type="parTrans" cxnId="{BA1FC7EA-C28A-4667-B0FE-6100CACEE861}">
      <dgm:prSet/>
      <dgm:spPr/>
      <dgm:t>
        <a:bodyPr/>
        <a:lstStyle/>
        <a:p>
          <a:endParaRPr lang="en-US"/>
        </a:p>
      </dgm:t>
    </dgm:pt>
    <dgm:pt modelId="{FDFF0993-47F4-45BB-9F81-F60D0BA31F33}" type="sibTrans" cxnId="{BA1FC7EA-C28A-4667-B0FE-6100CACEE861}">
      <dgm:prSet/>
      <dgm:spPr/>
      <dgm:t>
        <a:bodyPr/>
        <a:lstStyle/>
        <a:p>
          <a:endParaRPr lang="en-US"/>
        </a:p>
      </dgm:t>
    </dgm:pt>
    <dgm:pt modelId="{29894B51-418C-49B1-AA8A-438B0588C5CB}">
      <dgm:prSet/>
      <dgm:spPr/>
      <dgm:t>
        <a:bodyPr/>
        <a:lstStyle/>
        <a:p>
          <a:r>
            <a:rPr lang="en-US" dirty="0"/>
            <a:t>No requirements for program involvement</a:t>
          </a:r>
        </a:p>
      </dgm:t>
    </dgm:pt>
    <dgm:pt modelId="{8D03C791-3599-453D-BE40-F2047A8FA3CA}" type="parTrans" cxnId="{C2FCB9D3-C34B-4677-BAB8-D5640715BCD0}">
      <dgm:prSet/>
      <dgm:spPr/>
      <dgm:t>
        <a:bodyPr/>
        <a:lstStyle/>
        <a:p>
          <a:endParaRPr lang="en-US"/>
        </a:p>
      </dgm:t>
    </dgm:pt>
    <dgm:pt modelId="{C82674F1-2F6D-4E7E-A412-F71C8D7AED1F}" type="sibTrans" cxnId="{C2FCB9D3-C34B-4677-BAB8-D5640715BCD0}">
      <dgm:prSet/>
      <dgm:spPr/>
      <dgm:t>
        <a:bodyPr/>
        <a:lstStyle/>
        <a:p>
          <a:endParaRPr lang="en-US"/>
        </a:p>
      </dgm:t>
    </dgm:pt>
    <dgm:pt modelId="{47786ACE-E930-476D-BB32-55A3E961CAA7}">
      <dgm:prSet/>
      <dgm:spPr/>
      <dgm:t>
        <a:bodyPr/>
        <a:lstStyle/>
        <a:p>
          <a:r>
            <a:rPr lang="en-US" b="1" dirty="0"/>
            <a:t>Evaluation Process</a:t>
          </a:r>
          <a:endParaRPr lang="en-US" dirty="0"/>
        </a:p>
      </dgm:t>
    </dgm:pt>
    <dgm:pt modelId="{623D0BA9-B13D-4062-B702-2BFBF48C8C0B}" type="parTrans" cxnId="{8B91D440-40C6-443C-83B7-34ACFEED0B52}">
      <dgm:prSet/>
      <dgm:spPr/>
      <dgm:t>
        <a:bodyPr/>
        <a:lstStyle/>
        <a:p>
          <a:endParaRPr lang="en-US"/>
        </a:p>
      </dgm:t>
    </dgm:pt>
    <dgm:pt modelId="{5EED3189-8871-4024-A405-FFC0C8DE7B0F}" type="sibTrans" cxnId="{8B91D440-40C6-443C-83B7-34ACFEED0B52}">
      <dgm:prSet/>
      <dgm:spPr/>
      <dgm:t>
        <a:bodyPr/>
        <a:lstStyle/>
        <a:p>
          <a:endParaRPr lang="en-US"/>
        </a:p>
      </dgm:t>
    </dgm:pt>
    <dgm:pt modelId="{BA5901C5-92A1-4BF2-82FC-1AFF2EF75A79}">
      <dgm:prSet/>
      <dgm:spPr/>
      <dgm:t>
        <a:bodyPr/>
        <a:lstStyle/>
        <a:p>
          <a:r>
            <a:rPr lang="en-US" dirty="0"/>
            <a:t>Reviewing clinical records and state prescription monitoring data</a:t>
          </a:r>
        </a:p>
      </dgm:t>
    </dgm:pt>
    <dgm:pt modelId="{0D00CCE0-684C-499A-9596-A4E9C33D8349}" type="parTrans" cxnId="{2DAB03E8-8E55-4322-8CF8-3F7C22456159}">
      <dgm:prSet/>
      <dgm:spPr/>
      <dgm:t>
        <a:bodyPr/>
        <a:lstStyle/>
        <a:p>
          <a:endParaRPr lang="en-US"/>
        </a:p>
      </dgm:t>
    </dgm:pt>
    <dgm:pt modelId="{D8D51DC6-0AC6-4730-BF82-408678B20BEC}" type="sibTrans" cxnId="{2DAB03E8-8E55-4322-8CF8-3F7C22456159}">
      <dgm:prSet/>
      <dgm:spPr/>
      <dgm:t>
        <a:bodyPr/>
        <a:lstStyle/>
        <a:p>
          <a:endParaRPr lang="en-US"/>
        </a:p>
      </dgm:t>
    </dgm:pt>
    <dgm:pt modelId="{D750460E-9235-4A72-B757-6F4233C1D008}">
      <dgm:prSet phldr="0"/>
      <dgm:spPr/>
      <dgm:t>
        <a:bodyPr/>
        <a:lstStyle/>
        <a:p>
          <a:pPr rtl="0"/>
          <a:r>
            <a:rPr lang="en-US" dirty="0">
              <a:solidFill>
                <a:srgbClr val="444444"/>
              </a:solidFill>
              <a:latin typeface="Calibri"/>
              <a:cs typeface="Calibri"/>
            </a:rPr>
            <a:t>Reporting patient characteristics, services, and resources offered</a:t>
          </a:r>
        </a:p>
      </dgm:t>
    </dgm:pt>
    <dgm:pt modelId="{DC374A78-ACEC-4D40-9B15-565079333CDF}" type="parTrans" cxnId="{3676C9BB-6741-409D-BEDD-C248DA5CB271}">
      <dgm:prSet/>
      <dgm:spPr/>
    </dgm:pt>
    <dgm:pt modelId="{D91213A2-7B49-4490-8475-CAF17270742B}" type="sibTrans" cxnId="{3676C9BB-6741-409D-BEDD-C248DA5CB271}">
      <dgm:prSet/>
      <dgm:spPr/>
    </dgm:pt>
    <dgm:pt modelId="{8223BF80-9A6C-489C-B6B8-8AF3F9019CED}" type="pres">
      <dgm:prSet presAssocID="{DAFFF1B6-7E9D-416B-A4E7-085D00F7F7B1}" presName="Name0" presStyleCnt="0">
        <dgm:presLayoutVars>
          <dgm:dir/>
          <dgm:animLvl val="lvl"/>
          <dgm:resizeHandles val="exact"/>
        </dgm:presLayoutVars>
      </dgm:prSet>
      <dgm:spPr/>
    </dgm:pt>
    <dgm:pt modelId="{EE1605C6-6150-43D2-88B1-8267AD2DC051}" type="pres">
      <dgm:prSet presAssocID="{BFC1499A-0C5A-4E82-9206-E9E483AE0C66}" presName="composite" presStyleCnt="0"/>
      <dgm:spPr/>
    </dgm:pt>
    <dgm:pt modelId="{418F953C-321F-4FD3-80CF-091301759385}" type="pres">
      <dgm:prSet presAssocID="{BFC1499A-0C5A-4E82-9206-E9E483AE0C6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9ABE9B-66D7-4B0F-A1F0-7C25684646FF}" type="pres">
      <dgm:prSet presAssocID="{BFC1499A-0C5A-4E82-9206-E9E483AE0C66}" presName="desTx" presStyleLbl="alignAccFollowNode1" presStyleIdx="0" presStyleCnt="2">
        <dgm:presLayoutVars>
          <dgm:bulletEnabled val="1"/>
        </dgm:presLayoutVars>
      </dgm:prSet>
      <dgm:spPr/>
    </dgm:pt>
    <dgm:pt modelId="{F300C757-D461-4F84-BE80-1FFC2138E8F6}" type="pres">
      <dgm:prSet presAssocID="{47CF366D-8B73-48BC-82AF-75921ED61BA8}" presName="space" presStyleCnt="0"/>
      <dgm:spPr/>
    </dgm:pt>
    <dgm:pt modelId="{64C59ED0-D558-4D0F-893B-BD908360F85E}" type="pres">
      <dgm:prSet presAssocID="{47786ACE-E930-476D-BB32-55A3E961CAA7}" presName="composite" presStyleCnt="0"/>
      <dgm:spPr/>
    </dgm:pt>
    <dgm:pt modelId="{97DDBB85-1252-4A13-9497-2DC16AF44EC8}" type="pres">
      <dgm:prSet presAssocID="{47786ACE-E930-476D-BB32-55A3E961CAA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91054E8-EA2B-4137-A920-BCB854FB93A8}" type="pres">
      <dgm:prSet presAssocID="{47786ACE-E930-476D-BB32-55A3E961CAA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9C9E004-6AE7-4EEE-B8FB-C2AA51CF92F4}" srcId="{BFC1499A-0C5A-4E82-9206-E9E483AE0C66}" destId="{FE68DBFF-C7E7-423F-BB5E-31704A1F80D4}" srcOrd="0" destOrd="0" parTransId="{3686AB39-5676-47DD-8BA3-75523635CBA2}" sibTransId="{12339E42-72C3-4233-85F7-2819DA7DC5AE}"/>
    <dgm:cxn modelId="{E680D117-EFC3-455C-84AB-BB702A574F58}" type="presOf" srcId="{47786ACE-E930-476D-BB32-55A3E961CAA7}" destId="{97DDBB85-1252-4A13-9497-2DC16AF44EC8}" srcOrd="0" destOrd="0" presId="urn:microsoft.com/office/officeart/2005/8/layout/hList1"/>
    <dgm:cxn modelId="{A4693C21-B19C-4A10-AA89-0303DB080D60}" type="presOf" srcId="{BFC1499A-0C5A-4E82-9206-E9E483AE0C66}" destId="{418F953C-321F-4FD3-80CF-091301759385}" srcOrd="0" destOrd="0" presId="urn:microsoft.com/office/officeart/2005/8/layout/hList1"/>
    <dgm:cxn modelId="{91703D2B-BE1A-4C27-8A1F-18429861C752}" type="presOf" srcId="{29894B51-418C-49B1-AA8A-438B0588C5CB}" destId="{B39ABE9B-66D7-4B0F-A1F0-7C25684646FF}" srcOrd="0" destOrd="2" presId="urn:microsoft.com/office/officeart/2005/8/layout/hList1"/>
    <dgm:cxn modelId="{8B91D440-40C6-443C-83B7-34ACFEED0B52}" srcId="{DAFFF1B6-7E9D-416B-A4E7-085D00F7F7B1}" destId="{47786ACE-E930-476D-BB32-55A3E961CAA7}" srcOrd="1" destOrd="0" parTransId="{623D0BA9-B13D-4062-B702-2BFBF48C8C0B}" sibTransId="{5EED3189-8871-4024-A405-FFC0C8DE7B0F}"/>
    <dgm:cxn modelId="{A4953458-D40B-41E1-BF23-5E4E5AF7B790}" srcId="{DAFFF1B6-7E9D-416B-A4E7-085D00F7F7B1}" destId="{BFC1499A-0C5A-4E82-9206-E9E483AE0C66}" srcOrd="0" destOrd="0" parTransId="{961D1F5E-391B-4A58-956F-070C2B39CF64}" sibTransId="{47CF366D-8B73-48BC-82AF-75921ED61BA8}"/>
    <dgm:cxn modelId="{FC387CAC-C453-4FE2-989E-4B999A019266}" type="presOf" srcId="{D750460E-9235-4A72-B757-6F4233C1D008}" destId="{391054E8-EA2B-4137-A920-BCB854FB93A8}" srcOrd="0" destOrd="0" presId="urn:microsoft.com/office/officeart/2005/8/layout/hList1"/>
    <dgm:cxn modelId="{EADC0FB1-1ED2-4FE7-BD54-047B7ECA7196}" type="presOf" srcId="{BA5901C5-92A1-4BF2-82FC-1AFF2EF75A79}" destId="{391054E8-EA2B-4137-A920-BCB854FB93A8}" srcOrd="0" destOrd="1" presId="urn:microsoft.com/office/officeart/2005/8/layout/hList1"/>
    <dgm:cxn modelId="{D3908DB9-1DD0-4C02-AC2E-1F6FB94BFC2B}" type="presOf" srcId="{DAFFF1B6-7E9D-416B-A4E7-085D00F7F7B1}" destId="{8223BF80-9A6C-489C-B6B8-8AF3F9019CED}" srcOrd="0" destOrd="0" presId="urn:microsoft.com/office/officeart/2005/8/layout/hList1"/>
    <dgm:cxn modelId="{3676C9BB-6741-409D-BEDD-C248DA5CB271}" srcId="{47786ACE-E930-476D-BB32-55A3E961CAA7}" destId="{D750460E-9235-4A72-B757-6F4233C1D008}" srcOrd="0" destOrd="0" parTransId="{DC374A78-ACEC-4D40-9B15-565079333CDF}" sibTransId="{D91213A2-7B49-4490-8475-CAF17270742B}"/>
    <dgm:cxn modelId="{C2FCB9D3-C34B-4677-BAB8-D5640715BCD0}" srcId="{BFC1499A-0C5A-4E82-9206-E9E483AE0C66}" destId="{29894B51-418C-49B1-AA8A-438B0588C5CB}" srcOrd="2" destOrd="0" parTransId="{8D03C791-3599-453D-BE40-F2047A8FA3CA}" sibTransId="{C82674F1-2F6D-4E7E-A412-F71C8D7AED1F}"/>
    <dgm:cxn modelId="{E1B66EE7-257B-4E7E-9184-57E407492208}" type="presOf" srcId="{1E950855-E375-4C1C-A5AB-C1AC35F35B83}" destId="{B39ABE9B-66D7-4B0F-A1F0-7C25684646FF}" srcOrd="0" destOrd="1" presId="urn:microsoft.com/office/officeart/2005/8/layout/hList1"/>
    <dgm:cxn modelId="{2DAB03E8-8E55-4322-8CF8-3F7C22456159}" srcId="{47786ACE-E930-476D-BB32-55A3E961CAA7}" destId="{BA5901C5-92A1-4BF2-82FC-1AFF2EF75A79}" srcOrd="1" destOrd="0" parTransId="{0D00CCE0-684C-499A-9596-A4E9C33D8349}" sibTransId="{D8D51DC6-0AC6-4730-BF82-408678B20BEC}"/>
    <dgm:cxn modelId="{BA1FC7EA-C28A-4667-B0FE-6100CACEE861}" srcId="{BFC1499A-0C5A-4E82-9206-E9E483AE0C66}" destId="{1E950855-E375-4C1C-A5AB-C1AC35F35B83}" srcOrd="1" destOrd="0" parTransId="{34976FB5-66E0-4A39-A786-E89117991A4A}" sibTransId="{FDFF0993-47F4-45BB-9F81-F60D0BA31F33}"/>
    <dgm:cxn modelId="{2F303BF3-545F-485E-9F99-FCBE09A2F480}" type="presOf" srcId="{FE68DBFF-C7E7-423F-BB5E-31704A1F80D4}" destId="{B39ABE9B-66D7-4B0F-A1F0-7C25684646FF}" srcOrd="0" destOrd="0" presId="urn:microsoft.com/office/officeart/2005/8/layout/hList1"/>
    <dgm:cxn modelId="{D89A6B38-F99F-4A07-9E65-00886F0668F2}" type="presParOf" srcId="{8223BF80-9A6C-489C-B6B8-8AF3F9019CED}" destId="{EE1605C6-6150-43D2-88B1-8267AD2DC051}" srcOrd="0" destOrd="0" presId="urn:microsoft.com/office/officeart/2005/8/layout/hList1"/>
    <dgm:cxn modelId="{FFA2AAE6-FD20-48DE-80A3-053AE663B936}" type="presParOf" srcId="{EE1605C6-6150-43D2-88B1-8267AD2DC051}" destId="{418F953C-321F-4FD3-80CF-091301759385}" srcOrd="0" destOrd="0" presId="urn:microsoft.com/office/officeart/2005/8/layout/hList1"/>
    <dgm:cxn modelId="{65FCBDE9-5A3E-4C04-9EAF-379323D54BCD}" type="presParOf" srcId="{EE1605C6-6150-43D2-88B1-8267AD2DC051}" destId="{B39ABE9B-66D7-4B0F-A1F0-7C25684646FF}" srcOrd="1" destOrd="0" presId="urn:microsoft.com/office/officeart/2005/8/layout/hList1"/>
    <dgm:cxn modelId="{1A4318A4-5850-4A88-A83A-3CBA31E9D59F}" type="presParOf" srcId="{8223BF80-9A6C-489C-B6B8-8AF3F9019CED}" destId="{F300C757-D461-4F84-BE80-1FFC2138E8F6}" srcOrd="1" destOrd="0" presId="urn:microsoft.com/office/officeart/2005/8/layout/hList1"/>
    <dgm:cxn modelId="{3946B8BC-3A37-4AA4-899D-2FDE8B16A7B8}" type="presParOf" srcId="{8223BF80-9A6C-489C-B6B8-8AF3F9019CED}" destId="{64C59ED0-D558-4D0F-893B-BD908360F85E}" srcOrd="2" destOrd="0" presId="urn:microsoft.com/office/officeart/2005/8/layout/hList1"/>
    <dgm:cxn modelId="{828658E1-1A46-49B8-9FD2-D709F9340C64}" type="presParOf" srcId="{64C59ED0-D558-4D0F-893B-BD908360F85E}" destId="{97DDBB85-1252-4A13-9497-2DC16AF44EC8}" srcOrd="0" destOrd="0" presId="urn:microsoft.com/office/officeart/2005/8/layout/hList1"/>
    <dgm:cxn modelId="{C90DE0B1-B535-49A6-AEDC-A03A1400560C}" type="presParOf" srcId="{64C59ED0-D558-4D0F-893B-BD908360F85E}" destId="{391054E8-EA2B-4137-A920-BCB854FB93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BA0719-3D74-4224-8B34-98F1136CAF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6A318-8992-4B73-A7BF-15025DB7E2E3}">
      <dgm:prSet phldrT="[Text]"/>
      <dgm:spPr/>
      <dgm:t>
        <a:bodyPr/>
        <a:lstStyle/>
        <a:p>
          <a:r>
            <a:rPr lang="en-US" dirty="0"/>
            <a:t>515 patients </a:t>
          </a:r>
        </a:p>
      </dgm:t>
    </dgm:pt>
    <dgm:pt modelId="{AC074702-981B-4E2D-8CF6-CAE88B60C035}" type="parTrans" cxnId="{5D248C59-DBDB-48C9-B430-5D91ADBB3DD5}">
      <dgm:prSet/>
      <dgm:spPr/>
      <dgm:t>
        <a:bodyPr/>
        <a:lstStyle/>
        <a:p>
          <a:endParaRPr lang="en-US"/>
        </a:p>
      </dgm:t>
    </dgm:pt>
    <dgm:pt modelId="{4BC47410-011F-4E24-9F11-7CD44068A7B0}" type="sibTrans" cxnId="{5D248C59-DBDB-48C9-B430-5D91ADBB3DD5}">
      <dgm:prSet/>
      <dgm:spPr/>
      <dgm:t>
        <a:bodyPr/>
        <a:lstStyle/>
        <a:p>
          <a:endParaRPr lang="en-US"/>
        </a:p>
      </dgm:t>
    </dgm:pt>
    <dgm:pt modelId="{3066F0CC-92EB-4ECC-929B-09191D53D61E}">
      <dgm:prSet/>
      <dgm:spPr/>
      <dgm:t>
        <a:bodyPr/>
        <a:lstStyle/>
        <a:p>
          <a:r>
            <a:rPr lang="en-US" dirty="0"/>
            <a:t>60% male</a:t>
          </a:r>
        </a:p>
      </dgm:t>
    </dgm:pt>
    <dgm:pt modelId="{EF053812-13F6-4745-A2EA-AEBF64941687}" type="parTrans" cxnId="{BEDA5420-C43B-4577-A6F0-A02E58E1CF2A}">
      <dgm:prSet/>
      <dgm:spPr/>
      <dgm:t>
        <a:bodyPr/>
        <a:lstStyle/>
        <a:p>
          <a:endParaRPr lang="en-US"/>
        </a:p>
      </dgm:t>
    </dgm:pt>
    <dgm:pt modelId="{DB7D27B0-2858-4176-9733-C6309C8B3781}" type="sibTrans" cxnId="{BEDA5420-C43B-4577-A6F0-A02E58E1CF2A}">
      <dgm:prSet/>
      <dgm:spPr/>
      <dgm:t>
        <a:bodyPr/>
        <a:lstStyle/>
        <a:p>
          <a:endParaRPr lang="en-US"/>
        </a:p>
      </dgm:t>
    </dgm:pt>
    <dgm:pt modelId="{864C022E-481F-4A50-B412-A1C8195545E5}">
      <dgm:prSet/>
      <dgm:spPr/>
      <dgm:t>
        <a:bodyPr/>
        <a:lstStyle/>
        <a:p>
          <a:r>
            <a:rPr lang="en-US" dirty="0"/>
            <a:t>Mean age = 39</a:t>
          </a:r>
        </a:p>
      </dgm:t>
    </dgm:pt>
    <dgm:pt modelId="{044870A0-B263-4704-BA7B-86BA916D1527}" type="parTrans" cxnId="{F23602E1-8358-4A98-8093-C5B3D8576914}">
      <dgm:prSet/>
      <dgm:spPr/>
      <dgm:t>
        <a:bodyPr/>
        <a:lstStyle/>
        <a:p>
          <a:endParaRPr lang="en-US"/>
        </a:p>
      </dgm:t>
    </dgm:pt>
    <dgm:pt modelId="{434F58B8-BEC1-4B23-A7F6-2FCDAC26B8DB}" type="sibTrans" cxnId="{F23602E1-8358-4A98-8093-C5B3D8576914}">
      <dgm:prSet/>
      <dgm:spPr/>
      <dgm:t>
        <a:bodyPr/>
        <a:lstStyle/>
        <a:p>
          <a:endParaRPr lang="en-US"/>
        </a:p>
      </dgm:t>
    </dgm:pt>
    <dgm:pt modelId="{9A7FEA8F-4D95-4612-A195-263A481BA94E}">
      <dgm:prSet/>
      <dgm:spPr/>
      <dgm:t>
        <a:bodyPr/>
        <a:lstStyle/>
        <a:p>
          <a:r>
            <a:rPr lang="en-US" dirty="0"/>
            <a:t>30% Black, 49% White</a:t>
          </a:r>
        </a:p>
      </dgm:t>
    </dgm:pt>
    <dgm:pt modelId="{5F7A1AC0-FAD1-48E3-B84F-20ED1B7CD17C}" type="parTrans" cxnId="{6D6E39E2-BED0-4080-BF3F-E76044291EC5}">
      <dgm:prSet/>
      <dgm:spPr/>
      <dgm:t>
        <a:bodyPr/>
        <a:lstStyle/>
        <a:p>
          <a:endParaRPr lang="en-US"/>
        </a:p>
      </dgm:t>
    </dgm:pt>
    <dgm:pt modelId="{F040E074-A0EB-4DF5-A6CF-9D8D47E231BE}" type="sibTrans" cxnId="{6D6E39E2-BED0-4080-BF3F-E76044291EC5}">
      <dgm:prSet/>
      <dgm:spPr/>
      <dgm:t>
        <a:bodyPr/>
        <a:lstStyle/>
        <a:p>
          <a:endParaRPr lang="en-US"/>
        </a:p>
      </dgm:t>
    </dgm:pt>
    <dgm:pt modelId="{192B20DA-2F1E-4788-9F7E-D9E8E7197AAE}">
      <dgm:prSet/>
      <dgm:spPr/>
      <dgm:t>
        <a:bodyPr/>
        <a:lstStyle/>
        <a:p>
          <a:r>
            <a:rPr lang="en-US" dirty="0"/>
            <a:t>9% Hispanic/Latino</a:t>
          </a:r>
        </a:p>
      </dgm:t>
    </dgm:pt>
    <dgm:pt modelId="{D418649F-9301-4B40-A083-0CDB0E1F7AC3}" type="parTrans" cxnId="{87A52013-7602-425D-BC32-993789287666}">
      <dgm:prSet/>
      <dgm:spPr/>
      <dgm:t>
        <a:bodyPr/>
        <a:lstStyle/>
        <a:p>
          <a:endParaRPr lang="en-US"/>
        </a:p>
      </dgm:t>
    </dgm:pt>
    <dgm:pt modelId="{FD1B09A5-5021-4870-B46C-E31345F2EF8D}" type="sibTrans" cxnId="{87A52013-7602-425D-BC32-993789287666}">
      <dgm:prSet/>
      <dgm:spPr/>
      <dgm:t>
        <a:bodyPr/>
        <a:lstStyle/>
        <a:p>
          <a:endParaRPr lang="en-US"/>
        </a:p>
      </dgm:t>
    </dgm:pt>
    <dgm:pt modelId="{C5CF883A-FF9D-4E7E-8BBF-C98727C2A7EF}">
      <dgm:prSet/>
      <dgm:spPr/>
      <dgm:t>
        <a:bodyPr/>
        <a:lstStyle/>
        <a:p>
          <a:r>
            <a:rPr lang="en-US" dirty="0"/>
            <a:t>41% Uninsured, 47% Medicaid</a:t>
          </a:r>
        </a:p>
      </dgm:t>
    </dgm:pt>
    <dgm:pt modelId="{58AE6C0A-1979-4FA9-A227-48B386EC17E3}" type="parTrans" cxnId="{5754F6A0-CF73-4A08-A6B4-B221D7A2836D}">
      <dgm:prSet/>
      <dgm:spPr/>
      <dgm:t>
        <a:bodyPr/>
        <a:lstStyle/>
        <a:p>
          <a:endParaRPr lang="en-US"/>
        </a:p>
      </dgm:t>
    </dgm:pt>
    <dgm:pt modelId="{0B908A0F-B14B-4672-B412-41CE5EF0582A}" type="sibTrans" cxnId="{5754F6A0-CF73-4A08-A6B4-B221D7A2836D}">
      <dgm:prSet/>
      <dgm:spPr/>
      <dgm:t>
        <a:bodyPr/>
        <a:lstStyle/>
        <a:p>
          <a:endParaRPr lang="en-US"/>
        </a:p>
      </dgm:t>
    </dgm:pt>
    <dgm:pt modelId="{3AC869C0-81FA-4E0D-98BB-FB9CF6578F0A}">
      <dgm:prSet/>
      <dgm:spPr/>
      <dgm:t>
        <a:bodyPr/>
        <a:lstStyle/>
        <a:p>
          <a:r>
            <a:rPr lang="en-US" dirty="0"/>
            <a:t>24% unhoused or unstably housed</a:t>
          </a:r>
        </a:p>
      </dgm:t>
    </dgm:pt>
    <dgm:pt modelId="{173D67DB-9F00-4D43-9F41-8442B44F3EA9}" type="parTrans" cxnId="{A7D5D0EA-D142-449E-8092-23FF34DA4F4E}">
      <dgm:prSet/>
      <dgm:spPr/>
      <dgm:t>
        <a:bodyPr/>
        <a:lstStyle/>
        <a:p>
          <a:endParaRPr lang="en-US"/>
        </a:p>
      </dgm:t>
    </dgm:pt>
    <dgm:pt modelId="{DC681C00-033B-4E5D-B769-213D3A880ABB}" type="sibTrans" cxnId="{A7D5D0EA-D142-449E-8092-23FF34DA4F4E}">
      <dgm:prSet/>
      <dgm:spPr/>
      <dgm:t>
        <a:bodyPr/>
        <a:lstStyle/>
        <a:p>
          <a:endParaRPr lang="en-US"/>
        </a:p>
      </dgm:t>
    </dgm:pt>
    <dgm:pt modelId="{D76E4119-C688-4553-B6EA-5C9EDCF6228E}" type="pres">
      <dgm:prSet presAssocID="{1ABA0719-3D74-4224-8B34-98F1136CAF54}" presName="vert0" presStyleCnt="0">
        <dgm:presLayoutVars>
          <dgm:dir/>
          <dgm:animOne val="branch"/>
          <dgm:animLvl val="lvl"/>
        </dgm:presLayoutVars>
      </dgm:prSet>
      <dgm:spPr/>
    </dgm:pt>
    <dgm:pt modelId="{E9FE15ED-4B2E-4F16-BD72-568ABF7EDA15}" type="pres">
      <dgm:prSet presAssocID="{FEC6A318-8992-4B73-A7BF-15025DB7E2E3}" presName="thickLine" presStyleLbl="alignNode1" presStyleIdx="0" presStyleCnt="1"/>
      <dgm:spPr/>
    </dgm:pt>
    <dgm:pt modelId="{AE7170F8-6FE0-4011-B20F-73E5C87904DF}" type="pres">
      <dgm:prSet presAssocID="{FEC6A318-8992-4B73-A7BF-15025DB7E2E3}" presName="horz1" presStyleCnt="0"/>
      <dgm:spPr/>
    </dgm:pt>
    <dgm:pt modelId="{1C492F25-9307-4D18-841C-3E52E3FC174F}" type="pres">
      <dgm:prSet presAssocID="{FEC6A318-8992-4B73-A7BF-15025DB7E2E3}" presName="tx1" presStyleLbl="revTx" presStyleIdx="0" presStyleCnt="7"/>
      <dgm:spPr/>
    </dgm:pt>
    <dgm:pt modelId="{EC56779F-D5C0-48FA-B555-04AD241635A6}" type="pres">
      <dgm:prSet presAssocID="{FEC6A318-8992-4B73-A7BF-15025DB7E2E3}" presName="vert1" presStyleCnt="0"/>
      <dgm:spPr/>
    </dgm:pt>
    <dgm:pt modelId="{69FF973F-AEE0-4721-A655-E8BD5B430F13}" type="pres">
      <dgm:prSet presAssocID="{3066F0CC-92EB-4ECC-929B-09191D53D61E}" presName="vertSpace2a" presStyleCnt="0"/>
      <dgm:spPr/>
    </dgm:pt>
    <dgm:pt modelId="{0DEA7846-4358-4DF3-9326-4B404A512130}" type="pres">
      <dgm:prSet presAssocID="{3066F0CC-92EB-4ECC-929B-09191D53D61E}" presName="horz2" presStyleCnt="0"/>
      <dgm:spPr/>
    </dgm:pt>
    <dgm:pt modelId="{DD5B13B3-C36B-4E8C-8FD1-630D74AA0687}" type="pres">
      <dgm:prSet presAssocID="{3066F0CC-92EB-4ECC-929B-09191D53D61E}" presName="horzSpace2" presStyleCnt="0"/>
      <dgm:spPr/>
    </dgm:pt>
    <dgm:pt modelId="{91A02A48-BF61-46D2-85FE-D43F872EB299}" type="pres">
      <dgm:prSet presAssocID="{3066F0CC-92EB-4ECC-929B-09191D53D61E}" presName="tx2" presStyleLbl="revTx" presStyleIdx="1" presStyleCnt="7"/>
      <dgm:spPr/>
    </dgm:pt>
    <dgm:pt modelId="{2858FCA3-B519-4AC7-834D-7963FF310DF1}" type="pres">
      <dgm:prSet presAssocID="{3066F0CC-92EB-4ECC-929B-09191D53D61E}" presName="vert2" presStyleCnt="0"/>
      <dgm:spPr/>
    </dgm:pt>
    <dgm:pt modelId="{B2AF095F-7E23-4E1E-A3C4-A0E9C80B28EF}" type="pres">
      <dgm:prSet presAssocID="{3066F0CC-92EB-4ECC-929B-09191D53D61E}" presName="thinLine2b" presStyleLbl="callout" presStyleIdx="0" presStyleCnt="6"/>
      <dgm:spPr/>
    </dgm:pt>
    <dgm:pt modelId="{7F78B9B9-EE80-4DF0-883E-4B64FAA29DD7}" type="pres">
      <dgm:prSet presAssocID="{3066F0CC-92EB-4ECC-929B-09191D53D61E}" presName="vertSpace2b" presStyleCnt="0"/>
      <dgm:spPr/>
    </dgm:pt>
    <dgm:pt modelId="{1A150438-E970-4BEC-8568-9BE11B975AB0}" type="pres">
      <dgm:prSet presAssocID="{864C022E-481F-4A50-B412-A1C8195545E5}" presName="horz2" presStyleCnt="0"/>
      <dgm:spPr/>
    </dgm:pt>
    <dgm:pt modelId="{32BCEDFD-7B68-4FDD-90E5-602ADB43CAC2}" type="pres">
      <dgm:prSet presAssocID="{864C022E-481F-4A50-B412-A1C8195545E5}" presName="horzSpace2" presStyleCnt="0"/>
      <dgm:spPr/>
    </dgm:pt>
    <dgm:pt modelId="{D7361533-3FB4-4DA6-80FD-2BF80B216294}" type="pres">
      <dgm:prSet presAssocID="{864C022E-481F-4A50-B412-A1C8195545E5}" presName="tx2" presStyleLbl="revTx" presStyleIdx="2" presStyleCnt="7"/>
      <dgm:spPr/>
    </dgm:pt>
    <dgm:pt modelId="{0655C2C3-4666-4609-A692-C88FCE9F88E2}" type="pres">
      <dgm:prSet presAssocID="{864C022E-481F-4A50-B412-A1C8195545E5}" presName="vert2" presStyleCnt="0"/>
      <dgm:spPr/>
    </dgm:pt>
    <dgm:pt modelId="{9BED22E7-390F-4477-B6F6-E1802E65933A}" type="pres">
      <dgm:prSet presAssocID="{864C022E-481F-4A50-B412-A1C8195545E5}" presName="thinLine2b" presStyleLbl="callout" presStyleIdx="1" presStyleCnt="6"/>
      <dgm:spPr/>
    </dgm:pt>
    <dgm:pt modelId="{FAA063ED-F8BF-4FD1-A9C4-AA3C678E10A7}" type="pres">
      <dgm:prSet presAssocID="{864C022E-481F-4A50-B412-A1C8195545E5}" presName="vertSpace2b" presStyleCnt="0"/>
      <dgm:spPr/>
    </dgm:pt>
    <dgm:pt modelId="{D7DB0E3C-BE14-4232-8510-22B317727026}" type="pres">
      <dgm:prSet presAssocID="{9A7FEA8F-4D95-4612-A195-263A481BA94E}" presName="horz2" presStyleCnt="0"/>
      <dgm:spPr/>
    </dgm:pt>
    <dgm:pt modelId="{BB0E06F5-202B-497D-9ED0-076AFA308924}" type="pres">
      <dgm:prSet presAssocID="{9A7FEA8F-4D95-4612-A195-263A481BA94E}" presName="horzSpace2" presStyleCnt="0"/>
      <dgm:spPr/>
    </dgm:pt>
    <dgm:pt modelId="{9C048C95-713A-4719-81F5-C99B2380C524}" type="pres">
      <dgm:prSet presAssocID="{9A7FEA8F-4D95-4612-A195-263A481BA94E}" presName="tx2" presStyleLbl="revTx" presStyleIdx="3" presStyleCnt="7"/>
      <dgm:spPr/>
    </dgm:pt>
    <dgm:pt modelId="{7A1E0974-1CF3-4DFD-AD67-63C03155341F}" type="pres">
      <dgm:prSet presAssocID="{9A7FEA8F-4D95-4612-A195-263A481BA94E}" presName="vert2" presStyleCnt="0"/>
      <dgm:spPr/>
    </dgm:pt>
    <dgm:pt modelId="{92C1462C-744A-42DD-979F-B7DC08A36023}" type="pres">
      <dgm:prSet presAssocID="{9A7FEA8F-4D95-4612-A195-263A481BA94E}" presName="thinLine2b" presStyleLbl="callout" presStyleIdx="2" presStyleCnt="6"/>
      <dgm:spPr/>
    </dgm:pt>
    <dgm:pt modelId="{4AC8F60D-9BD4-45BB-9FF2-34E542F63552}" type="pres">
      <dgm:prSet presAssocID="{9A7FEA8F-4D95-4612-A195-263A481BA94E}" presName="vertSpace2b" presStyleCnt="0"/>
      <dgm:spPr/>
    </dgm:pt>
    <dgm:pt modelId="{598B4626-672D-42DA-8455-5AD73A3E62AE}" type="pres">
      <dgm:prSet presAssocID="{192B20DA-2F1E-4788-9F7E-D9E8E7197AAE}" presName="horz2" presStyleCnt="0"/>
      <dgm:spPr/>
    </dgm:pt>
    <dgm:pt modelId="{EAE885E5-7942-447A-91AB-56F2D6F69C4E}" type="pres">
      <dgm:prSet presAssocID="{192B20DA-2F1E-4788-9F7E-D9E8E7197AAE}" presName="horzSpace2" presStyleCnt="0"/>
      <dgm:spPr/>
    </dgm:pt>
    <dgm:pt modelId="{7EDF0883-FF65-4365-A325-D5EF9A05A5F5}" type="pres">
      <dgm:prSet presAssocID="{192B20DA-2F1E-4788-9F7E-D9E8E7197AAE}" presName="tx2" presStyleLbl="revTx" presStyleIdx="4" presStyleCnt="7"/>
      <dgm:spPr/>
    </dgm:pt>
    <dgm:pt modelId="{0871F132-8C31-4840-BEB1-A588FFBB68D9}" type="pres">
      <dgm:prSet presAssocID="{192B20DA-2F1E-4788-9F7E-D9E8E7197AAE}" presName="vert2" presStyleCnt="0"/>
      <dgm:spPr/>
    </dgm:pt>
    <dgm:pt modelId="{AA48B6E4-3307-44F5-B59C-DF84445550A2}" type="pres">
      <dgm:prSet presAssocID="{192B20DA-2F1E-4788-9F7E-D9E8E7197AAE}" presName="thinLine2b" presStyleLbl="callout" presStyleIdx="3" presStyleCnt="6"/>
      <dgm:spPr/>
    </dgm:pt>
    <dgm:pt modelId="{6DB97C3C-0BB0-473B-9BF9-9774C82A648E}" type="pres">
      <dgm:prSet presAssocID="{192B20DA-2F1E-4788-9F7E-D9E8E7197AAE}" presName="vertSpace2b" presStyleCnt="0"/>
      <dgm:spPr/>
    </dgm:pt>
    <dgm:pt modelId="{04BD36D3-5A0F-4426-A480-8E2776AB5E7F}" type="pres">
      <dgm:prSet presAssocID="{C5CF883A-FF9D-4E7E-8BBF-C98727C2A7EF}" presName="horz2" presStyleCnt="0"/>
      <dgm:spPr/>
    </dgm:pt>
    <dgm:pt modelId="{B05F0957-C0FD-4162-994C-F7BFB1AFA3F6}" type="pres">
      <dgm:prSet presAssocID="{C5CF883A-FF9D-4E7E-8BBF-C98727C2A7EF}" presName="horzSpace2" presStyleCnt="0"/>
      <dgm:spPr/>
    </dgm:pt>
    <dgm:pt modelId="{4685AB9A-94B6-4826-83B0-DF297894B946}" type="pres">
      <dgm:prSet presAssocID="{C5CF883A-FF9D-4E7E-8BBF-C98727C2A7EF}" presName="tx2" presStyleLbl="revTx" presStyleIdx="5" presStyleCnt="7"/>
      <dgm:spPr/>
    </dgm:pt>
    <dgm:pt modelId="{96888BD3-5A17-4D6D-B956-E239EE4DA60B}" type="pres">
      <dgm:prSet presAssocID="{C5CF883A-FF9D-4E7E-8BBF-C98727C2A7EF}" presName="vert2" presStyleCnt="0"/>
      <dgm:spPr/>
    </dgm:pt>
    <dgm:pt modelId="{900137BC-7766-4355-AD6F-ED107BBF4C5D}" type="pres">
      <dgm:prSet presAssocID="{C5CF883A-FF9D-4E7E-8BBF-C98727C2A7EF}" presName="thinLine2b" presStyleLbl="callout" presStyleIdx="4" presStyleCnt="6"/>
      <dgm:spPr/>
    </dgm:pt>
    <dgm:pt modelId="{D9AB397E-AE72-4718-837B-D170D9ECA0B9}" type="pres">
      <dgm:prSet presAssocID="{C5CF883A-FF9D-4E7E-8BBF-C98727C2A7EF}" presName="vertSpace2b" presStyleCnt="0"/>
      <dgm:spPr/>
    </dgm:pt>
    <dgm:pt modelId="{D55060EF-2C9E-4BA8-B703-4510D564183E}" type="pres">
      <dgm:prSet presAssocID="{3AC869C0-81FA-4E0D-98BB-FB9CF6578F0A}" presName="horz2" presStyleCnt="0"/>
      <dgm:spPr/>
    </dgm:pt>
    <dgm:pt modelId="{CC707956-C50A-4EEC-8060-1FDC3A12F3D7}" type="pres">
      <dgm:prSet presAssocID="{3AC869C0-81FA-4E0D-98BB-FB9CF6578F0A}" presName="horzSpace2" presStyleCnt="0"/>
      <dgm:spPr/>
    </dgm:pt>
    <dgm:pt modelId="{0FB5F62B-D7B0-4431-885A-F900B6E2D6AC}" type="pres">
      <dgm:prSet presAssocID="{3AC869C0-81FA-4E0D-98BB-FB9CF6578F0A}" presName="tx2" presStyleLbl="revTx" presStyleIdx="6" presStyleCnt="7"/>
      <dgm:spPr/>
    </dgm:pt>
    <dgm:pt modelId="{D8C70335-3BFF-4789-B277-FCAFC0FBD5A0}" type="pres">
      <dgm:prSet presAssocID="{3AC869C0-81FA-4E0D-98BB-FB9CF6578F0A}" presName="vert2" presStyleCnt="0"/>
      <dgm:spPr/>
    </dgm:pt>
    <dgm:pt modelId="{97A9C99C-AC75-4E83-BAF1-9A89D7649750}" type="pres">
      <dgm:prSet presAssocID="{3AC869C0-81FA-4E0D-98BB-FB9CF6578F0A}" presName="thinLine2b" presStyleLbl="callout" presStyleIdx="5" presStyleCnt="6"/>
      <dgm:spPr/>
    </dgm:pt>
    <dgm:pt modelId="{9F3B709E-2B94-4490-BBA2-7B2FCF65C4D3}" type="pres">
      <dgm:prSet presAssocID="{3AC869C0-81FA-4E0D-98BB-FB9CF6578F0A}" presName="vertSpace2b" presStyleCnt="0"/>
      <dgm:spPr/>
    </dgm:pt>
  </dgm:ptLst>
  <dgm:cxnLst>
    <dgm:cxn modelId="{07AE310C-A982-4C86-AB7A-806A23BBB1E5}" type="presOf" srcId="{FEC6A318-8992-4B73-A7BF-15025DB7E2E3}" destId="{1C492F25-9307-4D18-841C-3E52E3FC174F}" srcOrd="0" destOrd="0" presId="urn:microsoft.com/office/officeart/2008/layout/LinedList"/>
    <dgm:cxn modelId="{87A52013-7602-425D-BC32-993789287666}" srcId="{FEC6A318-8992-4B73-A7BF-15025DB7E2E3}" destId="{192B20DA-2F1E-4788-9F7E-D9E8E7197AAE}" srcOrd="3" destOrd="0" parTransId="{D418649F-9301-4B40-A083-0CDB0E1F7AC3}" sibTransId="{FD1B09A5-5021-4870-B46C-E31345F2EF8D}"/>
    <dgm:cxn modelId="{DCE27318-D066-4D97-9D73-E63BE7A0E348}" type="presOf" srcId="{864C022E-481F-4A50-B412-A1C8195545E5}" destId="{D7361533-3FB4-4DA6-80FD-2BF80B216294}" srcOrd="0" destOrd="0" presId="urn:microsoft.com/office/officeart/2008/layout/LinedList"/>
    <dgm:cxn modelId="{BEDA5420-C43B-4577-A6F0-A02E58E1CF2A}" srcId="{FEC6A318-8992-4B73-A7BF-15025DB7E2E3}" destId="{3066F0CC-92EB-4ECC-929B-09191D53D61E}" srcOrd="0" destOrd="0" parTransId="{EF053812-13F6-4745-A2EA-AEBF64941687}" sibTransId="{DB7D27B0-2858-4176-9733-C6309C8B3781}"/>
    <dgm:cxn modelId="{481B3B33-9F5B-4085-B16A-13810EA9D98F}" type="presOf" srcId="{1ABA0719-3D74-4224-8B34-98F1136CAF54}" destId="{D76E4119-C688-4553-B6EA-5C9EDCF6228E}" srcOrd="0" destOrd="0" presId="urn:microsoft.com/office/officeart/2008/layout/LinedList"/>
    <dgm:cxn modelId="{AACFA24A-1B73-4AC9-80F6-764B5B4F97FA}" type="presOf" srcId="{C5CF883A-FF9D-4E7E-8BBF-C98727C2A7EF}" destId="{4685AB9A-94B6-4826-83B0-DF297894B946}" srcOrd="0" destOrd="0" presId="urn:microsoft.com/office/officeart/2008/layout/LinedList"/>
    <dgm:cxn modelId="{19815F77-D332-4BCA-ABB1-18DD39AA7733}" type="presOf" srcId="{192B20DA-2F1E-4788-9F7E-D9E8E7197AAE}" destId="{7EDF0883-FF65-4365-A325-D5EF9A05A5F5}" srcOrd="0" destOrd="0" presId="urn:microsoft.com/office/officeart/2008/layout/LinedList"/>
    <dgm:cxn modelId="{5D248C59-DBDB-48C9-B430-5D91ADBB3DD5}" srcId="{1ABA0719-3D74-4224-8B34-98F1136CAF54}" destId="{FEC6A318-8992-4B73-A7BF-15025DB7E2E3}" srcOrd="0" destOrd="0" parTransId="{AC074702-981B-4E2D-8CF6-CAE88B60C035}" sibTransId="{4BC47410-011F-4E24-9F11-7CD44068A7B0}"/>
    <dgm:cxn modelId="{3E1B235A-A46D-41D9-9F55-BF25708C7304}" type="presOf" srcId="{3066F0CC-92EB-4ECC-929B-09191D53D61E}" destId="{91A02A48-BF61-46D2-85FE-D43F872EB299}" srcOrd="0" destOrd="0" presId="urn:microsoft.com/office/officeart/2008/layout/LinedList"/>
    <dgm:cxn modelId="{5754F6A0-CF73-4A08-A6B4-B221D7A2836D}" srcId="{FEC6A318-8992-4B73-A7BF-15025DB7E2E3}" destId="{C5CF883A-FF9D-4E7E-8BBF-C98727C2A7EF}" srcOrd="4" destOrd="0" parTransId="{58AE6C0A-1979-4FA9-A227-48B386EC17E3}" sibTransId="{0B908A0F-B14B-4672-B412-41CE5EF0582A}"/>
    <dgm:cxn modelId="{718488A5-700C-438E-A2B2-0A5D57C68B37}" type="presOf" srcId="{9A7FEA8F-4D95-4612-A195-263A481BA94E}" destId="{9C048C95-713A-4719-81F5-C99B2380C524}" srcOrd="0" destOrd="0" presId="urn:microsoft.com/office/officeart/2008/layout/LinedList"/>
    <dgm:cxn modelId="{56AB06D0-25EE-4476-9134-D35B688102AF}" type="presOf" srcId="{3AC869C0-81FA-4E0D-98BB-FB9CF6578F0A}" destId="{0FB5F62B-D7B0-4431-885A-F900B6E2D6AC}" srcOrd="0" destOrd="0" presId="urn:microsoft.com/office/officeart/2008/layout/LinedList"/>
    <dgm:cxn modelId="{F23602E1-8358-4A98-8093-C5B3D8576914}" srcId="{FEC6A318-8992-4B73-A7BF-15025DB7E2E3}" destId="{864C022E-481F-4A50-B412-A1C8195545E5}" srcOrd="1" destOrd="0" parTransId="{044870A0-B263-4704-BA7B-86BA916D1527}" sibTransId="{434F58B8-BEC1-4B23-A7F6-2FCDAC26B8DB}"/>
    <dgm:cxn modelId="{6D6E39E2-BED0-4080-BF3F-E76044291EC5}" srcId="{FEC6A318-8992-4B73-A7BF-15025DB7E2E3}" destId="{9A7FEA8F-4D95-4612-A195-263A481BA94E}" srcOrd="2" destOrd="0" parTransId="{5F7A1AC0-FAD1-48E3-B84F-20ED1B7CD17C}" sibTransId="{F040E074-A0EB-4DF5-A6CF-9D8D47E231BE}"/>
    <dgm:cxn modelId="{A7D5D0EA-D142-449E-8092-23FF34DA4F4E}" srcId="{FEC6A318-8992-4B73-A7BF-15025DB7E2E3}" destId="{3AC869C0-81FA-4E0D-98BB-FB9CF6578F0A}" srcOrd="5" destOrd="0" parTransId="{173D67DB-9F00-4D43-9F41-8442B44F3EA9}" sibTransId="{DC681C00-033B-4E5D-B769-213D3A880ABB}"/>
    <dgm:cxn modelId="{E651ED00-BBB4-4E58-A2ED-EAA71DD8F2B5}" type="presParOf" srcId="{D76E4119-C688-4553-B6EA-5C9EDCF6228E}" destId="{E9FE15ED-4B2E-4F16-BD72-568ABF7EDA15}" srcOrd="0" destOrd="0" presId="urn:microsoft.com/office/officeart/2008/layout/LinedList"/>
    <dgm:cxn modelId="{5B000142-81C3-46A9-BABA-F30217FDDCE6}" type="presParOf" srcId="{D76E4119-C688-4553-B6EA-5C9EDCF6228E}" destId="{AE7170F8-6FE0-4011-B20F-73E5C87904DF}" srcOrd="1" destOrd="0" presId="urn:microsoft.com/office/officeart/2008/layout/LinedList"/>
    <dgm:cxn modelId="{D7EDAB6B-A824-453B-98C3-5226485737F4}" type="presParOf" srcId="{AE7170F8-6FE0-4011-B20F-73E5C87904DF}" destId="{1C492F25-9307-4D18-841C-3E52E3FC174F}" srcOrd="0" destOrd="0" presId="urn:microsoft.com/office/officeart/2008/layout/LinedList"/>
    <dgm:cxn modelId="{175FD3F3-242D-4FBE-94CB-8251F26B2C2E}" type="presParOf" srcId="{AE7170F8-6FE0-4011-B20F-73E5C87904DF}" destId="{EC56779F-D5C0-48FA-B555-04AD241635A6}" srcOrd="1" destOrd="0" presId="urn:microsoft.com/office/officeart/2008/layout/LinedList"/>
    <dgm:cxn modelId="{7536AE8D-6925-48F9-B734-AA87DFCFDF9B}" type="presParOf" srcId="{EC56779F-D5C0-48FA-B555-04AD241635A6}" destId="{69FF973F-AEE0-4721-A655-E8BD5B430F13}" srcOrd="0" destOrd="0" presId="urn:microsoft.com/office/officeart/2008/layout/LinedList"/>
    <dgm:cxn modelId="{33FC63F3-30C3-43DE-BAD2-58264FEE2D6D}" type="presParOf" srcId="{EC56779F-D5C0-48FA-B555-04AD241635A6}" destId="{0DEA7846-4358-4DF3-9326-4B404A512130}" srcOrd="1" destOrd="0" presId="urn:microsoft.com/office/officeart/2008/layout/LinedList"/>
    <dgm:cxn modelId="{6845EECD-3151-425C-9F89-07DE2A9E1A97}" type="presParOf" srcId="{0DEA7846-4358-4DF3-9326-4B404A512130}" destId="{DD5B13B3-C36B-4E8C-8FD1-630D74AA0687}" srcOrd="0" destOrd="0" presId="urn:microsoft.com/office/officeart/2008/layout/LinedList"/>
    <dgm:cxn modelId="{7F5ADF78-AA46-4505-ACB6-92990C959103}" type="presParOf" srcId="{0DEA7846-4358-4DF3-9326-4B404A512130}" destId="{91A02A48-BF61-46D2-85FE-D43F872EB299}" srcOrd="1" destOrd="0" presId="urn:microsoft.com/office/officeart/2008/layout/LinedList"/>
    <dgm:cxn modelId="{92EEB6C1-FA9F-4330-B2DF-FF65A6BC37B7}" type="presParOf" srcId="{0DEA7846-4358-4DF3-9326-4B404A512130}" destId="{2858FCA3-B519-4AC7-834D-7963FF310DF1}" srcOrd="2" destOrd="0" presId="urn:microsoft.com/office/officeart/2008/layout/LinedList"/>
    <dgm:cxn modelId="{16126EE8-677D-4302-923C-45968BA5C52E}" type="presParOf" srcId="{EC56779F-D5C0-48FA-B555-04AD241635A6}" destId="{B2AF095F-7E23-4E1E-A3C4-A0E9C80B28EF}" srcOrd="2" destOrd="0" presId="urn:microsoft.com/office/officeart/2008/layout/LinedList"/>
    <dgm:cxn modelId="{17490BDA-7D1F-4494-B35B-59ECA442665E}" type="presParOf" srcId="{EC56779F-D5C0-48FA-B555-04AD241635A6}" destId="{7F78B9B9-EE80-4DF0-883E-4B64FAA29DD7}" srcOrd="3" destOrd="0" presId="urn:microsoft.com/office/officeart/2008/layout/LinedList"/>
    <dgm:cxn modelId="{1803A10D-02A8-410E-905B-680A5E049C6F}" type="presParOf" srcId="{EC56779F-D5C0-48FA-B555-04AD241635A6}" destId="{1A150438-E970-4BEC-8568-9BE11B975AB0}" srcOrd="4" destOrd="0" presId="urn:microsoft.com/office/officeart/2008/layout/LinedList"/>
    <dgm:cxn modelId="{00B184B9-676E-4403-BAB4-C0A414DCCD2F}" type="presParOf" srcId="{1A150438-E970-4BEC-8568-9BE11B975AB0}" destId="{32BCEDFD-7B68-4FDD-90E5-602ADB43CAC2}" srcOrd="0" destOrd="0" presId="urn:microsoft.com/office/officeart/2008/layout/LinedList"/>
    <dgm:cxn modelId="{0715675E-A822-4022-BC3F-9B98CADF7C65}" type="presParOf" srcId="{1A150438-E970-4BEC-8568-9BE11B975AB0}" destId="{D7361533-3FB4-4DA6-80FD-2BF80B216294}" srcOrd="1" destOrd="0" presId="urn:microsoft.com/office/officeart/2008/layout/LinedList"/>
    <dgm:cxn modelId="{AA98CAAD-83F0-4620-9BFA-EEE35AC696A5}" type="presParOf" srcId="{1A150438-E970-4BEC-8568-9BE11B975AB0}" destId="{0655C2C3-4666-4609-A692-C88FCE9F88E2}" srcOrd="2" destOrd="0" presId="urn:microsoft.com/office/officeart/2008/layout/LinedList"/>
    <dgm:cxn modelId="{6BF66E37-D258-4C79-BE76-A200285409EF}" type="presParOf" srcId="{EC56779F-D5C0-48FA-B555-04AD241635A6}" destId="{9BED22E7-390F-4477-B6F6-E1802E65933A}" srcOrd="5" destOrd="0" presId="urn:microsoft.com/office/officeart/2008/layout/LinedList"/>
    <dgm:cxn modelId="{680BDCF9-AE00-4E87-8CF0-BEA11FF3C4C0}" type="presParOf" srcId="{EC56779F-D5C0-48FA-B555-04AD241635A6}" destId="{FAA063ED-F8BF-4FD1-A9C4-AA3C678E10A7}" srcOrd="6" destOrd="0" presId="urn:microsoft.com/office/officeart/2008/layout/LinedList"/>
    <dgm:cxn modelId="{B532EC56-FB22-4885-96B3-81C02F3348E8}" type="presParOf" srcId="{EC56779F-D5C0-48FA-B555-04AD241635A6}" destId="{D7DB0E3C-BE14-4232-8510-22B317727026}" srcOrd="7" destOrd="0" presId="urn:microsoft.com/office/officeart/2008/layout/LinedList"/>
    <dgm:cxn modelId="{FE57B4E1-B909-4987-A854-74EA77151E8E}" type="presParOf" srcId="{D7DB0E3C-BE14-4232-8510-22B317727026}" destId="{BB0E06F5-202B-497D-9ED0-076AFA308924}" srcOrd="0" destOrd="0" presId="urn:microsoft.com/office/officeart/2008/layout/LinedList"/>
    <dgm:cxn modelId="{121E591C-3F19-4007-8F44-65FD1C95AFCA}" type="presParOf" srcId="{D7DB0E3C-BE14-4232-8510-22B317727026}" destId="{9C048C95-713A-4719-81F5-C99B2380C524}" srcOrd="1" destOrd="0" presId="urn:microsoft.com/office/officeart/2008/layout/LinedList"/>
    <dgm:cxn modelId="{85CB9720-8C6B-49BA-8733-58AA30344563}" type="presParOf" srcId="{D7DB0E3C-BE14-4232-8510-22B317727026}" destId="{7A1E0974-1CF3-4DFD-AD67-63C03155341F}" srcOrd="2" destOrd="0" presId="urn:microsoft.com/office/officeart/2008/layout/LinedList"/>
    <dgm:cxn modelId="{2457EBBC-7729-467D-BAE4-5316145139FD}" type="presParOf" srcId="{EC56779F-D5C0-48FA-B555-04AD241635A6}" destId="{92C1462C-744A-42DD-979F-B7DC08A36023}" srcOrd="8" destOrd="0" presId="urn:microsoft.com/office/officeart/2008/layout/LinedList"/>
    <dgm:cxn modelId="{11233825-AF61-43F8-B82F-3631B4BBBB92}" type="presParOf" srcId="{EC56779F-D5C0-48FA-B555-04AD241635A6}" destId="{4AC8F60D-9BD4-45BB-9FF2-34E542F63552}" srcOrd="9" destOrd="0" presId="urn:microsoft.com/office/officeart/2008/layout/LinedList"/>
    <dgm:cxn modelId="{A7ACD26D-81A0-42EE-8C60-43E816DA7D33}" type="presParOf" srcId="{EC56779F-D5C0-48FA-B555-04AD241635A6}" destId="{598B4626-672D-42DA-8455-5AD73A3E62AE}" srcOrd="10" destOrd="0" presId="urn:microsoft.com/office/officeart/2008/layout/LinedList"/>
    <dgm:cxn modelId="{DBEA7E53-C767-4092-A22F-BD42C8EDCD90}" type="presParOf" srcId="{598B4626-672D-42DA-8455-5AD73A3E62AE}" destId="{EAE885E5-7942-447A-91AB-56F2D6F69C4E}" srcOrd="0" destOrd="0" presId="urn:microsoft.com/office/officeart/2008/layout/LinedList"/>
    <dgm:cxn modelId="{05820B68-8511-4E0B-B58F-6DC162B2149E}" type="presParOf" srcId="{598B4626-672D-42DA-8455-5AD73A3E62AE}" destId="{7EDF0883-FF65-4365-A325-D5EF9A05A5F5}" srcOrd="1" destOrd="0" presId="urn:microsoft.com/office/officeart/2008/layout/LinedList"/>
    <dgm:cxn modelId="{3BC3E2F5-4F09-4A32-BFB3-18330E578138}" type="presParOf" srcId="{598B4626-672D-42DA-8455-5AD73A3E62AE}" destId="{0871F132-8C31-4840-BEB1-A588FFBB68D9}" srcOrd="2" destOrd="0" presId="urn:microsoft.com/office/officeart/2008/layout/LinedList"/>
    <dgm:cxn modelId="{60F764A3-0E42-4E16-8B31-449AC1A2AE0E}" type="presParOf" srcId="{EC56779F-D5C0-48FA-B555-04AD241635A6}" destId="{AA48B6E4-3307-44F5-B59C-DF84445550A2}" srcOrd="11" destOrd="0" presId="urn:microsoft.com/office/officeart/2008/layout/LinedList"/>
    <dgm:cxn modelId="{AEE74A32-A519-4529-BA17-A5F8A55D49C7}" type="presParOf" srcId="{EC56779F-D5C0-48FA-B555-04AD241635A6}" destId="{6DB97C3C-0BB0-473B-9BF9-9774C82A648E}" srcOrd="12" destOrd="0" presId="urn:microsoft.com/office/officeart/2008/layout/LinedList"/>
    <dgm:cxn modelId="{FFEB9BA8-C861-48F9-A9C2-32597D6F7AAA}" type="presParOf" srcId="{EC56779F-D5C0-48FA-B555-04AD241635A6}" destId="{04BD36D3-5A0F-4426-A480-8E2776AB5E7F}" srcOrd="13" destOrd="0" presId="urn:microsoft.com/office/officeart/2008/layout/LinedList"/>
    <dgm:cxn modelId="{A7FA7CB3-C8E8-4DB8-A06C-1318945040FE}" type="presParOf" srcId="{04BD36D3-5A0F-4426-A480-8E2776AB5E7F}" destId="{B05F0957-C0FD-4162-994C-F7BFB1AFA3F6}" srcOrd="0" destOrd="0" presId="urn:microsoft.com/office/officeart/2008/layout/LinedList"/>
    <dgm:cxn modelId="{A922B57D-E556-49CA-9F9C-B06DDAA2FFA7}" type="presParOf" srcId="{04BD36D3-5A0F-4426-A480-8E2776AB5E7F}" destId="{4685AB9A-94B6-4826-83B0-DF297894B946}" srcOrd="1" destOrd="0" presId="urn:microsoft.com/office/officeart/2008/layout/LinedList"/>
    <dgm:cxn modelId="{EB2DA9E4-7365-4158-B331-7A3D3F4CA2DB}" type="presParOf" srcId="{04BD36D3-5A0F-4426-A480-8E2776AB5E7F}" destId="{96888BD3-5A17-4D6D-B956-E239EE4DA60B}" srcOrd="2" destOrd="0" presId="urn:microsoft.com/office/officeart/2008/layout/LinedList"/>
    <dgm:cxn modelId="{70B4FE84-44AF-490A-A8F2-74953981391B}" type="presParOf" srcId="{EC56779F-D5C0-48FA-B555-04AD241635A6}" destId="{900137BC-7766-4355-AD6F-ED107BBF4C5D}" srcOrd="14" destOrd="0" presId="urn:microsoft.com/office/officeart/2008/layout/LinedList"/>
    <dgm:cxn modelId="{CFB16EB9-C8F8-4512-A1AE-3A183DDD1EAA}" type="presParOf" srcId="{EC56779F-D5C0-48FA-B555-04AD241635A6}" destId="{D9AB397E-AE72-4718-837B-D170D9ECA0B9}" srcOrd="15" destOrd="0" presId="urn:microsoft.com/office/officeart/2008/layout/LinedList"/>
    <dgm:cxn modelId="{352E1246-266A-4BCA-88B4-256106E4D6F4}" type="presParOf" srcId="{EC56779F-D5C0-48FA-B555-04AD241635A6}" destId="{D55060EF-2C9E-4BA8-B703-4510D564183E}" srcOrd="16" destOrd="0" presId="urn:microsoft.com/office/officeart/2008/layout/LinedList"/>
    <dgm:cxn modelId="{7727F919-E60E-4FAC-BF69-730C3F7C281F}" type="presParOf" srcId="{D55060EF-2C9E-4BA8-B703-4510D564183E}" destId="{CC707956-C50A-4EEC-8060-1FDC3A12F3D7}" srcOrd="0" destOrd="0" presId="urn:microsoft.com/office/officeart/2008/layout/LinedList"/>
    <dgm:cxn modelId="{9A188F99-0FB6-44F7-94D0-36424863BC53}" type="presParOf" srcId="{D55060EF-2C9E-4BA8-B703-4510D564183E}" destId="{0FB5F62B-D7B0-4431-885A-F900B6E2D6AC}" srcOrd="1" destOrd="0" presId="urn:microsoft.com/office/officeart/2008/layout/LinedList"/>
    <dgm:cxn modelId="{DDE08DCB-78CB-40D4-8A66-35AE16D88E83}" type="presParOf" srcId="{D55060EF-2C9E-4BA8-B703-4510D564183E}" destId="{D8C70335-3BFF-4789-B277-FCAFC0FBD5A0}" srcOrd="2" destOrd="0" presId="urn:microsoft.com/office/officeart/2008/layout/LinedList"/>
    <dgm:cxn modelId="{23B0DA71-81EC-412C-BBB1-D53B126CD32C}" type="presParOf" srcId="{EC56779F-D5C0-48FA-B555-04AD241635A6}" destId="{97A9C99C-AC75-4E83-BAF1-9A89D7649750}" srcOrd="17" destOrd="0" presId="urn:microsoft.com/office/officeart/2008/layout/LinedList"/>
    <dgm:cxn modelId="{0B3A3940-EDED-4BA7-9C33-6E8084667BE5}" type="presParOf" srcId="{EC56779F-D5C0-48FA-B555-04AD241635A6}" destId="{9F3B709E-2B94-4490-BBA2-7B2FCF65C4D3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BA0719-3D74-4224-8B34-98F1136CAF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6A318-8992-4B73-A7BF-15025DB7E2E3}">
      <dgm:prSet phldrT="[Text]"/>
      <dgm:spPr/>
      <dgm:t>
        <a:bodyPr/>
        <a:lstStyle/>
        <a:p>
          <a:r>
            <a:rPr lang="en-US" dirty="0"/>
            <a:t>515 patients </a:t>
          </a:r>
        </a:p>
      </dgm:t>
    </dgm:pt>
    <dgm:pt modelId="{AC074702-981B-4E2D-8CF6-CAE88B60C035}" type="parTrans" cxnId="{5D248C59-DBDB-48C9-B430-5D91ADBB3DD5}">
      <dgm:prSet/>
      <dgm:spPr/>
      <dgm:t>
        <a:bodyPr/>
        <a:lstStyle/>
        <a:p>
          <a:endParaRPr lang="en-US"/>
        </a:p>
      </dgm:t>
    </dgm:pt>
    <dgm:pt modelId="{4BC47410-011F-4E24-9F11-7CD44068A7B0}" type="sibTrans" cxnId="{5D248C59-DBDB-48C9-B430-5D91ADBB3DD5}">
      <dgm:prSet/>
      <dgm:spPr/>
      <dgm:t>
        <a:bodyPr/>
        <a:lstStyle/>
        <a:p>
          <a:endParaRPr lang="en-US"/>
        </a:p>
      </dgm:t>
    </dgm:pt>
    <dgm:pt modelId="{3066F0CC-92EB-4ECC-929B-09191D53D61E}">
      <dgm:prSet/>
      <dgm:spPr/>
      <dgm:t>
        <a:bodyPr/>
        <a:lstStyle/>
        <a:p>
          <a:r>
            <a:rPr lang="en-US" dirty="0"/>
            <a:t>60% male</a:t>
          </a:r>
        </a:p>
      </dgm:t>
    </dgm:pt>
    <dgm:pt modelId="{EF053812-13F6-4745-A2EA-AEBF64941687}" type="parTrans" cxnId="{BEDA5420-C43B-4577-A6F0-A02E58E1CF2A}">
      <dgm:prSet/>
      <dgm:spPr/>
      <dgm:t>
        <a:bodyPr/>
        <a:lstStyle/>
        <a:p>
          <a:endParaRPr lang="en-US"/>
        </a:p>
      </dgm:t>
    </dgm:pt>
    <dgm:pt modelId="{DB7D27B0-2858-4176-9733-C6309C8B3781}" type="sibTrans" cxnId="{BEDA5420-C43B-4577-A6F0-A02E58E1CF2A}">
      <dgm:prSet/>
      <dgm:spPr/>
      <dgm:t>
        <a:bodyPr/>
        <a:lstStyle/>
        <a:p>
          <a:endParaRPr lang="en-US"/>
        </a:p>
      </dgm:t>
    </dgm:pt>
    <dgm:pt modelId="{864C022E-481F-4A50-B412-A1C8195545E5}">
      <dgm:prSet/>
      <dgm:spPr/>
      <dgm:t>
        <a:bodyPr/>
        <a:lstStyle/>
        <a:p>
          <a:r>
            <a:rPr lang="en-US" dirty="0"/>
            <a:t>Mean age = 39</a:t>
          </a:r>
        </a:p>
      </dgm:t>
    </dgm:pt>
    <dgm:pt modelId="{044870A0-B263-4704-BA7B-86BA916D1527}" type="parTrans" cxnId="{F23602E1-8358-4A98-8093-C5B3D8576914}">
      <dgm:prSet/>
      <dgm:spPr/>
      <dgm:t>
        <a:bodyPr/>
        <a:lstStyle/>
        <a:p>
          <a:endParaRPr lang="en-US"/>
        </a:p>
      </dgm:t>
    </dgm:pt>
    <dgm:pt modelId="{434F58B8-BEC1-4B23-A7F6-2FCDAC26B8DB}" type="sibTrans" cxnId="{F23602E1-8358-4A98-8093-C5B3D8576914}">
      <dgm:prSet/>
      <dgm:spPr/>
      <dgm:t>
        <a:bodyPr/>
        <a:lstStyle/>
        <a:p>
          <a:endParaRPr lang="en-US"/>
        </a:p>
      </dgm:t>
    </dgm:pt>
    <dgm:pt modelId="{9A7FEA8F-4D95-4612-A195-263A481BA94E}">
      <dgm:prSet/>
      <dgm:spPr/>
      <dgm:t>
        <a:bodyPr/>
        <a:lstStyle/>
        <a:p>
          <a:r>
            <a:rPr lang="en-US" dirty="0"/>
            <a:t>30% Black, 49% White</a:t>
          </a:r>
        </a:p>
      </dgm:t>
    </dgm:pt>
    <dgm:pt modelId="{5F7A1AC0-FAD1-48E3-B84F-20ED1B7CD17C}" type="parTrans" cxnId="{6D6E39E2-BED0-4080-BF3F-E76044291EC5}">
      <dgm:prSet/>
      <dgm:spPr/>
      <dgm:t>
        <a:bodyPr/>
        <a:lstStyle/>
        <a:p>
          <a:endParaRPr lang="en-US"/>
        </a:p>
      </dgm:t>
    </dgm:pt>
    <dgm:pt modelId="{F040E074-A0EB-4DF5-A6CF-9D8D47E231BE}" type="sibTrans" cxnId="{6D6E39E2-BED0-4080-BF3F-E76044291EC5}">
      <dgm:prSet/>
      <dgm:spPr/>
      <dgm:t>
        <a:bodyPr/>
        <a:lstStyle/>
        <a:p>
          <a:endParaRPr lang="en-US"/>
        </a:p>
      </dgm:t>
    </dgm:pt>
    <dgm:pt modelId="{192B20DA-2F1E-4788-9F7E-D9E8E7197AAE}">
      <dgm:prSet/>
      <dgm:spPr/>
      <dgm:t>
        <a:bodyPr/>
        <a:lstStyle/>
        <a:p>
          <a:r>
            <a:rPr lang="en-US" dirty="0"/>
            <a:t>9% Hispanic/Latino</a:t>
          </a:r>
        </a:p>
      </dgm:t>
    </dgm:pt>
    <dgm:pt modelId="{D418649F-9301-4B40-A083-0CDB0E1F7AC3}" type="parTrans" cxnId="{87A52013-7602-425D-BC32-993789287666}">
      <dgm:prSet/>
      <dgm:spPr/>
      <dgm:t>
        <a:bodyPr/>
        <a:lstStyle/>
        <a:p>
          <a:endParaRPr lang="en-US"/>
        </a:p>
      </dgm:t>
    </dgm:pt>
    <dgm:pt modelId="{FD1B09A5-5021-4870-B46C-E31345F2EF8D}" type="sibTrans" cxnId="{87A52013-7602-425D-BC32-993789287666}">
      <dgm:prSet/>
      <dgm:spPr/>
      <dgm:t>
        <a:bodyPr/>
        <a:lstStyle/>
        <a:p>
          <a:endParaRPr lang="en-US"/>
        </a:p>
      </dgm:t>
    </dgm:pt>
    <dgm:pt modelId="{C5CF883A-FF9D-4E7E-8BBF-C98727C2A7EF}">
      <dgm:prSet/>
      <dgm:spPr/>
      <dgm:t>
        <a:bodyPr/>
        <a:lstStyle/>
        <a:p>
          <a:r>
            <a:rPr lang="en-US" dirty="0"/>
            <a:t>41% Uninsured, 47% Medicaid</a:t>
          </a:r>
        </a:p>
      </dgm:t>
    </dgm:pt>
    <dgm:pt modelId="{58AE6C0A-1979-4FA9-A227-48B386EC17E3}" type="parTrans" cxnId="{5754F6A0-CF73-4A08-A6B4-B221D7A2836D}">
      <dgm:prSet/>
      <dgm:spPr/>
      <dgm:t>
        <a:bodyPr/>
        <a:lstStyle/>
        <a:p>
          <a:endParaRPr lang="en-US"/>
        </a:p>
      </dgm:t>
    </dgm:pt>
    <dgm:pt modelId="{0B908A0F-B14B-4672-B412-41CE5EF0582A}" type="sibTrans" cxnId="{5754F6A0-CF73-4A08-A6B4-B221D7A2836D}">
      <dgm:prSet/>
      <dgm:spPr/>
      <dgm:t>
        <a:bodyPr/>
        <a:lstStyle/>
        <a:p>
          <a:endParaRPr lang="en-US"/>
        </a:p>
      </dgm:t>
    </dgm:pt>
    <dgm:pt modelId="{3AC869C0-81FA-4E0D-98BB-FB9CF6578F0A}">
      <dgm:prSet/>
      <dgm:spPr/>
      <dgm:t>
        <a:bodyPr/>
        <a:lstStyle/>
        <a:p>
          <a:r>
            <a:rPr lang="en-US" dirty="0"/>
            <a:t>24% unhoused or unstably housed</a:t>
          </a:r>
        </a:p>
      </dgm:t>
    </dgm:pt>
    <dgm:pt modelId="{173D67DB-9F00-4D43-9F41-8442B44F3EA9}" type="parTrans" cxnId="{A7D5D0EA-D142-449E-8092-23FF34DA4F4E}">
      <dgm:prSet/>
      <dgm:spPr/>
      <dgm:t>
        <a:bodyPr/>
        <a:lstStyle/>
        <a:p>
          <a:endParaRPr lang="en-US"/>
        </a:p>
      </dgm:t>
    </dgm:pt>
    <dgm:pt modelId="{DC681C00-033B-4E5D-B769-213D3A880ABB}" type="sibTrans" cxnId="{A7D5D0EA-D142-449E-8092-23FF34DA4F4E}">
      <dgm:prSet/>
      <dgm:spPr/>
      <dgm:t>
        <a:bodyPr/>
        <a:lstStyle/>
        <a:p>
          <a:endParaRPr lang="en-US"/>
        </a:p>
      </dgm:t>
    </dgm:pt>
    <dgm:pt modelId="{D76E4119-C688-4553-B6EA-5C9EDCF6228E}" type="pres">
      <dgm:prSet presAssocID="{1ABA0719-3D74-4224-8B34-98F1136CAF54}" presName="vert0" presStyleCnt="0">
        <dgm:presLayoutVars>
          <dgm:dir/>
          <dgm:animOne val="branch"/>
          <dgm:animLvl val="lvl"/>
        </dgm:presLayoutVars>
      </dgm:prSet>
      <dgm:spPr/>
    </dgm:pt>
    <dgm:pt modelId="{E9FE15ED-4B2E-4F16-BD72-568ABF7EDA15}" type="pres">
      <dgm:prSet presAssocID="{FEC6A318-8992-4B73-A7BF-15025DB7E2E3}" presName="thickLine" presStyleLbl="alignNode1" presStyleIdx="0" presStyleCnt="1"/>
      <dgm:spPr/>
    </dgm:pt>
    <dgm:pt modelId="{AE7170F8-6FE0-4011-B20F-73E5C87904DF}" type="pres">
      <dgm:prSet presAssocID="{FEC6A318-8992-4B73-A7BF-15025DB7E2E3}" presName="horz1" presStyleCnt="0"/>
      <dgm:spPr/>
    </dgm:pt>
    <dgm:pt modelId="{1C492F25-9307-4D18-841C-3E52E3FC174F}" type="pres">
      <dgm:prSet presAssocID="{FEC6A318-8992-4B73-A7BF-15025DB7E2E3}" presName="tx1" presStyleLbl="revTx" presStyleIdx="0" presStyleCnt="7"/>
      <dgm:spPr/>
    </dgm:pt>
    <dgm:pt modelId="{EC56779F-D5C0-48FA-B555-04AD241635A6}" type="pres">
      <dgm:prSet presAssocID="{FEC6A318-8992-4B73-A7BF-15025DB7E2E3}" presName="vert1" presStyleCnt="0"/>
      <dgm:spPr/>
    </dgm:pt>
    <dgm:pt modelId="{69FF973F-AEE0-4721-A655-E8BD5B430F13}" type="pres">
      <dgm:prSet presAssocID="{3066F0CC-92EB-4ECC-929B-09191D53D61E}" presName="vertSpace2a" presStyleCnt="0"/>
      <dgm:spPr/>
    </dgm:pt>
    <dgm:pt modelId="{0DEA7846-4358-4DF3-9326-4B404A512130}" type="pres">
      <dgm:prSet presAssocID="{3066F0CC-92EB-4ECC-929B-09191D53D61E}" presName="horz2" presStyleCnt="0"/>
      <dgm:spPr/>
    </dgm:pt>
    <dgm:pt modelId="{DD5B13B3-C36B-4E8C-8FD1-630D74AA0687}" type="pres">
      <dgm:prSet presAssocID="{3066F0CC-92EB-4ECC-929B-09191D53D61E}" presName="horzSpace2" presStyleCnt="0"/>
      <dgm:spPr/>
    </dgm:pt>
    <dgm:pt modelId="{91A02A48-BF61-46D2-85FE-D43F872EB299}" type="pres">
      <dgm:prSet presAssocID="{3066F0CC-92EB-4ECC-929B-09191D53D61E}" presName="tx2" presStyleLbl="revTx" presStyleIdx="1" presStyleCnt="7"/>
      <dgm:spPr/>
    </dgm:pt>
    <dgm:pt modelId="{2858FCA3-B519-4AC7-834D-7963FF310DF1}" type="pres">
      <dgm:prSet presAssocID="{3066F0CC-92EB-4ECC-929B-09191D53D61E}" presName="vert2" presStyleCnt="0"/>
      <dgm:spPr/>
    </dgm:pt>
    <dgm:pt modelId="{B2AF095F-7E23-4E1E-A3C4-A0E9C80B28EF}" type="pres">
      <dgm:prSet presAssocID="{3066F0CC-92EB-4ECC-929B-09191D53D61E}" presName="thinLine2b" presStyleLbl="callout" presStyleIdx="0" presStyleCnt="6"/>
      <dgm:spPr/>
    </dgm:pt>
    <dgm:pt modelId="{7F78B9B9-EE80-4DF0-883E-4B64FAA29DD7}" type="pres">
      <dgm:prSet presAssocID="{3066F0CC-92EB-4ECC-929B-09191D53D61E}" presName="vertSpace2b" presStyleCnt="0"/>
      <dgm:spPr/>
    </dgm:pt>
    <dgm:pt modelId="{1A150438-E970-4BEC-8568-9BE11B975AB0}" type="pres">
      <dgm:prSet presAssocID="{864C022E-481F-4A50-B412-A1C8195545E5}" presName="horz2" presStyleCnt="0"/>
      <dgm:spPr/>
    </dgm:pt>
    <dgm:pt modelId="{32BCEDFD-7B68-4FDD-90E5-602ADB43CAC2}" type="pres">
      <dgm:prSet presAssocID="{864C022E-481F-4A50-B412-A1C8195545E5}" presName="horzSpace2" presStyleCnt="0"/>
      <dgm:spPr/>
    </dgm:pt>
    <dgm:pt modelId="{D7361533-3FB4-4DA6-80FD-2BF80B216294}" type="pres">
      <dgm:prSet presAssocID="{864C022E-481F-4A50-B412-A1C8195545E5}" presName="tx2" presStyleLbl="revTx" presStyleIdx="2" presStyleCnt="7"/>
      <dgm:spPr/>
    </dgm:pt>
    <dgm:pt modelId="{0655C2C3-4666-4609-A692-C88FCE9F88E2}" type="pres">
      <dgm:prSet presAssocID="{864C022E-481F-4A50-B412-A1C8195545E5}" presName="vert2" presStyleCnt="0"/>
      <dgm:spPr/>
    </dgm:pt>
    <dgm:pt modelId="{9BED22E7-390F-4477-B6F6-E1802E65933A}" type="pres">
      <dgm:prSet presAssocID="{864C022E-481F-4A50-B412-A1C8195545E5}" presName="thinLine2b" presStyleLbl="callout" presStyleIdx="1" presStyleCnt="6"/>
      <dgm:spPr/>
    </dgm:pt>
    <dgm:pt modelId="{FAA063ED-F8BF-4FD1-A9C4-AA3C678E10A7}" type="pres">
      <dgm:prSet presAssocID="{864C022E-481F-4A50-B412-A1C8195545E5}" presName="vertSpace2b" presStyleCnt="0"/>
      <dgm:spPr/>
    </dgm:pt>
    <dgm:pt modelId="{D7DB0E3C-BE14-4232-8510-22B317727026}" type="pres">
      <dgm:prSet presAssocID="{9A7FEA8F-4D95-4612-A195-263A481BA94E}" presName="horz2" presStyleCnt="0"/>
      <dgm:spPr/>
    </dgm:pt>
    <dgm:pt modelId="{BB0E06F5-202B-497D-9ED0-076AFA308924}" type="pres">
      <dgm:prSet presAssocID="{9A7FEA8F-4D95-4612-A195-263A481BA94E}" presName="horzSpace2" presStyleCnt="0"/>
      <dgm:spPr/>
    </dgm:pt>
    <dgm:pt modelId="{9C048C95-713A-4719-81F5-C99B2380C524}" type="pres">
      <dgm:prSet presAssocID="{9A7FEA8F-4D95-4612-A195-263A481BA94E}" presName="tx2" presStyleLbl="revTx" presStyleIdx="3" presStyleCnt="7"/>
      <dgm:spPr/>
    </dgm:pt>
    <dgm:pt modelId="{7A1E0974-1CF3-4DFD-AD67-63C03155341F}" type="pres">
      <dgm:prSet presAssocID="{9A7FEA8F-4D95-4612-A195-263A481BA94E}" presName="vert2" presStyleCnt="0"/>
      <dgm:spPr/>
    </dgm:pt>
    <dgm:pt modelId="{92C1462C-744A-42DD-979F-B7DC08A36023}" type="pres">
      <dgm:prSet presAssocID="{9A7FEA8F-4D95-4612-A195-263A481BA94E}" presName="thinLine2b" presStyleLbl="callout" presStyleIdx="2" presStyleCnt="6"/>
      <dgm:spPr/>
    </dgm:pt>
    <dgm:pt modelId="{4AC8F60D-9BD4-45BB-9FF2-34E542F63552}" type="pres">
      <dgm:prSet presAssocID="{9A7FEA8F-4D95-4612-A195-263A481BA94E}" presName="vertSpace2b" presStyleCnt="0"/>
      <dgm:spPr/>
    </dgm:pt>
    <dgm:pt modelId="{598B4626-672D-42DA-8455-5AD73A3E62AE}" type="pres">
      <dgm:prSet presAssocID="{192B20DA-2F1E-4788-9F7E-D9E8E7197AAE}" presName="horz2" presStyleCnt="0"/>
      <dgm:spPr/>
    </dgm:pt>
    <dgm:pt modelId="{EAE885E5-7942-447A-91AB-56F2D6F69C4E}" type="pres">
      <dgm:prSet presAssocID="{192B20DA-2F1E-4788-9F7E-D9E8E7197AAE}" presName="horzSpace2" presStyleCnt="0"/>
      <dgm:spPr/>
    </dgm:pt>
    <dgm:pt modelId="{7EDF0883-FF65-4365-A325-D5EF9A05A5F5}" type="pres">
      <dgm:prSet presAssocID="{192B20DA-2F1E-4788-9F7E-D9E8E7197AAE}" presName="tx2" presStyleLbl="revTx" presStyleIdx="4" presStyleCnt="7"/>
      <dgm:spPr/>
    </dgm:pt>
    <dgm:pt modelId="{0871F132-8C31-4840-BEB1-A588FFBB68D9}" type="pres">
      <dgm:prSet presAssocID="{192B20DA-2F1E-4788-9F7E-D9E8E7197AAE}" presName="vert2" presStyleCnt="0"/>
      <dgm:spPr/>
    </dgm:pt>
    <dgm:pt modelId="{AA48B6E4-3307-44F5-B59C-DF84445550A2}" type="pres">
      <dgm:prSet presAssocID="{192B20DA-2F1E-4788-9F7E-D9E8E7197AAE}" presName="thinLine2b" presStyleLbl="callout" presStyleIdx="3" presStyleCnt="6"/>
      <dgm:spPr/>
    </dgm:pt>
    <dgm:pt modelId="{6DB97C3C-0BB0-473B-9BF9-9774C82A648E}" type="pres">
      <dgm:prSet presAssocID="{192B20DA-2F1E-4788-9F7E-D9E8E7197AAE}" presName="vertSpace2b" presStyleCnt="0"/>
      <dgm:spPr/>
    </dgm:pt>
    <dgm:pt modelId="{04BD36D3-5A0F-4426-A480-8E2776AB5E7F}" type="pres">
      <dgm:prSet presAssocID="{C5CF883A-FF9D-4E7E-8BBF-C98727C2A7EF}" presName="horz2" presStyleCnt="0"/>
      <dgm:spPr/>
    </dgm:pt>
    <dgm:pt modelId="{B05F0957-C0FD-4162-994C-F7BFB1AFA3F6}" type="pres">
      <dgm:prSet presAssocID="{C5CF883A-FF9D-4E7E-8BBF-C98727C2A7EF}" presName="horzSpace2" presStyleCnt="0"/>
      <dgm:spPr/>
    </dgm:pt>
    <dgm:pt modelId="{4685AB9A-94B6-4826-83B0-DF297894B946}" type="pres">
      <dgm:prSet presAssocID="{C5CF883A-FF9D-4E7E-8BBF-C98727C2A7EF}" presName="tx2" presStyleLbl="revTx" presStyleIdx="5" presStyleCnt="7"/>
      <dgm:spPr/>
    </dgm:pt>
    <dgm:pt modelId="{96888BD3-5A17-4D6D-B956-E239EE4DA60B}" type="pres">
      <dgm:prSet presAssocID="{C5CF883A-FF9D-4E7E-8BBF-C98727C2A7EF}" presName="vert2" presStyleCnt="0"/>
      <dgm:spPr/>
    </dgm:pt>
    <dgm:pt modelId="{900137BC-7766-4355-AD6F-ED107BBF4C5D}" type="pres">
      <dgm:prSet presAssocID="{C5CF883A-FF9D-4E7E-8BBF-C98727C2A7EF}" presName="thinLine2b" presStyleLbl="callout" presStyleIdx="4" presStyleCnt="6"/>
      <dgm:spPr/>
    </dgm:pt>
    <dgm:pt modelId="{D9AB397E-AE72-4718-837B-D170D9ECA0B9}" type="pres">
      <dgm:prSet presAssocID="{C5CF883A-FF9D-4E7E-8BBF-C98727C2A7EF}" presName="vertSpace2b" presStyleCnt="0"/>
      <dgm:spPr/>
    </dgm:pt>
    <dgm:pt modelId="{D55060EF-2C9E-4BA8-B703-4510D564183E}" type="pres">
      <dgm:prSet presAssocID="{3AC869C0-81FA-4E0D-98BB-FB9CF6578F0A}" presName="horz2" presStyleCnt="0"/>
      <dgm:spPr/>
    </dgm:pt>
    <dgm:pt modelId="{CC707956-C50A-4EEC-8060-1FDC3A12F3D7}" type="pres">
      <dgm:prSet presAssocID="{3AC869C0-81FA-4E0D-98BB-FB9CF6578F0A}" presName="horzSpace2" presStyleCnt="0"/>
      <dgm:spPr/>
    </dgm:pt>
    <dgm:pt modelId="{0FB5F62B-D7B0-4431-885A-F900B6E2D6AC}" type="pres">
      <dgm:prSet presAssocID="{3AC869C0-81FA-4E0D-98BB-FB9CF6578F0A}" presName="tx2" presStyleLbl="revTx" presStyleIdx="6" presStyleCnt="7"/>
      <dgm:spPr/>
    </dgm:pt>
    <dgm:pt modelId="{D8C70335-3BFF-4789-B277-FCAFC0FBD5A0}" type="pres">
      <dgm:prSet presAssocID="{3AC869C0-81FA-4E0D-98BB-FB9CF6578F0A}" presName="vert2" presStyleCnt="0"/>
      <dgm:spPr/>
    </dgm:pt>
    <dgm:pt modelId="{97A9C99C-AC75-4E83-BAF1-9A89D7649750}" type="pres">
      <dgm:prSet presAssocID="{3AC869C0-81FA-4E0D-98BB-FB9CF6578F0A}" presName="thinLine2b" presStyleLbl="callout" presStyleIdx="5" presStyleCnt="6"/>
      <dgm:spPr/>
    </dgm:pt>
    <dgm:pt modelId="{9F3B709E-2B94-4490-BBA2-7B2FCF65C4D3}" type="pres">
      <dgm:prSet presAssocID="{3AC869C0-81FA-4E0D-98BB-FB9CF6578F0A}" presName="vertSpace2b" presStyleCnt="0"/>
      <dgm:spPr/>
    </dgm:pt>
  </dgm:ptLst>
  <dgm:cxnLst>
    <dgm:cxn modelId="{07AE310C-A982-4C86-AB7A-806A23BBB1E5}" type="presOf" srcId="{FEC6A318-8992-4B73-A7BF-15025DB7E2E3}" destId="{1C492F25-9307-4D18-841C-3E52E3FC174F}" srcOrd="0" destOrd="0" presId="urn:microsoft.com/office/officeart/2008/layout/LinedList"/>
    <dgm:cxn modelId="{87A52013-7602-425D-BC32-993789287666}" srcId="{FEC6A318-8992-4B73-A7BF-15025DB7E2E3}" destId="{192B20DA-2F1E-4788-9F7E-D9E8E7197AAE}" srcOrd="3" destOrd="0" parTransId="{D418649F-9301-4B40-A083-0CDB0E1F7AC3}" sibTransId="{FD1B09A5-5021-4870-B46C-E31345F2EF8D}"/>
    <dgm:cxn modelId="{DCE27318-D066-4D97-9D73-E63BE7A0E348}" type="presOf" srcId="{864C022E-481F-4A50-B412-A1C8195545E5}" destId="{D7361533-3FB4-4DA6-80FD-2BF80B216294}" srcOrd="0" destOrd="0" presId="urn:microsoft.com/office/officeart/2008/layout/LinedList"/>
    <dgm:cxn modelId="{BEDA5420-C43B-4577-A6F0-A02E58E1CF2A}" srcId="{FEC6A318-8992-4B73-A7BF-15025DB7E2E3}" destId="{3066F0CC-92EB-4ECC-929B-09191D53D61E}" srcOrd="0" destOrd="0" parTransId="{EF053812-13F6-4745-A2EA-AEBF64941687}" sibTransId="{DB7D27B0-2858-4176-9733-C6309C8B3781}"/>
    <dgm:cxn modelId="{481B3B33-9F5B-4085-B16A-13810EA9D98F}" type="presOf" srcId="{1ABA0719-3D74-4224-8B34-98F1136CAF54}" destId="{D76E4119-C688-4553-B6EA-5C9EDCF6228E}" srcOrd="0" destOrd="0" presId="urn:microsoft.com/office/officeart/2008/layout/LinedList"/>
    <dgm:cxn modelId="{AACFA24A-1B73-4AC9-80F6-764B5B4F97FA}" type="presOf" srcId="{C5CF883A-FF9D-4E7E-8BBF-C98727C2A7EF}" destId="{4685AB9A-94B6-4826-83B0-DF297894B946}" srcOrd="0" destOrd="0" presId="urn:microsoft.com/office/officeart/2008/layout/LinedList"/>
    <dgm:cxn modelId="{19815F77-D332-4BCA-ABB1-18DD39AA7733}" type="presOf" srcId="{192B20DA-2F1E-4788-9F7E-D9E8E7197AAE}" destId="{7EDF0883-FF65-4365-A325-D5EF9A05A5F5}" srcOrd="0" destOrd="0" presId="urn:microsoft.com/office/officeart/2008/layout/LinedList"/>
    <dgm:cxn modelId="{5D248C59-DBDB-48C9-B430-5D91ADBB3DD5}" srcId="{1ABA0719-3D74-4224-8B34-98F1136CAF54}" destId="{FEC6A318-8992-4B73-A7BF-15025DB7E2E3}" srcOrd="0" destOrd="0" parTransId="{AC074702-981B-4E2D-8CF6-CAE88B60C035}" sibTransId="{4BC47410-011F-4E24-9F11-7CD44068A7B0}"/>
    <dgm:cxn modelId="{3E1B235A-A46D-41D9-9F55-BF25708C7304}" type="presOf" srcId="{3066F0CC-92EB-4ECC-929B-09191D53D61E}" destId="{91A02A48-BF61-46D2-85FE-D43F872EB299}" srcOrd="0" destOrd="0" presId="urn:microsoft.com/office/officeart/2008/layout/LinedList"/>
    <dgm:cxn modelId="{5754F6A0-CF73-4A08-A6B4-B221D7A2836D}" srcId="{FEC6A318-8992-4B73-A7BF-15025DB7E2E3}" destId="{C5CF883A-FF9D-4E7E-8BBF-C98727C2A7EF}" srcOrd="4" destOrd="0" parTransId="{58AE6C0A-1979-4FA9-A227-48B386EC17E3}" sibTransId="{0B908A0F-B14B-4672-B412-41CE5EF0582A}"/>
    <dgm:cxn modelId="{718488A5-700C-438E-A2B2-0A5D57C68B37}" type="presOf" srcId="{9A7FEA8F-4D95-4612-A195-263A481BA94E}" destId="{9C048C95-713A-4719-81F5-C99B2380C524}" srcOrd="0" destOrd="0" presId="urn:microsoft.com/office/officeart/2008/layout/LinedList"/>
    <dgm:cxn modelId="{56AB06D0-25EE-4476-9134-D35B688102AF}" type="presOf" srcId="{3AC869C0-81FA-4E0D-98BB-FB9CF6578F0A}" destId="{0FB5F62B-D7B0-4431-885A-F900B6E2D6AC}" srcOrd="0" destOrd="0" presId="urn:microsoft.com/office/officeart/2008/layout/LinedList"/>
    <dgm:cxn modelId="{F23602E1-8358-4A98-8093-C5B3D8576914}" srcId="{FEC6A318-8992-4B73-A7BF-15025DB7E2E3}" destId="{864C022E-481F-4A50-B412-A1C8195545E5}" srcOrd="1" destOrd="0" parTransId="{044870A0-B263-4704-BA7B-86BA916D1527}" sibTransId="{434F58B8-BEC1-4B23-A7F6-2FCDAC26B8DB}"/>
    <dgm:cxn modelId="{6D6E39E2-BED0-4080-BF3F-E76044291EC5}" srcId="{FEC6A318-8992-4B73-A7BF-15025DB7E2E3}" destId="{9A7FEA8F-4D95-4612-A195-263A481BA94E}" srcOrd="2" destOrd="0" parTransId="{5F7A1AC0-FAD1-48E3-B84F-20ED1B7CD17C}" sibTransId="{F040E074-A0EB-4DF5-A6CF-9D8D47E231BE}"/>
    <dgm:cxn modelId="{A7D5D0EA-D142-449E-8092-23FF34DA4F4E}" srcId="{FEC6A318-8992-4B73-A7BF-15025DB7E2E3}" destId="{3AC869C0-81FA-4E0D-98BB-FB9CF6578F0A}" srcOrd="5" destOrd="0" parTransId="{173D67DB-9F00-4D43-9F41-8442B44F3EA9}" sibTransId="{DC681C00-033B-4E5D-B769-213D3A880ABB}"/>
    <dgm:cxn modelId="{E651ED00-BBB4-4E58-A2ED-EAA71DD8F2B5}" type="presParOf" srcId="{D76E4119-C688-4553-B6EA-5C9EDCF6228E}" destId="{E9FE15ED-4B2E-4F16-BD72-568ABF7EDA15}" srcOrd="0" destOrd="0" presId="urn:microsoft.com/office/officeart/2008/layout/LinedList"/>
    <dgm:cxn modelId="{5B000142-81C3-46A9-BABA-F30217FDDCE6}" type="presParOf" srcId="{D76E4119-C688-4553-B6EA-5C9EDCF6228E}" destId="{AE7170F8-6FE0-4011-B20F-73E5C87904DF}" srcOrd="1" destOrd="0" presId="urn:microsoft.com/office/officeart/2008/layout/LinedList"/>
    <dgm:cxn modelId="{D7EDAB6B-A824-453B-98C3-5226485737F4}" type="presParOf" srcId="{AE7170F8-6FE0-4011-B20F-73E5C87904DF}" destId="{1C492F25-9307-4D18-841C-3E52E3FC174F}" srcOrd="0" destOrd="0" presId="urn:microsoft.com/office/officeart/2008/layout/LinedList"/>
    <dgm:cxn modelId="{175FD3F3-242D-4FBE-94CB-8251F26B2C2E}" type="presParOf" srcId="{AE7170F8-6FE0-4011-B20F-73E5C87904DF}" destId="{EC56779F-D5C0-48FA-B555-04AD241635A6}" srcOrd="1" destOrd="0" presId="urn:microsoft.com/office/officeart/2008/layout/LinedList"/>
    <dgm:cxn modelId="{7536AE8D-6925-48F9-B734-AA87DFCFDF9B}" type="presParOf" srcId="{EC56779F-D5C0-48FA-B555-04AD241635A6}" destId="{69FF973F-AEE0-4721-A655-E8BD5B430F13}" srcOrd="0" destOrd="0" presId="urn:microsoft.com/office/officeart/2008/layout/LinedList"/>
    <dgm:cxn modelId="{33FC63F3-30C3-43DE-BAD2-58264FEE2D6D}" type="presParOf" srcId="{EC56779F-D5C0-48FA-B555-04AD241635A6}" destId="{0DEA7846-4358-4DF3-9326-4B404A512130}" srcOrd="1" destOrd="0" presId="urn:microsoft.com/office/officeart/2008/layout/LinedList"/>
    <dgm:cxn modelId="{6845EECD-3151-425C-9F89-07DE2A9E1A97}" type="presParOf" srcId="{0DEA7846-4358-4DF3-9326-4B404A512130}" destId="{DD5B13B3-C36B-4E8C-8FD1-630D74AA0687}" srcOrd="0" destOrd="0" presId="urn:microsoft.com/office/officeart/2008/layout/LinedList"/>
    <dgm:cxn modelId="{7F5ADF78-AA46-4505-ACB6-92990C959103}" type="presParOf" srcId="{0DEA7846-4358-4DF3-9326-4B404A512130}" destId="{91A02A48-BF61-46D2-85FE-D43F872EB299}" srcOrd="1" destOrd="0" presId="urn:microsoft.com/office/officeart/2008/layout/LinedList"/>
    <dgm:cxn modelId="{92EEB6C1-FA9F-4330-B2DF-FF65A6BC37B7}" type="presParOf" srcId="{0DEA7846-4358-4DF3-9326-4B404A512130}" destId="{2858FCA3-B519-4AC7-834D-7963FF310DF1}" srcOrd="2" destOrd="0" presId="urn:microsoft.com/office/officeart/2008/layout/LinedList"/>
    <dgm:cxn modelId="{16126EE8-677D-4302-923C-45968BA5C52E}" type="presParOf" srcId="{EC56779F-D5C0-48FA-B555-04AD241635A6}" destId="{B2AF095F-7E23-4E1E-A3C4-A0E9C80B28EF}" srcOrd="2" destOrd="0" presId="urn:microsoft.com/office/officeart/2008/layout/LinedList"/>
    <dgm:cxn modelId="{17490BDA-7D1F-4494-B35B-59ECA442665E}" type="presParOf" srcId="{EC56779F-D5C0-48FA-B555-04AD241635A6}" destId="{7F78B9B9-EE80-4DF0-883E-4B64FAA29DD7}" srcOrd="3" destOrd="0" presId="urn:microsoft.com/office/officeart/2008/layout/LinedList"/>
    <dgm:cxn modelId="{1803A10D-02A8-410E-905B-680A5E049C6F}" type="presParOf" srcId="{EC56779F-D5C0-48FA-B555-04AD241635A6}" destId="{1A150438-E970-4BEC-8568-9BE11B975AB0}" srcOrd="4" destOrd="0" presId="urn:microsoft.com/office/officeart/2008/layout/LinedList"/>
    <dgm:cxn modelId="{00B184B9-676E-4403-BAB4-C0A414DCCD2F}" type="presParOf" srcId="{1A150438-E970-4BEC-8568-9BE11B975AB0}" destId="{32BCEDFD-7B68-4FDD-90E5-602ADB43CAC2}" srcOrd="0" destOrd="0" presId="urn:microsoft.com/office/officeart/2008/layout/LinedList"/>
    <dgm:cxn modelId="{0715675E-A822-4022-BC3F-9B98CADF7C65}" type="presParOf" srcId="{1A150438-E970-4BEC-8568-9BE11B975AB0}" destId="{D7361533-3FB4-4DA6-80FD-2BF80B216294}" srcOrd="1" destOrd="0" presId="urn:microsoft.com/office/officeart/2008/layout/LinedList"/>
    <dgm:cxn modelId="{AA98CAAD-83F0-4620-9BFA-EEE35AC696A5}" type="presParOf" srcId="{1A150438-E970-4BEC-8568-9BE11B975AB0}" destId="{0655C2C3-4666-4609-A692-C88FCE9F88E2}" srcOrd="2" destOrd="0" presId="urn:microsoft.com/office/officeart/2008/layout/LinedList"/>
    <dgm:cxn modelId="{6BF66E37-D258-4C79-BE76-A200285409EF}" type="presParOf" srcId="{EC56779F-D5C0-48FA-B555-04AD241635A6}" destId="{9BED22E7-390F-4477-B6F6-E1802E65933A}" srcOrd="5" destOrd="0" presId="urn:microsoft.com/office/officeart/2008/layout/LinedList"/>
    <dgm:cxn modelId="{680BDCF9-AE00-4E87-8CF0-BEA11FF3C4C0}" type="presParOf" srcId="{EC56779F-D5C0-48FA-B555-04AD241635A6}" destId="{FAA063ED-F8BF-4FD1-A9C4-AA3C678E10A7}" srcOrd="6" destOrd="0" presId="urn:microsoft.com/office/officeart/2008/layout/LinedList"/>
    <dgm:cxn modelId="{B532EC56-FB22-4885-96B3-81C02F3348E8}" type="presParOf" srcId="{EC56779F-D5C0-48FA-B555-04AD241635A6}" destId="{D7DB0E3C-BE14-4232-8510-22B317727026}" srcOrd="7" destOrd="0" presId="urn:microsoft.com/office/officeart/2008/layout/LinedList"/>
    <dgm:cxn modelId="{FE57B4E1-B909-4987-A854-74EA77151E8E}" type="presParOf" srcId="{D7DB0E3C-BE14-4232-8510-22B317727026}" destId="{BB0E06F5-202B-497D-9ED0-076AFA308924}" srcOrd="0" destOrd="0" presId="urn:microsoft.com/office/officeart/2008/layout/LinedList"/>
    <dgm:cxn modelId="{121E591C-3F19-4007-8F44-65FD1C95AFCA}" type="presParOf" srcId="{D7DB0E3C-BE14-4232-8510-22B317727026}" destId="{9C048C95-713A-4719-81F5-C99B2380C524}" srcOrd="1" destOrd="0" presId="urn:microsoft.com/office/officeart/2008/layout/LinedList"/>
    <dgm:cxn modelId="{85CB9720-8C6B-49BA-8733-58AA30344563}" type="presParOf" srcId="{D7DB0E3C-BE14-4232-8510-22B317727026}" destId="{7A1E0974-1CF3-4DFD-AD67-63C03155341F}" srcOrd="2" destOrd="0" presId="urn:microsoft.com/office/officeart/2008/layout/LinedList"/>
    <dgm:cxn modelId="{2457EBBC-7729-467D-BAE4-5316145139FD}" type="presParOf" srcId="{EC56779F-D5C0-48FA-B555-04AD241635A6}" destId="{92C1462C-744A-42DD-979F-B7DC08A36023}" srcOrd="8" destOrd="0" presId="urn:microsoft.com/office/officeart/2008/layout/LinedList"/>
    <dgm:cxn modelId="{11233825-AF61-43F8-B82F-3631B4BBBB92}" type="presParOf" srcId="{EC56779F-D5C0-48FA-B555-04AD241635A6}" destId="{4AC8F60D-9BD4-45BB-9FF2-34E542F63552}" srcOrd="9" destOrd="0" presId="urn:microsoft.com/office/officeart/2008/layout/LinedList"/>
    <dgm:cxn modelId="{A7ACD26D-81A0-42EE-8C60-43E816DA7D33}" type="presParOf" srcId="{EC56779F-D5C0-48FA-B555-04AD241635A6}" destId="{598B4626-672D-42DA-8455-5AD73A3E62AE}" srcOrd="10" destOrd="0" presId="urn:microsoft.com/office/officeart/2008/layout/LinedList"/>
    <dgm:cxn modelId="{DBEA7E53-C767-4092-A22F-BD42C8EDCD90}" type="presParOf" srcId="{598B4626-672D-42DA-8455-5AD73A3E62AE}" destId="{EAE885E5-7942-447A-91AB-56F2D6F69C4E}" srcOrd="0" destOrd="0" presId="urn:microsoft.com/office/officeart/2008/layout/LinedList"/>
    <dgm:cxn modelId="{05820B68-8511-4E0B-B58F-6DC162B2149E}" type="presParOf" srcId="{598B4626-672D-42DA-8455-5AD73A3E62AE}" destId="{7EDF0883-FF65-4365-A325-D5EF9A05A5F5}" srcOrd="1" destOrd="0" presId="urn:microsoft.com/office/officeart/2008/layout/LinedList"/>
    <dgm:cxn modelId="{3BC3E2F5-4F09-4A32-BFB3-18330E578138}" type="presParOf" srcId="{598B4626-672D-42DA-8455-5AD73A3E62AE}" destId="{0871F132-8C31-4840-BEB1-A588FFBB68D9}" srcOrd="2" destOrd="0" presId="urn:microsoft.com/office/officeart/2008/layout/LinedList"/>
    <dgm:cxn modelId="{60F764A3-0E42-4E16-8B31-449AC1A2AE0E}" type="presParOf" srcId="{EC56779F-D5C0-48FA-B555-04AD241635A6}" destId="{AA48B6E4-3307-44F5-B59C-DF84445550A2}" srcOrd="11" destOrd="0" presId="urn:microsoft.com/office/officeart/2008/layout/LinedList"/>
    <dgm:cxn modelId="{AEE74A32-A519-4529-BA17-A5F8A55D49C7}" type="presParOf" srcId="{EC56779F-D5C0-48FA-B555-04AD241635A6}" destId="{6DB97C3C-0BB0-473B-9BF9-9774C82A648E}" srcOrd="12" destOrd="0" presId="urn:microsoft.com/office/officeart/2008/layout/LinedList"/>
    <dgm:cxn modelId="{FFEB9BA8-C861-48F9-A9C2-32597D6F7AAA}" type="presParOf" srcId="{EC56779F-D5C0-48FA-B555-04AD241635A6}" destId="{04BD36D3-5A0F-4426-A480-8E2776AB5E7F}" srcOrd="13" destOrd="0" presId="urn:microsoft.com/office/officeart/2008/layout/LinedList"/>
    <dgm:cxn modelId="{A7FA7CB3-C8E8-4DB8-A06C-1318945040FE}" type="presParOf" srcId="{04BD36D3-5A0F-4426-A480-8E2776AB5E7F}" destId="{B05F0957-C0FD-4162-994C-F7BFB1AFA3F6}" srcOrd="0" destOrd="0" presId="urn:microsoft.com/office/officeart/2008/layout/LinedList"/>
    <dgm:cxn modelId="{A922B57D-E556-49CA-9F9C-B06DDAA2FFA7}" type="presParOf" srcId="{04BD36D3-5A0F-4426-A480-8E2776AB5E7F}" destId="{4685AB9A-94B6-4826-83B0-DF297894B946}" srcOrd="1" destOrd="0" presId="urn:microsoft.com/office/officeart/2008/layout/LinedList"/>
    <dgm:cxn modelId="{EB2DA9E4-7365-4158-B331-7A3D3F4CA2DB}" type="presParOf" srcId="{04BD36D3-5A0F-4426-A480-8E2776AB5E7F}" destId="{96888BD3-5A17-4D6D-B956-E239EE4DA60B}" srcOrd="2" destOrd="0" presId="urn:microsoft.com/office/officeart/2008/layout/LinedList"/>
    <dgm:cxn modelId="{70B4FE84-44AF-490A-A8F2-74953981391B}" type="presParOf" srcId="{EC56779F-D5C0-48FA-B555-04AD241635A6}" destId="{900137BC-7766-4355-AD6F-ED107BBF4C5D}" srcOrd="14" destOrd="0" presId="urn:microsoft.com/office/officeart/2008/layout/LinedList"/>
    <dgm:cxn modelId="{CFB16EB9-C8F8-4512-A1AE-3A183DDD1EAA}" type="presParOf" srcId="{EC56779F-D5C0-48FA-B555-04AD241635A6}" destId="{D9AB397E-AE72-4718-837B-D170D9ECA0B9}" srcOrd="15" destOrd="0" presId="urn:microsoft.com/office/officeart/2008/layout/LinedList"/>
    <dgm:cxn modelId="{352E1246-266A-4BCA-88B4-256106E4D6F4}" type="presParOf" srcId="{EC56779F-D5C0-48FA-B555-04AD241635A6}" destId="{D55060EF-2C9E-4BA8-B703-4510D564183E}" srcOrd="16" destOrd="0" presId="urn:microsoft.com/office/officeart/2008/layout/LinedList"/>
    <dgm:cxn modelId="{7727F919-E60E-4FAC-BF69-730C3F7C281F}" type="presParOf" srcId="{D55060EF-2C9E-4BA8-B703-4510D564183E}" destId="{CC707956-C50A-4EEC-8060-1FDC3A12F3D7}" srcOrd="0" destOrd="0" presId="urn:microsoft.com/office/officeart/2008/layout/LinedList"/>
    <dgm:cxn modelId="{9A188F99-0FB6-44F7-94D0-36424863BC53}" type="presParOf" srcId="{D55060EF-2C9E-4BA8-B703-4510D564183E}" destId="{0FB5F62B-D7B0-4431-885A-F900B6E2D6AC}" srcOrd="1" destOrd="0" presId="urn:microsoft.com/office/officeart/2008/layout/LinedList"/>
    <dgm:cxn modelId="{DDE08DCB-78CB-40D4-8A66-35AE16D88E83}" type="presParOf" srcId="{D55060EF-2C9E-4BA8-B703-4510D564183E}" destId="{D8C70335-3BFF-4789-B277-FCAFC0FBD5A0}" srcOrd="2" destOrd="0" presId="urn:microsoft.com/office/officeart/2008/layout/LinedList"/>
    <dgm:cxn modelId="{23B0DA71-81EC-412C-BBB1-D53B126CD32C}" type="presParOf" srcId="{EC56779F-D5C0-48FA-B555-04AD241635A6}" destId="{97A9C99C-AC75-4E83-BAF1-9A89D7649750}" srcOrd="17" destOrd="0" presId="urn:microsoft.com/office/officeart/2008/layout/LinedList"/>
    <dgm:cxn modelId="{0B3A3940-EDED-4BA7-9C33-6E8084667BE5}" type="presParOf" srcId="{EC56779F-D5C0-48FA-B555-04AD241635A6}" destId="{9F3B709E-2B94-4490-BBA2-7B2FCF65C4D3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7842-B0EF-4DAE-BA0D-7821CBDD986A}">
      <dsp:nvSpPr>
        <dsp:cNvPr id="0" name=""/>
        <dsp:cNvSpPr/>
      </dsp:nvSpPr>
      <dsp:spPr>
        <a:xfrm>
          <a:off x="0" y="2379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F910B-C03A-4F77-8022-6B1605A959FB}">
      <dsp:nvSpPr>
        <dsp:cNvPr id="0" name=""/>
        <dsp:cNvSpPr/>
      </dsp:nvSpPr>
      <dsp:spPr>
        <a:xfrm>
          <a:off x="0" y="2379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>
              <a:latin typeface="+mj-lt"/>
              <a:cs typeface="Calibri" panose="020F0502020204030204" pitchFamily="34" charset="0"/>
            </a:rPr>
            <a:t>Stigma in medical and law enforcement settings toward people who use drugs (PWUD)</a:t>
          </a:r>
          <a:endParaRPr lang="en-US" sz="2600" kern="1200" dirty="0">
            <a:latin typeface="+mj-lt"/>
            <a:cs typeface="Calibri" panose="020F0502020204030204" pitchFamily="34" charset="0"/>
          </a:endParaRPr>
        </a:p>
      </dsp:txBody>
      <dsp:txXfrm>
        <a:off x="0" y="2379"/>
        <a:ext cx="6172199" cy="1622955"/>
      </dsp:txXfrm>
    </dsp:sp>
    <dsp:sp modelId="{F71CA5C4-942A-40AB-9009-8FB009C5E877}">
      <dsp:nvSpPr>
        <dsp:cNvPr id="0" name=""/>
        <dsp:cNvSpPr/>
      </dsp:nvSpPr>
      <dsp:spPr>
        <a:xfrm>
          <a:off x="0" y="1625334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F158F-465E-4ACF-9007-F76481D36E31}">
      <dsp:nvSpPr>
        <dsp:cNvPr id="0" name=""/>
        <dsp:cNvSpPr/>
      </dsp:nvSpPr>
      <dsp:spPr>
        <a:xfrm>
          <a:off x="0" y="1625334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>
              <a:latin typeface="+mj-lt"/>
            </a:rPr>
            <a:t>Addressing harms caused to individuals, families, and communities</a:t>
          </a:r>
          <a:endParaRPr lang="en-US" sz="2600" kern="1200" dirty="0">
            <a:latin typeface="+mj-lt"/>
          </a:endParaRPr>
        </a:p>
      </dsp:txBody>
      <dsp:txXfrm>
        <a:off x="0" y="1625334"/>
        <a:ext cx="6172199" cy="1622955"/>
      </dsp:txXfrm>
    </dsp:sp>
    <dsp:sp modelId="{8D3A8C42-FEE6-4DF9-BEA7-0B9997CD2502}">
      <dsp:nvSpPr>
        <dsp:cNvPr id="0" name=""/>
        <dsp:cNvSpPr/>
      </dsp:nvSpPr>
      <dsp:spPr>
        <a:xfrm>
          <a:off x="0" y="324829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62F5B-C4ED-47ED-A9DB-EB8704FD36DD}">
      <dsp:nvSpPr>
        <dsp:cNvPr id="0" name=""/>
        <dsp:cNvSpPr/>
      </dsp:nvSpPr>
      <dsp:spPr>
        <a:xfrm>
          <a:off x="0" y="3248290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>
              <a:latin typeface="+mj-lt"/>
            </a:rPr>
            <a:t>CAMP and the City of Philadelphia’s partnership with law enforcement through the Police-Assisted Diversion (PAD) program </a:t>
          </a:r>
          <a:endParaRPr lang="en-US" sz="2600" kern="1200" dirty="0">
            <a:latin typeface="+mj-lt"/>
          </a:endParaRPr>
        </a:p>
      </dsp:txBody>
      <dsp:txXfrm>
        <a:off x="0" y="3248290"/>
        <a:ext cx="6172199" cy="16229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D945A-22CC-41A8-9634-D13367B0AF0D}">
      <dsp:nvSpPr>
        <dsp:cNvPr id="0" name=""/>
        <dsp:cNvSpPr/>
      </dsp:nvSpPr>
      <dsp:spPr>
        <a:xfrm>
          <a:off x="15" y="66471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Clinical-law enforcement partnerships can amplify reach and mitigate harms</a:t>
          </a:r>
        </a:p>
      </dsp:txBody>
      <dsp:txXfrm>
        <a:off x="15" y="66471"/>
        <a:ext cx="3342605" cy="2005563"/>
      </dsp:txXfrm>
    </dsp:sp>
    <dsp:sp modelId="{DE4C4F43-D277-468C-AFAC-757BEA73A348}">
      <dsp:nvSpPr>
        <dsp:cNvPr id="0" name=""/>
        <dsp:cNvSpPr/>
      </dsp:nvSpPr>
      <dsp:spPr>
        <a:xfrm>
          <a:off x="7172994" y="0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Reach of arrest diversion and social referral pathways</a:t>
          </a:r>
        </a:p>
      </dsp:txBody>
      <dsp:txXfrm>
        <a:off x="7172994" y="0"/>
        <a:ext cx="3342605" cy="2005563"/>
      </dsp:txXfrm>
    </dsp:sp>
    <dsp:sp modelId="{11108E6E-8099-4E66-8EF3-225275236B0B}">
      <dsp:nvSpPr>
        <dsp:cNvPr id="0" name=""/>
        <dsp:cNvSpPr/>
      </dsp:nvSpPr>
      <dsp:spPr>
        <a:xfrm>
          <a:off x="15" y="2345774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Supporting marginalized individuals with comprehensive services</a:t>
          </a:r>
        </a:p>
      </dsp:txBody>
      <dsp:txXfrm>
        <a:off x="15" y="2345774"/>
        <a:ext cx="3342605" cy="2005563"/>
      </dsp:txXfrm>
    </dsp:sp>
    <dsp:sp modelId="{F88F3423-433A-41EC-B0A2-A6F062A82FFB}">
      <dsp:nvSpPr>
        <dsp:cNvPr id="0" name=""/>
        <dsp:cNvSpPr/>
      </dsp:nvSpPr>
      <dsp:spPr>
        <a:xfrm>
          <a:off x="7172979" y="2317408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  <a:latin typeface="Calibri"/>
              <a:cs typeface="Calibri"/>
            </a:rPr>
            <a:t>Enhanced connection to medical, social, and harm reduction resources</a:t>
          </a:r>
        </a:p>
      </dsp:txBody>
      <dsp:txXfrm>
        <a:off x="7172979" y="2317408"/>
        <a:ext cx="3342605" cy="20055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3964-59A0-724C-9A56-D16909DE5A60}">
      <dsp:nvSpPr>
        <dsp:cNvPr id="0" name=""/>
        <dsp:cNvSpPr/>
      </dsp:nvSpPr>
      <dsp:spPr>
        <a:xfrm>
          <a:off x="0" y="531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BAB288-EE86-0340-A764-4C4DB0A0DFA2}">
      <dsp:nvSpPr>
        <dsp:cNvPr id="0" name=""/>
        <dsp:cNvSpPr/>
      </dsp:nvSpPr>
      <dsp:spPr>
        <a:xfrm>
          <a:off x="0" y="531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+mj-lt"/>
            </a:rPr>
            <a:t>Nicole O'Donnell</a:t>
          </a:r>
        </a:p>
      </dsp:txBody>
      <dsp:txXfrm>
        <a:off x="0" y="531"/>
        <a:ext cx="5181600" cy="435027"/>
      </dsp:txXfrm>
    </dsp:sp>
    <dsp:sp modelId="{54E47B9E-2D8B-446A-90EA-2CCA84844890}">
      <dsp:nvSpPr>
        <dsp:cNvPr id="0" name=""/>
        <dsp:cNvSpPr/>
      </dsp:nvSpPr>
      <dsp:spPr>
        <a:xfrm>
          <a:off x="0" y="435558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8A6C40-C98E-4D6D-BECE-ED6160DEB776}">
      <dsp:nvSpPr>
        <dsp:cNvPr id="0" name=""/>
        <dsp:cNvSpPr/>
      </dsp:nvSpPr>
      <dsp:spPr>
        <a:xfrm>
          <a:off x="0" y="435558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+mj-lt"/>
            </a:rPr>
            <a:t>Jasmine Barnes</a:t>
          </a:r>
        </a:p>
      </dsp:txBody>
      <dsp:txXfrm>
        <a:off x="0" y="435558"/>
        <a:ext cx="5181600" cy="435027"/>
      </dsp:txXfrm>
    </dsp:sp>
    <dsp:sp modelId="{994838AE-0989-48FE-B4A8-DCCD950D2FCC}">
      <dsp:nvSpPr>
        <dsp:cNvPr id="0" name=""/>
        <dsp:cNvSpPr/>
      </dsp:nvSpPr>
      <dsp:spPr>
        <a:xfrm>
          <a:off x="0" y="870586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D1AAD-B46D-4326-8612-C39EB3AE1983}">
      <dsp:nvSpPr>
        <dsp:cNvPr id="0" name=""/>
        <dsp:cNvSpPr/>
      </dsp:nvSpPr>
      <dsp:spPr>
        <a:xfrm>
          <a:off x="0" y="870586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+mj-lt"/>
            </a:rPr>
            <a:t>Kurt August</a:t>
          </a:r>
        </a:p>
      </dsp:txBody>
      <dsp:txXfrm>
        <a:off x="0" y="870586"/>
        <a:ext cx="5181600" cy="435027"/>
      </dsp:txXfrm>
    </dsp:sp>
    <dsp:sp modelId="{A8792946-BC4C-44B4-B98E-A479AE7565A4}">
      <dsp:nvSpPr>
        <dsp:cNvPr id="0" name=""/>
        <dsp:cNvSpPr/>
      </dsp:nvSpPr>
      <dsp:spPr>
        <a:xfrm>
          <a:off x="0" y="1305613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81C097-7613-4B9D-AEA9-002E63E1EEF9}">
      <dsp:nvSpPr>
        <dsp:cNvPr id="0" name=""/>
        <dsp:cNvSpPr/>
      </dsp:nvSpPr>
      <dsp:spPr>
        <a:xfrm>
          <a:off x="0" y="1305613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Dr. Jeanmarie Perrone</a:t>
          </a:r>
        </a:p>
      </dsp:txBody>
      <dsp:txXfrm>
        <a:off x="0" y="1305613"/>
        <a:ext cx="5181600" cy="435027"/>
      </dsp:txXfrm>
    </dsp:sp>
    <dsp:sp modelId="{59EDFBF3-496C-4689-9FF6-A199C9449B73}">
      <dsp:nvSpPr>
        <dsp:cNvPr id="0" name=""/>
        <dsp:cNvSpPr/>
      </dsp:nvSpPr>
      <dsp:spPr>
        <a:xfrm>
          <a:off x="0" y="1740641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C61027-78EF-4F2A-B057-3565E8BBE8C4}">
      <dsp:nvSpPr>
        <dsp:cNvPr id="0" name=""/>
        <dsp:cNvSpPr/>
      </dsp:nvSpPr>
      <dsp:spPr>
        <a:xfrm>
          <a:off x="0" y="1740641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+mj-lt"/>
            </a:rPr>
            <a:t>Dr. Maggie Lowenstein</a:t>
          </a:r>
        </a:p>
      </dsp:txBody>
      <dsp:txXfrm>
        <a:off x="0" y="1740641"/>
        <a:ext cx="5181600" cy="435027"/>
      </dsp:txXfrm>
    </dsp:sp>
    <dsp:sp modelId="{0F6E99FF-9C84-420C-8CFA-E1306D298250}">
      <dsp:nvSpPr>
        <dsp:cNvPr id="0" name=""/>
        <dsp:cNvSpPr/>
      </dsp:nvSpPr>
      <dsp:spPr>
        <a:xfrm>
          <a:off x="0" y="2175668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04A67C-0D2C-4443-AEFA-D974115B18A7}">
      <dsp:nvSpPr>
        <dsp:cNvPr id="0" name=""/>
        <dsp:cNvSpPr/>
      </dsp:nvSpPr>
      <dsp:spPr>
        <a:xfrm>
          <a:off x="0" y="2175669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+mj-lt"/>
            </a:rPr>
            <a:t>City of Philadelphia</a:t>
          </a:r>
          <a:endParaRPr lang="en-US" sz="1800" kern="1200" dirty="0">
            <a:latin typeface="+mj-lt"/>
          </a:endParaRPr>
        </a:p>
      </dsp:txBody>
      <dsp:txXfrm>
        <a:off x="0" y="2175669"/>
        <a:ext cx="5181600" cy="435027"/>
      </dsp:txXfrm>
    </dsp:sp>
    <dsp:sp modelId="{7714AA23-A3F6-F242-ACA5-BC10D4DA5B0F}">
      <dsp:nvSpPr>
        <dsp:cNvPr id="0" name=""/>
        <dsp:cNvSpPr/>
      </dsp:nvSpPr>
      <dsp:spPr>
        <a:xfrm>
          <a:off x="0" y="2610696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7C099-BA94-3F48-A5A6-337403EBF6E3}">
      <dsp:nvSpPr>
        <dsp:cNvPr id="0" name=""/>
        <dsp:cNvSpPr/>
      </dsp:nvSpPr>
      <dsp:spPr>
        <a:xfrm>
          <a:off x="0" y="2610696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Center for Addiction Medicine and Policy </a:t>
          </a:r>
        </a:p>
      </dsp:txBody>
      <dsp:txXfrm>
        <a:off x="0" y="2610696"/>
        <a:ext cx="5181600" cy="435027"/>
      </dsp:txXfrm>
    </dsp:sp>
    <dsp:sp modelId="{94FF3605-627D-A64B-9A07-5B913EB40EB8}">
      <dsp:nvSpPr>
        <dsp:cNvPr id="0" name=""/>
        <dsp:cNvSpPr/>
      </dsp:nvSpPr>
      <dsp:spPr>
        <a:xfrm>
          <a:off x="0" y="3045724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325E7F-FCE9-EC42-A55B-F373D8DDBCC9}">
      <dsp:nvSpPr>
        <dsp:cNvPr id="0" name=""/>
        <dsp:cNvSpPr/>
      </dsp:nvSpPr>
      <dsp:spPr>
        <a:xfrm>
          <a:off x="0" y="3045724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L</a:t>
          </a:r>
          <a:r>
            <a:rPr lang="en-US" sz="1800" b="0" i="0" kern="1200" baseline="0" dirty="0">
              <a:latin typeface="+mj-lt"/>
            </a:rPr>
            <a:t>aw enforcement partners</a:t>
          </a:r>
          <a:endParaRPr lang="en-US" sz="1800" kern="1200" dirty="0">
            <a:latin typeface="+mj-lt"/>
          </a:endParaRPr>
        </a:p>
      </dsp:txBody>
      <dsp:txXfrm>
        <a:off x="0" y="3045724"/>
        <a:ext cx="5181600" cy="435027"/>
      </dsp:txXfrm>
    </dsp:sp>
    <dsp:sp modelId="{3532A2CE-A6E5-3149-B8B3-87D308FE54EF}">
      <dsp:nvSpPr>
        <dsp:cNvPr id="0" name=""/>
        <dsp:cNvSpPr/>
      </dsp:nvSpPr>
      <dsp:spPr>
        <a:xfrm>
          <a:off x="0" y="3480751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DFF3E6-089A-B44C-945A-8A5F42447644}">
      <dsp:nvSpPr>
        <dsp:cNvPr id="0" name=""/>
        <dsp:cNvSpPr/>
      </dsp:nvSpPr>
      <dsp:spPr>
        <a:xfrm>
          <a:off x="0" y="3480751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PAD providers (ODAAT, Salvation Army, and </a:t>
          </a:r>
          <a:r>
            <a:rPr lang="en-US" sz="1800" kern="1200" dirty="0" err="1">
              <a:latin typeface="+mj-lt"/>
            </a:rPr>
            <a:t>Merakey</a:t>
          </a:r>
          <a:r>
            <a:rPr lang="en-US" sz="1800" kern="1200" dirty="0">
              <a:latin typeface="+mj-lt"/>
            </a:rPr>
            <a:t>)</a:t>
          </a:r>
        </a:p>
      </dsp:txBody>
      <dsp:txXfrm>
        <a:off x="0" y="3480751"/>
        <a:ext cx="5181600" cy="435027"/>
      </dsp:txXfrm>
    </dsp:sp>
    <dsp:sp modelId="{A3FAC5A7-4B1F-D244-B3AE-64CD33DAE920}">
      <dsp:nvSpPr>
        <dsp:cNvPr id="0" name=""/>
        <dsp:cNvSpPr/>
      </dsp:nvSpPr>
      <dsp:spPr>
        <a:xfrm>
          <a:off x="0" y="391577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6AE3D-AAB8-A945-A680-D4B827BD6D70}">
      <dsp:nvSpPr>
        <dsp:cNvPr id="0" name=""/>
        <dsp:cNvSpPr/>
      </dsp:nvSpPr>
      <dsp:spPr>
        <a:xfrm>
          <a:off x="0" y="3915779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All our c</a:t>
          </a:r>
          <a:r>
            <a:rPr lang="en-US" sz="1800" b="0" i="0" kern="1200" baseline="0" dirty="0">
              <a:latin typeface="+mj-lt"/>
            </a:rPr>
            <a:t>ommunity partners!</a:t>
          </a:r>
          <a:endParaRPr lang="en-US" sz="1800" kern="1200" dirty="0">
            <a:latin typeface="+mj-lt"/>
          </a:endParaRPr>
        </a:p>
      </dsp:txBody>
      <dsp:txXfrm>
        <a:off x="0" y="3915779"/>
        <a:ext cx="5181600" cy="43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B1B11-45D0-4C87-95BE-7BF9F85D926D}">
      <dsp:nvSpPr>
        <dsp:cNvPr id="0" name=""/>
        <dsp:cNvSpPr/>
      </dsp:nvSpPr>
      <dsp:spPr>
        <a:xfrm>
          <a:off x="-4635645" y="-710688"/>
          <a:ext cx="5521889" cy="5521889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656BF-3046-4BDB-AC6A-B8CBCA3F29E7}">
      <dsp:nvSpPr>
        <dsp:cNvPr id="0" name=""/>
        <dsp:cNvSpPr/>
      </dsp:nvSpPr>
      <dsp:spPr>
        <a:xfrm>
          <a:off x="569975" y="410051"/>
          <a:ext cx="9800961" cy="820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9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Assess feasibility of clinical partnerships with law enforcement</a:t>
          </a:r>
        </a:p>
      </dsp:txBody>
      <dsp:txXfrm>
        <a:off x="569975" y="410051"/>
        <a:ext cx="9800961" cy="820102"/>
      </dsp:txXfrm>
    </dsp:sp>
    <dsp:sp modelId="{10BC02A3-39FA-4623-86B0-510E0EDB6BA5}">
      <dsp:nvSpPr>
        <dsp:cNvPr id="0" name=""/>
        <dsp:cNvSpPr/>
      </dsp:nvSpPr>
      <dsp:spPr>
        <a:xfrm>
          <a:off x="57410" y="307538"/>
          <a:ext cx="1025128" cy="1025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C3BD8-1AA1-4FB7-A4C2-79B943982B36}">
      <dsp:nvSpPr>
        <dsp:cNvPr id="0" name=""/>
        <dsp:cNvSpPr/>
      </dsp:nvSpPr>
      <dsp:spPr>
        <a:xfrm>
          <a:off x="868082" y="1640205"/>
          <a:ext cx="9502854" cy="820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9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Enhance substance use care and connect community members to needed resources</a:t>
          </a:r>
        </a:p>
      </dsp:txBody>
      <dsp:txXfrm>
        <a:off x="868082" y="1640205"/>
        <a:ext cx="9502854" cy="820102"/>
      </dsp:txXfrm>
    </dsp:sp>
    <dsp:sp modelId="{E0E02F7B-C70F-4EF4-B3DE-A88B60B0CE9A}">
      <dsp:nvSpPr>
        <dsp:cNvPr id="0" name=""/>
        <dsp:cNvSpPr/>
      </dsp:nvSpPr>
      <dsp:spPr>
        <a:xfrm>
          <a:off x="368301" y="1537692"/>
          <a:ext cx="1025128" cy="1025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EE462-1C80-44A0-B3DF-EDFB424FFDE4}">
      <dsp:nvSpPr>
        <dsp:cNvPr id="0" name=""/>
        <dsp:cNvSpPr/>
      </dsp:nvSpPr>
      <dsp:spPr>
        <a:xfrm>
          <a:off x="569975" y="2870359"/>
          <a:ext cx="9800961" cy="820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9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 downstream criminal justice involvement by addressing medical and social needs</a:t>
          </a:r>
        </a:p>
      </dsp:txBody>
      <dsp:txXfrm>
        <a:off x="569975" y="2870359"/>
        <a:ext cx="9800961" cy="820102"/>
      </dsp:txXfrm>
    </dsp:sp>
    <dsp:sp modelId="{EC0290C1-610B-4BF7-9FE1-C64422FC3961}">
      <dsp:nvSpPr>
        <dsp:cNvPr id="0" name=""/>
        <dsp:cNvSpPr/>
      </dsp:nvSpPr>
      <dsp:spPr>
        <a:xfrm>
          <a:off x="57410" y="2767846"/>
          <a:ext cx="1025128" cy="1025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81FB0-445D-48C6-9D7C-90152A06CAF3}">
      <dsp:nvSpPr>
        <dsp:cNvPr id="0" name=""/>
        <dsp:cNvSpPr/>
      </dsp:nvSpPr>
      <dsp:spPr>
        <a:xfrm>
          <a:off x="2052" y="974"/>
          <a:ext cx="5706478" cy="181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Resources provided as an alternative to arrest for low-level, non-violent offenses</a:t>
          </a:r>
        </a:p>
      </dsp:txBody>
      <dsp:txXfrm>
        <a:off x="55222" y="54144"/>
        <a:ext cx="5600138" cy="1709030"/>
      </dsp:txXfrm>
    </dsp:sp>
    <dsp:sp modelId="{7FCA6848-4583-4847-9831-895F909762D3}">
      <dsp:nvSpPr>
        <dsp:cNvPr id="0" name=""/>
        <dsp:cNvSpPr/>
      </dsp:nvSpPr>
      <dsp:spPr>
        <a:xfrm>
          <a:off x="2052" y="1969682"/>
          <a:ext cx="1801287" cy="181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Substance use navigators tailoring care plans</a:t>
          </a:r>
          <a:endParaRPr lang="en-US" sz="1600" kern="1200" dirty="0"/>
        </a:p>
      </dsp:txBody>
      <dsp:txXfrm>
        <a:off x="54810" y="2022440"/>
        <a:ext cx="1695771" cy="1709854"/>
      </dsp:txXfrm>
    </dsp:sp>
    <dsp:sp modelId="{DC89829A-4FE1-4226-BC32-4F072A6F698F}">
      <dsp:nvSpPr>
        <dsp:cNvPr id="0" name=""/>
        <dsp:cNvSpPr/>
      </dsp:nvSpPr>
      <dsp:spPr>
        <a:xfrm>
          <a:off x="1954647" y="1969682"/>
          <a:ext cx="1801287" cy="181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Same-day telehealth bridge clinic for buprenorphine and connection to long-term care</a:t>
          </a:r>
        </a:p>
      </dsp:txBody>
      <dsp:txXfrm>
        <a:off x="2007405" y="2022440"/>
        <a:ext cx="1695771" cy="1709854"/>
      </dsp:txXfrm>
    </dsp:sp>
    <dsp:sp modelId="{6E095B65-FBED-41B6-AF56-C2123057B0D8}">
      <dsp:nvSpPr>
        <dsp:cNvPr id="0" name=""/>
        <dsp:cNvSpPr/>
      </dsp:nvSpPr>
      <dsp:spPr>
        <a:xfrm>
          <a:off x="3907243" y="1969682"/>
          <a:ext cx="1801287" cy="181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 warm handoffs, harm reduction and treatment, food, clothing, transportation, and co-pay assistance </a:t>
          </a:r>
        </a:p>
      </dsp:txBody>
      <dsp:txXfrm>
        <a:off x="3960001" y="2022440"/>
        <a:ext cx="1695771" cy="1709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81FB0-445D-48C6-9D7C-90152A06CAF3}">
      <dsp:nvSpPr>
        <dsp:cNvPr id="0" name=""/>
        <dsp:cNvSpPr/>
      </dsp:nvSpPr>
      <dsp:spPr>
        <a:xfrm>
          <a:off x="2052" y="974"/>
          <a:ext cx="5706478" cy="181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Resources provided as an alternative to arrest for low-level, non-violent offenses</a:t>
          </a:r>
        </a:p>
      </dsp:txBody>
      <dsp:txXfrm>
        <a:off x="55222" y="54144"/>
        <a:ext cx="5600138" cy="1709030"/>
      </dsp:txXfrm>
    </dsp:sp>
    <dsp:sp modelId="{7FCA6848-4583-4847-9831-895F909762D3}">
      <dsp:nvSpPr>
        <dsp:cNvPr id="0" name=""/>
        <dsp:cNvSpPr/>
      </dsp:nvSpPr>
      <dsp:spPr>
        <a:xfrm>
          <a:off x="2052" y="1969682"/>
          <a:ext cx="1801287" cy="181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Substance use navigators tailoring care plans</a:t>
          </a:r>
          <a:endParaRPr lang="en-US" sz="1600" kern="1200" dirty="0"/>
        </a:p>
      </dsp:txBody>
      <dsp:txXfrm>
        <a:off x="54810" y="2022440"/>
        <a:ext cx="1695771" cy="1709854"/>
      </dsp:txXfrm>
    </dsp:sp>
    <dsp:sp modelId="{DC89829A-4FE1-4226-BC32-4F072A6F698F}">
      <dsp:nvSpPr>
        <dsp:cNvPr id="0" name=""/>
        <dsp:cNvSpPr/>
      </dsp:nvSpPr>
      <dsp:spPr>
        <a:xfrm>
          <a:off x="1954647" y="1969682"/>
          <a:ext cx="1801287" cy="181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Same-day telehealth bridge clinic for buprenorphine and connection to long-term care</a:t>
          </a:r>
        </a:p>
      </dsp:txBody>
      <dsp:txXfrm>
        <a:off x="2007405" y="2022440"/>
        <a:ext cx="1695771" cy="1709854"/>
      </dsp:txXfrm>
    </dsp:sp>
    <dsp:sp modelId="{6E095B65-FBED-41B6-AF56-C2123057B0D8}">
      <dsp:nvSpPr>
        <dsp:cNvPr id="0" name=""/>
        <dsp:cNvSpPr/>
      </dsp:nvSpPr>
      <dsp:spPr>
        <a:xfrm>
          <a:off x="3907243" y="1969682"/>
          <a:ext cx="1801287" cy="181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 dirty="0">
              <a:solidFill>
                <a:srgbClr val="FFFF00"/>
              </a:solidFill>
            </a:rPr>
            <a:t>ED warm handoffs</a:t>
          </a:r>
          <a:r>
            <a:rPr lang="en-US" sz="1600" b="1" u="sng" kern="1200" dirty="0">
              <a:solidFill>
                <a:srgbClr val="FFFF00"/>
              </a:solidFill>
            </a:rPr>
            <a:t>, </a:t>
          </a:r>
          <a:r>
            <a:rPr lang="en-US" sz="1600" kern="1200" dirty="0"/>
            <a:t>harm reduction and treatment, food, clothing, transportation, </a:t>
          </a:r>
          <a:r>
            <a:rPr lang="en-US" sz="1600" b="0" kern="1200" dirty="0"/>
            <a:t>and </a:t>
          </a:r>
          <a:r>
            <a:rPr lang="en-US" sz="1600" b="0" u="sng" kern="1200" dirty="0">
              <a:solidFill>
                <a:srgbClr val="FFFF00"/>
              </a:solidFill>
            </a:rPr>
            <a:t>co-pay assistance </a:t>
          </a:r>
        </a:p>
      </dsp:txBody>
      <dsp:txXfrm>
        <a:off x="3960001" y="2022440"/>
        <a:ext cx="1695771" cy="1709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953C-321F-4FD3-80CF-091301759385}">
      <dsp:nvSpPr>
        <dsp:cNvPr id="0" name=""/>
        <dsp:cNvSpPr/>
      </dsp:nvSpPr>
      <dsp:spPr>
        <a:xfrm>
          <a:off x="51" y="46561"/>
          <a:ext cx="4913783" cy="835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Referral Pathways</a:t>
          </a:r>
          <a:endParaRPr lang="en-US" sz="2900" kern="1200" dirty="0"/>
        </a:p>
      </dsp:txBody>
      <dsp:txXfrm>
        <a:off x="51" y="46561"/>
        <a:ext cx="4913783" cy="835200"/>
      </dsp:txXfrm>
    </dsp:sp>
    <dsp:sp modelId="{B39ABE9B-66D7-4B0F-A1F0-7C25684646FF}">
      <dsp:nvSpPr>
        <dsp:cNvPr id="0" name=""/>
        <dsp:cNvSpPr/>
      </dsp:nvSpPr>
      <dsp:spPr>
        <a:xfrm>
          <a:off x="51" y="881761"/>
          <a:ext cx="4913783" cy="34230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Police referral for arrest-diversion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Social referrals (e.g., word of mouth or other service providers)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No requirements for program involvement</a:t>
          </a:r>
        </a:p>
      </dsp:txBody>
      <dsp:txXfrm>
        <a:off x="51" y="881761"/>
        <a:ext cx="4913783" cy="3423015"/>
      </dsp:txXfrm>
    </dsp:sp>
    <dsp:sp modelId="{97DDBB85-1252-4A13-9497-2DC16AF44EC8}">
      <dsp:nvSpPr>
        <dsp:cNvPr id="0" name=""/>
        <dsp:cNvSpPr/>
      </dsp:nvSpPr>
      <dsp:spPr>
        <a:xfrm>
          <a:off x="5601764" y="46561"/>
          <a:ext cx="4913783" cy="835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Evaluation Process</a:t>
          </a:r>
          <a:endParaRPr lang="en-US" sz="2900" kern="1200" dirty="0"/>
        </a:p>
      </dsp:txBody>
      <dsp:txXfrm>
        <a:off x="5601764" y="46561"/>
        <a:ext cx="4913783" cy="835200"/>
      </dsp:txXfrm>
    </dsp:sp>
    <dsp:sp modelId="{391054E8-EA2B-4137-A920-BCB854FB93A8}">
      <dsp:nvSpPr>
        <dsp:cNvPr id="0" name=""/>
        <dsp:cNvSpPr/>
      </dsp:nvSpPr>
      <dsp:spPr>
        <a:xfrm>
          <a:off x="5601764" y="881761"/>
          <a:ext cx="4913783" cy="34230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solidFill>
                <a:srgbClr val="444444"/>
              </a:solidFill>
              <a:latin typeface="Calibri"/>
              <a:cs typeface="Calibri"/>
            </a:rPr>
            <a:t>Reporting patient characteristics, services, and resources offered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Reviewing clinical records and state prescription monitoring data</a:t>
          </a:r>
        </a:p>
      </dsp:txBody>
      <dsp:txXfrm>
        <a:off x="5601764" y="881761"/>
        <a:ext cx="4913783" cy="34230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953C-321F-4FD3-80CF-091301759385}">
      <dsp:nvSpPr>
        <dsp:cNvPr id="0" name=""/>
        <dsp:cNvSpPr/>
      </dsp:nvSpPr>
      <dsp:spPr>
        <a:xfrm>
          <a:off x="51" y="46561"/>
          <a:ext cx="4913783" cy="835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Referral Pathways</a:t>
          </a:r>
          <a:endParaRPr lang="en-US" sz="2900" kern="1200" dirty="0"/>
        </a:p>
      </dsp:txBody>
      <dsp:txXfrm>
        <a:off x="51" y="46561"/>
        <a:ext cx="4913783" cy="835200"/>
      </dsp:txXfrm>
    </dsp:sp>
    <dsp:sp modelId="{B39ABE9B-66D7-4B0F-A1F0-7C25684646FF}">
      <dsp:nvSpPr>
        <dsp:cNvPr id="0" name=""/>
        <dsp:cNvSpPr/>
      </dsp:nvSpPr>
      <dsp:spPr>
        <a:xfrm>
          <a:off x="51" y="881761"/>
          <a:ext cx="4913783" cy="34230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Police referral for arrest-diversion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Social referrals (e.g., word of mouth or other service providers)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No requirements for program involvement</a:t>
          </a:r>
        </a:p>
      </dsp:txBody>
      <dsp:txXfrm>
        <a:off x="51" y="881761"/>
        <a:ext cx="4913783" cy="3423015"/>
      </dsp:txXfrm>
    </dsp:sp>
    <dsp:sp modelId="{97DDBB85-1252-4A13-9497-2DC16AF44EC8}">
      <dsp:nvSpPr>
        <dsp:cNvPr id="0" name=""/>
        <dsp:cNvSpPr/>
      </dsp:nvSpPr>
      <dsp:spPr>
        <a:xfrm>
          <a:off x="5601764" y="46561"/>
          <a:ext cx="4913783" cy="835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Evaluation Process</a:t>
          </a:r>
          <a:endParaRPr lang="en-US" sz="2900" kern="1200" dirty="0"/>
        </a:p>
      </dsp:txBody>
      <dsp:txXfrm>
        <a:off x="5601764" y="46561"/>
        <a:ext cx="4913783" cy="835200"/>
      </dsp:txXfrm>
    </dsp:sp>
    <dsp:sp modelId="{391054E8-EA2B-4137-A920-BCB854FB93A8}">
      <dsp:nvSpPr>
        <dsp:cNvPr id="0" name=""/>
        <dsp:cNvSpPr/>
      </dsp:nvSpPr>
      <dsp:spPr>
        <a:xfrm>
          <a:off x="5601764" y="881761"/>
          <a:ext cx="4913783" cy="34230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solidFill>
                <a:srgbClr val="444444"/>
              </a:solidFill>
              <a:latin typeface="Calibri"/>
              <a:cs typeface="Calibri"/>
            </a:rPr>
            <a:t>Reporting patient characteristics, services, and resources offered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Reviewing clinical records and state prescription monitoring data</a:t>
          </a:r>
        </a:p>
      </dsp:txBody>
      <dsp:txXfrm>
        <a:off x="5601764" y="881761"/>
        <a:ext cx="4913783" cy="34230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953C-321F-4FD3-80CF-091301759385}">
      <dsp:nvSpPr>
        <dsp:cNvPr id="0" name=""/>
        <dsp:cNvSpPr/>
      </dsp:nvSpPr>
      <dsp:spPr>
        <a:xfrm>
          <a:off x="51" y="46561"/>
          <a:ext cx="4913783" cy="835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Referral Pathways</a:t>
          </a:r>
          <a:endParaRPr lang="en-US" sz="2900" kern="1200" dirty="0"/>
        </a:p>
      </dsp:txBody>
      <dsp:txXfrm>
        <a:off x="51" y="46561"/>
        <a:ext cx="4913783" cy="835200"/>
      </dsp:txXfrm>
    </dsp:sp>
    <dsp:sp modelId="{B39ABE9B-66D7-4B0F-A1F0-7C25684646FF}">
      <dsp:nvSpPr>
        <dsp:cNvPr id="0" name=""/>
        <dsp:cNvSpPr/>
      </dsp:nvSpPr>
      <dsp:spPr>
        <a:xfrm>
          <a:off x="51" y="881761"/>
          <a:ext cx="4913783" cy="34230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Police referral for arrest-diversion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Social referrals (e.g., word of mouth or other service providers)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No requirements for program involvement</a:t>
          </a:r>
        </a:p>
      </dsp:txBody>
      <dsp:txXfrm>
        <a:off x="51" y="881761"/>
        <a:ext cx="4913783" cy="3423015"/>
      </dsp:txXfrm>
    </dsp:sp>
    <dsp:sp modelId="{97DDBB85-1252-4A13-9497-2DC16AF44EC8}">
      <dsp:nvSpPr>
        <dsp:cNvPr id="0" name=""/>
        <dsp:cNvSpPr/>
      </dsp:nvSpPr>
      <dsp:spPr>
        <a:xfrm>
          <a:off x="5601764" y="46561"/>
          <a:ext cx="4913783" cy="835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Evaluation Process</a:t>
          </a:r>
          <a:endParaRPr lang="en-US" sz="2900" kern="1200" dirty="0"/>
        </a:p>
      </dsp:txBody>
      <dsp:txXfrm>
        <a:off x="5601764" y="46561"/>
        <a:ext cx="4913783" cy="835200"/>
      </dsp:txXfrm>
    </dsp:sp>
    <dsp:sp modelId="{391054E8-EA2B-4137-A920-BCB854FB93A8}">
      <dsp:nvSpPr>
        <dsp:cNvPr id="0" name=""/>
        <dsp:cNvSpPr/>
      </dsp:nvSpPr>
      <dsp:spPr>
        <a:xfrm>
          <a:off x="5601764" y="881761"/>
          <a:ext cx="4913783" cy="34230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solidFill>
                <a:srgbClr val="444444"/>
              </a:solidFill>
              <a:latin typeface="Calibri"/>
              <a:cs typeface="Calibri"/>
            </a:rPr>
            <a:t>Reporting patient characteristics, services, and resources offered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Reviewing clinical records and state prescription monitoring data</a:t>
          </a:r>
        </a:p>
      </dsp:txBody>
      <dsp:txXfrm>
        <a:off x="5601764" y="881761"/>
        <a:ext cx="4913783" cy="34230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E15ED-4B2E-4F16-BD72-568ABF7EDA15}">
      <dsp:nvSpPr>
        <dsp:cNvPr id="0" name=""/>
        <dsp:cNvSpPr/>
      </dsp:nvSpPr>
      <dsp:spPr>
        <a:xfrm>
          <a:off x="0" y="0"/>
          <a:ext cx="6605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92F25-9307-4D18-841C-3E52E3FC174F}">
      <dsp:nvSpPr>
        <dsp:cNvPr id="0" name=""/>
        <dsp:cNvSpPr/>
      </dsp:nvSpPr>
      <dsp:spPr>
        <a:xfrm>
          <a:off x="0" y="0"/>
          <a:ext cx="1321045" cy="442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515 patients </a:t>
          </a:r>
        </a:p>
      </dsp:txBody>
      <dsp:txXfrm>
        <a:off x="0" y="0"/>
        <a:ext cx="1321045" cy="4428717"/>
      </dsp:txXfrm>
    </dsp:sp>
    <dsp:sp modelId="{91A02A48-BF61-46D2-85FE-D43F872EB299}">
      <dsp:nvSpPr>
        <dsp:cNvPr id="0" name=""/>
        <dsp:cNvSpPr/>
      </dsp:nvSpPr>
      <dsp:spPr>
        <a:xfrm>
          <a:off x="1420123" y="34869"/>
          <a:ext cx="5185101" cy="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60% male</a:t>
          </a:r>
        </a:p>
      </dsp:txBody>
      <dsp:txXfrm>
        <a:off x="1420123" y="34869"/>
        <a:ext cx="5185101" cy="697393"/>
      </dsp:txXfrm>
    </dsp:sp>
    <dsp:sp modelId="{B2AF095F-7E23-4E1E-A3C4-A0E9C80B28EF}">
      <dsp:nvSpPr>
        <dsp:cNvPr id="0" name=""/>
        <dsp:cNvSpPr/>
      </dsp:nvSpPr>
      <dsp:spPr>
        <a:xfrm>
          <a:off x="1321044" y="732262"/>
          <a:ext cx="5284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61533-3FB4-4DA6-80FD-2BF80B216294}">
      <dsp:nvSpPr>
        <dsp:cNvPr id="0" name=""/>
        <dsp:cNvSpPr/>
      </dsp:nvSpPr>
      <dsp:spPr>
        <a:xfrm>
          <a:off x="1420123" y="767132"/>
          <a:ext cx="5185101" cy="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Mean age = 39</a:t>
          </a:r>
        </a:p>
      </dsp:txBody>
      <dsp:txXfrm>
        <a:off x="1420123" y="767132"/>
        <a:ext cx="5185101" cy="697393"/>
      </dsp:txXfrm>
    </dsp:sp>
    <dsp:sp modelId="{9BED22E7-390F-4477-B6F6-E1802E65933A}">
      <dsp:nvSpPr>
        <dsp:cNvPr id="0" name=""/>
        <dsp:cNvSpPr/>
      </dsp:nvSpPr>
      <dsp:spPr>
        <a:xfrm>
          <a:off x="1321044" y="1464525"/>
          <a:ext cx="5284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48C95-713A-4719-81F5-C99B2380C524}">
      <dsp:nvSpPr>
        <dsp:cNvPr id="0" name=""/>
        <dsp:cNvSpPr/>
      </dsp:nvSpPr>
      <dsp:spPr>
        <a:xfrm>
          <a:off x="1420123" y="1499395"/>
          <a:ext cx="5185101" cy="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30% Black, 49% White</a:t>
          </a:r>
        </a:p>
      </dsp:txBody>
      <dsp:txXfrm>
        <a:off x="1420123" y="1499395"/>
        <a:ext cx="5185101" cy="697393"/>
      </dsp:txXfrm>
    </dsp:sp>
    <dsp:sp modelId="{92C1462C-744A-42DD-979F-B7DC08A36023}">
      <dsp:nvSpPr>
        <dsp:cNvPr id="0" name=""/>
        <dsp:cNvSpPr/>
      </dsp:nvSpPr>
      <dsp:spPr>
        <a:xfrm>
          <a:off x="1321044" y="2196788"/>
          <a:ext cx="5284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F0883-FF65-4365-A325-D5EF9A05A5F5}">
      <dsp:nvSpPr>
        <dsp:cNvPr id="0" name=""/>
        <dsp:cNvSpPr/>
      </dsp:nvSpPr>
      <dsp:spPr>
        <a:xfrm>
          <a:off x="1420123" y="2231658"/>
          <a:ext cx="5185101" cy="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9% Hispanic/Latino</a:t>
          </a:r>
        </a:p>
      </dsp:txBody>
      <dsp:txXfrm>
        <a:off x="1420123" y="2231658"/>
        <a:ext cx="5185101" cy="697393"/>
      </dsp:txXfrm>
    </dsp:sp>
    <dsp:sp modelId="{AA48B6E4-3307-44F5-B59C-DF84445550A2}">
      <dsp:nvSpPr>
        <dsp:cNvPr id="0" name=""/>
        <dsp:cNvSpPr/>
      </dsp:nvSpPr>
      <dsp:spPr>
        <a:xfrm>
          <a:off x="1321044" y="2929051"/>
          <a:ext cx="5284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5AB9A-94B6-4826-83B0-DF297894B946}">
      <dsp:nvSpPr>
        <dsp:cNvPr id="0" name=""/>
        <dsp:cNvSpPr/>
      </dsp:nvSpPr>
      <dsp:spPr>
        <a:xfrm>
          <a:off x="1420123" y="2963921"/>
          <a:ext cx="5185101" cy="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41% Uninsured, 47% Medicaid</a:t>
          </a:r>
        </a:p>
      </dsp:txBody>
      <dsp:txXfrm>
        <a:off x="1420123" y="2963921"/>
        <a:ext cx="5185101" cy="697393"/>
      </dsp:txXfrm>
    </dsp:sp>
    <dsp:sp modelId="{900137BC-7766-4355-AD6F-ED107BBF4C5D}">
      <dsp:nvSpPr>
        <dsp:cNvPr id="0" name=""/>
        <dsp:cNvSpPr/>
      </dsp:nvSpPr>
      <dsp:spPr>
        <a:xfrm>
          <a:off x="1321044" y="3661314"/>
          <a:ext cx="5284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5F62B-D7B0-4431-885A-F900B6E2D6AC}">
      <dsp:nvSpPr>
        <dsp:cNvPr id="0" name=""/>
        <dsp:cNvSpPr/>
      </dsp:nvSpPr>
      <dsp:spPr>
        <a:xfrm>
          <a:off x="1420123" y="3696183"/>
          <a:ext cx="5185101" cy="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24% unhoused or unstably housed</a:t>
          </a:r>
        </a:p>
      </dsp:txBody>
      <dsp:txXfrm>
        <a:off x="1420123" y="3696183"/>
        <a:ext cx="5185101" cy="697393"/>
      </dsp:txXfrm>
    </dsp:sp>
    <dsp:sp modelId="{97A9C99C-AC75-4E83-BAF1-9A89D7649750}">
      <dsp:nvSpPr>
        <dsp:cNvPr id="0" name=""/>
        <dsp:cNvSpPr/>
      </dsp:nvSpPr>
      <dsp:spPr>
        <a:xfrm>
          <a:off x="1321044" y="4393577"/>
          <a:ext cx="5284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E15ED-4B2E-4F16-BD72-568ABF7EDA15}">
      <dsp:nvSpPr>
        <dsp:cNvPr id="0" name=""/>
        <dsp:cNvSpPr/>
      </dsp:nvSpPr>
      <dsp:spPr>
        <a:xfrm>
          <a:off x="0" y="0"/>
          <a:ext cx="6605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92F25-9307-4D18-841C-3E52E3FC174F}">
      <dsp:nvSpPr>
        <dsp:cNvPr id="0" name=""/>
        <dsp:cNvSpPr/>
      </dsp:nvSpPr>
      <dsp:spPr>
        <a:xfrm>
          <a:off x="0" y="0"/>
          <a:ext cx="1321045" cy="442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515 patients </a:t>
          </a:r>
        </a:p>
      </dsp:txBody>
      <dsp:txXfrm>
        <a:off x="0" y="0"/>
        <a:ext cx="1321045" cy="4428717"/>
      </dsp:txXfrm>
    </dsp:sp>
    <dsp:sp modelId="{91A02A48-BF61-46D2-85FE-D43F872EB299}">
      <dsp:nvSpPr>
        <dsp:cNvPr id="0" name=""/>
        <dsp:cNvSpPr/>
      </dsp:nvSpPr>
      <dsp:spPr>
        <a:xfrm>
          <a:off x="1420123" y="34869"/>
          <a:ext cx="5185101" cy="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60% male</a:t>
          </a:r>
        </a:p>
      </dsp:txBody>
      <dsp:txXfrm>
        <a:off x="1420123" y="34869"/>
        <a:ext cx="5185101" cy="697393"/>
      </dsp:txXfrm>
    </dsp:sp>
    <dsp:sp modelId="{B2AF095F-7E23-4E1E-A3C4-A0E9C80B28EF}">
      <dsp:nvSpPr>
        <dsp:cNvPr id="0" name=""/>
        <dsp:cNvSpPr/>
      </dsp:nvSpPr>
      <dsp:spPr>
        <a:xfrm>
          <a:off x="1321044" y="732262"/>
          <a:ext cx="5284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61533-3FB4-4DA6-80FD-2BF80B216294}">
      <dsp:nvSpPr>
        <dsp:cNvPr id="0" name=""/>
        <dsp:cNvSpPr/>
      </dsp:nvSpPr>
      <dsp:spPr>
        <a:xfrm>
          <a:off x="1420123" y="767132"/>
          <a:ext cx="5185101" cy="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Mean age = 39</a:t>
          </a:r>
        </a:p>
      </dsp:txBody>
      <dsp:txXfrm>
        <a:off x="1420123" y="767132"/>
        <a:ext cx="5185101" cy="697393"/>
      </dsp:txXfrm>
    </dsp:sp>
    <dsp:sp modelId="{9BED22E7-390F-4477-B6F6-E1802E65933A}">
      <dsp:nvSpPr>
        <dsp:cNvPr id="0" name=""/>
        <dsp:cNvSpPr/>
      </dsp:nvSpPr>
      <dsp:spPr>
        <a:xfrm>
          <a:off x="1321044" y="1464525"/>
          <a:ext cx="5284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48C95-713A-4719-81F5-C99B2380C524}">
      <dsp:nvSpPr>
        <dsp:cNvPr id="0" name=""/>
        <dsp:cNvSpPr/>
      </dsp:nvSpPr>
      <dsp:spPr>
        <a:xfrm>
          <a:off x="1420123" y="1499395"/>
          <a:ext cx="5185101" cy="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30% Black, 49% White</a:t>
          </a:r>
        </a:p>
      </dsp:txBody>
      <dsp:txXfrm>
        <a:off x="1420123" y="1499395"/>
        <a:ext cx="5185101" cy="697393"/>
      </dsp:txXfrm>
    </dsp:sp>
    <dsp:sp modelId="{92C1462C-744A-42DD-979F-B7DC08A36023}">
      <dsp:nvSpPr>
        <dsp:cNvPr id="0" name=""/>
        <dsp:cNvSpPr/>
      </dsp:nvSpPr>
      <dsp:spPr>
        <a:xfrm>
          <a:off x="1321044" y="2196788"/>
          <a:ext cx="5284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F0883-FF65-4365-A325-D5EF9A05A5F5}">
      <dsp:nvSpPr>
        <dsp:cNvPr id="0" name=""/>
        <dsp:cNvSpPr/>
      </dsp:nvSpPr>
      <dsp:spPr>
        <a:xfrm>
          <a:off x="1420123" y="2231658"/>
          <a:ext cx="5185101" cy="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9% Hispanic/Latino</a:t>
          </a:r>
        </a:p>
      </dsp:txBody>
      <dsp:txXfrm>
        <a:off x="1420123" y="2231658"/>
        <a:ext cx="5185101" cy="697393"/>
      </dsp:txXfrm>
    </dsp:sp>
    <dsp:sp modelId="{AA48B6E4-3307-44F5-B59C-DF84445550A2}">
      <dsp:nvSpPr>
        <dsp:cNvPr id="0" name=""/>
        <dsp:cNvSpPr/>
      </dsp:nvSpPr>
      <dsp:spPr>
        <a:xfrm>
          <a:off x="1321044" y="2929051"/>
          <a:ext cx="5284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5AB9A-94B6-4826-83B0-DF297894B946}">
      <dsp:nvSpPr>
        <dsp:cNvPr id="0" name=""/>
        <dsp:cNvSpPr/>
      </dsp:nvSpPr>
      <dsp:spPr>
        <a:xfrm>
          <a:off x="1420123" y="2963921"/>
          <a:ext cx="5185101" cy="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41% Uninsured, 47% Medicaid</a:t>
          </a:r>
        </a:p>
      </dsp:txBody>
      <dsp:txXfrm>
        <a:off x="1420123" y="2963921"/>
        <a:ext cx="5185101" cy="697393"/>
      </dsp:txXfrm>
    </dsp:sp>
    <dsp:sp modelId="{900137BC-7766-4355-AD6F-ED107BBF4C5D}">
      <dsp:nvSpPr>
        <dsp:cNvPr id="0" name=""/>
        <dsp:cNvSpPr/>
      </dsp:nvSpPr>
      <dsp:spPr>
        <a:xfrm>
          <a:off x="1321044" y="3661314"/>
          <a:ext cx="5284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5F62B-D7B0-4431-885A-F900B6E2D6AC}">
      <dsp:nvSpPr>
        <dsp:cNvPr id="0" name=""/>
        <dsp:cNvSpPr/>
      </dsp:nvSpPr>
      <dsp:spPr>
        <a:xfrm>
          <a:off x="1420123" y="3696183"/>
          <a:ext cx="5185101" cy="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24% unhoused or unstably housed</a:t>
          </a:r>
        </a:p>
      </dsp:txBody>
      <dsp:txXfrm>
        <a:off x="1420123" y="3696183"/>
        <a:ext cx="5185101" cy="697393"/>
      </dsp:txXfrm>
    </dsp:sp>
    <dsp:sp modelId="{97A9C99C-AC75-4E83-BAF1-9A89D7649750}">
      <dsp:nvSpPr>
        <dsp:cNvPr id="0" name=""/>
        <dsp:cNvSpPr/>
      </dsp:nvSpPr>
      <dsp:spPr>
        <a:xfrm>
          <a:off x="1321044" y="4393577"/>
          <a:ext cx="5284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3BE22-3948-AC4D-A77D-6E045999AC3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19BD-99F7-9146-BC70-75C1299B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1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29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6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Key Outcomes: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60% of patients received naloxone through the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Buprenorphine engagement: 178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43% maintained buprenorphine prescription 30 days post-engagement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3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Key Outcomes: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60% of patients received naloxone through the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Buprenorphine engagement: 178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43% maintained buprenorphine prescription 30 days post-engagement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53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Key Outcomes: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60% of patients received naloxone through the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Buprenorphine engagement: 178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43% maintained buprenorphine prescription 30 days post-engagement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49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Gilly</a:t>
            </a:r>
          </a:p>
          <a:p>
            <a:pPr marL="228600" indent="-228600">
              <a:buAutoNum type="arabicPeriod"/>
            </a:pPr>
            <a:r>
              <a:rPr lang="en-US" dirty="0"/>
              <a:t>To conclude, clinical and law enforcement partnerships can help amplify reach of programming and mitigate harms from SUD and poverty. </a:t>
            </a:r>
          </a:p>
          <a:p>
            <a:pPr marL="228600" indent="-228600">
              <a:buAutoNum type="arabicPeriod"/>
            </a:pPr>
            <a:r>
              <a:rPr lang="en-US" dirty="0"/>
              <a:t>Secondly, arrest diversion and social referral pathways demonstrate unique ways to provided individuals with enhanced connection to medical, social, and harm reduction resources. </a:t>
            </a:r>
          </a:p>
          <a:p>
            <a:pPr marL="228600" indent="-228600">
              <a:buAutoNum type="arabicPeriod"/>
            </a:pPr>
            <a:r>
              <a:rPr lang="en-US" dirty="0"/>
              <a:t>Finally, this program shows a few routes to help support marginalized and under-resourced individuals with comprehensive services to ultimately decrease engagement with the criminal justice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0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Gilly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1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1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Gilly</a:t>
            </a:r>
          </a:p>
          <a:p>
            <a:r>
              <a:rPr lang="en-US" dirty="0"/>
              <a:t>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9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Gilly</a:t>
            </a:r>
          </a:p>
          <a:p>
            <a:r>
              <a:rPr lang="en-US" dirty="0"/>
              <a:t>Highlight ED warm hand offs and copay assistance</a:t>
            </a:r>
          </a:p>
          <a:p>
            <a:endParaRPr lang="en-US" dirty="0"/>
          </a:p>
          <a:p>
            <a:r>
              <a:rPr lang="en-US" dirty="0"/>
              <a:t>-Really grateful for our city funders for helping address these gaps in care for such a vulnerable patient population.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7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9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Segoe UI" panose="020B0502040204020203" pitchFamily="34" charset="0"/>
              </a:rPr>
              <a:t>description about how the referrals happen (i.e. more detail about how we used the funds for social referrals). I think people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wold</a:t>
            </a:r>
            <a:r>
              <a:rPr lang="en-US" sz="1800" dirty="0">
                <a:effectLst/>
                <a:latin typeface="Segoe UI" panose="020B0502040204020203" pitchFamily="34" charset="0"/>
              </a:rPr>
              <a:t> be interested to know that the police support a lot of care via this indirect pathway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1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C19BD-99F7-9146-BC70-75C1299B4C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154B-8F7D-CF04-8131-7CD63B045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82380-EDA7-CE12-4D98-D3D12A8CE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E8ED-E819-1335-C6AE-39DC5026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60019E0F-C540-428B-EC1C-684579720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182DC31-03D7-BAAB-39E6-8B1C2B78BAC2}"/>
              </a:ext>
            </a:extLst>
          </p:cNvPr>
          <p:cNvGrpSpPr/>
          <p:nvPr userDrawn="1"/>
        </p:nvGrpSpPr>
        <p:grpSpPr>
          <a:xfrm>
            <a:off x="9139794" y="6361383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5721F8-53B1-6FDA-1A6A-A4E0D24F9925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B9B5BF0-A0E4-60CF-7A90-C2A8832B2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B68D29A-5548-D2EA-8E75-3F73EBE5BCA0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06E7CF-C69F-5093-1903-0DC0E75B2AC3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461D8D-6966-5EF8-84A2-3E6E1FB4D861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42D9D4-E0E8-316D-72AF-55D072B2430E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5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418F-3F8D-B23F-2A5A-AE86A50E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1CB8C-E1B2-3495-AC7D-2E599D616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90017-8C8E-DC9A-FBAF-4921D1D8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1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44A72-5B6C-17BB-4B63-BE83E9728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83C2C-271D-FD28-A46E-78AC4684E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9832C-5018-574C-2E5D-2D10A1C5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5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21F47-5AC9-E046-A7A8-1B1F64C1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0DB5E-9AF4-3D41-A961-61CB3B6E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34495-1E78-064E-8C41-1D0D9A90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8DE29-4493-4745-8ECE-7F0AC4C79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65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19671-D804-8DA1-A9AA-3E62BD54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35C6-D35E-FACA-FAB8-59065B79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D1D6-5383-D852-02D4-4850D2EE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3EAF0D-4569-6203-C19F-5DC0D6C4DB3A}"/>
              </a:ext>
            </a:extLst>
          </p:cNvPr>
          <p:cNvGrpSpPr/>
          <p:nvPr userDrawn="1"/>
        </p:nvGrpSpPr>
        <p:grpSpPr>
          <a:xfrm>
            <a:off x="9139794" y="6361383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E41C8E-B55D-563A-3DDB-4B4CE1E0CB10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635E983-D406-8C3F-1909-96E51E03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23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11E6-142C-013F-1BE2-2F036AE2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D2537-D303-6532-85CC-CB1E52D1A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8493-5935-3E9C-34F6-5D9E2101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36FD75BA-9076-BFB5-7188-BAF146000C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3EB7BBD-F3D5-A4F4-5576-E274107AD45D}"/>
              </a:ext>
            </a:extLst>
          </p:cNvPr>
          <p:cNvGrpSpPr/>
          <p:nvPr userDrawn="1"/>
        </p:nvGrpSpPr>
        <p:grpSpPr>
          <a:xfrm>
            <a:off x="9139794" y="6361383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B85CAF-58B1-8266-8EAD-116F17726F29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5487DB7-03A5-AD92-C9F6-256E775D0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81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943A-F64F-445E-9B23-4DCCDB83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5CCC2-2649-7545-119B-9B1F6A7B1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3C47D-02A9-16A1-56CA-2D039C1F8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91C87-0B73-F190-13B8-8465B180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AB70B50B-B55A-DA65-5ECA-2AFF54656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4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FB5D0-5E93-2542-FBD4-69B213AA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1C9AB-DF37-F176-E815-BB337AE58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7EEF9-72A1-6BCC-6196-54E59D01A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E9D25-FDEE-7090-B828-F64566372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19350-E7CC-354C-2CD7-FD83426B6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2AE35-DE7B-D197-1FA0-68A460D6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3CD1125-2742-137E-A0CE-031771D4E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0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67A6-9367-1CFE-1C98-23DFE7E1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13A7F-CEED-5211-F418-4AC1DC69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6B69000C-BC5D-E26C-2B6B-01EBD8AAC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1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4D692-1EBF-77D0-323C-AF22889B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2BE3905F-2660-29C8-7095-E3D2BE6A3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34D7-416A-C0E4-0A7D-CF82B51A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6B7C-6DAC-D7A1-438A-1702EC0A6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00B99-D618-4810-5357-B5D1B7D7E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EAA95-F54B-F3BD-F170-11D4A1E9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CC0319F5-C72D-2229-E5E9-6E90F46EB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4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0464-A053-2FA5-DDC6-8E13BBE1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674F8-30CD-BFD9-749F-C655F5573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3B5E8-3D44-D496-934C-5DA288BFB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3A993-8815-6D22-7D85-4CF2191A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CF640DA0-DE46-326E-F44E-4C370F663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7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9F188-50AA-857C-99CA-0AF709EA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A5171-253B-2BA6-0D9A-938314E1D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AAAA0-A37F-EE54-5E7B-D0F314A98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490E6181-8352-D0A8-1C75-5DF0B724235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274B24-7E8B-9A76-AC40-404F2869F686}"/>
              </a:ext>
            </a:extLst>
          </p:cNvPr>
          <p:cNvGrpSpPr/>
          <p:nvPr userDrawn="1"/>
        </p:nvGrpSpPr>
        <p:grpSpPr>
          <a:xfrm>
            <a:off x="9139794" y="6361383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6DE94C-85E9-9FE7-0134-7941882190F6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D03CA25-6B70-0406-E6F2-029F1BE4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DF895-5222-6328-81BA-04A32001327A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16C1B-7469-75BF-E4FB-E2CCD19A9D4B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390E89-53D6-93FA-D28F-1AC3D93D36B5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76B23E-ED3F-E364-E47B-5E836F7AD41A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9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18/10/relationships/comments" Target="../comments/modernComment_259_91A14226.xml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DE5C41-ED11-33C0-CC2D-9ABFAF462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6283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+mn-lt"/>
              </a:rPr>
              <a:t>Creating Clinical Partnerships with Law Enforcement to Support People Who Use Drugs Using a Harm Reduction Lens </a:t>
            </a:r>
            <a:endParaRPr lang="en-US" sz="9600" dirty="0"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CE7FDD-B6F6-3089-CCA5-23047F488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cs typeface="Calibri"/>
              </a:rPr>
              <a:t>Pat Dooley, CRS (he/him)</a:t>
            </a:r>
            <a:endParaRPr lang="en-US" sz="1400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cs typeface="Calibri"/>
              </a:rPr>
              <a:t>Lead SUN, Center for Addiction Medicine and Policy, University of Pennsylvania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02060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</a:rPr>
              <a:t>Gilly Gehri, BA, MBE (c) (they/them) </a:t>
            </a:r>
            <a:endParaRPr lang="en-US" sz="1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</a:rPr>
              <a:t>Project Manager, Center for Addiction Medicine and Policy, University of Pennsylvania 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</a:rPr>
              <a:t>AMERSA Annual Meeting 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</a:rPr>
              <a:t>November 14,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2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43" y="276990"/>
            <a:ext cx="10515600" cy="1325563"/>
          </a:xfrm>
        </p:spPr>
        <p:txBody>
          <a:bodyPr/>
          <a:lstStyle/>
          <a:p>
            <a:r>
              <a:rPr lang="en-US" dirty="0"/>
              <a:t>Patient Characteristics</a:t>
            </a:r>
            <a:br>
              <a:rPr lang="en-US" dirty="0"/>
            </a:br>
            <a:r>
              <a:rPr lang="en-US" sz="2400" b="1" i="1" dirty="0"/>
              <a:t>5/2023-9/2024</a:t>
            </a:r>
            <a:endParaRPr lang="en-US" b="1" i="1" dirty="0">
              <a:cs typeface="Calibri Ligh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5A31AD1-1519-3F45-ADD4-18C3D401E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082231"/>
              </p:ext>
            </p:extLst>
          </p:nvPr>
        </p:nvGraphicFramePr>
        <p:xfrm>
          <a:off x="2793387" y="1344058"/>
          <a:ext cx="6605225" cy="4428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32645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43" y="276990"/>
            <a:ext cx="10515600" cy="1325563"/>
          </a:xfrm>
        </p:spPr>
        <p:txBody>
          <a:bodyPr/>
          <a:lstStyle/>
          <a:p>
            <a:r>
              <a:rPr lang="en-US" dirty="0"/>
              <a:t>Patient Characteristics</a:t>
            </a:r>
            <a:br>
              <a:rPr lang="en-US" dirty="0"/>
            </a:br>
            <a:r>
              <a:rPr lang="en-US" sz="2400" b="1" i="1" dirty="0"/>
              <a:t>5/2023-9/2024</a:t>
            </a:r>
            <a:endParaRPr lang="en-US" b="1" i="1" dirty="0">
              <a:cs typeface="Calibri Ligh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5A31AD1-1519-3F45-ADD4-18C3D401E276}"/>
              </a:ext>
            </a:extLst>
          </p:cNvPr>
          <p:cNvGraphicFramePr/>
          <p:nvPr/>
        </p:nvGraphicFramePr>
        <p:xfrm>
          <a:off x="2793387" y="1344058"/>
          <a:ext cx="6605225" cy="4428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50B394C-27FE-11AA-83D3-6578B9587675}"/>
              </a:ext>
            </a:extLst>
          </p:cNvPr>
          <p:cNvSpPr/>
          <p:nvPr/>
        </p:nvSpPr>
        <p:spPr>
          <a:xfrm>
            <a:off x="3601031" y="4253948"/>
            <a:ext cx="5963479" cy="151882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5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  <a:br>
              <a:rPr lang="en-US" dirty="0"/>
            </a:br>
            <a:r>
              <a:rPr lang="en-US" sz="2400" b="1" i="1" dirty="0"/>
              <a:t>5/2023-9/2024</a:t>
            </a:r>
            <a:endParaRPr lang="en-US" sz="1400" b="1" i="1" dirty="0"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F991A-7966-D4A0-3936-D92DB2C46DD9}"/>
              </a:ext>
            </a:extLst>
          </p:cNvPr>
          <p:cNvSpPr txBox="1"/>
          <p:nvPr/>
        </p:nvSpPr>
        <p:spPr>
          <a:xfrm>
            <a:off x="1079500" y="3156968"/>
            <a:ext cx="25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Received Naloxone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ACF6BF-C746-A5D6-3E66-7B55B8BAF5CF}"/>
              </a:ext>
            </a:extLst>
          </p:cNvPr>
          <p:cNvSpPr txBox="1"/>
          <p:nvPr/>
        </p:nvSpPr>
        <p:spPr>
          <a:xfrm>
            <a:off x="1892300" y="2449082"/>
            <a:ext cx="161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69395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  <a:br>
              <a:rPr lang="en-US" dirty="0"/>
            </a:br>
            <a:r>
              <a:rPr lang="en-US" sz="2400" b="1" i="1" dirty="0"/>
              <a:t>5/2023-9/2024</a:t>
            </a:r>
            <a:endParaRPr lang="en-US" sz="1400" b="1" i="1" dirty="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B3321-8EB9-764A-4D5E-BB3F5CC9301B}"/>
              </a:ext>
            </a:extLst>
          </p:cNvPr>
          <p:cNvSpPr txBox="1"/>
          <p:nvPr/>
        </p:nvSpPr>
        <p:spPr>
          <a:xfrm>
            <a:off x="4724400" y="3018469"/>
            <a:ext cx="254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Received Buprenorphine RX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F991A-7966-D4A0-3936-D92DB2C46DD9}"/>
              </a:ext>
            </a:extLst>
          </p:cNvPr>
          <p:cNvSpPr txBox="1"/>
          <p:nvPr/>
        </p:nvSpPr>
        <p:spPr>
          <a:xfrm>
            <a:off x="1079500" y="3156968"/>
            <a:ext cx="25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Received Naloxone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ACF6BF-C746-A5D6-3E66-7B55B8BAF5CF}"/>
              </a:ext>
            </a:extLst>
          </p:cNvPr>
          <p:cNvSpPr txBox="1"/>
          <p:nvPr/>
        </p:nvSpPr>
        <p:spPr>
          <a:xfrm>
            <a:off x="1892300" y="2449082"/>
            <a:ext cx="161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63163-3A00-2FA0-269B-784D05B42867}"/>
              </a:ext>
            </a:extLst>
          </p:cNvPr>
          <p:cNvSpPr txBox="1"/>
          <p:nvPr/>
        </p:nvSpPr>
        <p:spPr>
          <a:xfrm>
            <a:off x="5566580" y="2449082"/>
            <a:ext cx="105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446</a:t>
            </a:r>
          </a:p>
        </p:txBody>
      </p:sp>
    </p:spTree>
    <p:extLst>
      <p:ext uri="{BB962C8B-B14F-4D97-AF65-F5344CB8AC3E}">
        <p14:creationId xmlns:p14="http://schemas.microsoft.com/office/powerpoint/2010/main" val="231614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5 Points 2">
            <a:extLst>
              <a:ext uri="{FF2B5EF4-FFF2-40B4-BE49-F238E27FC236}">
                <a16:creationId xmlns:a16="http://schemas.microsoft.com/office/drawing/2014/main" id="{380C0548-C72C-4B99-B542-756F8EF906F6}"/>
              </a:ext>
            </a:extLst>
          </p:cNvPr>
          <p:cNvSpPr/>
          <p:nvPr/>
        </p:nvSpPr>
        <p:spPr>
          <a:xfrm>
            <a:off x="6977270" y="1179431"/>
            <a:ext cx="4648200" cy="3924300"/>
          </a:xfrm>
          <a:prstGeom prst="star5">
            <a:avLst/>
          </a:prstGeom>
          <a:solidFill>
            <a:srgbClr val="4472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  <a:br>
              <a:rPr lang="en-US" dirty="0"/>
            </a:br>
            <a:r>
              <a:rPr lang="en-US" sz="2400" b="1" i="1" dirty="0"/>
              <a:t>5/2023-9/2024</a:t>
            </a:r>
            <a:endParaRPr lang="en-US" sz="1400" b="1" i="1" dirty="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B3321-8EB9-764A-4D5E-BB3F5CC9301B}"/>
              </a:ext>
            </a:extLst>
          </p:cNvPr>
          <p:cNvSpPr txBox="1"/>
          <p:nvPr/>
        </p:nvSpPr>
        <p:spPr>
          <a:xfrm>
            <a:off x="4724400" y="3018469"/>
            <a:ext cx="254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Received Buprenorphine RX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F991A-7966-D4A0-3936-D92DB2C46DD9}"/>
              </a:ext>
            </a:extLst>
          </p:cNvPr>
          <p:cNvSpPr txBox="1"/>
          <p:nvPr/>
        </p:nvSpPr>
        <p:spPr>
          <a:xfrm>
            <a:off x="1079500" y="3156968"/>
            <a:ext cx="25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Received Naloxone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2BD6C-1E70-DC38-290D-C58B715055D7}"/>
              </a:ext>
            </a:extLst>
          </p:cNvPr>
          <p:cNvSpPr txBox="1"/>
          <p:nvPr/>
        </p:nvSpPr>
        <p:spPr>
          <a:xfrm>
            <a:off x="8031370" y="3018470"/>
            <a:ext cx="25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Active </a:t>
            </a:r>
            <a:r>
              <a:rPr lang="en-US" sz="2800" dirty="0" err="1">
                <a:solidFill>
                  <a:srgbClr val="FFFF00"/>
                </a:solidFill>
              </a:rPr>
              <a:t>Bupe</a:t>
            </a:r>
            <a:r>
              <a:rPr lang="en-US" sz="2800" dirty="0">
                <a:solidFill>
                  <a:srgbClr val="FFFF00"/>
                </a:solidFill>
              </a:rPr>
              <a:t> RX at Day 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ACF6BF-C746-A5D6-3E66-7B55B8BAF5CF}"/>
              </a:ext>
            </a:extLst>
          </p:cNvPr>
          <p:cNvSpPr txBox="1"/>
          <p:nvPr/>
        </p:nvSpPr>
        <p:spPr>
          <a:xfrm>
            <a:off x="1892300" y="2449082"/>
            <a:ext cx="161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F371B-0617-EA2F-6D98-8AC5F37A5B8B}"/>
              </a:ext>
            </a:extLst>
          </p:cNvPr>
          <p:cNvSpPr txBox="1"/>
          <p:nvPr/>
        </p:nvSpPr>
        <p:spPr>
          <a:xfrm>
            <a:off x="8686802" y="2433695"/>
            <a:ext cx="161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49%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63163-3A00-2FA0-269B-784D05B42867}"/>
              </a:ext>
            </a:extLst>
          </p:cNvPr>
          <p:cNvSpPr txBox="1"/>
          <p:nvPr/>
        </p:nvSpPr>
        <p:spPr>
          <a:xfrm>
            <a:off x="5566580" y="2449082"/>
            <a:ext cx="105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446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20189-D0D9-841F-123E-9AAAE4B7235C}"/>
              </a:ext>
            </a:extLst>
          </p:cNvPr>
          <p:cNvSpPr txBox="1"/>
          <p:nvPr/>
        </p:nvSpPr>
        <p:spPr>
          <a:xfrm>
            <a:off x="458373" y="5208025"/>
            <a:ext cx="14146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i="1" dirty="0"/>
              <a:t>Success of low-barrier, harm-reduction services in meeting patient needs</a:t>
            </a:r>
          </a:p>
        </p:txBody>
      </p:sp>
    </p:spTree>
    <p:extLst>
      <p:ext uri="{BB962C8B-B14F-4D97-AF65-F5344CB8AC3E}">
        <p14:creationId xmlns:p14="http://schemas.microsoft.com/office/powerpoint/2010/main" val="314265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8EC6352-CCF6-302A-2480-A371B1A07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875956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EBC2554-A3E2-4783-D1FC-9F027B10E73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4571"/>
          <a:stretch/>
        </p:blipFill>
        <p:spPr>
          <a:xfrm>
            <a:off x="4873625" y="2578894"/>
            <a:ext cx="2444750" cy="20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35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Acknowledgements</a:t>
            </a:r>
          </a:p>
        </p:txBody>
      </p:sp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id="{9A5ADBE3-A771-5FAB-7667-099A8F8C65C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9580055"/>
              </p:ext>
            </p:extLst>
          </p:nvPr>
        </p:nvGraphicFramePr>
        <p:xfrm>
          <a:off x="838200" y="152370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Website, timeline&#10;&#10;Description automatically generated">
            <a:extLst>
              <a:ext uri="{FF2B5EF4-FFF2-40B4-BE49-F238E27FC236}">
                <a16:creationId xmlns:a16="http://schemas.microsoft.com/office/drawing/2014/main" id="{108D85CE-2C7D-D8BD-3CB5-004F6B154B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6653" y="1265961"/>
            <a:ext cx="5592799" cy="279253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72957-EC3A-F5A5-C681-640DA2E41391}"/>
              </a:ext>
            </a:extLst>
          </p:cNvPr>
          <p:cNvSpPr txBox="1"/>
          <p:nvPr/>
        </p:nvSpPr>
        <p:spPr>
          <a:xfrm>
            <a:off x="6346653" y="4229100"/>
            <a:ext cx="5350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 Dooley: </a:t>
            </a:r>
          </a:p>
          <a:p>
            <a:r>
              <a:rPr lang="en-US" dirty="0"/>
              <a:t>patrick.dooley@pennmedicine.upenn.edu </a:t>
            </a:r>
          </a:p>
          <a:p>
            <a:endParaRPr lang="en-US" dirty="0"/>
          </a:p>
          <a:p>
            <a:r>
              <a:rPr lang="en-US" dirty="0"/>
              <a:t>Gilly Gehri: </a:t>
            </a:r>
          </a:p>
          <a:p>
            <a:r>
              <a:rPr lang="en-US" dirty="0"/>
              <a:t>gilly.gehri@pennmedicine.upenn.edu</a:t>
            </a:r>
          </a:p>
        </p:txBody>
      </p:sp>
    </p:spTree>
    <p:extLst>
      <p:ext uri="{BB962C8B-B14F-4D97-AF65-F5344CB8AC3E}">
        <p14:creationId xmlns:p14="http://schemas.microsoft.com/office/powerpoint/2010/main" val="412143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9E42-D1A5-4710-FD88-3EC8790F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B8B1-E68E-9AF5-FBE8-87A3A140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E67D49-F6A2-87DF-BBA1-DFD096D29356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cs typeface="Calibri"/>
              </a:rPr>
              <a:t>This work funded by the City of Philadelphia</a:t>
            </a:r>
          </a:p>
          <a:p>
            <a:pPr marL="0" indent="0" algn="ctr">
              <a:buNone/>
            </a:pPr>
            <a:r>
              <a:rPr lang="en-US" dirty="0">
                <a:cs typeface="Calibri"/>
              </a:rPr>
              <a:t>We have no potential conflicts of interest to disclose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4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0325"/>
            <a:ext cx="3932237" cy="927100"/>
          </a:xfrm>
        </p:spPr>
        <p:txBody>
          <a:bodyPr anchor="b">
            <a:normAutofit/>
          </a:bodyPr>
          <a:lstStyle/>
          <a:p>
            <a:r>
              <a:rPr lang="en-US" sz="3600" dirty="0"/>
              <a:t>Background</a:t>
            </a:r>
            <a:endParaRPr lang="en-US" sz="3600" dirty="0">
              <a:cs typeface="Calibri Light"/>
            </a:endParaRPr>
          </a:p>
        </p:txBody>
      </p:sp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id="{47335335-2F11-DB7C-FEB9-CE02D6AE3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27308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2,100+ War On Drugs Stock Photos, Pictures &amp; Royalty-Free Images - iStock |  The war on drugs, Nixon war on drugs">
            <a:extLst>
              <a:ext uri="{FF2B5EF4-FFF2-40B4-BE49-F238E27FC236}">
                <a16:creationId xmlns:a16="http://schemas.microsoft.com/office/drawing/2014/main" id="{F48DB7E1-3B77-70EA-0A80-ECEFA3B9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657350"/>
            <a:ext cx="432435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0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876" y="200368"/>
            <a:ext cx="10515600" cy="1325563"/>
          </a:xfrm>
        </p:spPr>
        <p:txBody>
          <a:bodyPr/>
          <a:lstStyle/>
          <a:p>
            <a:r>
              <a:rPr lang="en-US" dirty="0"/>
              <a:t>Project Goals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75E87E-D72C-F8C0-0AC2-7A3F947C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652160"/>
              </p:ext>
            </p:extLst>
          </p:nvPr>
        </p:nvGraphicFramePr>
        <p:xfrm>
          <a:off x="1054100" y="1378743"/>
          <a:ext cx="10426700" cy="4100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Employee badge outline">
            <a:extLst>
              <a:ext uri="{FF2B5EF4-FFF2-40B4-BE49-F238E27FC236}">
                <a16:creationId xmlns:a16="http://schemas.microsoft.com/office/drawing/2014/main" id="{EF861079-2EB0-9721-85D8-0E355455BE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8400" y="1690688"/>
            <a:ext cx="914400" cy="914400"/>
          </a:xfrm>
          <a:prstGeom prst="rect">
            <a:avLst/>
          </a:prstGeom>
        </p:spPr>
      </p:pic>
      <p:pic>
        <p:nvPicPr>
          <p:cNvPr id="8" name="Graphic 7" descr="Users outline">
            <a:extLst>
              <a:ext uri="{FF2B5EF4-FFF2-40B4-BE49-F238E27FC236}">
                <a16:creationId xmlns:a16="http://schemas.microsoft.com/office/drawing/2014/main" id="{02B9C13F-BA3F-81F6-18B0-89EB5115A8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85900" y="2971799"/>
            <a:ext cx="914400" cy="914400"/>
          </a:xfrm>
          <a:prstGeom prst="rect">
            <a:avLst/>
          </a:prstGeom>
        </p:spPr>
      </p:pic>
      <p:pic>
        <p:nvPicPr>
          <p:cNvPr id="12" name="Graphic 11" descr="Care outline">
            <a:extLst>
              <a:ext uri="{FF2B5EF4-FFF2-40B4-BE49-F238E27FC236}">
                <a16:creationId xmlns:a16="http://schemas.microsoft.com/office/drawing/2014/main" id="{C6D4A2EB-9EE8-E8E7-3D73-F99DBA9213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8400" y="4225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Program Overview</a:t>
            </a:r>
          </a:p>
        </p:txBody>
      </p:sp>
      <p:pic>
        <p:nvPicPr>
          <p:cNvPr id="16" name="Picture 15" descr="A yellow and blue circle sticker&#10;&#10;Description automatically generated">
            <a:extLst>
              <a:ext uri="{FF2B5EF4-FFF2-40B4-BE49-F238E27FC236}">
                <a16:creationId xmlns:a16="http://schemas.microsoft.com/office/drawing/2014/main" id="{A47FF2C5-5DE5-0528-5DC9-32E03CDD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38" y="1701651"/>
            <a:ext cx="3956650" cy="318153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3B199A-6AFB-8743-018B-9632419A1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010913"/>
              </p:ext>
            </p:extLst>
          </p:nvPr>
        </p:nvGraphicFramePr>
        <p:xfrm>
          <a:off x="5641779" y="1292086"/>
          <a:ext cx="5710583" cy="3786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320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Program Overview</a:t>
            </a:r>
          </a:p>
        </p:txBody>
      </p:sp>
      <p:pic>
        <p:nvPicPr>
          <p:cNvPr id="16" name="Picture 15" descr="A yellow and blue circle sticker&#10;&#10;Description automatically generated">
            <a:extLst>
              <a:ext uri="{FF2B5EF4-FFF2-40B4-BE49-F238E27FC236}">
                <a16:creationId xmlns:a16="http://schemas.microsoft.com/office/drawing/2014/main" id="{A47FF2C5-5DE5-0528-5DC9-32E03CDD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38" y="1701651"/>
            <a:ext cx="3956650" cy="318153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3B199A-6AFB-8743-018B-9632419A1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341700"/>
              </p:ext>
            </p:extLst>
          </p:nvPr>
        </p:nvGraphicFramePr>
        <p:xfrm>
          <a:off x="5641779" y="1292086"/>
          <a:ext cx="5710583" cy="3786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064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779DDC-ABA1-6337-2136-B1FA91D2A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624158"/>
              </p:ext>
            </p:extLst>
          </p:nvPr>
        </p:nvGraphicFramePr>
        <p:xfrm>
          <a:off x="838200" y="1444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1B01D44-7D13-9C76-E634-25BA4C3D5ECA}"/>
              </a:ext>
            </a:extLst>
          </p:cNvPr>
          <p:cNvSpPr/>
          <p:nvPr/>
        </p:nvSpPr>
        <p:spPr>
          <a:xfrm>
            <a:off x="6202017" y="1302026"/>
            <a:ext cx="5705061" cy="465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Social vs Diversion Referrals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779DDC-ABA1-6337-2136-B1FA91D2A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026065"/>
              </p:ext>
            </p:extLst>
          </p:nvPr>
        </p:nvGraphicFramePr>
        <p:xfrm>
          <a:off x="838200" y="1444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9CDA10A-F39E-4C28-C8E7-81DF3DEE2751}"/>
              </a:ext>
            </a:extLst>
          </p:cNvPr>
          <p:cNvSpPr/>
          <p:nvPr/>
        </p:nvSpPr>
        <p:spPr>
          <a:xfrm>
            <a:off x="6202017" y="1302026"/>
            <a:ext cx="5705061" cy="465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526CB-7FEA-CCA4-5DAB-1049B5AE4400}"/>
              </a:ext>
            </a:extLst>
          </p:cNvPr>
          <p:cNvSpPr txBox="1"/>
          <p:nvPr/>
        </p:nvSpPr>
        <p:spPr>
          <a:xfrm>
            <a:off x="7566991" y="2196548"/>
            <a:ext cx="5393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5% </a:t>
            </a:r>
            <a:r>
              <a:rPr lang="en-US" sz="2400" dirty="0"/>
              <a:t>of patient referrals</a:t>
            </a:r>
            <a:endParaRPr lang="en-US" sz="44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925A63D-0B71-3BF0-43E8-219C2E3D14E0}"/>
              </a:ext>
            </a:extLst>
          </p:cNvPr>
          <p:cNvSpPr/>
          <p:nvPr/>
        </p:nvSpPr>
        <p:spPr>
          <a:xfrm>
            <a:off x="5989984" y="2435087"/>
            <a:ext cx="927651" cy="3351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84D45-14BC-9FE1-21D4-587CE74F0C7C}"/>
              </a:ext>
            </a:extLst>
          </p:cNvPr>
          <p:cNvSpPr txBox="1"/>
          <p:nvPr/>
        </p:nvSpPr>
        <p:spPr>
          <a:xfrm>
            <a:off x="7566991" y="3358605"/>
            <a:ext cx="60976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95% </a:t>
            </a:r>
            <a:r>
              <a:rPr lang="en-US" sz="2400" dirty="0"/>
              <a:t>of patient referrals</a:t>
            </a:r>
            <a:endParaRPr lang="en-US" sz="44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0E3E372-C993-5244-6384-0E6CA8130B5F}"/>
              </a:ext>
            </a:extLst>
          </p:cNvPr>
          <p:cNvSpPr/>
          <p:nvPr/>
        </p:nvSpPr>
        <p:spPr>
          <a:xfrm>
            <a:off x="6059560" y="3511758"/>
            <a:ext cx="927651" cy="3351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628-021D-1CC9-F03D-CC6CC28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779DDC-ABA1-6337-2136-B1FA91D2AE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44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6637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4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00919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D AMERSA PPT" id="{8B7A2443-E24E-4354-A8CB-2DE62B724468}" vid="{7C59E657-6562-4D84-AC60-CAC5135A11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2630</TotalTime>
  <Words>898</Words>
  <Application>Microsoft Office PowerPoint</Application>
  <PresentationFormat>Widescreen</PresentationFormat>
  <Paragraphs>180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Segoe UI</vt:lpstr>
      <vt:lpstr>1_Office Theme</vt:lpstr>
      <vt:lpstr>Creating Clinical Partnerships with Law Enforcement to Support People Who Use Drugs Using a Harm Reduction Lens </vt:lpstr>
      <vt:lpstr>Disclosures</vt:lpstr>
      <vt:lpstr>Background</vt:lpstr>
      <vt:lpstr>Project Goals</vt:lpstr>
      <vt:lpstr>Program Overview</vt:lpstr>
      <vt:lpstr>Program Overview</vt:lpstr>
      <vt:lpstr>Methods</vt:lpstr>
      <vt:lpstr>Social vs Diversion Referrals</vt:lpstr>
      <vt:lpstr>Methods</vt:lpstr>
      <vt:lpstr>Patient Characteristics 5/2023-9/2024</vt:lpstr>
      <vt:lpstr>Patient Characteristics 5/2023-9/2024</vt:lpstr>
      <vt:lpstr>Outcomes 5/2023-9/2024</vt:lpstr>
      <vt:lpstr>Outcomes 5/2023-9/2024</vt:lpstr>
      <vt:lpstr>Outcomes 5/2023-9/2024</vt:lpstr>
      <vt:lpstr>Conclusion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Barnes, Jasmine</dc:creator>
  <cp:lastModifiedBy>Gehri, Gilly</cp:lastModifiedBy>
  <cp:revision>102</cp:revision>
  <dcterms:created xsi:type="dcterms:W3CDTF">2024-10-29T19:27:58Z</dcterms:created>
  <dcterms:modified xsi:type="dcterms:W3CDTF">2024-11-14T16:27:54Z</dcterms:modified>
</cp:coreProperties>
</file>