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696" r:id="rId3"/>
    <p:sldMasterId id="2147483702" r:id="rId4"/>
  </p:sldMasterIdLst>
  <p:notesMasterIdLst>
    <p:notesMasterId r:id="rId25"/>
  </p:notesMasterIdLst>
  <p:sldIdLst>
    <p:sldId id="536" r:id="rId5"/>
    <p:sldId id="562" r:id="rId6"/>
    <p:sldId id="542" r:id="rId7"/>
    <p:sldId id="563" r:id="rId8"/>
    <p:sldId id="537" r:id="rId9"/>
    <p:sldId id="656" r:id="rId10"/>
    <p:sldId id="649" r:id="rId11"/>
    <p:sldId id="591" r:id="rId12"/>
    <p:sldId id="650" r:id="rId13"/>
    <p:sldId id="662" r:id="rId14"/>
    <p:sldId id="645" r:id="rId15"/>
    <p:sldId id="659" r:id="rId16"/>
    <p:sldId id="661" r:id="rId17"/>
    <p:sldId id="651" r:id="rId18"/>
    <p:sldId id="660" r:id="rId19"/>
    <p:sldId id="658" r:id="rId20"/>
    <p:sldId id="657" r:id="rId21"/>
    <p:sldId id="256" r:id="rId22"/>
    <p:sldId id="653" r:id="rId23"/>
    <p:sldId id="30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E526B5-BD3A-495C-9361-A460D0D852FE}" v="99" dt="2024-11-16T15:11:36.756"/>
    <p1510:client id="{FE39AC2E-2685-42C1-80D6-641D79A7A00E}" v="842" dt="2024-11-16T17:44:58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47" autoAdjust="0"/>
  </p:normalViewPr>
  <p:slideViewPr>
    <p:cSldViewPr snapToGrid="0">
      <p:cViewPr varScale="1">
        <p:scale>
          <a:sx n="79" d="100"/>
          <a:sy n="79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ka Emezue" userId="40251ef3-f7ae-4d4b-aefe-36a36f09d76c" providerId="ADAL" clId="{57E526B5-BD3A-495C-9361-A460D0D852FE}"/>
    <pc:docChg chg="undo redo custSel addSld delSld modSld sldOrd delMainMaster">
      <pc:chgData name="Chuka Emezue" userId="40251ef3-f7ae-4d4b-aefe-36a36f09d76c" providerId="ADAL" clId="{57E526B5-BD3A-495C-9361-A460D0D852FE}" dt="2024-11-16T15:12:56.840" v="1443" actId="47"/>
      <pc:docMkLst>
        <pc:docMk/>
      </pc:docMkLst>
      <pc:sldChg chg="del">
        <pc:chgData name="Chuka Emezue" userId="40251ef3-f7ae-4d4b-aefe-36a36f09d76c" providerId="ADAL" clId="{57E526B5-BD3A-495C-9361-A460D0D852FE}" dt="2024-11-12T17:52:32.467" v="263" actId="47"/>
        <pc:sldMkLst>
          <pc:docMk/>
          <pc:sldMk cId="3860702215" sldId="256"/>
        </pc:sldMkLst>
      </pc:sldChg>
      <pc:sldChg chg="delSp del mod">
        <pc:chgData name="Chuka Emezue" userId="40251ef3-f7ae-4d4b-aefe-36a36f09d76c" providerId="ADAL" clId="{57E526B5-BD3A-495C-9361-A460D0D852FE}" dt="2024-11-15T22:03:20.597" v="831" actId="47"/>
        <pc:sldMkLst>
          <pc:docMk/>
          <pc:sldMk cId="4073576693" sldId="264"/>
        </pc:sldMkLst>
        <pc:spChg chg="del">
          <ac:chgData name="Chuka Emezue" userId="40251ef3-f7ae-4d4b-aefe-36a36f09d76c" providerId="ADAL" clId="{57E526B5-BD3A-495C-9361-A460D0D852FE}" dt="2024-11-15T22:03:13.292" v="827" actId="21"/>
          <ac:spMkLst>
            <pc:docMk/>
            <pc:sldMk cId="4073576693" sldId="264"/>
            <ac:spMk id="9" creationId="{F7C02BB9-FA56-0196-C3C3-3CDA15881CA6}"/>
          </ac:spMkLst>
        </pc:spChg>
        <pc:spChg chg="del">
          <ac:chgData name="Chuka Emezue" userId="40251ef3-f7ae-4d4b-aefe-36a36f09d76c" providerId="ADAL" clId="{57E526B5-BD3A-495C-9361-A460D0D852FE}" dt="2024-11-15T22:03:13.292" v="827" actId="21"/>
          <ac:spMkLst>
            <pc:docMk/>
            <pc:sldMk cId="4073576693" sldId="264"/>
            <ac:spMk id="21" creationId="{3EA2769B-ED29-EEA0-F614-D85AC971CC49}"/>
          </ac:spMkLst>
        </pc:spChg>
        <pc:spChg chg="del">
          <ac:chgData name="Chuka Emezue" userId="40251ef3-f7ae-4d4b-aefe-36a36f09d76c" providerId="ADAL" clId="{57E526B5-BD3A-495C-9361-A460D0D852FE}" dt="2024-11-15T22:03:13.292" v="827" actId="21"/>
          <ac:spMkLst>
            <pc:docMk/>
            <pc:sldMk cId="4073576693" sldId="264"/>
            <ac:spMk id="22" creationId="{E2C86D3E-9718-115C-C218-82D1C23EAEB9}"/>
          </ac:spMkLst>
        </pc:spChg>
        <pc:spChg chg="del">
          <ac:chgData name="Chuka Emezue" userId="40251ef3-f7ae-4d4b-aefe-36a36f09d76c" providerId="ADAL" clId="{57E526B5-BD3A-495C-9361-A460D0D852FE}" dt="2024-11-15T22:03:13.292" v="827" actId="21"/>
          <ac:spMkLst>
            <pc:docMk/>
            <pc:sldMk cId="4073576693" sldId="264"/>
            <ac:spMk id="25" creationId="{DC552D2A-ADA1-8D47-4509-94364D6C7E5D}"/>
          </ac:spMkLst>
        </pc:spChg>
        <pc:grpChg chg="del">
          <ac:chgData name="Chuka Emezue" userId="40251ef3-f7ae-4d4b-aefe-36a36f09d76c" providerId="ADAL" clId="{57E526B5-BD3A-495C-9361-A460D0D852FE}" dt="2024-11-15T22:03:11.706" v="826" actId="478"/>
          <ac:grpSpMkLst>
            <pc:docMk/>
            <pc:sldMk cId="4073576693" sldId="264"/>
            <ac:grpSpMk id="4" creationId="{83581902-4A96-B17B-1E59-F412DBB0A947}"/>
          </ac:grpSpMkLst>
        </pc:grpChg>
        <pc:picChg chg="del">
          <ac:chgData name="Chuka Emezue" userId="40251ef3-f7ae-4d4b-aefe-36a36f09d76c" providerId="ADAL" clId="{57E526B5-BD3A-495C-9361-A460D0D852FE}" dt="2024-11-15T22:03:13.292" v="827" actId="21"/>
          <ac:picMkLst>
            <pc:docMk/>
            <pc:sldMk cId="4073576693" sldId="264"/>
            <ac:picMk id="10" creationId="{BCFEBF27-5A7E-5C53-5BDF-CDD259974E02}"/>
          </ac:picMkLst>
        </pc:picChg>
        <pc:picChg chg="del">
          <ac:chgData name="Chuka Emezue" userId="40251ef3-f7ae-4d4b-aefe-36a36f09d76c" providerId="ADAL" clId="{57E526B5-BD3A-495C-9361-A460D0D852FE}" dt="2024-11-15T22:03:13.292" v="827" actId="21"/>
          <ac:picMkLst>
            <pc:docMk/>
            <pc:sldMk cId="4073576693" sldId="264"/>
            <ac:picMk id="12" creationId="{03CE54A5-EE73-D91A-2FDE-1215D0039BCC}"/>
          </ac:picMkLst>
        </pc:picChg>
        <pc:picChg chg="del">
          <ac:chgData name="Chuka Emezue" userId="40251ef3-f7ae-4d4b-aefe-36a36f09d76c" providerId="ADAL" clId="{57E526B5-BD3A-495C-9361-A460D0D852FE}" dt="2024-11-15T22:03:13.292" v="827" actId="21"/>
          <ac:picMkLst>
            <pc:docMk/>
            <pc:sldMk cId="4073576693" sldId="264"/>
            <ac:picMk id="1026" creationId="{EF8EE320-651E-8756-CE79-B7728D6BB8B0}"/>
          </ac:picMkLst>
        </pc:picChg>
        <pc:picChg chg="del">
          <ac:chgData name="Chuka Emezue" userId="40251ef3-f7ae-4d4b-aefe-36a36f09d76c" providerId="ADAL" clId="{57E526B5-BD3A-495C-9361-A460D0D852FE}" dt="2024-11-15T22:03:13.292" v="827" actId="21"/>
          <ac:picMkLst>
            <pc:docMk/>
            <pc:sldMk cId="4073576693" sldId="264"/>
            <ac:picMk id="1028" creationId="{EF85DC03-D563-307E-6389-5423CEFCD397}"/>
          </ac:picMkLst>
        </pc:picChg>
        <pc:picChg chg="del">
          <ac:chgData name="Chuka Emezue" userId="40251ef3-f7ae-4d4b-aefe-36a36f09d76c" providerId="ADAL" clId="{57E526B5-BD3A-495C-9361-A460D0D852FE}" dt="2024-11-15T22:03:13.292" v="827" actId="21"/>
          <ac:picMkLst>
            <pc:docMk/>
            <pc:sldMk cId="4073576693" sldId="264"/>
            <ac:picMk id="1030" creationId="{B52D605B-59A9-2AC4-1C58-E7D94E275052}"/>
          </ac:picMkLst>
        </pc:picChg>
        <pc:cxnChg chg="del">
          <ac:chgData name="Chuka Emezue" userId="40251ef3-f7ae-4d4b-aefe-36a36f09d76c" providerId="ADAL" clId="{57E526B5-BD3A-495C-9361-A460D0D852FE}" dt="2024-11-15T22:03:13.292" v="827" actId="21"/>
          <ac:cxnSpMkLst>
            <pc:docMk/>
            <pc:sldMk cId="4073576693" sldId="264"/>
            <ac:cxnSpMk id="27" creationId="{0DBCBDD3-BB73-E2F6-9CDE-5212C2516046}"/>
          </ac:cxnSpMkLst>
        </pc:cxnChg>
      </pc:sldChg>
      <pc:sldChg chg="del">
        <pc:chgData name="Chuka Emezue" userId="40251ef3-f7ae-4d4b-aefe-36a36f09d76c" providerId="ADAL" clId="{57E526B5-BD3A-495C-9361-A460D0D852FE}" dt="2024-11-12T17:52:40.836" v="272" actId="47"/>
        <pc:sldMkLst>
          <pc:docMk/>
          <pc:sldMk cId="2973792762" sldId="266"/>
        </pc:sldMkLst>
      </pc:sldChg>
      <pc:sldChg chg="del">
        <pc:chgData name="Chuka Emezue" userId="40251ef3-f7ae-4d4b-aefe-36a36f09d76c" providerId="ADAL" clId="{57E526B5-BD3A-495C-9361-A460D0D852FE}" dt="2024-11-12T17:52:38.629" v="270" actId="47"/>
        <pc:sldMkLst>
          <pc:docMk/>
          <pc:sldMk cId="3393341868" sldId="267"/>
        </pc:sldMkLst>
      </pc:sldChg>
      <pc:sldChg chg="del">
        <pc:chgData name="Chuka Emezue" userId="40251ef3-f7ae-4d4b-aefe-36a36f09d76c" providerId="ADAL" clId="{57E526B5-BD3A-495C-9361-A460D0D852FE}" dt="2024-11-12T17:52:37.500" v="269" actId="47"/>
        <pc:sldMkLst>
          <pc:docMk/>
          <pc:sldMk cId="61356797" sldId="282"/>
        </pc:sldMkLst>
      </pc:sldChg>
      <pc:sldChg chg="del">
        <pc:chgData name="Chuka Emezue" userId="40251ef3-f7ae-4d4b-aefe-36a36f09d76c" providerId="ADAL" clId="{57E526B5-BD3A-495C-9361-A460D0D852FE}" dt="2024-11-12T17:52:41.391" v="273" actId="47"/>
        <pc:sldMkLst>
          <pc:docMk/>
          <pc:sldMk cId="70952200" sldId="287"/>
        </pc:sldMkLst>
      </pc:sldChg>
      <pc:sldChg chg="del">
        <pc:chgData name="Chuka Emezue" userId="40251ef3-f7ae-4d4b-aefe-36a36f09d76c" providerId="ADAL" clId="{57E526B5-BD3A-495C-9361-A460D0D852FE}" dt="2024-11-12T17:52:35.653" v="267" actId="47"/>
        <pc:sldMkLst>
          <pc:docMk/>
          <pc:sldMk cId="517948950" sldId="481"/>
        </pc:sldMkLst>
      </pc:sldChg>
      <pc:sldChg chg="delSp del mod">
        <pc:chgData name="Chuka Emezue" userId="40251ef3-f7ae-4d4b-aefe-36a36f09d76c" providerId="ADAL" clId="{57E526B5-BD3A-495C-9361-A460D0D852FE}" dt="2024-11-15T21:54:09.335" v="674" actId="47"/>
        <pc:sldMkLst>
          <pc:docMk/>
          <pc:sldMk cId="2815762021" sldId="509"/>
        </pc:sldMkLst>
        <pc:grpChg chg="del">
          <ac:chgData name="Chuka Emezue" userId="40251ef3-f7ae-4d4b-aefe-36a36f09d76c" providerId="ADAL" clId="{57E526B5-BD3A-495C-9361-A460D0D852FE}" dt="2024-11-12T19:41:30.559" v="491" actId="478"/>
          <ac:grpSpMkLst>
            <pc:docMk/>
            <pc:sldMk cId="2815762021" sldId="509"/>
            <ac:grpSpMk id="3" creationId="{D7ADDA4C-70F7-20C5-BEE8-55BB9723BE53}"/>
          </ac:grpSpMkLst>
        </pc:grpChg>
      </pc:sldChg>
      <pc:sldChg chg="modSp del mod">
        <pc:chgData name="Chuka Emezue" userId="40251ef3-f7ae-4d4b-aefe-36a36f09d76c" providerId="ADAL" clId="{57E526B5-BD3A-495C-9361-A460D0D852FE}" dt="2024-11-12T17:45:42.481" v="157" actId="47"/>
        <pc:sldMkLst>
          <pc:docMk/>
          <pc:sldMk cId="4273903221" sldId="510"/>
        </pc:sldMkLst>
        <pc:spChg chg="mod">
          <ac:chgData name="Chuka Emezue" userId="40251ef3-f7ae-4d4b-aefe-36a36f09d76c" providerId="ADAL" clId="{57E526B5-BD3A-495C-9361-A460D0D852FE}" dt="2024-11-12T17:43:17.661" v="72" actId="1076"/>
          <ac:spMkLst>
            <pc:docMk/>
            <pc:sldMk cId="4273903221" sldId="510"/>
            <ac:spMk id="2" creationId="{18513BCC-5439-F3A8-17C5-6BD971C01178}"/>
          </ac:spMkLst>
        </pc:spChg>
        <pc:spChg chg="mod">
          <ac:chgData name="Chuka Emezue" userId="40251ef3-f7ae-4d4b-aefe-36a36f09d76c" providerId="ADAL" clId="{57E526B5-BD3A-495C-9361-A460D0D852FE}" dt="2024-11-12T17:43:29.338" v="85" actId="1076"/>
          <ac:spMkLst>
            <pc:docMk/>
            <pc:sldMk cId="4273903221" sldId="510"/>
            <ac:spMk id="4" creationId="{0CCEDFA1-5F64-69DF-750E-8EE006B14324}"/>
          </ac:spMkLst>
        </pc:spChg>
        <pc:spChg chg="mod">
          <ac:chgData name="Chuka Emezue" userId="40251ef3-f7ae-4d4b-aefe-36a36f09d76c" providerId="ADAL" clId="{57E526B5-BD3A-495C-9361-A460D0D852FE}" dt="2024-11-12T17:32:15.766" v="13" actId="6549"/>
          <ac:spMkLst>
            <pc:docMk/>
            <pc:sldMk cId="4273903221" sldId="510"/>
            <ac:spMk id="6" creationId="{6451F1EA-8234-4AE0-95C0-8404993187CA}"/>
          </ac:spMkLst>
        </pc:spChg>
        <pc:spChg chg="mod">
          <ac:chgData name="Chuka Emezue" userId="40251ef3-f7ae-4d4b-aefe-36a36f09d76c" providerId="ADAL" clId="{57E526B5-BD3A-495C-9361-A460D0D852FE}" dt="2024-11-12T17:44:02.017" v="129" actId="113"/>
          <ac:spMkLst>
            <pc:docMk/>
            <pc:sldMk cId="4273903221" sldId="510"/>
            <ac:spMk id="8" creationId="{3D0184E8-ADC3-43FE-A365-41433264C1F0}"/>
          </ac:spMkLst>
        </pc:spChg>
      </pc:sldChg>
      <pc:sldChg chg="delSp modSp del mod">
        <pc:chgData name="Chuka Emezue" userId="40251ef3-f7ae-4d4b-aefe-36a36f09d76c" providerId="ADAL" clId="{57E526B5-BD3A-495C-9361-A460D0D852FE}" dt="2024-11-15T21:53:55.067" v="671" actId="47"/>
        <pc:sldMkLst>
          <pc:docMk/>
          <pc:sldMk cId="1704763648" sldId="522"/>
        </pc:sldMkLst>
        <pc:spChg chg="mod">
          <ac:chgData name="Chuka Emezue" userId="40251ef3-f7ae-4d4b-aefe-36a36f09d76c" providerId="ADAL" clId="{57E526B5-BD3A-495C-9361-A460D0D852FE}" dt="2024-11-12T17:53:02.294" v="276" actId="27636"/>
          <ac:spMkLst>
            <pc:docMk/>
            <pc:sldMk cId="1704763648" sldId="522"/>
            <ac:spMk id="3" creationId="{F79CEE86-53C9-45DF-AC06-2B03785F3E92}"/>
          </ac:spMkLst>
        </pc:spChg>
        <pc:grpChg chg="del">
          <ac:chgData name="Chuka Emezue" userId="40251ef3-f7ae-4d4b-aefe-36a36f09d76c" providerId="ADAL" clId="{57E526B5-BD3A-495C-9361-A460D0D852FE}" dt="2024-11-12T19:41:38.846" v="492" actId="478"/>
          <ac:grpSpMkLst>
            <pc:docMk/>
            <pc:sldMk cId="1704763648" sldId="522"/>
            <ac:grpSpMk id="8" creationId="{65BC1583-93E4-4580-8B5B-B7684D49796A}"/>
          </ac:grpSpMkLst>
        </pc:grpChg>
      </pc:sldChg>
      <pc:sldChg chg="del">
        <pc:chgData name="Chuka Emezue" userId="40251ef3-f7ae-4d4b-aefe-36a36f09d76c" providerId="ADAL" clId="{57E526B5-BD3A-495C-9361-A460D0D852FE}" dt="2024-11-12T17:52:33.080" v="264" actId="47"/>
        <pc:sldMkLst>
          <pc:docMk/>
          <pc:sldMk cId="599641241" sldId="523"/>
        </pc:sldMkLst>
      </pc:sldChg>
      <pc:sldChg chg="del">
        <pc:chgData name="Chuka Emezue" userId="40251ef3-f7ae-4d4b-aefe-36a36f09d76c" providerId="ADAL" clId="{57E526B5-BD3A-495C-9361-A460D0D852FE}" dt="2024-11-12T17:52:31.342" v="262" actId="47"/>
        <pc:sldMkLst>
          <pc:docMk/>
          <pc:sldMk cId="910771099" sldId="524"/>
        </pc:sldMkLst>
      </pc:sldChg>
      <pc:sldChg chg="del">
        <pc:chgData name="Chuka Emezue" userId="40251ef3-f7ae-4d4b-aefe-36a36f09d76c" providerId="ADAL" clId="{57E526B5-BD3A-495C-9361-A460D0D852FE}" dt="2024-11-12T17:52:39.402" v="271" actId="47"/>
        <pc:sldMkLst>
          <pc:docMk/>
          <pc:sldMk cId="3005240371" sldId="525"/>
        </pc:sldMkLst>
      </pc:sldChg>
      <pc:sldChg chg="addSp delSp modSp del mod setBg">
        <pc:chgData name="Chuka Emezue" userId="40251ef3-f7ae-4d4b-aefe-36a36f09d76c" providerId="ADAL" clId="{57E526B5-BD3A-495C-9361-A460D0D852FE}" dt="2024-11-15T22:00:40.570" v="792" actId="47"/>
        <pc:sldMkLst>
          <pc:docMk/>
          <pc:sldMk cId="1966224609" sldId="527"/>
        </pc:sldMkLst>
        <pc:spChg chg="add mod">
          <ac:chgData name="Chuka Emezue" userId="40251ef3-f7ae-4d4b-aefe-36a36f09d76c" providerId="ADAL" clId="{57E526B5-BD3A-495C-9361-A460D0D852FE}" dt="2024-11-12T19:54:49.172" v="592" actId="404"/>
          <ac:spMkLst>
            <pc:docMk/>
            <pc:sldMk cId="1966224609" sldId="527"/>
            <ac:spMk id="8" creationId="{64C5EA0B-5BFB-EA2B-BAA1-931ACF51671F}"/>
          </ac:spMkLst>
        </pc:spChg>
        <pc:spChg chg="mod ord">
          <ac:chgData name="Chuka Emezue" userId="40251ef3-f7ae-4d4b-aefe-36a36f09d76c" providerId="ADAL" clId="{57E526B5-BD3A-495C-9361-A460D0D852FE}" dt="2024-11-12T19:44:46.226" v="552" actId="2711"/>
          <ac:spMkLst>
            <pc:docMk/>
            <pc:sldMk cId="1966224609" sldId="527"/>
            <ac:spMk id="9" creationId="{49E34D22-3C84-C862-1BD7-50290547BC75}"/>
          </ac:spMkLst>
        </pc:spChg>
        <pc:spChg chg="mod">
          <ac:chgData name="Chuka Emezue" userId="40251ef3-f7ae-4d4b-aefe-36a36f09d76c" providerId="ADAL" clId="{57E526B5-BD3A-495C-9361-A460D0D852FE}" dt="2024-11-12T19:56:59.048" v="655" actId="6549"/>
          <ac:spMkLst>
            <pc:docMk/>
            <pc:sldMk cId="1966224609" sldId="527"/>
            <ac:spMk id="13" creationId="{0C3A1D93-C7C1-1C84-F26D-67707A4A4C44}"/>
          </ac:spMkLst>
        </pc:spChg>
        <pc:spChg chg="add">
          <ac:chgData name="Chuka Emezue" userId="40251ef3-f7ae-4d4b-aefe-36a36f09d76c" providerId="ADAL" clId="{57E526B5-BD3A-495C-9361-A460D0D852FE}" dt="2024-11-12T19:41:23.160" v="490" actId="26606"/>
          <ac:spMkLst>
            <pc:docMk/>
            <pc:sldMk cId="1966224609" sldId="527"/>
            <ac:spMk id="15" creationId="{2CB962CF-61A3-4EF9-94F6-7C59B0329524}"/>
          </ac:spMkLst>
        </pc:spChg>
        <pc:spChg chg="add del">
          <ac:chgData name="Chuka Emezue" userId="40251ef3-f7ae-4d4b-aefe-36a36f09d76c" providerId="ADAL" clId="{57E526B5-BD3A-495C-9361-A460D0D852FE}" dt="2024-11-12T17:57:41.385" v="432" actId="26606"/>
          <ac:spMkLst>
            <pc:docMk/>
            <pc:sldMk cId="1966224609" sldId="527"/>
            <ac:spMk id="18" creationId="{081EA652-8C6A-4E69-BEB9-170809474553}"/>
          </ac:spMkLst>
        </pc:spChg>
        <pc:spChg chg="add del">
          <ac:chgData name="Chuka Emezue" userId="40251ef3-f7ae-4d4b-aefe-36a36f09d76c" providerId="ADAL" clId="{57E526B5-BD3A-495C-9361-A460D0D852FE}" dt="2024-11-12T17:57:41.385" v="432" actId="26606"/>
          <ac:spMkLst>
            <pc:docMk/>
            <pc:sldMk cId="1966224609" sldId="527"/>
            <ac:spMk id="20" creationId="{5298780A-33B9-4EA2-8F67-DE68AD62841B}"/>
          </ac:spMkLst>
        </pc:spChg>
        <pc:spChg chg="add del">
          <ac:chgData name="Chuka Emezue" userId="40251ef3-f7ae-4d4b-aefe-36a36f09d76c" providerId="ADAL" clId="{57E526B5-BD3A-495C-9361-A460D0D852FE}" dt="2024-11-12T17:57:41.385" v="432" actId="26606"/>
          <ac:spMkLst>
            <pc:docMk/>
            <pc:sldMk cId="1966224609" sldId="527"/>
            <ac:spMk id="22" creationId="{7F488E8B-4E1E-4402-8935-D4E6C02615C7}"/>
          </ac:spMkLst>
        </pc:spChg>
        <pc:spChg chg="add del">
          <ac:chgData name="Chuka Emezue" userId="40251ef3-f7ae-4d4b-aefe-36a36f09d76c" providerId="ADAL" clId="{57E526B5-BD3A-495C-9361-A460D0D852FE}" dt="2024-11-12T17:57:44.021" v="434" actId="26606"/>
          <ac:spMkLst>
            <pc:docMk/>
            <pc:sldMk cId="1966224609" sldId="527"/>
            <ac:spMk id="26" creationId="{004A8AE1-9605-41DC-920F-A4B8E8F2391D}"/>
          </ac:spMkLst>
        </pc:spChg>
        <pc:spChg chg="add del">
          <ac:chgData name="Chuka Emezue" userId="40251ef3-f7ae-4d4b-aefe-36a36f09d76c" providerId="ADAL" clId="{57E526B5-BD3A-495C-9361-A460D0D852FE}" dt="2024-11-12T17:57:44.021" v="434" actId="26606"/>
          <ac:spMkLst>
            <pc:docMk/>
            <pc:sldMk cId="1966224609" sldId="527"/>
            <ac:spMk id="27" creationId="{5B7778FC-632E-4DCA-A7CB-0D7731CCF970}"/>
          </ac:spMkLst>
        </pc:spChg>
        <pc:spChg chg="add del">
          <ac:chgData name="Chuka Emezue" userId="40251ef3-f7ae-4d4b-aefe-36a36f09d76c" providerId="ADAL" clId="{57E526B5-BD3A-495C-9361-A460D0D852FE}" dt="2024-11-12T17:57:44.021" v="434" actId="26606"/>
          <ac:spMkLst>
            <pc:docMk/>
            <pc:sldMk cId="1966224609" sldId="527"/>
            <ac:spMk id="28" creationId="{B10BB131-AC8E-4A8E-A5D1-36260F720C3B}"/>
          </ac:spMkLst>
        </pc:spChg>
        <pc:spChg chg="add del">
          <ac:chgData name="Chuka Emezue" userId="40251ef3-f7ae-4d4b-aefe-36a36f09d76c" providerId="ADAL" clId="{57E526B5-BD3A-495C-9361-A460D0D852FE}" dt="2024-11-12T17:57:44.021" v="434" actId="26606"/>
          <ac:spMkLst>
            <pc:docMk/>
            <pc:sldMk cId="1966224609" sldId="527"/>
            <ac:spMk id="29" creationId="{FA23A907-97FB-4A8F-880A-DD77401C4296}"/>
          </ac:spMkLst>
        </pc:spChg>
        <pc:spChg chg="add del">
          <ac:chgData name="Chuka Emezue" userId="40251ef3-f7ae-4d4b-aefe-36a36f09d76c" providerId="ADAL" clId="{57E526B5-BD3A-495C-9361-A460D0D852FE}" dt="2024-11-12T17:57:49.305" v="436" actId="26606"/>
          <ac:spMkLst>
            <pc:docMk/>
            <pc:sldMk cId="1966224609" sldId="527"/>
            <ac:spMk id="31" creationId="{389575E1-3389-451A-A5F7-27854C25C599}"/>
          </ac:spMkLst>
        </pc:spChg>
        <pc:spChg chg="add del">
          <ac:chgData name="Chuka Emezue" userId="40251ef3-f7ae-4d4b-aefe-36a36f09d76c" providerId="ADAL" clId="{57E526B5-BD3A-495C-9361-A460D0D852FE}" dt="2024-11-12T17:57:49.305" v="436" actId="26606"/>
          <ac:spMkLst>
            <pc:docMk/>
            <pc:sldMk cId="1966224609" sldId="527"/>
            <ac:spMk id="32" creationId="{A53CCC5C-D88E-40FB-B30B-23DCDBD01D37}"/>
          </ac:spMkLst>
        </pc:spChg>
        <pc:spChg chg="add del">
          <ac:chgData name="Chuka Emezue" userId="40251ef3-f7ae-4d4b-aefe-36a36f09d76c" providerId="ADAL" clId="{57E526B5-BD3A-495C-9361-A460D0D852FE}" dt="2024-11-12T17:57:49.305" v="436" actId="26606"/>
          <ac:spMkLst>
            <pc:docMk/>
            <pc:sldMk cId="1966224609" sldId="527"/>
            <ac:spMk id="33" creationId="{081E4A58-353D-44AE-B2FC-2A74E2E400F7}"/>
          </ac:spMkLst>
        </pc:spChg>
        <pc:spChg chg="add del">
          <ac:chgData name="Chuka Emezue" userId="40251ef3-f7ae-4d4b-aefe-36a36f09d76c" providerId="ADAL" clId="{57E526B5-BD3A-495C-9361-A460D0D852FE}" dt="2024-11-12T17:57:57.456" v="438" actId="26606"/>
          <ac:spMkLst>
            <pc:docMk/>
            <pc:sldMk cId="1966224609" sldId="527"/>
            <ac:spMk id="35" creationId="{081EA652-8C6A-4E69-BEB9-170809474553}"/>
          </ac:spMkLst>
        </pc:spChg>
        <pc:spChg chg="add del">
          <ac:chgData name="Chuka Emezue" userId="40251ef3-f7ae-4d4b-aefe-36a36f09d76c" providerId="ADAL" clId="{57E526B5-BD3A-495C-9361-A460D0D852FE}" dt="2024-11-12T17:57:57.456" v="438" actId="26606"/>
          <ac:spMkLst>
            <pc:docMk/>
            <pc:sldMk cId="1966224609" sldId="527"/>
            <ac:spMk id="36" creationId="{5298780A-33B9-4EA2-8F67-DE68AD62841B}"/>
          </ac:spMkLst>
        </pc:spChg>
        <pc:spChg chg="add del">
          <ac:chgData name="Chuka Emezue" userId="40251ef3-f7ae-4d4b-aefe-36a36f09d76c" providerId="ADAL" clId="{57E526B5-BD3A-495C-9361-A460D0D852FE}" dt="2024-11-12T17:57:57.456" v="438" actId="26606"/>
          <ac:spMkLst>
            <pc:docMk/>
            <pc:sldMk cId="1966224609" sldId="527"/>
            <ac:spMk id="37" creationId="{7F488E8B-4E1E-4402-8935-D4E6C02615C7}"/>
          </ac:spMkLst>
        </pc:spChg>
        <pc:grpChg chg="add del mod ord">
          <ac:chgData name="Chuka Emezue" userId="40251ef3-f7ae-4d4b-aefe-36a36f09d76c" providerId="ADAL" clId="{57E526B5-BD3A-495C-9361-A460D0D852FE}" dt="2024-11-12T19:41:23.160" v="490" actId="26606"/>
          <ac:grpSpMkLst>
            <pc:docMk/>
            <pc:sldMk cId="1966224609" sldId="527"/>
            <ac:grpSpMk id="2" creationId="{2552E3D7-3F35-BF24-CA4B-4C09B07E0C8A}"/>
          </ac:grpSpMkLst>
        </pc:grpChg>
        <pc:picChg chg="add mod">
          <ac:chgData name="Chuka Emezue" userId="40251ef3-f7ae-4d4b-aefe-36a36f09d76c" providerId="ADAL" clId="{57E526B5-BD3A-495C-9361-A460D0D852FE}" dt="2024-11-12T19:52:54.461" v="581" actId="1076"/>
          <ac:picMkLst>
            <pc:docMk/>
            <pc:sldMk cId="1966224609" sldId="527"/>
            <ac:picMk id="5" creationId="{6E1F4D98-6FE3-FED5-57CA-85E96746B2D8}"/>
          </ac:picMkLst>
        </pc:picChg>
        <pc:cxnChg chg="add del">
          <ac:chgData name="Chuka Emezue" userId="40251ef3-f7ae-4d4b-aefe-36a36f09d76c" providerId="ADAL" clId="{57E526B5-BD3A-495C-9361-A460D0D852FE}" dt="2024-11-12T17:57:41.385" v="432" actId="26606"/>
          <ac:cxnSpMkLst>
            <pc:docMk/>
            <pc:sldMk cId="1966224609" sldId="527"/>
            <ac:cxnSpMk id="24" creationId="{23AAC9B5-8015-485C-ACF9-A750390E9A56}"/>
          </ac:cxnSpMkLst>
        </pc:cxnChg>
        <pc:cxnChg chg="add del">
          <ac:chgData name="Chuka Emezue" userId="40251ef3-f7ae-4d4b-aefe-36a36f09d76c" providerId="ADAL" clId="{57E526B5-BD3A-495C-9361-A460D0D852FE}" dt="2024-11-12T17:57:57.456" v="438" actId="26606"/>
          <ac:cxnSpMkLst>
            <pc:docMk/>
            <pc:sldMk cId="1966224609" sldId="527"/>
            <ac:cxnSpMk id="38" creationId="{23AAC9B5-8015-485C-ACF9-A750390E9A56}"/>
          </ac:cxnSpMkLst>
        </pc:cxnChg>
      </pc:sldChg>
      <pc:sldChg chg="modSp del mod">
        <pc:chgData name="Chuka Emezue" userId="40251ef3-f7ae-4d4b-aefe-36a36f09d76c" providerId="ADAL" clId="{57E526B5-BD3A-495C-9361-A460D0D852FE}" dt="2024-11-15T22:02:56.429" v="823" actId="47"/>
        <pc:sldMkLst>
          <pc:docMk/>
          <pc:sldMk cId="83287157" sldId="528"/>
        </pc:sldMkLst>
        <pc:spChg chg="mod">
          <ac:chgData name="Chuka Emezue" userId="40251ef3-f7ae-4d4b-aefe-36a36f09d76c" providerId="ADAL" clId="{57E526B5-BD3A-495C-9361-A460D0D852FE}" dt="2024-11-12T17:52:06.907" v="261" actId="6549"/>
          <ac:spMkLst>
            <pc:docMk/>
            <pc:sldMk cId="83287157" sldId="528"/>
            <ac:spMk id="9" creationId="{49E34D22-3C84-C862-1BD7-50290547BC75}"/>
          </ac:spMkLst>
        </pc:spChg>
        <pc:spChg chg="mod">
          <ac:chgData name="Chuka Emezue" userId="40251ef3-f7ae-4d4b-aefe-36a36f09d76c" providerId="ADAL" clId="{57E526B5-BD3A-495C-9361-A460D0D852FE}" dt="2024-11-12T17:51:58.655" v="260"/>
          <ac:spMkLst>
            <pc:docMk/>
            <pc:sldMk cId="83287157" sldId="528"/>
            <ac:spMk id="11" creationId="{FEB84655-FFB7-FD00-799C-AC67322EFA28}"/>
          </ac:spMkLst>
        </pc:spChg>
      </pc:sldChg>
      <pc:sldChg chg="del">
        <pc:chgData name="Chuka Emezue" userId="40251ef3-f7ae-4d4b-aefe-36a36f09d76c" providerId="ADAL" clId="{57E526B5-BD3A-495C-9361-A460D0D852FE}" dt="2024-11-12T17:52:34.635" v="265" actId="47"/>
        <pc:sldMkLst>
          <pc:docMk/>
          <pc:sldMk cId="3228073456" sldId="529"/>
        </pc:sldMkLst>
      </pc:sldChg>
      <pc:sldChg chg="del">
        <pc:chgData name="Chuka Emezue" userId="40251ef3-f7ae-4d4b-aefe-36a36f09d76c" providerId="ADAL" clId="{57E526B5-BD3A-495C-9361-A460D0D852FE}" dt="2024-11-12T17:52:35.175" v="266" actId="47"/>
        <pc:sldMkLst>
          <pc:docMk/>
          <pc:sldMk cId="3593384581" sldId="530"/>
        </pc:sldMkLst>
      </pc:sldChg>
      <pc:sldChg chg="del">
        <pc:chgData name="Chuka Emezue" userId="40251ef3-f7ae-4d4b-aefe-36a36f09d76c" providerId="ADAL" clId="{57E526B5-BD3A-495C-9361-A460D0D852FE}" dt="2024-11-15T22:03:05.343" v="825" actId="47"/>
        <pc:sldMkLst>
          <pc:docMk/>
          <pc:sldMk cId="384112101" sldId="531"/>
        </pc:sldMkLst>
      </pc:sldChg>
      <pc:sldChg chg="del">
        <pc:chgData name="Chuka Emezue" userId="40251ef3-f7ae-4d4b-aefe-36a36f09d76c" providerId="ADAL" clId="{57E526B5-BD3A-495C-9361-A460D0D852FE}" dt="2024-11-12T17:52:43.379" v="274" actId="47"/>
        <pc:sldMkLst>
          <pc:docMk/>
          <pc:sldMk cId="1209124056" sldId="533"/>
        </pc:sldMkLst>
      </pc:sldChg>
      <pc:sldChg chg="del">
        <pc:chgData name="Chuka Emezue" userId="40251ef3-f7ae-4d4b-aefe-36a36f09d76c" providerId="ADAL" clId="{57E526B5-BD3A-495C-9361-A460D0D852FE}" dt="2024-11-12T17:51:08.116" v="254" actId="47"/>
        <pc:sldMkLst>
          <pc:docMk/>
          <pc:sldMk cId="182947819" sldId="534"/>
        </pc:sldMkLst>
      </pc:sldChg>
      <pc:sldChg chg="del">
        <pc:chgData name="Chuka Emezue" userId="40251ef3-f7ae-4d4b-aefe-36a36f09d76c" providerId="ADAL" clId="{57E526B5-BD3A-495C-9361-A460D0D852FE}" dt="2024-11-12T17:52:36.539" v="268" actId="47"/>
        <pc:sldMkLst>
          <pc:docMk/>
          <pc:sldMk cId="2932090427" sldId="535"/>
        </pc:sldMkLst>
      </pc:sldChg>
      <pc:sldChg chg="addSp delSp modSp add mod">
        <pc:chgData name="Chuka Emezue" userId="40251ef3-f7ae-4d4b-aefe-36a36f09d76c" providerId="ADAL" clId="{57E526B5-BD3A-495C-9361-A460D0D852FE}" dt="2024-11-15T21:52:40.402" v="656" actId="2710"/>
        <pc:sldMkLst>
          <pc:docMk/>
          <pc:sldMk cId="3563520701" sldId="536"/>
        </pc:sldMkLst>
        <pc:spChg chg="mod">
          <ac:chgData name="Chuka Emezue" userId="40251ef3-f7ae-4d4b-aefe-36a36f09d76c" providerId="ADAL" clId="{57E526B5-BD3A-495C-9361-A460D0D852FE}" dt="2024-11-12T17:45:35.491" v="155" actId="14100"/>
          <ac:spMkLst>
            <pc:docMk/>
            <pc:sldMk cId="3563520701" sldId="536"/>
            <ac:spMk id="2" creationId="{274AC051-EFA0-8F03-71B1-045485B9E4EA}"/>
          </ac:spMkLst>
        </pc:spChg>
        <pc:spChg chg="mod">
          <ac:chgData name="Chuka Emezue" userId="40251ef3-f7ae-4d4b-aefe-36a36f09d76c" providerId="ADAL" clId="{57E526B5-BD3A-495C-9361-A460D0D852FE}" dt="2024-11-15T21:52:40.402" v="656" actId="2710"/>
          <ac:spMkLst>
            <pc:docMk/>
            <pc:sldMk cId="3563520701" sldId="536"/>
            <ac:spMk id="6" creationId="{6451F1EA-8234-4AE0-95C0-8404993187CA}"/>
          </ac:spMkLst>
        </pc:spChg>
        <pc:spChg chg="del">
          <ac:chgData name="Chuka Emezue" userId="40251ef3-f7ae-4d4b-aefe-36a36f09d76c" providerId="ADAL" clId="{57E526B5-BD3A-495C-9361-A460D0D852FE}" dt="2024-11-12T17:44:33.580" v="140" actId="478"/>
          <ac:spMkLst>
            <pc:docMk/>
            <pc:sldMk cId="3563520701" sldId="536"/>
            <ac:spMk id="8" creationId="{3D0184E8-ADC3-43FE-A365-41433264C1F0}"/>
          </ac:spMkLst>
        </pc:spChg>
        <pc:spChg chg="add del mod">
          <ac:chgData name="Chuka Emezue" userId="40251ef3-f7ae-4d4b-aefe-36a36f09d76c" providerId="ADAL" clId="{57E526B5-BD3A-495C-9361-A460D0D852FE}" dt="2024-11-12T17:44:45.009" v="143" actId="478"/>
          <ac:spMkLst>
            <pc:docMk/>
            <pc:sldMk cId="3563520701" sldId="536"/>
            <ac:spMk id="10" creationId="{8ECFE6FD-9376-ABBE-2B71-666EE4825F75}"/>
          </ac:spMkLst>
        </pc:spChg>
        <pc:spChg chg="add mod">
          <ac:chgData name="Chuka Emezue" userId="40251ef3-f7ae-4d4b-aefe-36a36f09d76c" providerId="ADAL" clId="{57E526B5-BD3A-495C-9361-A460D0D852FE}" dt="2024-11-12T17:45:18.301" v="151" actId="1076"/>
          <ac:spMkLst>
            <pc:docMk/>
            <pc:sldMk cId="3563520701" sldId="536"/>
            <ac:spMk id="11" creationId="{8DC765CA-C442-D1D5-9F78-FC4577E381AA}"/>
          </ac:spMkLst>
        </pc:spChg>
        <pc:spChg chg="add mod">
          <ac:chgData name="Chuka Emezue" userId="40251ef3-f7ae-4d4b-aefe-36a36f09d76c" providerId="ADAL" clId="{57E526B5-BD3A-495C-9361-A460D0D852FE}" dt="2024-11-12T17:45:13.724" v="150" actId="1076"/>
          <ac:spMkLst>
            <pc:docMk/>
            <pc:sldMk cId="3563520701" sldId="536"/>
            <ac:spMk id="12" creationId="{87628683-E08D-AF29-15F9-E8A8BC9959C0}"/>
          </ac:spMkLst>
        </pc:spChg>
        <pc:picChg chg="del">
          <ac:chgData name="Chuka Emezue" userId="40251ef3-f7ae-4d4b-aefe-36a36f09d76c" providerId="ADAL" clId="{57E526B5-BD3A-495C-9361-A460D0D852FE}" dt="2024-11-12T17:45:37.712" v="156" actId="478"/>
          <ac:picMkLst>
            <pc:docMk/>
            <pc:sldMk cId="3563520701" sldId="536"/>
            <ac:picMk id="4" creationId="{6E4A33C9-18A5-5A2F-FCD9-720E94B9785A}"/>
          </ac:picMkLst>
        </pc:picChg>
      </pc:sldChg>
      <pc:sldChg chg="add ord">
        <pc:chgData name="Chuka Emezue" userId="40251ef3-f7ae-4d4b-aefe-36a36f09d76c" providerId="ADAL" clId="{57E526B5-BD3A-495C-9361-A460D0D852FE}" dt="2024-11-15T23:35:47.784" v="1066"/>
        <pc:sldMkLst>
          <pc:docMk/>
          <pc:sldMk cId="1749240978" sldId="537"/>
        </pc:sldMkLst>
      </pc:sldChg>
      <pc:sldChg chg="modSp add del mod">
        <pc:chgData name="Chuka Emezue" userId="40251ef3-f7ae-4d4b-aefe-36a36f09d76c" providerId="ADAL" clId="{57E526B5-BD3A-495C-9361-A460D0D852FE}" dt="2024-11-15T22:02:29.598" v="816" actId="47"/>
        <pc:sldMkLst>
          <pc:docMk/>
          <pc:sldMk cId="3685701059" sldId="541"/>
        </pc:sldMkLst>
        <pc:spChg chg="mod">
          <ac:chgData name="Chuka Emezue" userId="40251ef3-f7ae-4d4b-aefe-36a36f09d76c" providerId="ADAL" clId="{57E526B5-BD3A-495C-9361-A460D0D852FE}" dt="2024-11-12T17:48:18.619" v="216" actId="27636"/>
          <ac:spMkLst>
            <pc:docMk/>
            <pc:sldMk cId="3685701059" sldId="541"/>
            <ac:spMk id="6" creationId="{12BEC651-F210-FE6B-8D8B-431050005F4C}"/>
          </ac:spMkLst>
        </pc:spChg>
        <pc:graphicFrameChg chg="mod">
          <ac:chgData name="Chuka Emezue" userId="40251ef3-f7ae-4d4b-aefe-36a36f09d76c" providerId="ADAL" clId="{57E526B5-BD3A-495C-9361-A460D0D852FE}" dt="2024-11-12T18:35:19.426" v="481" actId="207"/>
          <ac:graphicFrameMkLst>
            <pc:docMk/>
            <pc:sldMk cId="3685701059" sldId="541"/>
            <ac:graphicFrameMk id="15" creationId="{822BD872-E229-DCA2-EB6D-68F8CD6E7286}"/>
          </ac:graphicFrameMkLst>
        </pc:graphicFrameChg>
      </pc:sldChg>
      <pc:sldChg chg="addSp delSp modSp add del mod">
        <pc:chgData name="Chuka Emezue" userId="40251ef3-f7ae-4d4b-aefe-36a36f09d76c" providerId="ADAL" clId="{57E526B5-BD3A-495C-9361-A460D0D852FE}" dt="2024-11-15T23:43:14.709" v="1083"/>
        <pc:sldMkLst>
          <pc:docMk/>
          <pc:sldMk cId="3486062794" sldId="542"/>
        </pc:sldMkLst>
        <pc:spChg chg="del">
          <ac:chgData name="Chuka Emezue" userId="40251ef3-f7ae-4d4b-aefe-36a36f09d76c" providerId="ADAL" clId="{57E526B5-BD3A-495C-9361-A460D0D852FE}" dt="2024-11-15T21:53:25.302" v="663" actId="478"/>
          <ac:spMkLst>
            <pc:docMk/>
            <pc:sldMk cId="3486062794" sldId="542"/>
            <ac:spMk id="3" creationId="{F79CEE86-53C9-45DF-AC06-2B03785F3E92}"/>
          </ac:spMkLst>
        </pc:spChg>
        <pc:spChg chg="del">
          <ac:chgData name="Chuka Emezue" userId="40251ef3-f7ae-4d4b-aefe-36a36f09d76c" providerId="ADAL" clId="{57E526B5-BD3A-495C-9361-A460D0D852FE}" dt="2024-11-15T21:53:25.302" v="663" actId="478"/>
          <ac:spMkLst>
            <pc:docMk/>
            <pc:sldMk cId="3486062794" sldId="542"/>
            <ac:spMk id="4" creationId="{F114DBF8-FB77-2575-D1C9-C0C61F6E8C56}"/>
          </ac:spMkLst>
        </pc:spChg>
        <pc:spChg chg="del">
          <ac:chgData name="Chuka Emezue" userId="40251ef3-f7ae-4d4b-aefe-36a36f09d76c" providerId="ADAL" clId="{57E526B5-BD3A-495C-9361-A460D0D852FE}" dt="2024-11-15T21:53:25.302" v="663" actId="478"/>
          <ac:spMkLst>
            <pc:docMk/>
            <pc:sldMk cId="3486062794" sldId="542"/>
            <ac:spMk id="6" creationId="{7994543B-EDD0-FCFD-9903-60E978C94CC6}"/>
          </ac:spMkLst>
        </pc:spChg>
        <pc:spChg chg="add del mod">
          <ac:chgData name="Chuka Emezue" userId="40251ef3-f7ae-4d4b-aefe-36a36f09d76c" providerId="ADAL" clId="{57E526B5-BD3A-495C-9361-A460D0D852FE}" dt="2024-11-15T21:53:28.654" v="664" actId="478"/>
          <ac:spMkLst>
            <pc:docMk/>
            <pc:sldMk cId="3486062794" sldId="542"/>
            <ac:spMk id="7" creationId="{72E332EA-D346-0B25-FA03-73CE4C88A510}"/>
          </ac:spMkLst>
        </pc:spChg>
        <pc:spChg chg="add mod">
          <ac:chgData name="Chuka Emezue" userId="40251ef3-f7ae-4d4b-aefe-36a36f09d76c" providerId="ADAL" clId="{57E526B5-BD3A-495C-9361-A460D0D852FE}" dt="2024-11-15T22:40:10.254" v="985" actId="207"/>
          <ac:spMkLst>
            <pc:docMk/>
            <pc:sldMk cId="3486062794" sldId="542"/>
            <ac:spMk id="8" creationId="{C8AD1018-3787-9DCC-871F-CE1E0CAEC18C}"/>
          </ac:spMkLst>
        </pc:spChg>
        <pc:spChg chg="add mod">
          <ac:chgData name="Chuka Emezue" userId="40251ef3-f7ae-4d4b-aefe-36a36f09d76c" providerId="ADAL" clId="{57E526B5-BD3A-495C-9361-A460D0D852FE}" dt="2024-11-15T23:43:14.709" v="1083"/>
          <ac:spMkLst>
            <pc:docMk/>
            <pc:sldMk cId="3486062794" sldId="542"/>
            <ac:spMk id="9" creationId="{6ED946EF-89EB-7F0F-A1E7-A4B3BFDC25C8}"/>
          </ac:spMkLst>
        </pc:spChg>
        <pc:spChg chg="del mod">
          <ac:chgData name="Chuka Emezue" userId="40251ef3-f7ae-4d4b-aefe-36a36f09d76c" providerId="ADAL" clId="{57E526B5-BD3A-495C-9361-A460D0D852FE}" dt="2024-11-15T21:53:25.302" v="663" actId="478"/>
          <ac:spMkLst>
            <pc:docMk/>
            <pc:sldMk cId="3486062794" sldId="542"/>
            <ac:spMk id="12" creationId="{07423F49-90BA-CA30-BCA4-EDF1FCF9B740}"/>
          </ac:spMkLst>
        </pc:spChg>
        <pc:picChg chg="del">
          <ac:chgData name="Chuka Emezue" userId="40251ef3-f7ae-4d4b-aefe-36a36f09d76c" providerId="ADAL" clId="{57E526B5-BD3A-495C-9361-A460D0D852FE}" dt="2024-11-15T21:53:22.850" v="662" actId="478"/>
          <ac:picMkLst>
            <pc:docMk/>
            <pc:sldMk cId="3486062794" sldId="542"/>
            <ac:picMk id="5" creationId="{CAA44791-D7B0-7BAE-0DED-3DD5C5939B51}"/>
          </ac:picMkLst>
        </pc:picChg>
        <pc:picChg chg="add mod">
          <ac:chgData name="Chuka Emezue" userId="40251ef3-f7ae-4d4b-aefe-36a36f09d76c" providerId="ADAL" clId="{57E526B5-BD3A-495C-9361-A460D0D852FE}" dt="2024-11-15T21:53:40.942" v="669"/>
          <ac:picMkLst>
            <pc:docMk/>
            <pc:sldMk cId="3486062794" sldId="542"/>
            <ac:picMk id="10" creationId="{5B63EAE3-D149-AC46-F0C4-801D54AC4A15}"/>
          </ac:picMkLst>
        </pc:picChg>
      </pc:sldChg>
      <pc:sldChg chg="modSp add mod">
        <pc:chgData name="Chuka Emezue" userId="40251ef3-f7ae-4d4b-aefe-36a36f09d76c" providerId="ADAL" clId="{57E526B5-BD3A-495C-9361-A460D0D852FE}" dt="2024-11-15T22:40:23.592" v="988" actId="207"/>
        <pc:sldMkLst>
          <pc:docMk/>
          <pc:sldMk cId="347383755" sldId="562"/>
        </pc:sldMkLst>
        <pc:spChg chg="mod">
          <ac:chgData name="Chuka Emezue" userId="40251ef3-f7ae-4d4b-aefe-36a36f09d76c" providerId="ADAL" clId="{57E526B5-BD3A-495C-9361-A460D0D852FE}" dt="2024-11-15T22:40:23.592" v="988" actId="207"/>
          <ac:spMkLst>
            <pc:docMk/>
            <pc:sldMk cId="347383755" sldId="562"/>
            <ac:spMk id="5" creationId="{D5255A3F-0EEA-0D96-E1F2-02A93F57186B}"/>
          </ac:spMkLst>
        </pc:spChg>
      </pc:sldChg>
      <pc:sldChg chg="add del">
        <pc:chgData name="Chuka Emezue" userId="40251ef3-f7ae-4d4b-aefe-36a36f09d76c" providerId="ADAL" clId="{57E526B5-BD3A-495C-9361-A460D0D852FE}" dt="2024-11-12T17:45:50.311" v="158" actId="47"/>
        <pc:sldMkLst>
          <pc:docMk/>
          <pc:sldMk cId="1649529563" sldId="590"/>
        </pc:sldMkLst>
      </pc:sldChg>
      <pc:sldChg chg="addSp delSp modSp add mod ord setBg modClrScheme delDesignElem chgLayout">
        <pc:chgData name="Chuka Emezue" userId="40251ef3-f7ae-4d4b-aefe-36a36f09d76c" providerId="ADAL" clId="{57E526B5-BD3A-495C-9361-A460D0D852FE}" dt="2024-11-15T23:32:44.097" v="1005" actId="14100"/>
        <pc:sldMkLst>
          <pc:docMk/>
          <pc:sldMk cId="3855927196" sldId="591"/>
        </pc:sldMkLst>
        <pc:spChg chg="add del mod">
          <ac:chgData name="Chuka Emezue" userId="40251ef3-f7ae-4d4b-aefe-36a36f09d76c" providerId="ADAL" clId="{57E526B5-BD3A-495C-9361-A460D0D852FE}" dt="2024-11-12T17:46:06.101" v="160" actId="478"/>
          <ac:spMkLst>
            <pc:docMk/>
            <pc:sldMk cId="3855927196" sldId="591"/>
            <ac:spMk id="5" creationId="{1AD31B8C-69DF-3B90-B9F9-5C9B9081DCD9}"/>
          </ac:spMkLst>
        </pc:spChg>
        <pc:spChg chg="add del mod ord">
          <ac:chgData name="Chuka Emezue" userId="40251ef3-f7ae-4d4b-aefe-36a36f09d76c" providerId="ADAL" clId="{57E526B5-BD3A-495C-9361-A460D0D852FE}" dt="2024-11-15T22:00:52.611" v="795" actId="700"/>
          <ac:spMkLst>
            <pc:docMk/>
            <pc:sldMk cId="3855927196" sldId="591"/>
            <ac:spMk id="6" creationId="{C8C622A1-95C3-2EFE-0901-38904692B2B6}"/>
          </ac:spMkLst>
        </pc:spChg>
        <pc:spChg chg="add del mod ord">
          <ac:chgData name="Chuka Emezue" userId="40251ef3-f7ae-4d4b-aefe-36a36f09d76c" providerId="ADAL" clId="{57E526B5-BD3A-495C-9361-A460D0D852FE}" dt="2024-11-15T22:01:26.324" v="804" actId="478"/>
          <ac:spMkLst>
            <pc:docMk/>
            <pc:sldMk cId="3855927196" sldId="591"/>
            <ac:spMk id="8" creationId="{D69AA734-DAF3-7F9F-66C3-004A841C139A}"/>
          </ac:spMkLst>
        </pc:spChg>
        <pc:spChg chg="add del mod ord">
          <ac:chgData name="Chuka Emezue" userId="40251ef3-f7ae-4d4b-aefe-36a36f09d76c" providerId="ADAL" clId="{57E526B5-BD3A-495C-9361-A460D0D852FE}" dt="2024-11-15T22:01:24.979" v="803" actId="478"/>
          <ac:spMkLst>
            <pc:docMk/>
            <pc:sldMk cId="3855927196" sldId="591"/>
            <ac:spMk id="9" creationId="{AE21180A-9EFA-270F-EFEF-BF9649A2BF95}"/>
          </ac:spMkLst>
        </pc:spChg>
        <pc:spChg chg="add mod ord">
          <ac:chgData name="Chuka Emezue" userId="40251ef3-f7ae-4d4b-aefe-36a36f09d76c" providerId="ADAL" clId="{57E526B5-BD3A-495C-9361-A460D0D852FE}" dt="2024-11-15T22:01:33.045" v="806" actId="14100"/>
          <ac:spMkLst>
            <pc:docMk/>
            <pc:sldMk cId="3855927196" sldId="591"/>
            <ac:spMk id="11" creationId="{E7306C1D-5D8F-2359-F680-F87F93C65B1E}"/>
          </ac:spMkLst>
        </pc:spChg>
        <pc:spChg chg="add mod ord">
          <ac:chgData name="Chuka Emezue" userId="40251ef3-f7ae-4d4b-aefe-36a36f09d76c" providerId="ADAL" clId="{57E526B5-BD3A-495C-9361-A460D0D852FE}" dt="2024-11-15T22:01:03.462" v="796" actId="700"/>
          <ac:spMkLst>
            <pc:docMk/>
            <pc:sldMk cId="3855927196" sldId="591"/>
            <ac:spMk id="12" creationId="{BEAE3997-025C-4ED3-5B3D-2AA8DDD23FF7}"/>
          </ac:spMkLst>
        </pc:spChg>
        <pc:spChg chg="mod">
          <ac:chgData name="Chuka Emezue" userId="40251ef3-f7ae-4d4b-aefe-36a36f09d76c" providerId="ADAL" clId="{57E526B5-BD3A-495C-9361-A460D0D852FE}" dt="2024-11-15T23:32:44.097" v="1005" actId="14100"/>
          <ac:spMkLst>
            <pc:docMk/>
            <pc:sldMk cId="3855927196" sldId="591"/>
            <ac:spMk id="13" creationId="{D2446CF3-F831-A881-E7D8-649C07B997E3}"/>
          </ac:spMkLst>
        </pc:spChg>
        <pc:spChg chg="add del">
          <ac:chgData name="Chuka Emezue" userId="40251ef3-f7ae-4d4b-aefe-36a36f09d76c" providerId="ADAL" clId="{57E526B5-BD3A-495C-9361-A460D0D852FE}" dt="2024-11-12T19:42:43.446" v="495" actId="26606"/>
          <ac:spMkLst>
            <pc:docMk/>
            <pc:sldMk cId="3855927196" sldId="591"/>
            <ac:spMk id="18" creationId="{081EA652-8C6A-4E69-BEB9-170809474553}"/>
          </ac:spMkLst>
        </pc:spChg>
        <pc:spChg chg="add del">
          <ac:chgData name="Chuka Emezue" userId="40251ef3-f7ae-4d4b-aefe-36a36f09d76c" providerId="ADAL" clId="{57E526B5-BD3A-495C-9361-A460D0D852FE}" dt="2024-11-12T19:42:43.446" v="495" actId="26606"/>
          <ac:spMkLst>
            <pc:docMk/>
            <pc:sldMk cId="3855927196" sldId="591"/>
            <ac:spMk id="20" creationId="{5298780A-33B9-4EA2-8F67-DE68AD62841B}"/>
          </ac:spMkLst>
        </pc:spChg>
        <pc:spChg chg="add del">
          <ac:chgData name="Chuka Emezue" userId="40251ef3-f7ae-4d4b-aefe-36a36f09d76c" providerId="ADAL" clId="{57E526B5-BD3A-495C-9361-A460D0D852FE}" dt="2024-11-12T19:42:43.446" v="495" actId="26606"/>
          <ac:spMkLst>
            <pc:docMk/>
            <pc:sldMk cId="3855927196" sldId="591"/>
            <ac:spMk id="22" creationId="{7F488E8B-4E1E-4402-8935-D4E6C02615C7}"/>
          </ac:spMkLst>
        </pc:spChg>
        <pc:spChg chg="add del">
          <ac:chgData name="Chuka Emezue" userId="40251ef3-f7ae-4d4b-aefe-36a36f09d76c" providerId="ADAL" clId="{57E526B5-BD3A-495C-9361-A460D0D852FE}" dt="2024-11-15T22:01:03.462" v="796" actId="700"/>
          <ac:spMkLst>
            <pc:docMk/>
            <pc:sldMk cId="3855927196" sldId="591"/>
            <ac:spMk id="25" creationId="{081EA652-8C6A-4E69-BEB9-170809474553}"/>
          </ac:spMkLst>
        </pc:spChg>
        <pc:spChg chg="add del">
          <ac:chgData name="Chuka Emezue" userId="40251ef3-f7ae-4d4b-aefe-36a36f09d76c" providerId="ADAL" clId="{57E526B5-BD3A-495C-9361-A460D0D852FE}" dt="2024-11-15T22:01:03.462" v="796" actId="700"/>
          <ac:spMkLst>
            <pc:docMk/>
            <pc:sldMk cId="3855927196" sldId="591"/>
            <ac:spMk id="26" creationId="{5298780A-33B9-4EA2-8F67-DE68AD62841B}"/>
          </ac:spMkLst>
        </pc:spChg>
        <pc:spChg chg="add del">
          <ac:chgData name="Chuka Emezue" userId="40251ef3-f7ae-4d4b-aefe-36a36f09d76c" providerId="ADAL" clId="{57E526B5-BD3A-495C-9361-A460D0D852FE}" dt="2024-11-15T22:01:03.462" v="796" actId="700"/>
          <ac:spMkLst>
            <pc:docMk/>
            <pc:sldMk cId="3855927196" sldId="591"/>
            <ac:spMk id="27" creationId="{7F488E8B-4E1E-4402-8935-D4E6C02615C7}"/>
          </ac:spMkLst>
        </pc:spChg>
        <pc:grpChg chg="del">
          <ac:chgData name="Chuka Emezue" userId="40251ef3-f7ae-4d4b-aefe-36a36f09d76c" providerId="ADAL" clId="{57E526B5-BD3A-495C-9361-A460D0D852FE}" dt="2024-11-12T19:42:33.064" v="493" actId="478"/>
          <ac:grpSpMkLst>
            <pc:docMk/>
            <pc:sldMk cId="3855927196" sldId="591"/>
            <ac:grpSpMk id="2" creationId="{E4DE0F22-729C-B0B3-BFCE-E2353A40394E}"/>
          </ac:grpSpMkLst>
        </pc:grpChg>
        <pc:cxnChg chg="add del">
          <ac:chgData name="Chuka Emezue" userId="40251ef3-f7ae-4d4b-aefe-36a36f09d76c" providerId="ADAL" clId="{57E526B5-BD3A-495C-9361-A460D0D852FE}" dt="2024-11-15T22:01:03.462" v="796" actId="700"/>
          <ac:cxnSpMkLst>
            <pc:docMk/>
            <pc:sldMk cId="3855927196" sldId="591"/>
            <ac:cxnSpMk id="24" creationId="{23AAC9B5-8015-485C-ACF9-A750390E9A56}"/>
          </ac:cxnSpMkLst>
        </pc:cxnChg>
      </pc:sldChg>
      <pc:sldChg chg="modSp add del mod ord">
        <pc:chgData name="Chuka Emezue" userId="40251ef3-f7ae-4d4b-aefe-36a36f09d76c" providerId="ADAL" clId="{57E526B5-BD3A-495C-9361-A460D0D852FE}" dt="2024-11-12T17:51:30.910" v="259" actId="47"/>
        <pc:sldMkLst>
          <pc:docMk/>
          <pc:sldMk cId="1314830882" sldId="592"/>
        </pc:sldMkLst>
        <pc:spChg chg="mod">
          <ac:chgData name="Chuka Emezue" userId="40251ef3-f7ae-4d4b-aefe-36a36f09d76c" providerId="ADAL" clId="{57E526B5-BD3A-495C-9361-A460D0D852FE}" dt="2024-11-12T17:50:18.131" v="245" actId="20577"/>
          <ac:spMkLst>
            <pc:docMk/>
            <pc:sldMk cId="1314830882" sldId="592"/>
            <ac:spMk id="9" creationId="{98F6C4FD-C25B-04BA-CD62-C0C9C5D41F86}"/>
          </ac:spMkLst>
        </pc:spChg>
        <pc:spChg chg="mod">
          <ac:chgData name="Chuka Emezue" userId="40251ef3-f7ae-4d4b-aefe-36a36f09d76c" providerId="ADAL" clId="{57E526B5-BD3A-495C-9361-A460D0D852FE}" dt="2024-11-12T17:50:23.792" v="248" actId="403"/>
          <ac:spMkLst>
            <pc:docMk/>
            <pc:sldMk cId="1314830882" sldId="592"/>
            <ac:spMk id="13" creationId="{25BDACFB-6326-1F76-FB16-023A9E1E9F83}"/>
          </ac:spMkLst>
        </pc:spChg>
      </pc:sldChg>
      <pc:sldChg chg="addSp modSp add del mod ord">
        <pc:chgData name="Chuka Emezue" userId="40251ef3-f7ae-4d4b-aefe-36a36f09d76c" providerId="ADAL" clId="{57E526B5-BD3A-495C-9361-A460D0D852FE}" dt="2024-11-15T23:44:31.511" v="1092"/>
        <pc:sldMkLst>
          <pc:docMk/>
          <pc:sldMk cId="255990860" sldId="645"/>
        </pc:sldMkLst>
        <pc:spChg chg="mod">
          <ac:chgData name="Chuka Emezue" userId="40251ef3-f7ae-4d4b-aefe-36a36f09d76c" providerId="ADAL" clId="{57E526B5-BD3A-495C-9361-A460D0D852FE}" dt="2024-11-12T17:51:02.511" v="252"/>
          <ac:spMkLst>
            <pc:docMk/>
            <pc:sldMk cId="255990860" sldId="645"/>
            <ac:spMk id="3" creationId="{4A122027-B942-FC91-2824-23721C409F8C}"/>
          </ac:spMkLst>
        </pc:spChg>
        <pc:spChg chg="add">
          <ac:chgData name="Chuka Emezue" userId="40251ef3-f7ae-4d4b-aefe-36a36f09d76c" providerId="ADAL" clId="{57E526B5-BD3A-495C-9361-A460D0D852FE}" dt="2024-11-15T23:44:25.726" v="1091"/>
          <ac:spMkLst>
            <pc:docMk/>
            <pc:sldMk cId="255990860" sldId="645"/>
            <ac:spMk id="4" creationId="{9EDB0A48-862D-F450-BE6A-2CBA36B8BFC0}"/>
          </ac:spMkLst>
        </pc:spChg>
        <pc:spChg chg="mod">
          <ac:chgData name="Chuka Emezue" userId="40251ef3-f7ae-4d4b-aefe-36a36f09d76c" providerId="ADAL" clId="{57E526B5-BD3A-495C-9361-A460D0D852FE}" dt="2024-11-15T23:33:29.811" v="1023" actId="20577"/>
          <ac:spMkLst>
            <pc:docMk/>
            <pc:sldMk cId="255990860" sldId="645"/>
            <ac:spMk id="5" creationId="{B860F2B8-0E75-800A-9FE8-68D8A5B86493}"/>
          </ac:spMkLst>
        </pc:spChg>
        <pc:spChg chg="add mod">
          <ac:chgData name="Chuka Emezue" userId="40251ef3-f7ae-4d4b-aefe-36a36f09d76c" providerId="ADAL" clId="{57E526B5-BD3A-495C-9361-A460D0D852FE}" dt="2024-11-15T23:44:31.511" v="1092"/>
          <ac:spMkLst>
            <pc:docMk/>
            <pc:sldMk cId="255990860" sldId="645"/>
            <ac:spMk id="10" creationId="{75C084CF-EDA3-76DA-BFC9-CF5E6008E30B}"/>
          </ac:spMkLst>
        </pc:spChg>
      </pc:sldChg>
      <pc:sldChg chg="addSp delSp modSp add del mod setBg">
        <pc:chgData name="Chuka Emezue" userId="40251ef3-f7ae-4d4b-aefe-36a36f09d76c" providerId="ADAL" clId="{57E526B5-BD3A-495C-9361-A460D0D852FE}" dt="2024-11-15T21:53:56.449" v="672" actId="47"/>
        <pc:sldMkLst>
          <pc:docMk/>
          <pc:sldMk cId="1200311837" sldId="646"/>
        </pc:sldMkLst>
        <pc:spChg chg="mod">
          <ac:chgData name="Chuka Emezue" userId="40251ef3-f7ae-4d4b-aefe-36a36f09d76c" providerId="ADAL" clId="{57E526B5-BD3A-495C-9361-A460D0D852FE}" dt="2024-11-12T19:56:11.797" v="644" actId="26606"/>
          <ac:spMkLst>
            <pc:docMk/>
            <pc:sldMk cId="1200311837" sldId="646"/>
            <ac:spMk id="2" creationId="{213A6380-5D63-3EB0-ECAD-1025B5DAB2A9}"/>
          </ac:spMkLst>
        </pc:spChg>
        <pc:spChg chg="mod">
          <ac:chgData name="Chuka Emezue" userId="40251ef3-f7ae-4d4b-aefe-36a36f09d76c" providerId="ADAL" clId="{57E526B5-BD3A-495C-9361-A460D0D852FE}" dt="2024-11-12T19:56:11.797" v="644" actId="26606"/>
          <ac:spMkLst>
            <pc:docMk/>
            <pc:sldMk cId="1200311837" sldId="646"/>
            <ac:spMk id="3" creationId="{27F348D1-6BED-EDC2-AE3B-F31BBB874F9A}"/>
          </ac:spMkLst>
        </pc:spChg>
        <pc:spChg chg="add del">
          <ac:chgData name="Chuka Emezue" userId="40251ef3-f7ae-4d4b-aefe-36a36f09d76c" providerId="ADAL" clId="{57E526B5-BD3A-495C-9361-A460D0D852FE}" dt="2024-11-12T19:55:50.631" v="636" actId="26606"/>
          <ac:spMkLst>
            <pc:docMk/>
            <pc:sldMk cId="1200311837" sldId="646"/>
            <ac:spMk id="16" creationId="{1CD81A2A-6ED4-4EF4-A14C-912D31E14800}"/>
          </ac:spMkLst>
        </pc:spChg>
        <pc:spChg chg="add del">
          <ac:chgData name="Chuka Emezue" userId="40251ef3-f7ae-4d4b-aefe-36a36f09d76c" providerId="ADAL" clId="{57E526B5-BD3A-495C-9361-A460D0D852FE}" dt="2024-11-12T19:55:50.631" v="636" actId="26606"/>
          <ac:spMkLst>
            <pc:docMk/>
            <pc:sldMk cId="1200311837" sldId="646"/>
            <ac:spMk id="18" creationId="{1661932C-CA15-4E17-B115-FAE7CBEE4789}"/>
          </ac:spMkLst>
        </pc:spChg>
        <pc:spChg chg="add del">
          <ac:chgData name="Chuka Emezue" userId="40251ef3-f7ae-4d4b-aefe-36a36f09d76c" providerId="ADAL" clId="{57E526B5-BD3A-495C-9361-A460D0D852FE}" dt="2024-11-12T19:55:50.631" v="636" actId="26606"/>
          <ac:spMkLst>
            <pc:docMk/>
            <pc:sldMk cId="1200311837" sldId="646"/>
            <ac:spMk id="20" creationId="{8590ADD5-9383-4D3D-9047-3DA2593CCB5D}"/>
          </ac:spMkLst>
        </pc:spChg>
        <pc:spChg chg="add del">
          <ac:chgData name="Chuka Emezue" userId="40251ef3-f7ae-4d4b-aefe-36a36f09d76c" providerId="ADAL" clId="{57E526B5-BD3A-495C-9361-A460D0D852FE}" dt="2024-11-12T19:55:50.631" v="636" actId="26606"/>
          <ac:spMkLst>
            <pc:docMk/>
            <pc:sldMk cId="1200311837" sldId="646"/>
            <ac:spMk id="22" creationId="{DABE3E45-88CF-45D8-8D40-C773324D93F6}"/>
          </ac:spMkLst>
        </pc:spChg>
        <pc:spChg chg="add del">
          <ac:chgData name="Chuka Emezue" userId="40251ef3-f7ae-4d4b-aefe-36a36f09d76c" providerId="ADAL" clId="{57E526B5-BD3A-495C-9361-A460D0D852FE}" dt="2024-11-12T19:55:50.631" v="636" actId="26606"/>
          <ac:spMkLst>
            <pc:docMk/>
            <pc:sldMk cId="1200311837" sldId="646"/>
            <ac:spMk id="26" creationId="{B91ECDA9-56DC-4270-8F33-01C5637B8CEB}"/>
          </ac:spMkLst>
        </pc:spChg>
        <pc:spChg chg="add del">
          <ac:chgData name="Chuka Emezue" userId="40251ef3-f7ae-4d4b-aefe-36a36f09d76c" providerId="ADAL" clId="{57E526B5-BD3A-495C-9361-A460D0D852FE}" dt="2024-11-12T19:55:50.631" v="636" actId="26606"/>
          <ac:spMkLst>
            <pc:docMk/>
            <pc:sldMk cId="1200311837" sldId="646"/>
            <ac:spMk id="28" creationId="{75F47824-961D-465D-84F9-EAE11BC6173B}"/>
          </ac:spMkLst>
        </pc:spChg>
        <pc:spChg chg="add del">
          <ac:chgData name="Chuka Emezue" userId="40251ef3-f7ae-4d4b-aefe-36a36f09d76c" providerId="ADAL" clId="{57E526B5-BD3A-495C-9361-A460D0D852FE}" dt="2024-11-12T19:55:50.631" v="636" actId="26606"/>
          <ac:spMkLst>
            <pc:docMk/>
            <pc:sldMk cId="1200311837" sldId="646"/>
            <ac:spMk id="30" creationId="{FEC9DA3E-C1D7-472D-B7C0-F71AE41FBA23}"/>
          </ac:spMkLst>
        </pc:spChg>
        <pc:spChg chg="add del">
          <ac:chgData name="Chuka Emezue" userId="40251ef3-f7ae-4d4b-aefe-36a36f09d76c" providerId="ADAL" clId="{57E526B5-BD3A-495C-9361-A460D0D852FE}" dt="2024-11-12T19:56:11.797" v="644" actId="26606"/>
          <ac:spMkLst>
            <pc:docMk/>
            <pc:sldMk cId="1200311837" sldId="646"/>
            <ac:spMk id="35" creationId="{A2679492-7988-4050-9056-542444452411}"/>
          </ac:spMkLst>
        </pc:spChg>
        <pc:spChg chg="add del">
          <ac:chgData name="Chuka Emezue" userId="40251ef3-f7ae-4d4b-aefe-36a36f09d76c" providerId="ADAL" clId="{57E526B5-BD3A-495C-9361-A460D0D852FE}" dt="2024-11-12T19:56:11.797" v="644" actId="26606"/>
          <ac:spMkLst>
            <pc:docMk/>
            <pc:sldMk cId="1200311837" sldId="646"/>
            <ac:spMk id="37" creationId="{B5ABDEAA-B248-4182-B67C-A925338E772D}"/>
          </ac:spMkLst>
        </pc:spChg>
        <pc:spChg chg="add del">
          <ac:chgData name="Chuka Emezue" userId="40251ef3-f7ae-4d4b-aefe-36a36f09d76c" providerId="ADAL" clId="{57E526B5-BD3A-495C-9361-A460D0D852FE}" dt="2024-11-12T19:56:11.797" v="644" actId="26606"/>
          <ac:spMkLst>
            <pc:docMk/>
            <pc:sldMk cId="1200311837" sldId="646"/>
            <ac:spMk id="39" creationId="{B091B163-7D61-4891-ABCF-5C13D9C418D0}"/>
          </ac:spMkLst>
        </pc:spChg>
        <pc:spChg chg="add del">
          <ac:chgData name="Chuka Emezue" userId="40251ef3-f7ae-4d4b-aefe-36a36f09d76c" providerId="ADAL" clId="{57E526B5-BD3A-495C-9361-A460D0D852FE}" dt="2024-11-12T19:56:07.004" v="639" actId="26606"/>
          <ac:spMkLst>
            <pc:docMk/>
            <pc:sldMk cId="1200311837" sldId="646"/>
            <ac:spMk id="46" creationId="{081EA652-8C6A-4E69-BEB9-170809474553}"/>
          </ac:spMkLst>
        </pc:spChg>
        <pc:spChg chg="add del">
          <ac:chgData name="Chuka Emezue" userId="40251ef3-f7ae-4d4b-aefe-36a36f09d76c" providerId="ADAL" clId="{57E526B5-BD3A-495C-9361-A460D0D852FE}" dt="2024-11-12T19:56:11.788" v="643" actId="26606"/>
          <ac:spMkLst>
            <pc:docMk/>
            <pc:sldMk cId="1200311837" sldId="646"/>
            <ac:spMk id="47" creationId="{3ECBE1F1-D69B-4AFA-ABD5-8E41720EF6DE}"/>
          </ac:spMkLst>
        </pc:spChg>
        <pc:spChg chg="add del">
          <ac:chgData name="Chuka Emezue" userId="40251ef3-f7ae-4d4b-aefe-36a36f09d76c" providerId="ADAL" clId="{57E526B5-BD3A-495C-9361-A460D0D852FE}" dt="2024-11-12T19:56:07.004" v="639" actId="26606"/>
          <ac:spMkLst>
            <pc:docMk/>
            <pc:sldMk cId="1200311837" sldId="646"/>
            <ac:spMk id="48" creationId="{5298780A-33B9-4EA2-8F67-DE68AD62841B}"/>
          </ac:spMkLst>
        </pc:spChg>
        <pc:spChg chg="add del">
          <ac:chgData name="Chuka Emezue" userId="40251ef3-f7ae-4d4b-aefe-36a36f09d76c" providerId="ADAL" clId="{57E526B5-BD3A-495C-9361-A460D0D852FE}" dt="2024-11-12T19:56:11.788" v="643" actId="26606"/>
          <ac:spMkLst>
            <pc:docMk/>
            <pc:sldMk cId="1200311837" sldId="646"/>
            <ac:spMk id="49" creationId="{603A6265-E10C-4B85-9C20-E75FCAF9CC63}"/>
          </ac:spMkLst>
        </pc:spChg>
        <pc:spChg chg="add del">
          <ac:chgData name="Chuka Emezue" userId="40251ef3-f7ae-4d4b-aefe-36a36f09d76c" providerId="ADAL" clId="{57E526B5-BD3A-495C-9361-A460D0D852FE}" dt="2024-11-12T19:56:07.004" v="639" actId="26606"/>
          <ac:spMkLst>
            <pc:docMk/>
            <pc:sldMk cId="1200311837" sldId="646"/>
            <ac:spMk id="50" creationId="{7F488E8B-4E1E-4402-8935-D4E6C02615C7}"/>
          </ac:spMkLst>
        </pc:spChg>
        <pc:spChg chg="add del">
          <ac:chgData name="Chuka Emezue" userId="40251ef3-f7ae-4d4b-aefe-36a36f09d76c" providerId="ADAL" clId="{57E526B5-BD3A-495C-9361-A460D0D852FE}" dt="2024-11-12T19:56:08.029" v="641" actId="26606"/>
          <ac:spMkLst>
            <pc:docMk/>
            <pc:sldMk cId="1200311837" sldId="646"/>
            <ac:spMk id="54" creationId="{A2679492-7988-4050-9056-542444452411}"/>
          </ac:spMkLst>
        </pc:spChg>
        <pc:spChg chg="add del">
          <ac:chgData name="Chuka Emezue" userId="40251ef3-f7ae-4d4b-aefe-36a36f09d76c" providerId="ADAL" clId="{57E526B5-BD3A-495C-9361-A460D0D852FE}" dt="2024-11-12T19:56:08.029" v="641" actId="26606"/>
          <ac:spMkLst>
            <pc:docMk/>
            <pc:sldMk cId="1200311837" sldId="646"/>
            <ac:spMk id="56" creationId="{B091B163-7D61-4891-ABCF-5C13D9C418D0}"/>
          </ac:spMkLst>
        </pc:spChg>
        <pc:spChg chg="add">
          <ac:chgData name="Chuka Emezue" userId="40251ef3-f7ae-4d4b-aefe-36a36f09d76c" providerId="ADAL" clId="{57E526B5-BD3A-495C-9361-A460D0D852FE}" dt="2024-11-12T19:56:11.797" v="644" actId="26606"/>
          <ac:spMkLst>
            <pc:docMk/>
            <pc:sldMk cId="1200311837" sldId="646"/>
            <ac:spMk id="58" creationId="{A2679492-7988-4050-9056-542444452411}"/>
          </ac:spMkLst>
        </pc:spChg>
        <pc:spChg chg="add">
          <ac:chgData name="Chuka Emezue" userId="40251ef3-f7ae-4d4b-aefe-36a36f09d76c" providerId="ADAL" clId="{57E526B5-BD3A-495C-9361-A460D0D852FE}" dt="2024-11-12T19:56:11.797" v="644" actId="26606"/>
          <ac:spMkLst>
            <pc:docMk/>
            <pc:sldMk cId="1200311837" sldId="646"/>
            <ac:spMk id="59" creationId="{B091B163-7D61-4891-ABCF-5C13D9C418D0}"/>
          </ac:spMkLst>
        </pc:spChg>
        <pc:grpChg chg="add del mod">
          <ac:chgData name="Chuka Emezue" userId="40251ef3-f7ae-4d4b-aefe-36a36f09d76c" providerId="ADAL" clId="{57E526B5-BD3A-495C-9361-A460D0D852FE}" dt="2024-11-12T19:55:54.209" v="637" actId="478"/>
          <ac:grpSpMkLst>
            <pc:docMk/>
            <pc:sldMk cId="1200311837" sldId="646"/>
            <ac:grpSpMk id="8" creationId="{A17ED970-DC60-A2AE-EE2F-8E546BA6CA8C}"/>
          </ac:grpSpMkLst>
        </pc:grpChg>
        <pc:grpChg chg="add del">
          <ac:chgData name="Chuka Emezue" userId="40251ef3-f7ae-4d4b-aefe-36a36f09d76c" providerId="ADAL" clId="{57E526B5-BD3A-495C-9361-A460D0D852FE}" dt="2024-11-12T19:56:08.029" v="641" actId="26606"/>
          <ac:grpSpMkLst>
            <pc:docMk/>
            <pc:sldMk cId="1200311837" sldId="646"/>
            <ac:grpSpMk id="57" creationId="{0474DF76-993E-44DE-AFB0-C416182ACECF}"/>
          </ac:grpSpMkLst>
        </pc:grpChg>
        <pc:grpChg chg="add">
          <ac:chgData name="Chuka Emezue" userId="40251ef3-f7ae-4d4b-aefe-36a36f09d76c" providerId="ADAL" clId="{57E526B5-BD3A-495C-9361-A460D0D852FE}" dt="2024-11-12T19:56:11.797" v="644" actId="26606"/>
          <ac:grpSpMkLst>
            <pc:docMk/>
            <pc:sldMk cId="1200311837" sldId="646"/>
            <ac:grpSpMk id="60" creationId="{0474DF76-993E-44DE-AFB0-C416182ACECF}"/>
          </ac:grpSpMkLst>
        </pc:grpChg>
        <pc:picChg chg="del">
          <ac:chgData name="Chuka Emezue" userId="40251ef3-f7ae-4d4b-aefe-36a36f09d76c" providerId="ADAL" clId="{57E526B5-BD3A-495C-9361-A460D0D852FE}" dt="2024-11-12T17:53:48.863" v="336" actId="478"/>
          <ac:picMkLst>
            <pc:docMk/>
            <pc:sldMk cId="1200311837" sldId="646"/>
            <ac:picMk id="5" creationId="{63EF83F2-59E1-7A2F-78F1-78ED45B02C5A}"/>
          </ac:picMkLst>
        </pc:picChg>
        <pc:picChg chg="add del">
          <ac:chgData name="Chuka Emezue" userId="40251ef3-f7ae-4d4b-aefe-36a36f09d76c" providerId="ADAL" clId="{57E526B5-BD3A-495C-9361-A460D0D852FE}" dt="2024-11-12T19:56:11.788" v="643" actId="26606"/>
          <ac:picMkLst>
            <pc:docMk/>
            <pc:sldMk cId="1200311837" sldId="646"/>
            <ac:picMk id="43" creationId="{63C84D70-ED5D-ACBD-ABBD-BEB07A241622}"/>
          </ac:picMkLst>
        </pc:picChg>
        <pc:cxnChg chg="add del">
          <ac:chgData name="Chuka Emezue" userId="40251ef3-f7ae-4d4b-aefe-36a36f09d76c" providerId="ADAL" clId="{57E526B5-BD3A-495C-9361-A460D0D852FE}" dt="2024-11-12T19:55:50.631" v="636" actId="26606"/>
          <ac:cxnSpMkLst>
            <pc:docMk/>
            <pc:sldMk cId="1200311837" sldId="646"/>
            <ac:cxnSpMk id="24" creationId="{49CD1692-827B-4C8D-B4A1-134FD04CF45C}"/>
          </ac:cxnSpMkLst>
        </pc:cxnChg>
        <pc:cxnChg chg="add del">
          <ac:chgData name="Chuka Emezue" userId="40251ef3-f7ae-4d4b-aefe-36a36f09d76c" providerId="ADAL" clId="{57E526B5-BD3A-495C-9361-A460D0D852FE}" dt="2024-11-12T19:56:11.797" v="644" actId="26606"/>
          <ac:cxnSpMkLst>
            <pc:docMk/>
            <pc:sldMk cId="1200311837" sldId="646"/>
            <ac:cxnSpMk id="41" creationId="{C49DA8F6-BCC1-4447-B54C-57856834B94B}"/>
          </ac:cxnSpMkLst>
        </pc:cxnChg>
        <pc:cxnChg chg="add del">
          <ac:chgData name="Chuka Emezue" userId="40251ef3-f7ae-4d4b-aefe-36a36f09d76c" providerId="ADAL" clId="{57E526B5-BD3A-495C-9361-A460D0D852FE}" dt="2024-11-12T19:56:07.004" v="639" actId="26606"/>
          <ac:cxnSpMkLst>
            <pc:docMk/>
            <pc:sldMk cId="1200311837" sldId="646"/>
            <ac:cxnSpMk id="52" creationId="{23AAC9B5-8015-485C-ACF9-A750390E9A56}"/>
          </ac:cxnSpMkLst>
        </pc:cxnChg>
        <pc:cxnChg chg="add del">
          <ac:chgData name="Chuka Emezue" userId="40251ef3-f7ae-4d4b-aefe-36a36f09d76c" providerId="ADAL" clId="{57E526B5-BD3A-495C-9361-A460D0D852FE}" dt="2024-11-12T19:56:08.029" v="641" actId="26606"/>
          <ac:cxnSpMkLst>
            <pc:docMk/>
            <pc:sldMk cId="1200311837" sldId="646"/>
            <ac:cxnSpMk id="55" creationId="{C49DA8F6-BCC1-4447-B54C-57856834B94B}"/>
          </ac:cxnSpMkLst>
        </pc:cxnChg>
        <pc:cxnChg chg="add">
          <ac:chgData name="Chuka Emezue" userId="40251ef3-f7ae-4d4b-aefe-36a36f09d76c" providerId="ADAL" clId="{57E526B5-BD3A-495C-9361-A460D0D852FE}" dt="2024-11-12T19:56:11.797" v="644" actId="26606"/>
          <ac:cxnSpMkLst>
            <pc:docMk/>
            <pc:sldMk cId="1200311837" sldId="646"/>
            <ac:cxnSpMk id="62" creationId="{C49DA8F6-BCC1-4447-B54C-57856834B94B}"/>
          </ac:cxnSpMkLst>
        </pc:cxnChg>
      </pc:sldChg>
      <pc:sldChg chg="addSp delSp modSp add mod modClrScheme delDesignElem chgLayout">
        <pc:chgData name="Chuka Emezue" userId="40251ef3-f7ae-4d4b-aefe-36a36f09d76c" providerId="ADAL" clId="{57E526B5-BD3A-495C-9361-A460D0D852FE}" dt="2024-11-15T22:40:02.138" v="984" actId="20577"/>
        <pc:sldMkLst>
          <pc:docMk/>
          <pc:sldMk cId="4077317334" sldId="647"/>
        </pc:sldMkLst>
        <pc:spChg chg="add del mod">
          <ac:chgData name="Chuka Emezue" userId="40251ef3-f7ae-4d4b-aefe-36a36f09d76c" providerId="ADAL" clId="{57E526B5-BD3A-495C-9361-A460D0D852FE}" dt="2024-11-15T21:56:49.870" v="702" actId="700"/>
          <ac:spMkLst>
            <pc:docMk/>
            <pc:sldMk cId="4077317334" sldId="647"/>
            <ac:spMk id="2" creationId="{0F0E95CA-EEC1-6327-89F9-1445EA586E8E}"/>
          </ac:spMkLst>
        </pc:spChg>
        <pc:spChg chg="add del mod">
          <ac:chgData name="Chuka Emezue" userId="40251ef3-f7ae-4d4b-aefe-36a36f09d76c" providerId="ADAL" clId="{57E526B5-BD3A-495C-9361-A460D0D852FE}" dt="2024-11-15T21:56:49.870" v="702" actId="700"/>
          <ac:spMkLst>
            <pc:docMk/>
            <pc:sldMk cId="4077317334" sldId="647"/>
            <ac:spMk id="3" creationId="{6800ED72-1EF7-8CF4-3C15-7BF9984784F0}"/>
          </ac:spMkLst>
        </pc:spChg>
        <pc:spChg chg="add del mod">
          <ac:chgData name="Chuka Emezue" userId="40251ef3-f7ae-4d4b-aefe-36a36f09d76c" providerId="ADAL" clId="{57E526B5-BD3A-495C-9361-A460D0D852FE}" dt="2024-11-15T21:57:38.437" v="734" actId="478"/>
          <ac:spMkLst>
            <pc:docMk/>
            <pc:sldMk cId="4077317334" sldId="647"/>
            <ac:spMk id="4" creationId="{BAE11666-1190-63D2-3E36-933687394F5C}"/>
          </ac:spMkLst>
        </pc:spChg>
        <pc:spChg chg="mod">
          <ac:chgData name="Chuka Emezue" userId="40251ef3-f7ae-4d4b-aefe-36a36f09d76c" providerId="ADAL" clId="{57E526B5-BD3A-495C-9361-A460D0D852FE}" dt="2024-11-15T21:53:47.996" v="670"/>
          <ac:spMkLst>
            <pc:docMk/>
            <pc:sldMk cId="4077317334" sldId="647"/>
            <ac:spMk id="6" creationId="{25B167C4-2EB1-0814-3570-615959C49422}"/>
          </ac:spMkLst>
        </pc:spChg>
        <pc:spChg chg="mod">
          <ac:chgData name="Chuka Emezue" userId="40251ef3-f7ae-4d4b-aefe-36a36f09d76c" providerId="ADAL" clId="{57E526B5-BD3A-495C-9361-A460D0D852FE}" dt="2024-11-15T21:53:47.996" v="670"/>
          <ac:spMkLst>
            <pc:docMk/>
            <pc:sldMk cId="4077317334" sldId="647"/>
            <ac:spMk id="7" creationId="{AB2A2AB0-0D28-31CE-4943-10CD2885F30A}"/>
          </ac:spMkLst>
        </pc:spChg>
        <pc:spChg chg="mod">
          <ac:chgData name="Chuka Emezue" userId="40251ef3-f7ae-4d4b-aefe-36a36f09d76c" providerId="ADAL" clId="{57E526B5-BD3A-495C-9361-A460D0D852FE}" dt="2024-11-15T21:53:47.996" v="670"/>
          <ac:spMkLst>
            <pc:docMk/>
            <pc:sldMk cId="4077317334" sldId="647"/>
            <ac:spMk id="8" creationId="{9B4F790E-5BDF-6A58-A6F8-847FEB02B9F4}"/>
          </ac:spMkLst>
        </pc:spChg>
        <pc:spChg chg="add mod">
          <ac:chgData name="Chuka Emezue" userId="40251ef3-f7ae-4d4b-aefe-36a36f09d76c" providerId="ADAL" clId="{57E526B5-BD3A-495C-9361-A460D0D852FE}" dt="2024-11-15T22:39:43.173" v="976" actId="27636"/>
          <ac:spMkLst>
            <pc:docMk/>
            <pc:sldMk cId="4077317334" sldId="647"/>
            <ac:spMk id="9" creationId="{5BD40B76-ADB8-4045-2F7F-1B37B40E5143}"/>
          </ac:spMkLst>
        </pc:spChg>
        <pc:spChg chg="add del mod ord">
          <ac:chgData name="Chuka Emezue" userId="40251ef3-f7ae-4d4b-aefe-36a36f09d76c" providerId="ADAL" clId="{57E526B5-BD3A-495C-9361-A460D0D852FE}" dt="2024-11-15T21:56:32.712" v="701" actId="700"/>
          <ac:spMkLst>
            <pc:docMk/>
            <pc:sldMk cId="4077317334" sldId="647"/>
            <ac:spMk id="11" creationId="{EFFC7675-BAE4-41E8-C98A-EA75853A578E}"/>
          </ac:spMkLst>
        </pc:spChg>
        <pc:spChg chg="add del mod ord">
          <ac:chgData name="Chuka Emezue" userId="40251ef3-f7ae-4d4b-aefe-36a36f09d76c" providerId="ADAL" clId="{57E526B5-BD3A-495C-9361-A460D0D852FE}" dt="2024-11-15T21:56:32.712" v="701" actId="700"/>
          <ac:spMkLst>
            <pc:docMk/>
            <pc:sldMk cId="4077317334" sldId="647"/>
            <ac:spMk id="12" creationId="{D19F042A-9FF5-DADA-2AFD-068FFB6D40EE}"/>
          </ac:spMkLst>
        </pc:spChg>
        <pc:spChg chg="add del mod ord">
          <ac:chgData name="Chuka Emezue" userId="40251ef3-f7ae-4d4b-aefe-36a36f09d76c" providerId="ADAL" clId="{57E526B5-BD3A-495C-9361-A460D0D852FE}" dt="2024-11-15T21:57:59.351" v="737" actId="700"/>
          <ac:spMkLst>
            <pc:docMk/>
            <pc:sldMk cId="4077317334" sldId="647"/>
            <ac:spMk id="13" creationId="{7C064653-E5FE-541A-D365-4A38E835517B}"/>
          </ac:spMkLst>
        </pc:spChg>
        <pc:spChg chg="add del mod ord">
          <ac:chgData name="Chuka Emezue" userId="40251ef3-f7ae-4d4b-aefe-36a36f09d76c" providerId="ADAL" clId="{57E526B5-BD3A-495C-9361-A460D0D852FE}" dt="2024-11-15T21:57:59.351" v="737" actId="700"/>
          <ac:spMkLst>
            <pc:docMk/>
            <pc:sldMk cId="4077317334" sldId="647"/>
            <ac:spMk id="14" creationId="{8C315C75-FA29-0274-5E18-9147108ED53C}"/>
          </ac:spMkLst>
        </pc:spChg>
        <pc:spChg chg="add del mod ord">
          <ac:chgData name="Chuka Emezue" userId="40251ef3-f7ae-4d4b-aefe-36a36f09d76c" providerId="ADAL" clId="{57E526B5-BD3A-495C-9361-A460D0D852FE}" dt="2024-11-15T21:58:07.246" v="738" actId="26606"/>
          <ac:spMkLst>
            <pc:docMk/>
            <pc:sldMk cId="4077317334" sldId="647"/>
            <ac:spMk id="15" creationId="{2725EC0E-337A-5ED6-EF77-15E1E5B9BD44}"/>
          </ac:spMkLst>
        </pc:spChg>
        <pc:spChg chg="add del mod ord">
          <ac:chgData name="Chuka Emezue" userId="40251ef3-f7ae-4d4b-aefe-36a36f09d76c" providerId="ADAL" clId="{57E526B5-BD3A-495C-9361-A460D0D852FE}" dt="2024-11-15T21:58:07.246" v="738" actId="26606"/>
          <ac:spMkLst>
            <pc:docMk/>
            <pc:sldMk cId="4077317334" sldId="647"/>
            <ac:spMk id="16" creationId="{39D46626-9EF9-04EB-5676-B2C1D6406BF0}"/>
          </ac:spMkLst>
        </pc:spChg>
        <pc:spChg chg="add del mod ord">
          <ac:chgData name="Chuka Emezue" userId="40251ef3-f7ae-4d4b-aefe-36a36f09d76c" providerId="ADAL" clId="{57E526B5-BD3A-495C-9361-A460D0D852FE}" dt="2024-11-15T22:40:02.138" v="984" actId="20577"/>
          <ac:spMkLst>
            <pc:docMk/>
            <pc:sldMk cId="4077317334" sldId="647"/>
            <ac:spMk id="17" creationId="{489E8915-4C52-8C88-ECC4-581D058361C8}"/>
          </ac:spMkLst>
        </pc:spChg>
        <pc:spChg chg="add del mod ord">
          <ac:chgData name="Chuka Emezue" userId="40251ef3-f7ae-4d4b-aefe-36a36f09d76c" providerId="ADAL" clId="{57E526B5-BD3A-495C-9361-A460D0D852FE}" dt="2024-11-15T21:58:57.819" v="745" actId="26606"/>
          <ac:spMkLst>
            <pc:docMk/>
            <pc:sldMk cId="4077317334" sldId="647"/>
            <ac:spMk id="18" creationId="{4DE82A42-1FAD-AA45-D9C8-036217CFA7AC}"/>
          </ac:spMkLst>
        </pc:spChg>
        <pc:spChg chg="add del mod ord">
          <ac:chgData name="Chuka Emezue" userId="40251ef3-f7ae-4d4b-aefe-36a36f09d76c" providerId="ADAL" clId="{57E526B5-BD3A-495C-9361-A460D0D852FE}" dt="2024-11-15T21:58:15.917" v="739" actId="700"/>
          <ac:spMkLst>
            <pc:docMk/>
            <pc:sldMk cId="4077317334" sldId="647"/>
            <ac:spMk id="21" creationId="{12C53820-B1C1-3CF4-90C7-FD515FBAB4F6}"/>
          </ac:spMkLst>
        </pc:spChg>
        <pc:grpChg chg="add del mod">
          <ac:chgData name="Chuka Emezue" userId="40251ef3-f7ae-4d4b-aefe-36a36f09d76c" providerId="ADAL" clId="{57E526B5-BD3A-495C-9361-A460D0D852FE}" dt="2024-11-15T21:56:49.870" v="702" actId="700"/>
          <ac:grpSpMkLst>
            <pc:docMk/>
            <pc:sldMk cId="4077317334" sldId="647"/>
            <ac:grpSpMk id="5" creationId="{121D35E9-55C9-86C2-FD92-F9D79723463F}"/>
          </ac:grpSpMkLst>
        </pc:grpChg>
        <pc:cxnChg chg="add del mod">
          <ac:chgData name="Chuka Emezue" userId="40251ef3-f7ae-4d4b-aefe-36a36f09d76c" providerId="ADAL" clId="{57E526B5-BD3A-495C-9361-A460D0D852FE}" dt="2024-11-15T21:56:49.870" v="702" actId="700"/>
          <ac:cxnSpMkLst>
            <pc:docMk/>
            <pc:sldMk cId="4077317334" sldId="647"/>
            <ac:cxnSpMk id="10" creationId="{1CC87586-5363-B8F3-E51D-53FE6A535AD2}"/>
          </ac:cxnSpMkLst>
        </pc:cxnChg>
      </pc:sldChg>
      <pc:sldChg chg="addSp modSp add ord">
        <pc:chgData name="Chuka Emezue" userId="40251ef3-f7ae-4d4b-aefe-36a36f09d76c" providerId="ADAL" clId="{57E526B5-BD3A-495C-9361-A460D0D852FE}" dt="2024-11-15T23:35:49.785" v="1068"/>
        <pc:sldMkLst>
          <pc:docMk/>
          <pc:sldMk cId="728068408" sldId="648"/>
        </pc:sldMkLst>
        <pc:spChg chg="add mod">
          <ac:chgData name="Chuka Emezue" userId="40251ef3-f7ae-4d4b-aefe-36a36f09d76c" providerId="ADAL" clId="{57E526B5-BD3A-495C-9361-A460D0D852FE}" dt="2024-11-15T21:54:01.387" v="673"/>
          <ac:spMkLst>
            <pc:docMk/>
            <pc:sldMk cId="728068408" sldId="648"/>
            <ac:spMk id="3" creationId="{45702871-B658-C579-47F8-6D019919C5B2}"/>
          </ac:spMkLst>
        </pc:spChg>
        <pc:spChg chg="add mod">
          <ac:chgData name="Chuka Emezue" userId="40251ef3-f7ae-4d4b-aefe-36a36f09d76c" providerId="ADAL" clId="{57E526B5-BD3A-495C-9361-A460D0D852FE}" dt="2024-11-15T21:54:01.387" v="673"/>
          <ac:spMkLst>
            <pc:docMk/>
            <pc:sldMk cId="728068408" sldId="648"/>
            <ac:spMk id="4" creationId="{D5AB1B10-1537-349B-D182-A86BD55516ED}"/>
          </ac:spMkLst>
        </pc:spChg>
        <pc:picChg chg="add mod">
          <ac:chgData name="Chuka Emezue" userId="40251ef3-f7ae-4d4b-aefe-36a36f09d76c" providerId="ADAL" clId="{57E526B5-BD3A-495C-9361-A460D0D852FE}" dt="2024-11-15T21:54:01.387" v="673"/>
          <ac:picMkLst>
            <pc:docMk/>
            <pc:sldMk cId="728068408" sldId="648"/>
            <ac:picMk id="2" creationId="{50A68AAB-F9E3-91B6-6A55-9D54B5C4B65E}"/>
          </ac:picMkLst>
        </pc:picChg>
        <pc:picChg chg="add mod">
          <ac:chgData name="Chuka Emezue" userId="40251ef3-f7ae-4d4b-aefe-36a36f09d76c" providerId="ADAL" clId="{57E526B5-BD3A-495C-9361-A460D0D852FE}" dt="2024-11-15T21:54:01.387" v="673"/>
          <ac:picMkLst>
            <pc:docMk/>
            <pc:sldMk cId="728068408" sldId="648"/>
            <ac:picMk id="5" creationId="{7032C1E8-E911-BF14-17D7-6D329A3DA5A5}"/>
          </ac:picMkLst>
        </pc:picChg>
        <pc:picChg chg="add mod">
          <ac:chgData name="Chuka Emezue" userId="40251ef3-f7ae-4d4b-aefe-36a36f09d76c" providerId="ADAL" clId="{57E526B5-BD3A-495C-9361-A460D0D852FE}" dt="2024-11-15T21:54:01.387" v="673"/>
          <ac:picMkLst>
            <pc:docMk/>
            <pc:sldMk cId="728068408" sldId="648"/>
            <ac:picMk id="6" creationId="{3BFA46BE-570E-EAC4-5420-B6A7B4237571}"/>
          </ac:picMkLst>
        </pc:picChg>
      </pc:sldChg>
      <pc:sldChg chg="addSp delSp modSp add mod modClrScheme delDesignElem chgLayout">
        <pc:chgData name="Chuka Emezue" userId="40251ef3-f7ae-4d4b-aefe-36a36f09d76c" providerId="ADAL" clId="{57E526B5-BD3A-495C-9361-A460D0D852FE}" dt="2024-11-15T23:43:48.227" v="1090" actId="113"/>
        <pc:sldMkLst>
          <pc:docMk/>
          <pc:sldMk cId="1208232671" sldId="649"/>
        </pc:sldMkLst>
        <pc:spChg chg="add mod">
          <ac:chgData name="Chuka Emezue" userId="40251ef3-f7ae-4d4b-aefe-36a36f09d76c" providerId="ADAL" clId="{57E526B5-BD3A-495C-9361-A460D0D852FE}" dt="2024-11-15T21:54:18.681" v="678"/>
          <ac:spMkLst>
            <pc:docMk/>
            <pc:sldMk cId="1208232671" sldId="649"/>
            <ac:spMk id="2" creationId="{CBF4DD09-587D-0E19-D699-A7276B3A6450}"/>
          </ac:spMkLst>
        </pc:spChg>
        <pc:spChg chg="add">
          <ac:chgData name="Chuka Emezue" userId="40251ef3-f7ae-4d4b-aefe-36a36f09d76c" providerId="ADAL" clId="{57E526B5-BD3A-495C-9361-A460D0D852FE}" dt="2024-11-15T23:43:30.162" v="1084"/>
          <ac:spMkLst>
            <pc:docMk/>
            <pc:sldMk cId="1208232671" sldId="649"/>
            <ac:spMk id="2" creationId="{E84A98F0-B2BE-A717-9522-96732AE27DDA}"/>
          </ac:spMkLst>
        </pc:spChg>
        <pc:spChg chg="add mod">
          <ac:chgData name="Chuka Emezue" userId="40251ef3-f7ae-4d4b-aefe-36a36f09d76c" providerId="ADAL" clId="{57E526B5-BD3A-495C-9361-A460D0D852FE}" dt="2024-11-15T21:55:07.292" v="687"/>
          <ac:spMkLst>
            <pc:docMk/>
            <pc:sldMk cId="1208232671" sldId="649"/>
            <ac:spMk id="3" creationId="{723DE2F2-16A4-96C6-7A2E-EBDF2D0663F5}"/>
          </ac:spMkLst>
        </pc:spChg>
        <pc:spChg chg="add mod">
          <ac:chgData name="Chuka Emezue" userId="40251ef3-f7ae-4d4b-aefe-36a36f09d76c" providerId="ADAL" clId="{57E526B5-BD3A-495C-9361-A460D0D852FE}" dt="2024-11-15T21:54:18.681" v="678"/>
          <ac:spMkLst>
            <pc:docMk/>
            <pc:sldMk cId="1208232671" sldId="649"/>
            <ac:spMk id="4" creationId="{48484F7C-961F-CDAF-953E-87E359502060}"/>
          </ac:spMkLst>
        </pc:spChg>
        <pc:spChg chg="mod">
          <ac:chgData name="Chuka Emezue" userId="40251ef3-f7ae-4d4b-aefe-36a36f09d76c" providerId="ADAL" clId="{57E526B5-BD3A-495C-9361-A460D0D852FE}" dt="2024-11-15T21:54:18.681" v="678"/>
          <ac:spMkLst>
            <pc:docMk/>
            <pc:sldMk cId="1208232671" sldId="649"/>
            <ac:spMk id="9" creationId="{3CE57113-734A-12FC-E97C-F6380506338B}"/>
          </ac:spMkLst>
        </pc:spChg>
        <pc:spChg chg="add mod">
          <ac:chgData name="Chuka Emezue" userId="40251ef3-f7ae-4d4b-aefe-36a36f09d76c" providerId="ADAL" clId="{57E526B5-BD3A-495C-9361-A460D0D852FE}" dt="2024-11-15T21:54:18.681" v="678"/>
          <ac:spMkLst>
            <pc:docMk/>
            <pc:sldMk cId="1208232671" sldId="649"/>
            <ac:spMk id="10" creationId="{8FA65C29-9DD3-FA58-713D-3848A7D66C8B}"/>
          </ac:spMkLst>
        </pc:spChg>
        <pc:spChg chg="add mod">
          <ac:chgData name="Chuka Emezue" userId="40251ef3-f7ae-4d4b-aefe-36a36f09d76c" providerId="ADAL" clId="{57E526B5-BD3A-495C-9361-A460D0D852FE}" dt="2024-11-15T21:55:15.544" v="688"/>
          <ac:spMkLst>
            <pc:docMk/>
            <pc:sldMk cId="1208232671" sldId="649"/>
            <ac:spMk id="11" creationId="{05AE0BCA-D12D-2701-6E7C-55CB94DF2074}"/>
          </ac:spMkLst>
        </pc:spChg>
        <pc:spChg chg="add mod">
          <ac:chgData name="Chuka Emezue" userId="40251ef3-f7ae-4d4b-aefe-36a36f09d76c" providerId="ADAL" clId="{57E526B5-BD3A-495C-9361-A460D0D852FE}" dt="2024-11-15T21:55:21.939" v="691"/>
          <ac:spMkLst>
            <pc:docMk/>
            <pc:sldMk cId="1208232671" sldId="649"/>
            <ac:spMk id="12" creationId="{B3EC3840-18A5-C3CE-CD56-4DAAEBB8CB4B}"/>
          </ac:spMkLst>
        </pc:spChg>
        <pc:spChg chg="add mod">
          <ac:chgData name="Chuka Emezue" userId="40251ef3-f7ae-4d4b-aefe-36a36f09d76c" providerId="ADAL" clId="{57E526B5-BD3A-495C-9361-A460D0D852FE}" dt="2024-11-15T21:55:15.544" v="688"/>
          <ac:spMkLst>
            <pc:docMk/>
            <pc:sldMk cId="1208232671" sldId="649"/>
            <ac:spMk id="13" creationId="{BD6E9768-E6D0-25C0-1706-2989C87CDBBB}"/>
          </ac:spMkLst>
        </pc:spChg>
        <pc:spChg chg="mod">
          <ac:chgData name="Chuka Emezue" userId="40251ef3-f7ae-4d4b-aefe-36a36f09d76c" providerId="ADAL" clId="{57E526B5-BD3A-495C-9361-A460D0D852FE}" dt="2024-11-15T21:55:15.544" v="688"/>
          <ac:spMkLst>
            <pc:docMk/>
            <pc:sldMk cId="1208232671" sldId="649"/>
            <ac:spMk id="18" creationId="{86DCB51E-1757-6CC8-EBA5-B3961547B90B}"/>
          </ac:spMkLst>
        </pc:spChg>
        <pc:spChg chg="add mod">
          <ac:chgData name="Chuka Emezue" userId="40251ef3-f7ae-4d4b-aefe-36a36f09d76c" providerId="ADAL" clId="{57E526B5-BD3A-495C-9361-A460D0D852FE}" dt="2024-11-15T21:55:15.544" v="688"/>
          <ac:spMkLst>
            <pc:docMk/>
            <pc:sldMk cId="1208232671" sldId="649"/>
            <ac:spMk id="19" creationId="{301FF418-E596-1214-CC0C-9A5F7E2AC56A}"/>
          </ac:spMkLst>
        </pc:spChg>
        <pc:spChg chg="add mod">
          <ac:chgData name="Chuka Emezue" userId="40251ef3-f7ae-4d4b-aefe-36a36f09d76c" providerId="ADAL" clId="{57E526B5-BD3A-495C-9361-A460D0D852FE}" dt="2024-11-15T21:55:21.955" v="692"/>
          <ac:spMkLst>
            <pc:docMk/>
            <pc:sldMk cId="1208232671" sldId="649"/>
            <ac:spMk id="20" creationId="{5A73D25A-1821-D3E3-DB4E-06E13EC37311}"/>
          </ac:spMkLst>
        </pc:spChg>
        <pc:spChg chg="add mod">
          <ac:chgData name="Chuka Emezue" userId="40251ef3-f7ae-4d4b-aefe-36a36f09d76c" providerId="ADAL" clId="{57E526B5-BD3A-495C-9361-A460D0D852FE}" dt="2024-11-15T21:55:26.711" v="693"/>
          <ac:spMkLst>
            <pc:docMk/>
            <pc:sldMk cId="1208232671" sldId="649"/>
            <ac:spMk id="21" creationId="{34A62FEC-520E-0199-B69C-6658C3A41355}"/>
          </ac:spMkLst>
        </pc:spChg>
        <pc:spChg chg="add mod">
          <ac:chgData name="Chuka Emezue" userId="40251ef3-f7ae-4d4b-aefe-36a36f09d76c" providerId="ADAL" clId="{57E526B5-BD3A-495C-9361-A460D0D852FE}" dt="2024-11-15T21:55:21.955" v="692"/>
          <ac:spMkLst>
            <pc:docMk/>
            <pc:sldMk cId="1208232671" sldId="649"/>
            <ac:spMk id="22" creationId="{71B2314D-2294-F295-DFF4-613D55F92D95}"/>
          </ac:spMkLst>
        </pc:spChg>
        <pc:spChg chg="mod">
          <ac:chgData name="Chuka Emezue" userId="40251ef3-f7ae-4d4b-aefe-36a36f09d76c" providerId="ADAL" clId="{57E526B5-BD3A-495C-9361-A460D0D852FE}" dt="2024-11-15T21:55:21.955" v="692"/>
          <ac:spMkLst>
            <pc:docMk/>
            <pc:sldMk cId="1208232671" sldId="649"/>
            <ac:spMk id="27" creationId="{B02DCF67-D920-7C10-AA67-BBE493BDB587}"/>
          </ac:spMkLst>
        </pc:spChg>
        <pc:spChg chg="add mod">
          <ac:chgData name="Chuka Emezue" userId="40251ef3-f7ae-4d4b-aefe-36a36f09d76c" providerId="ADAL" clId="{57E526B5-BD3A-495C-9361-A460D0D852FE}" dt="2024-11-15T21:55:21.955" v="692"/>
          <ac:spMkLst>
            <pc:docMk/>
            <pc:sldMk cId="1208232671" sldId="649"/>
            <ac:spMk id="28" creationId="{1B00969D-F954-F99A-2304-65772B56DC30}"/>
          </ac:spMkLst>
        </pc:spChg>
        <pc:spChg chg="add del mod">
          <ac:chgData name="Chuka Emezue" userId="40251ef3-f7ae-4d4b-aefe-36a36f09d76c" providerId="ADAL" clId="{57E526B5-BD3A-495C-9361-A460D0D852FE}" dt="2024-11-15T21:55:39.515" v="696" actId="700"/>
          <ac:spMkLst>
            <pc:docMk/>
            <pc:sldMk cId="1208232671" sldId="649"/>
            <ac:spMk id="29" creationId="{1F268ECB-8DF2-A3DC-688C-888DD42EB4EF}"/>
          </ac:spMkLst>
        </pc:spChg>
        <pc:spChg chg="add mod">
          <ac:chgData name="Chuka Emezue" userId="40251ef3-f7ae-4d4b-aefe-36a36f09d76c" providerId="ADAL" clId="{57E526B5-BD3A-495C-9361-A460D0D852FE}" dt="2024-11-15T23:35:05.658" v="1062" actId="1076"/>
          <ac:spMkLst>
            <pc:docMk/>
            <pc:sldMk cId="1208232671" sldId="649"/>
            <ac:spMk id="30" creationId="{78CF80B9-73CE-02C4-A371-284C3E297D21}"/>
          </ac:spMkLst>
        </pc:spChg>
        <pc:spChg chg="add mod">
          <ac:chgData name="Chuka Emezue" userId="40251ef3-f7ae-4d4b-aefe-36a36f09d76c" providerId="ADAL" clId="{57E526B5-BD3A-495C-9361-A460D0D852FE}" dt="2024-11-15T23:43:48.227" v="1090" actId="113"/>
          <ac:spMkLst>
            <pc:docMk/>
            <pc:sldMk cId="1208232671" sldId="649"/>
            <ac:spMk id="31" creationId="{FC556285-9920-AF33-8209-B3320F8F84A6}"/>
          </ac:spMkLst>
        </pc:spChg>
        <pc:spChg chg="mod">
          <ac:chgData name="Chuka Emezue" userId="40251ef3-f7ae-4d4b-aefe-36a36f09d76c" providerId="ADAL" clId="{57E526B5-BD3A-495C-9361-A460D0D852FE}" dt="2024-11-15T21:55:26.727" v="694"/>
          <ac:spMkLst>
            <pc:docMk/>
            <pc:sldMk cId="1208232671" sldId="649"/>
            <ac:spMk id="36" creationId="{F812C987-803A-FED1-7D79-97379A5F62A7}"/>
          </ac:spMkLst>
        </pc:spChg>
        <pc:spChg chg="add mod">
          <ac:chgData name="Chuka Emezue" userId="40251ef3-f7ae-4d4b-aefe-36a36f09d76c" providerId="ADAL" clId="{57E526B5-BD3A-495C-9361-A460D0D852FE}" dt="2024-11-15T23:42:00.288" v="1074" actId="404"/>
          <ac:spMkLst>
            <pc:docMk/>
            <pc:sldMk cId="1208232671" sldId="649"/>
            <ac:spMk id="37" creationId="{70801B9A-425F-4997-EBFD-BC2AD27E79BE}"/>
          </ac:spMkLst>
        </pc:spChg>
        <pc:spChg chg="add del mod ord">
          <ac:chgData name="Chuka Emezue" userId="40251ef3-f7ae-4d4b-aefe-36a36f09d76c" providerId="ADAL" clId="{57E526B5-BD3A-495C-9361-A460D0D852FE}" dt="2024-11-15T21:56:07.607" v="698" actId="478"/>
          <ac:spMkLst>
            <pc:docMk/>
            <pc:sldMk cId="1208232671" sldId="649"/>
            <ac:spMk id="38" creationId="{42D88675-A7AC-A3ED-EFA1-C0684740B9C0}"/>
          </ac:spMkLst>
        </pc:spChg>
        <pc:spChg chg="add del mod ord">
          <ac:chgData name="Chuka Emezue" userId="40251ef3-f7ae-4d4b-aefe-36a36f09d76c" providerId="ADAL" clId="{57E526B5-BD3A-495C-9361-A460D0D852FE}" dt="2024-11-15T21:56:09.979" v="699" actId="478"/>
          <ac:spMkLst>
            <pc:docMk/>
            <pc:sldMk cId="1208232671" sldId="649"/>
            <ac:spMk id="39" creationId="{08B9B3F8-62C0-5790-353C-E93D15AD9455}"/>
          </ac:spMkLst>
        </pc:spChg>
        <pc:grpChg chg="add mod">
          <ac:chgData name="Chuka Emezue" userId="40251ef3-f7ae-4d4b-aefe-36a36f09d76c" providerId="ADAL" clId="{57E526B5-BD3A-495C-9361-A460D0D852FE}" dt="2024-11-15T21:54:18.681" v="678"/>
          <ac:grpSpMkLst>
            <pc:docMk/>
            <pc:sldMk cId="1208232671" sldId="649"/>
            <ac:grpSpMk id="6" creationId="{7048443F-A621-75A2-BFBB-9C1A4733A4F7}"/>
          </ac:grpSpMkLst>
        </pc:grpChg>
        <pc:grpChg chg="add mod">
          <ac:chgData name="Chuka Emezue" userId="40251ef3-f7ae-4d4b-aefe-36a36f09d76c" providerId="ADAL" clId="{57E526B5-BD3A-495C-9361-A460D0D852FE}" dt="2024-11-15T21:55:15.544" v="688"/>
          <ac:grpSpMkLst>
            <pc:docMk/>
            <pc:sldMk cId="1208232671" sldId="649"/>
            <ac:grpSpMk id="15" creationId="{E525C338-FC3A-FBD7-2AD5-0CB0D62FDCA3}"/>
          </ac:grpSpMkLst>
        </pc:grpChg>
        <pc:grpChg chg="add mod">
          <ac:chgData name="Chuka Emezue" userId="40251ef3-f7ae-4d4b-aefe-36a36f09d76c" providerId="ADAL" clId="{57E526B5-BD3A-495C-9361-A460D0D852FE}" dt="2024-11-15T21:55:21.955" v="692"/>
          <ac:grpSpMkLst>
            <pc:docMk/>
            <pc:sldMk cId="1208232671" sldId="649"/>
            <ac:grpSpMk id="24" creationId="{8EE0DDF4-1411-21EB-E7B7-5802F1F0B180}"/>
          </ac:grpSpMkLst>
        </pc:grpChg>
        <pc:grpChg chg="add mod">
          <ac:chgData name="Chuka Emezue" userId="40251ef3-f7ae-4d4b-aefe-36a36f09d76c" providerId="ADAL" clId="{57E526B5-BD3A-495C-9361-A460D0D852FE}" dt="2024-11-15T21:55:26.727" v="694"/>
          <ac:grpSpMkLst>
            <pc:docMk/>
            <pc:sldMk cId="1208232671" sldId="649"/>
            <ac:grpSpMk id="33" creationId="{2DC0BC1A-ED0D-E33C-E3F5-30BB50E3F2A1}"/>
          </ac:grpSpMkLst>
        </pc:grpChg>
        <pc:picChg chg="add mod">
          <ac:chgData name="Chuka Emezue" userId="40251ef3-f7ae-4d4b-aefe-36a36f09d76c" providerId="ADAL" clId="{57E526B5-BD3A-495C-9361-A460D0D852FE}" dt="2024-11-15T21:54:18.681" v="678"/>
          <ac:picMkLst>
            <pc:docMk/>
            <pc:sldMk cId="1208232671" sldId="649"/>
            <ac:picMk id="5" creationId="{B992499C-7F79-50B2-CA61-B99F6885A6E1}"/>
          </ac:picMkLst>
        </pc:picChg>
        <pc:picChg chg="mod">
          <ac:chgData name="Chuka Emezue" userId="40251ef3-f7ae-4d4b-aefe-36a36f09d76c" providerId="ADAL" clId="{57E526B5-BD3A-495C-9361-A460D0D852FE}" dt="2024-11-15T21:54:18.681" v="678"/>
          <ac:picMkLst>
            <pc:docMk/>
            <pc:sldMk cId="1208232671" sldId="649"/>
            <ac:picMk id="8" creationId="{D4A1BB4F-E781-7621-9290-325E7FE1F29B}"/>
          </ac:picMkLst>
        </pc:picChg>
        <pc:picChg chg="add mod">
          <ac:chgData name="Chuka Emezue" userId="40251ef3-f7ae-4d4b-aefe-36a36f09d76c" providerId="ADAL" clId="{57E526B5-BD3A-495C-9361-A460D0D852FE}" dt="2024-11-15T21:55:15.544" v="688"/>
          <ac:picMkLst>
            <pc:docMk/>
            <pc:sldMk cId="1208232671" sldId="649"/>
            <ac:picMk id="14" creationId="{1CD7531C-5131-197D-13E7-A276DB83CD03}"/>
          </ac:picMkLst>
        </pc:picChg>
        <pc:picChg chg="mod">
          <ac:chgData name="Chuka Emezue" userId="40251ef3-f7ae-4d4b-aefe-36a36f09d76c" providerId="ADAL" clId="{57E526B5-BD3A-495C-9361-A460D0D852FE}" dt="2024-11-15T21:55:15.544" v="688"/>
          <ac:picMkLst>
            <pc:docMk/>
            <pc:sldMk cId="1208232671" sldId="649"/>
            <ac:picMk id="17" creationId="{C4209EE9-B7BD-563B-C359-C349C53C121C}"/>
          </ac:picMkLst>
        </pc:picChg>
        <pc:picChg chg="add mod">
          <ac:chgData name="Chuka Emezue" userId="40251ef3-f7ae-4d4b-aefe-36a36f09d76c" providerId="ADAL" clId="{57E526B5-BD3A-495C-9361-A460D0D852FE}" dt="2024-11-15T21:55:21.955" v="692"/>
          <ac:picMkLst>
            <pc:docMk/>
            <pc:sldMk cId="1208232671" sldId="649"/>
            <ac:picMk id="23" creationId="{D283A5D2-CCE0-2AAC-8C24-9D36AD7FB12F}"/>
          </ac:picMkLst>
        </pc:picChg>
        <pc:picChg chg="mod">
          <ac:chgData name="Chuka Emezue" userId="40251ef3-f7ae-4d4b-aefe-36a36f09d76c" providerId="ADAL" clId="{57E526B5-BD3A-495C-9361-A460D0D852FE}" dt="2024-11-15T21:55:21.955" v="692"/>
          <ac:picMkLst>
            <pc:docMk/>
            <pc:sldMk cId="1208232671" sldId="649"/>
            <ac:picMk id="26" creationId="{88874A6C-51A5-B73F-A02F-7C54D72740D6}"/>
          </ac:picMkLst>
        </pc:picChg>
        <pc:picChg chg="add mod">
          <ac:chgData name="Chuka Emezue" userId="40251ef3-f7ae-4d4b-aefe-36a36f09d76c" providerId="ADAL" clId="{57E526B5-BD3A-495C-9361-A460D0D852FE}" dt="2024-11-15T21:55:26.727" v="694"/>
          <ac:picMkLst>
            <pc:docMk/>
            <pc:sldMk cId="1208232671" sldId="649"/>
            <ac:picMk id="32" creationId="{D7194E1A-D43E-A667-4CD6-75ED9698726A}"/>
          </ac:picMkLst>
        </pc:picChg>
        <pc:picChg chg="mod">
          <ac:chgData name="Chuka Emezue" userId="40251ef3-f7ae-4d4b-aefe-36a36f09d76c" providerId="ADAL" clId="{57E526B5-BD3A-495C-9361-A460D0D852FE}" dt="2024-11-15T21:55:26.727" v="694"/>
          <ac:picMkLst>
            <pc:docMk/>
            <pc:sldMk cId="1208232671" sldId="649"/>
            <ac:picMk id="35" creationId="{0816D86B-ABAE-F512-9C67-E69EF6B149C9}"/>
          </ac:picMkLst>
        </pc:picChg>
        <pc:cxnChg chg="mod">
          <ac:chgData name="Chuka Emezue" userId="40251ef3-f7ae-4d4b-aefe-36a36f09d76c" providerId="ADAL" clId="{57E526B5-BD3A-495C-9361-A460D0D852FE}" dt="2024-11-15T21:54:18.681" v="678"/>
          <ac:cxnSpMkLst>
            <pc:docMk/>
            <pc:sldMk cId="1208232671" sldId="649"/>
            <ac:cxnSpMk id="7" creationId="{0A3809A3-217B-1EFB-639C-D068D10474DA}"/>
          </ac:cxnSpMkLst>
        </pc:cxnChg>
        <pc:cxnChg chg="mod">
          <ac:chgData name="Chuka Emezue" userId="40251ef3-f7ae-4d4b-aefe-36a36f09d76c" providerId="ADAL" clId="{57E526B5-BD3A-495C-9361-A460D0D852FE}" dt="2024-11-15T21:55:15.544" v="688"/>
          <ac:cxnSpMkLst>
            <pc:docMk/>
            <pc:sldMk cId="1208232671" sldId="649"/>
            <ac:cxnSpMk id="16" creationId="{CF31CBBC-2BBF-F5DB-AAFA-BDE06A7036A1}"/>
          </ac:cxnSpMkLst>
        </pc:cxnChg>
        <pc:cxnChg chg="mod">
          <ac:chgData name="Chuka Emezue" userId="40251ef3-f7ae-4d4b-aefe-36a36f09d76c" providerId="ADAL" clId="{57E526B5-BD3A-495C-9361-A460D0D852FE}" dt="2024-11-15T21:55:21.955" v="692"/>
          <ac:cxnSpMkLst>
            <pc:docMk/>
            <pc:sldMk cId="1208232671" sldId="649"/>
            <ac:cxnSpMk id="25" creationId="{900543B1-4958-AC41-FD3B-492F0D987AB7}"/>
          </ac:cxnSpMkLst>
        </pc:cxnChg>
        <pc:cxnChg chg="mod">
          <ac:chgData name="Chuka Emezue" userId="40251ef3-f7ae-4d4b-aefe-36a36f09d76c" providerId="ADAL" clId="{57E526B5-BD3A-495C-9361-A460D0D852FE}" dt="2024-11-15T21:55:26.727" v="694"/>
          <ac:cxnSpMkLst>
            <pc:docMk/>
            <pc:sldMk cId="1208232671" sldId="649"/>
            <ac:cxnSpMk id="34" creationId="{8F2F8DC6-FA80-CA0F-6D35-F6082E648AB5}"/>
          </ac:cxnSpMkLst>
        </pc:cxnChg>
      </pc:sldChg>
      <pc:sldChg chg="addSp modSp add mod">
        <pc:chgData name="Chuka Emezue" userId="40251ef3-f7ae-4d4b-aefe-36a36f09d76c" providerId="ADAL" clId="{57E526B5-BD3A-495C-9361-A460D0D852FE}" dt="2024-11-15T22:02:26.685" v="815"/>
        <pc:sldMkLst>
          <pc:docMk/>
          <pc:sldMk cId="3519258729" sldId="650"/>
        </pc:sldMkLst>
        <pc:spChg chg="add mod">
          <ac:chgData name="Chuka Emezue" userId="40251ef3-f7ae-4d4b-aefe-36a36f09d76c" providerId="ADAL" clId="{57E526B5-BD3A-495C-9361-A460D0D852FE}" dt="2024-11-15T21:54:47.410" v="680"/>
          <ac:spMkLst>
            <pc:docMk/>
            <pc:sldMk cId="3519258729" sldId="650"/>
            <ac:spMk id="2" creationId="{564E256E-E71B-1B40-9378-368D4A71960C}"/>
          </ac:spMkLst>
        </pc:spChg>
        <pc:spChg chg="add mod">
          <ac:chgData name="Chuka Emezue" userId="40251ef3-f7ae-4d4b-aefe-36a36f09d76c" providerId="ADAL" clId="{57E526B5-BD3A-495C-9361-A460D0D852FE}" dt="2024-11-15T21:54:47.410" v="680"/>
          <ac:spMkLst>
            <pc:docMk/>
            <pc:sldMk cId="3519258729" sldId="650"/>
            <ac:spMk id="3" creationId="{5AFBC614-ECA4-611E-F599-13044CE1CF97}"/>
          </ac:spMkLst>
        </pc:spChg>
        <pc:spChg chg="add mod">
          <ac:chgData name="Chuka Emezue" userId="40251ef3-f7ae-4d4b-aefe-36a36f09d76c" providerId="ADAL" clId="{57E526B5-BD3A-495C-9361-A460D0D852FE}" dt="2024-11-15T21:54:47.410" v="680"/>
          <ac:spMkLst>
            <pc:docMk/>
            <pc:sldMk cId="3519258729" sldId="650"/>
            <ac:spMk id="4" creationId="{57EE5741-A2D1-6F8E-872E-AB759145AEEC}"/>
          </ac:spMkLst>
        </pc:spChg>
        <pc:spChg chg="add mod">
          <ac:chgData name="Chuka Emezue" userId="40251ef3-f7ae-4d4b-aefe-36a36f09d76c" providerId="ADAL" clId="{57E526B5-BD3A-495C-9361-A460D0D852FE}" dt="2024-11-15T21:54:58.644" v="681"/>
          <ac:spMkLst>
            <pc:docMk/>
            <pc:sldMk cId="3519258729" sldId="650"/>
            <ac:spMk id="5" creationId="{6867E91F-7A8C-0443-F0ED-958443E96E20}"/>
          </ac:spMkLst>
        </pc:spChg>
        <pc:spChg chg="add mod">
          <ac:chgData name="Chuka Emezue" userId="40251ef3-f7ae-4d4b-aefe-36a36f09d76c" providerId="ADAL" clId="{57E526B5-BD3A-495C-9361-A460D0D852FE}" dt="2024-11-15T21:54:47.410" v="680"/>
          <ac:spMkLst>
            <pc:docMk/>
            <pc:sldMk cId="3519258729" sldId="650"/>
            <ac:spMk id="7" creationId="{A1FA449A-CECE-CE85-6C94-2B5140F18376}"/>
          </ac:spMkLst>
        </pc:spChg>
        <pc:spChg chg="add mod">
          <ac:chgData name="Chuka Emezue" userId="40251ef3-f7ae-4d4b-aefe-36a36f09d76c" providerId="ADAL" clId="{57E526B5-BD3A-495C-9361-A460D0D852FE}" dt="2024-11-15T21:54:58.660" v="682"/>
          <ac:spMkLst>
            <pc:docMk/>
            <pc:sldMk cId="3519258729" sldId="650"/>
            <ac:spMk id="8" creationId="{63280FCE-3B2C-C24F-B3AD-62C47F7A7C63}"/>
          </ac:spMkLst>
        </pc:spChg>
        <pc:spChg chg="add mod">
          <ac:chgData name="Chuka Emezue" userId="40251ef3-f7ae-4d4b-aefe-36a36f09d76c" providerId="ADAL" clId="{57E526B5-BD3A-495C-9361-A460D0D852FE}" dt="2024-11-15T21:54:58.660" v="682"/>
          <ac:spMkLst>
            <pc:docMk/>
            <pc:sldMk cId="3519258729" sldId="650"/>
            <ac:spMk id="9" creationId="{22D8A803-DB1E-F5AA-4FD3-70A5E389DE44}"/>
          </ac:spMkLst>
        </pc:spChg>
        <pc:spChg chg="add mod">
          <ac:chgData name="Chuka Emezue" userId="40251ef3-f7ae-4d4b-aefe-36a36f09d76c" providerId="ADAL" clId="{57E526B5-BD3A-495C-9361-A460D0D852FE}" dt="2024-11-15T21:54:58.660" v="682"/>
          <ac:spMkLst>
            <pc:docMk/>
            <pc:sldMk cId="3519258729" sldId="650"/>
            <ac:spMk id="10" creationId="{294B23F5-1E9D-7226-D90D-B5E73342BFB2}"/>
          </ac:spMkLst>
        </pc:spChg>
        <pc:spChg chg="add mod">
          <ac:chgData name="Chuka Emezue" userId="40251ef3-f7ae-4d4b-aefe-36a36f09d76c" providerId="ADAL" clId="{57E526B5-BD3A-495C-9361-A460D0D852FE}" dt="2024-11-15T21:55:02.189" v="683"/>
          <ac:spMkLst>
            <pc:docMk/>
            <pc:sldMk cId="3519258729" sldId="650"/>
            <ac:spMk id="11" creationId="{06DA37EC-BF69-E73E-C9DF-316DAA43555D}"/>
          </ac:spMkLst>
        </pc:spChg>
        <pc:spChg chg="add mod">
          <ac:chgData name="Chuka Emezue" userId="40251ef3-f7ae-4d4b-aefe-36a36f09d76c" providerId="ADAL" clId="{57E526B5-BD3A-495C-9361-A460D0D852FE}" dt="2024-11-15T21:54:58.660" v="682"/>
          <ac:spMkLst>
            <pc:docMk/>
            <pc:sldMk cId="3519258729" sldId="650"/>
            <ac:spMk id="13" creationId="{9FEE7BD4-0C92-6AC7-B29B-75AC47A55A56}"/>
          </ac:spMkLst>
        </pc:spChg>
        <pc:spChg chg="add mod">
          <ac:chgData name="Chuka Emezue" userId="40251ef3-f7ae-4d4b-aefe-36a36f09d76c" providerId="ADAL" clId="{57E526B5-BD3A-495C-9361-A460D0D852FE}" dt="2024-11-15T21:55:02.205" v="684"/>
          <ac:spMkLst>
            <pc:docMk/>
            <pc:sldMk cId="3519258729" sldId="650"/>
            <ac:spMk id="14" creationId="{DA4B67D1-BCE8-7EB2-3D44-BA50103D0883}"/>
          </ac:spMkLst>
        </pc:spChg>
        <pc:spChg chg="add mod">
          <ac:chgData name="Chuka Emezue" userId="40251ef3-f7ae-4d4b-aefe-36a36f09d76c" providerId="ADAL" clId="{57E526B5-BD3A-495C-9361-A460D0D852FE}" dt="2024-11-15T21:55:02.205" v="684"/>
          <ac:spMkLst>
            <pc:docMk/>
            <pc:sldMk cId="3519258729" sldId="650"/>
            <ac:spMk id="15" creationId="{647230C2-32A0-F1EF-B0C6-3AFEAF6356C5}"/>
          </ac:spMkLst>
        </pc:spChg>
        <pc:spChg chg="add mod">
          <ac:chgData name="Chuka Emezue" userId="40251ef3-f7ae-4d4b-aefe-36a36f09d76c" providerId="ADAL" clId="{57E526B5-BD3A-495C-9361-A460D0D852FE}" dt="2024-11-15T21:55:02.205" v="684"/>
          <ac:spMkLst>
            <pc:docMk/>
            <pc:sldMk cId="3519258729" sldId="650"/>
            <ac:spMk id="16" creationId="{77056B26-5DE5-4315-EE8E-E24FA4DB7BE7}"/>
          </ac:spMkLst>
        </pc:spChg>
        <pc:spChg chg="add mod">
          <ac:chgData name="Chuka Emezue" userId="40251ef3-f7ae-4d4b-aefe-36a36f09d76c" providerId="ADAL" clId="{57E526B5-BD3A-495C-9361-A460D0D852FE}" dt="2024-11-15T21:55:06.538" v="685"/>
          <ac:spMkLst>
            <pc:docMk/>
            <pc:sldMk cId="3519258729" sldId="650"/>
            <ac:spMk id="17" creationId="{5D759776-3CBC-CF67-E575-59AA427A255E}"/>
          </ac:spMkLst>
        </pc:spChg>
        <pc:spChg chg="add mod">
          <ac:chgData name="Chuka Emezue" userId="40251ef3-f7ae-4d4b-aefe-36a36f09d76c" providerId="ADAL" clId="{57E526B5-BD3A-495C-9361-A460D0D852FE}" dt="2024-11-15T21:55:02.205" v="684"/>
          <ac:spMkLst>
            <pc:docMk/>
            <pc:sldMk cId="3519258729" sldId="650"/>
            <ac:spMk id="19" creationId="{60941696-1241-D7B4-EC52-7FF8379F8223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42" creationId="{01377361-AA67-4870-0229-DC9EAE17D991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43" creationId="{2C34DE34-85B0-70B2-BD63-C8F56A454C6E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44" creationId="{88011FB3-9FEA-554B-AE49-33F0D9EB6F9B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45" creationId="{35D4FBCA-CF24-F417-99F2-A6A7D7689D68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46" creationId="{0DEF61CC-17AA-4394-AABF-EE3FBEED85CD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47" creationId="{3C93A87F-65AF-137E-0309-77FC47A662DE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48" creationId="{F5B42000-B197-DB1B-2870-96ED9D734D41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49" creationId="{F0DAF51C-30E6-773E-DB17-4BE77C401FE0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50" creationId="{9F226C86-2E7C-09D8-BAA9-EFD15BA3262F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51" creationId="{C4675FE2-DCB5-764B-A489-1E5B045BF73D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52" creationId="{630F419D-A087-47A8-8301-0E63682510D9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53" creationId="{BC77F9E3-D25F-5298-A1E8-B1C3782F9D39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54" creationId="{3A7F4A43-B20B-AB51-1910-0894E98DDC81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55" creationId="{1C54AF9A-5E5C-9F76-B3E1-F7D5EA484255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56" creationId="{F426AE37-8486-CC93-CBA7-CC161EE115F8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57" creationId="{A0B47008-0F33-B24F-5CBB-3685DB83DE94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58" creationId="{A812BD05-9D2B-3CB3-798A-51975C530AA0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59" creationId="{D68CEF58-766E-198F-9F83-2557E4E208F6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60" creationId="{571B6B19-366C-757A-AB36-A535D0531486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61" creationId="{77489A48-11FF-ADAB-64C7-9CA8BB461325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62" creationId="{5FFBF2E6-D2FA-07F3-3FF0-6F7B8838D944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63" creationId="{63534140-5696-4351-0C50-9C2D41B43A51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64" creationId="{4D76E37B-F243-A80E-6EE0-6EC3BBF124E5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65" creationId="{157B2CB0-4509-DC64-DCC1-176EDAAF917A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66" creationId="{0ABA90BE-E80B-6580-D04C-F07E16CCE059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67" creationId="{D44BA06E-ACF0-27C0-19E2-82635327F70B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68" creationId="{701F59A3-88E4-4BF7-3568-5A736CF82065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69" creationId="{E1DB5796-2155-B5FB-5F00-61E088705F62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70" creationId="{1CCC5F97-160C-939F-D58E-07909773A5DF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71" creationId="{D9BF9B07-1F6D-E27A-4018-C06FDC6C9C51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72" creationId="{FE35F8EF-A0F9-AD52-2C76-51BED9C3CC19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73" creationId="{49CAECE8-05FE-06F6-55D5-269E1046AAD8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74" creationId="{5A9FC016-3E13-6264-C8A2-AFBEE20ACEDE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75" creationId="{1CDD123F-9581-07CE-201B-A8A4E6E5B9C2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76" creationId="{E3BBFECD-B4BE-85FF-2165-E0C885C7DD1D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77" creationId="{391B189B-AC6E-160F-D02A-A563E1AAA0BF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78" creationId="{69E413AC-00CB-F1AF-55B8-5A618BD44DBE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79" creationId="{64B7180C-525A-A420-F56B-2488D7E8A4D0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80" creationId="{E5127F7A-990E-88F8-3637-A58BC0F83BC9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81" creationId="{F50F6ABC-4212-1E72-07BD-CB99166EF9FD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82" creationId="{CC05F237-31CB-770D-E8F1-B77F2B1D3F35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83" creationId="{91A3C16E-DF0B-965B-4031-E1E881EB230B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84" creationId="{BFE05334-7A96-FF38-0890-B6E67D08F1D8}"/>
          </ac:spMkLst>
        </pc:spChg>
        <pc:spChg chg="add mod">
          <ac:chgData name="Chuka Emezue" userId="40251ef3-f7ae-4d4b-aefe-36a36f09d76c" providerId="ADAL" clId="{57E526B5-BD3A-495C-9361-A460D0D852FE}" dt="2024-11-15T22:01:52.012" v="809"/>
          <ac:spMkLst>
            <pc:docMk/>
            <pc:sldMk cId="3519258729" sldId="650"/>
            <ac:spMk id="85" creationId="{03660710-54F0-C2BA-7862-CB78C235FCC0}"/>
          </ac:spMkLst>
        </pc:spChg>
        <pc:spChg chg="add mod">
          <ac:chgData name="Chuka Emezue" userId="40251ef3-f7ae-4d4b-aefe-36a36f09d76c" providerId="ADAL" clId="{57E526B5-BD3A-495C-9361-A460D0D852FE}" dt="2024-11-15T22:02:18.919" v="813"/>
          <ac:spMkLst>
            <pc:docMk/>
            <pc:sldMk cId="3519258729" sldId="650"/>
            <ac:spMk id="86" creationId="{11A13FD1-87CD-F464-1219-5A3AC2E694A0}"/>
          </ac:spMkLst>
        </pc:spChg>
        <pc:spChg chg="add mod">
          <ac:chgData name="Chuka Emezue" userId="40251ef3-f7ae-4d4b-aefe-36a36f09d76c" providerId="ADAL" clId="{57E526B5-BD3A-495C-9361-A460D0D852FE}" dt="2024-11-15T22:02:26.685" v="815"/>
          <ac:spMkLst>
            <pc:docMk/>
            <pc:sldMk cId="3519258729" sldId="650"/>
            <ac:spMk id="87" creationId="{25D537D7-7F68-87C6-4F40-90DFBC8CF803}"/>
          </ac:spMkLst>
        </pc:spChg>
        <pc:grpChg chg="add mod">
          <ac:chgData name="Chuka Emezue" userId="40251ef3-f7ae-4d4b-aefe-36a36f09d76c" providerId="ADAL" clId="{57E526B5-BD3A-495C-9361-A460D0D852FE}" dt="2024-11-15T22:02:26.084" v="814" actId="1076"/>
          <ac:grpSpMkLst>
            <pc:docMk/>
            <pc:sldMk cId="3519258729" sldId="650"/>
            <ac:grpSpMk id="20" creationId="{2CCE39F2-69D6-7AE9-05FB-C85870D33C59}"/>
          </ac:grpSpMkLst>
        </pc:grpChg>
        <pc:grpChg chg="add mod">
          <ac:chgData name="Chuka Emezue" userId="40251ef3-f7ae-4d4b-aefe-36a36f09d76c" providerId="ADAL" clId="{57E526B5-BD3A-495C-9361-A460D0D852FE}" dt="2024-11-15T22:02:26.084" v="814" actId="1076"/>
          <ac:grpSpMkLst>
            <pc:docMk/>
            <pc:sldMk cId="3519258729" sldId="650"/>
            <ac:grpSpMk id="21" creationId="{535D6F7C-BD28-1281-03B4-98A102BC65EA}"/>
          </ac:grpSpMkLst>
        </pc:grpChg>
        <pc:grpChg chg="add mod">
          <ac:chgData name="Chuka Emezue" userId="40251ef3-f7ae-4d4b-aefe-36a36f09d76c" providerId="ADAL" clId="{57E526B5-BD3A-495C-9361-A460D0D852FE}" dt="2024-11-15T22:02:26.084" v="814" actId="1076"/>
          <ac:grpSpMkLst>
            <pc:docMk/>
            <pc:sldMk cId="3519258729" sldId="650"/>
            <ac:grpSpMk id="22" creationId="{4B91C97D-88A1-BF45-E28E-6DA25CF2E5ED}"/>
          </ac:grpSpMkLst>
        </pc:grpChg>
        <pc:grpChg chg="add mod">
          <ac:chgData name="Chuka Emezue" userId="40251ef3-f7ae-4d4b-aefe-36a36f09d76c" providerId="ADAL" clId="{57E526B5-BD3A-495C-9361-A460D0D852FE}" dt="2024-11-15T22:02:26.084" v="814" actId="1076"/>
          <ac:grpSpMkLst>
            <pc:docMk/>
            <pc:sldMk cId="3519258729" sldId="650"/>
            <ac:grpSpMk id="23" creationId="{9A23F5D5-9CC9-3FD5-5817-3845B6DF3D2A}"/>
          </ac:grpSpMkLst>
        </pc:grpChg>
        <pc:grpChg chg="add mod">
          <ac:chgData name="Chuka Emezue" userId="40251ef3-f7ae-4d4b-aefe-36a36f09d76c" providerId="ADAL" clId="{57E526B5-BD3A-495C-9361-A460D0D852FE}" dt="2024-11-15T22:02:26.084" v="814" actId="1076"/>
          <ac:grpSpMkLst>
            <pc:docMk/>
            <pc:sldMk cId="3519258729" sldId="650"/>
            <ac:grpSpMk id="24" creationId="{C1301BD8-E58E-FFF4-A1C4-8AC545FF8FC9}"/>
          </ac:grpSpMkLst>
        </pc:grpChg>
        <pc:grpChg chg="add mod">
          <ac:chgData name="Chuka Emezue" userId="40251ef3-f7ae-4d4b-aefe-36a36f09d76c" providerId="ADAL" clId="{57E526B5-BD3A-495C-9361-A460D0D852FE}" dt="2024-11-15T22:02:26.084" v="814" actId="1076"/>
          <ac:grpSpMkLst>
            <pc:docMk/>
            <pc:sldMk cId="3519258729" sldId="650"/>
            <ac:grpSpMk id="25" creationId="{3E38981C-AE4F-12C7-5320-0B03606AC7BB}"/>
          </ac:grpSpMkLst>
        </pc:grpChg>
        <pc:grpChg chg="add mod">
          <ac:chgData name="Chuka Emezue" userId="40251ef3-f7ae-4d4b-aefe-36a36f09d76c" providerId="ADAL" clId="{57E526B5-BD3A-495C-9361-A460D0D852FE}" dt="2024-11-15T22:02:26.084" v="814" actId="1076"/>
          <ac:grpSpMkLst>
            <pc:docMk/>
            <pc:sldMk cId="3519258729" sldId="650"/>
            <ac:grpSpMk id="26" creationId="{5D1138AC-346C-75CE-F71E-45B4EB75B690}"/>
          </ac:grpSpMkLst>
        </pc:grpChg>
        <pc:grpChg chg="add mod">
          <ac:chgData name="Chuka Emezue" userId="40251ef3-f7ae-4d4b-aefe-36a36f09d76c" providerId="ADAL" clId="{57E526B5-BD3A-495C-9361-A460D0D852FE}" dt="2024-11-15T22:02:26.084" v="814" actId="1076"/>
          <ac:grpSpMkLst>
            <pc:docMk/>
            <pc:sldMk cId="3519258729" sldId="650"/>
            <ac:grpSpMk id="27" creationId="{EB35F165-2827-75C9-C5E7-0626B1C0E620}"/>
          </ac:grpSpMkLst>
        </pc:grpChg>
        <pc:grpChg chg="add mod">
          <ac:chgData name="Chuka Emezue" userId="40251ef3-f7ae-4d4b-aefe-36a36f09d76c" providerId="ADAL" clId="{57E526B5-BD3A-495C-9361-A460D0D852FE}" dt="2024-11-15T22:02:26.084" v="814" actId="1076"/>
          <ac:grpSpMkLst>
            <pc:docMk/>
            <pc:sldMk cId="3519258729" sldId="650"/>
            <ac:grpSpMk id="28" creationId="{0000FB45-57A0-9F96-76ED-344D1C0FB74A}"/>
          </ac:grpSpMkLst>
        </pc:grpChg>
        <pc:grpChg chg="add mod">
          <ac:chgData name="Chuka Emezue" userId="40251ef3-f7ae-4d4b-aefe-36a36f09d76c" providerId="ADAL" clId="{57E526B5-BD3A-495C-9361-A460D0D852FE}" dt="2024-11-15T22:02:26.084" v="814" actId="1076"/>
          <ac:grpSpMkLst>
            <pc:docMk/>
            <pc:sldMk cId="3519258729" sldId="650"/>
            <ac:grpSpMk id="29" creationId="{5FC7E3FF-633C-4A58-E443-EF2FAE9DCC54}"/>
          </ac:grpSpMkLst>
        </pc:grpChg>
        <pc:grpChg chg="add mod">
          <ac:chgData name="Chuka Emezue" userId="40251ef3-f7ae-4d4b-aefe-36a36f09d76c" providerId="ADAL" clId="{57E526B5-BD3A-495C-9361-A460D0D852FE}" dt="2024-11-15T22:02:26.084" v="814" actId="1076"/>
          <ac:grpSpMkLst>
            <pc:docMk/>
            <pc:sldMk cId="3519258729" sldId="650"/>
            <ac:grpSpMk id="30" creationId="{A03283EB-509D-C893-3508-DAAC9B347701}"/>
          </ac:grpSpMkLst>
        </pc:grpChg>
        <pc:grpChg chg="add mod">
          <ac:chgData name="Chuka Emezue" userId="40251ef3-f7ae-4d4b-aefe-36a36f09d76c" providerId="ADAL" clId="{57E526B5-BD3A-495C-9361-A460D0D852FE}" dt="2024-11-15T22:02:26.084" v="814" actId="1076"/>
          <ac:grpSpMkLst>
            <pc:docMk/>
            <pc:sldMk cId="3519258729" sldId="650"/>
            <ac:grpSpMk id="31" creationId="{CF69309C-D45A-F74A-C571-45A8EDF61B9E}"/>
          </ac:grpSpMkLst>
        </pc:grpChg>
        <pc:grpChg chg="add mod">
          <ac:chgData name="Chuka Emezue" userId="40251ef3-f7ae-4d4b-aefe-36a36f09d76c" providerId="ADAL" clId="{57E526B5-BD3A-495C-9361-A460D0D852FE}" dt="2024-11-15T22:02:26.084" v="814" actId="1076"/>
          <ac:grpSpMkLst>
            <pc:docMk/>
            <pc:sldMk cId="3519258729" sldId="650"/>
            <ac:grpSpMk id="32" creationId="{A71D06DB-5748-5142-5D59-6197B691D6B1}"/>
          </ac:grpSpMkLst>
        </pc:grpChg>
        <pc:grpChg chg="add mod">
          <ac:chgData name="Chuka Emezue" userId="40251ef3-f7ae-4d4b-aefe-36a36f09d76c" providerId="ADAL" clId="{57E526B5-BD3A-495C-9361-A460D0D852FE}" dt="2024-11-15T22:02:26.084" v="814" actId="1076"/>
          <ac:grpSpMkLst>
            <pc:docMk/>
            <pc:sldMk cId="3519258729" sldId="650"/>
            <ac:grpSpMk id="33" creationId="{0D545ECF-194E-0608-4829-3A5879DB8A15}"/>
          </ac:grpSpMkLst>
        </pc:grpChg>
        <pc:grpChg chg="add mod">
          <ac:chgData name="Chuka Emezue" userId="40251ef3-f7ae-4d4b-aefe-36a36f09d76c" providerId="ADAL" clId="{57E526B5-BD3A-495C-9361-A460D0D852FE}" dt="2024-11-15T22:02:26.084" v="814" actId="1076"/>
          <ac:grpSpMkLst>
            <pc:docMk/>
            <pc:sldMk cId="3519258729" sldId="650"/>
            <ac:grpSpMk id="34" creationId="{178A630A-AC91-0C4F-CAE0-ECBA16B66F74}"/>
          </ac:grpSpMkLst>
        </pc:grpChg>
        <pc:grpChg chg="add mod">
          <ac:chgData name="Chuka Emezue" userId="40251ef3-f7ae-4d4b-aefe-36a36f09d76c" providerId="ADAL" clId="{57E526B5-BD3A-495C-9361-A460D0D852FE}" dt="2024-11-15T22:02:26.084" v="814" actId="1076"/>
          <ac:grpSpMkLst>
            <pc:docMk/>
            <pc:sldMk cId="3519258729" sldId="650"/>
            <ac:grpSpMk id="35" creationId="{3788FCE9-EAF0-098D-B5FF-F85492658CF4}"/>
          </ac:grpSpMkLst>
        </pc:grpChg>
        <pc:grpChg chg="add mod">
          <ac:chgData name="Chuka Emezue" userId="40251ef3-f7ae-4d4b-aefe-36a36f09d76c" providerId="ADAL" clId="{57E526B5-BD3A-495C-9361-A460D0D852FE}" dt="2024-11-15T22:02:26.084" v="814" actId="1076"/>
          <ac:grpSpMkLst>
            <pc:docMk/>
            <pc:sldMk cId="3519258729" sldId="650"/>
            <ac:grpSpMk id="36" creationId="{3F693118-F4CD-73D8-F248-7DCBC7152865}"/>
          </ac:grpSpMkLst>
        </pc:grpChg>
        <pc:grpChg chg="add mod">
          <ac:chgData name="Chuka Emezue" userId="40251ef3-f7ae-4d4b-aefe-36a36f09d76c" providerId="ADAL" clId="{57E526B5-BD3A-495C-9361-A460D0D852FE}" dt="2024-11-15T22:02:26.084" v="814" actId="1076"/>
          <ac:grpSpMkLst>
            <pc:docMk/>
            <pc:sldMk cId="3519258729" sldId="650"/>
            <ac:grpSpMk id="37" creationId="{5B2A699D-D612-6AAE-7784-1C082B0E0FBC}"/>
          </ac:grpSpMkLst>
        </pc:grpChg>
        <pc:grpChg chg="add mod">
          <ac:chgData name="Chuka Emezue" userId="40251ef3-f7ae-4d4b-aefe-36a36f09d76c" providerId="ADAL" clId="{57E526B5-BD3A-495C-9361-A460D0D852FE}" dt="2024-11-15T22:02:26.084" v="814" actId="1076"/>
          <ac:grpSpMkLst>
            <pc:docMk/>
            <pc:sldMk cId="3519258729" sldId="650"/>
            <ac:grpSpMk id="38" creationId="{4893B40E-7B7C-1300-ED71-363CFF292060}"/>
          </ac:grpSpMkLst>
        </pc:grpChg>
        <pc:grpChg chg="add mod">
          <ac:chgData name="Chuka Emezue" userId="40251ef3-f7ae-4d4b-aefe-36a36f09d76c" providerId="ADAL" clId="{57E526B5-BD3A-495C-9361-A460D0D852FE}" dt="2024-11-15T22:02:26.084" v="814" actId="1076"/>
          <ac:grpSpMkLst>
            <pc:docMk/>
            <pc:sldMk cId="3519258729" sldId="650"/>
            <ac:grpSpMk id="39" creationId="{62BBBFD5-C4B2-FF7B-CCDC-F89E5983706F}"/>
          </ac:grpSpMkLst>
        </pc:grpChg>
        <pc:grpChg chg="add mod">
          <ac:chgData name="Chuka Emezue" userId="40251ef3-f7ae-4d4b-aefe-36a36f09d76c" providerId="ADAL" clId="{57E526B5-BD3A-495C-9361-A460D0D852FE}" dt="2024-11-15T22:02:26.084" v="814" actId="1076"/>
          <ac:grpSpMkLst>
            <pc:docMk/>
            <pc:sldMk cId="3519258729" sldId="650"/>
            <ac:grpSpMk id="40" creationId="{B036CE7B-044E-622A-7D3B-D1F6EADA7F22}"/>
          </ac:grpSpMkLst>
        </pc:grpChg>
        <pc:grpChg chg="add mod">
          <ac:chgData name="Chuka Emezue" userId="40251ef3-f7ae-4d4b-aefe-36a36f09d76c" providerId="ADAL" clId="{57E526B5-BD3A-495C-9361-A460D0D852FE}" dt="2024-11-15T22:02:26.084" v="814" actId="1076"/>
          <ac:grpSpMkLst>
            <pc:docMk/>
            <pc:sldMk cId="3519258729" sldId="650"/>
            <ac:grpSpMk id="41" creationId="{AC872708-C4DE-F2CE-1545-359B28F95A94}"/>
          </ac:grpSpMkLst>
        </pc:grpChg>
        <pc:cxnChg chg="add mod">
          <ac:chgData name="Chuka Emezue" userId="40251ef3-f7ae-4d4b-aefe-36a36f09d76c" providerId="ADAL" clId="{57E526B5-BD3A-495C-9361-A460D0D852FE}" dt="2024-11-15T21:54:47.410" v="680"/>
          <ac:cxnSpMkLst>
            <pc:docMk/>
            <pc:sldMk cId="3519258729" sldId="650"/>
            <ac:cxnSpMk id="6" creationId="{6F21854D-B401-19F3-5465-2BCDCD19E0C8}"/>
          </ac:cxnSpMkLst>
        </pc:cxnChg>
        <pc:cxnChg chg="add mod">
          <ac:chgData name="Chuka Emezue" userId="40251ef3-f7ae-4d4b-aefe-36a36f09d76c" providerId="ADAL" clId="{57E526B5-BD3A-495C-9361-A460D0D852FE}" dt="2024-11-15T21:54:58.660" v="682"/>
          <ac:cxnSpMkLst>
            <pc:docMk/>
            <pc:sldMk cId="3519258729" sldId="650"/>
            <ac:cxnSpMk id="12" creationId="{0BA06CDB-959E-B329-549B-80AAB4746F61}"/>
          </ac:cxnSpMkLst>
        </pc:cxnChg>
        <pc:cxnChg chg="add mod">
          <ac:chgData name="Chuka Emezue" userId="40251ef3-f7ae-4d4b-aefe-36a36f09d76c" providerId="ADAL" clId="{57E526B5-BD3A-495C-9361-A460D0D852FE}" dt="2024-11-15T21:55:02.205" v="684"/>
          <ac:cxnSpMkLst>
            <pc:docMk/>
            <pc:sldMk cId="3519258729" sldId="650"/>
            <ac:cxnSpMk id="18" creationId="{C412B85B-9D4E-701D-E0FE-6F2B637E3152}"/>
          </ac:cxnSpMkLst>
        </pc:cxnChg>
      </pc:sldChg>
      <pc:sldChg chg="addSp delSp modSp add mod">
        <pc:chgData name="Chuka Emezue" userId="40251ef3-f7ae-4d4b-aefe-36a36f09d76c" providerId="ADAL" clId="{57E526B5-BD3A-495C-9361-A460D0D852FE}" dt="2024-11-16T14:57:12.549" v="1192" actId="20577"/>
        <pc:sldMkLst>
          <pc:docMk/>
          <pc:sldMk cId="1526859577" sldId="651"/>
        </pc:sldMkLst>
        <pc:spChg chg="add mod">
          <ac:chgData name="Chuka Emezue" userId="40251ef3-f7ae-4d4b-aefe-36a36f09d76c" providerId="ADAL" clId="{57E526B5-BD3A-495C-9361-A460D0D852FE}" dt="2024-11-15T22:02:40.709" v="819"/>
          <ac:spMkLst>
            <pc:docMk/>
            <pc:sldMk cId="1526859577" sldId="651"/>
            <ac:spMk id="2" creationId="{1C147668-F804-DB79-D351-FAEF5933F271}"/>
          </ac:spMkLst>
        </pc:spChg>
        <pc:spChg chg="add mod">
          <ac:chgData name="Chuka Emezue" userId="40251ef3-f7ae-4d4b-aefe-36a36f09d76c" providerId="ADAL" clId="{57E526B5-BD3A-495C-9361-A460D0D852FE}" dt="2024-11-16T14:56:51.538" v="1180" actId="113"/>
          <ac:spMkLst>
            <pc:docMk/>
            <pc:sldMk cId="1526859577" sldId="651"/>
            <ac:spMk id="5" creationId="{4F1A81ED-46A0-6104-A82A-FBC189DF3F24}"/>
          </ac:spMkLst>
        </pc:spChg>
        <pc:spChg chg="add">
          <ac:chgData name="Chuka Emezue" userId="40251ef3-f7ae-4d4b-aefe-36a36f09d76c" providerId="ADAL" clId="{57E526B5-BD3A-495C-9361-A460D0D852FE}" dt="2024-11-16T14:56:25.599" v="1175"/>
          <ac:spMkLst>
            <pc:docMk/>
            <pc:sldMk cId="1526859577" sldId="651"/>
            <ac:spMk id="6" creationId="{E8FF218F-901D-CCD3-723B-C38BE29CD858}"/>
          </ac:spMkLst>
        </pc:spChg>
        <pc:spChg chg="del mod">
          <ac:chgData name="Chuka Emezue" userId="40251ef3-f7ae-4d4b-aefe-36a36f09d76c" providerId="ADAL" clId="{57E526B5-BD3A-495C-9361-A460D0D852FE}" dt="2024-11-15T22:02:45.941" v="821" actId="478"/>
          <ac:spMkLst>
            <pc:docMk/>
            <pc:sldMk cId="1526859577" sldId="651"/>
            <ac:spMk id="9" creationId="{046AE1C1-1DD5-53A7-A9D8-FD6B783D2923}"/>
          </ac:spMkLst>
        </pc:spChg>
        <pc:grpChg chg="add del mod">
          <ac:chgData name="Chuka Emezue" userId="40251ef3-f7ae-4d4b-aefe-36a36f09d76c" providerId="ADAL" clId="{57E526B5-BD3A-495C-9361-A460D0D852FE}" dt="2024-11-15T22:02:48.834" v="822" actId="478"/>
          <ac:grpSpMkLst>
            <pc:docMk/>
            <pc:sldMk cId="1526859577" sldId="651"/>
            <ac:grpSpMk id="6" creationId="{5107B166-C5C8-E5A3-F347-8D89C7F7B47E}"/>
          </ac:grpSpMkLst>
        </pc:grpChg>
        <pc:graphicFrameChg chg="add mod">
          <ac:chgData name="Chuka Emezue" userId="40251ef3-f7ae-4d4b-aefe-36a36f09d76c" providerId="ADAL" clId="{57E526B5-BD3A-495C-9361-A460D0D852FE}" dt="2024-11-16T14:57:12.549" v="1192" actId="20577"/>
          <ac:graphicFrameMkLst>
            <pc:docMk/>
            <pc:sldMk cId="1526859577" sldId="651"/>
            <ac:graphicFrameMk id="3" creationId="{A4E1C3E5-101C-362A-564B-286FFB5871A3}"/>
          </ac:graphicFrameMkLst>
        </pc:graphicFrameChg>
        <pc:graphicFrameChg chg="add mod">
          <ac:chgData name="Chuka Emezue" userId="40251ef3-f7ae-4d4b-aefe-36a36f09d76c" providerId="ADAL" clId="{57E526B5-BD3A-495C-9361-A460D0D852FE}" dt="2024-11-15T22:02:40.709" v="819"/>
          <ac:graphicFrameMkLst>
            <pc:docMk/>
            <pc:sldMk cId="1526859577" sldId="651"/>
            <ac:graphicFrameMk id="4" creationId="{DB2B5649-F211-83AC-655B-A893C84BA226}"/>
          </ac:graphicFrameMkLst>
        </pc:graphicFrameChg>
        <pc:picChg chg="mod">
          <ac:chgData name="Chuka Emezue" userId="40251ef3-f7ae-4d4b-aefe-36a36f09d76c" providerId="ADAL" clId="{57E526B5-BD3A-495C-9361-A460D0D852FE}" dt="2024-11-15T22:02:40.709" v="819"/>
          <ac:picMkLst>
            <pc:docMk/>
            <pc:sldMk cId="1526859577" sldId="651"/>
            <ac:picMk id="8" creationId="{0FFA3142-53C9-D488-9445-F002AC15F5ED}"/>
          </ac:picMkLst>
        </pc:picChg>
        <pc:cxnChg chg="mod">
          <ac:chgData name="Chuka Emezue" userId="40251ef3-f7ae-4d4b-aefe-36a36f09d76c" providerId="ADAL" clId="{57E526B5-BD3A-495C-9361-A460D0D852FE}" dt="2024-11-15T22:02:40.709" v="819"/>
          <ac:cxnSpMkLst>
            <pc:docMk/>
            <pc:sldMk cId="1526859577" sldId="651"/>
            <ac:cxnSpMk id="7" creationId="{B062FB52-95FD-C82D-1C08-CF17B5DE4798}"/>
          </ac:cxnSpMkLst>
        </pc:cxnChg>
      </pc:sldChg>
      <pc:sldChg chg="addSp modSp add del">
        <pc:chgData name="Chuka Emezue" userId="40251ef3-f7ae-4d4b-aefe-36a36f09d76c" providerId="ADAL" clId="{57E526B5-BD3A-495C-9361-A460D0D852FE}" dt="2024-11-16T14:57:52.066" v="1193" actId="47"/>
        <pc:sldMkLst>
          <pc:docMk/>
          <pc:sldMk cId="3468271581" sldId="652"/>
        </pc:sldMkLst>
        <pc:spChg chg="add mod">
          <ac:chgData name="Chuka Emezue" userId="40251ef3-f7ae-4d4b-aefe-36a36f09d76c" providerId="ADAL" clId="{57E526B5-BD3A-495C-9361-A460D0D852FE}" dt="2024-11-15T22:03:01.386" v="824"/>
          <ac:spMkLst>
            <pc:docMk/>
            <pc:sldMk cId="3468271581" sldId="652"/>
            <ac:spMk id="4" creationId="{DBCF0FD2-98E2-B823-253F-516CDB58CFB1}"/>
          </ac:spMkLst>
        </pc:spChg>
        <pc:spChg chg="add mod">
          <ac:chgData name="Chuka Emezue" userId="40251ef3-f7ae-4d4b-aefe-36a36f09d76c" providerId="ADAL" clId="{57E526B5-BD3A-495C-9361-A460D0D852FE}" dt="2024-11-15T22:03:01.386" v="824"/>
          <ac:spMkLst>
            <pc:docMk/>
            <pc:sldMk cId="3468271581" sldId="652"/>
            <ac:spMk id="5" creationId="{74C73AEB-FE6C-05F4-2D01-C3CB759F61BD}"/>
          </ac:spMkLst>
        </pc:spChg>
        <pc:spChg chg="add mod">
          <ac:chgData name="Chuka Emezue" userId="40251ef3-f7ae-4d4b-aefe-36a36f09d76c" providerId="ADAL" clId="{57E526B5-BD3A-495C-9361-A460D0D852FE}" dt="2024-11-15T22:03:01.386" v="824"/>
          <ac:spMkLst>
            <pc:docMk/>
            <pc:sldMk cId="3468271581" sldId="652"/>
            <ac:spMk id="6" creationId="{8220975F-76D9-73E7-938D-9BB7DFCB5FC2}"/>
          </ac:spMkLst>
        </pc:spChg>
        <pc:spChg chg="add mod">
          <ac:chgData name="Chuka Emezue" userId="40251ef3-f7ae-4d4b-aefe-36a36f09d76c" providerId="ADAL" clId="{57E526B5-BD3A-495C-9361-A460D0D852FE}" dt="2024-11-15T22:03:01.386" v="824"/>
          <ac:spMkLst>
            <pc:docMk/>
            <pc:sldMk cId="3468271581" sldId="652"/>
            <ac:spMk id="7" creationId="{5A293D2A-AA0F-28AF-F440-2CF87533DFD0}"/>
          </ac:spMkLst>
        </pc:spChg>
        <pc:picChg chg="add mod">
          <ac:chgData name="Chuka Emezue" userId="40251ef3-f7ae-4d4b-aefe-36a36f09d76c" providerId="ADAL" clId="{57E526B5-BD3A-495C-9361-A460D0D852FE}" dt="2024-11-15T22:03:01.386" v="824"/>
          <ac:picMkLst>
            <pc:docMk/>
            <pc:sldMk cId="3468271581" sldId="652"/>
            <ac:picMk id="2" creationId="{C2D23B3C-04F2-E4DF-2A07-E1BC84DE2D37}"/>
          </ac:picMkLst>
        </pc:picChg>
        <pc:picChg chg="add mod">
          <ac:chgData name="Chuka Emezue" userId="40251ef3-f7ae-4d4b-aefe-36a36f09d76c" providerId="ADAL" clId="{57E526B5-BD3A-495C-9361-A460D0D852FE}" dt="2024-11-15T22:03:01.386" v="824"/>
          <ac:picMkLst>
            <pc:docMk/>
            <pc:sldMk cId="3468271581" sldId="652"/>
            <ac:picMk id="3" creationId="{9EAC9E83-E331-CA29-A546-B5AAFEBE758B}"/>
          </ac:picMkLst>
        </pc:picChg>
      </pc:sldChg>
      <pc:sldChg chg="addSp modSp add">
        <pc:chgData name="Chuka Emezue" userId="40251ef3-f7ae-4d4b-aefe-36a36f09d76c" providerId="ADAL" clId="{57E526B5-BD3A-495C-9361-A460D0D852FE}" dt="2024-11-15T22:03:17.963" v="830"/>
        <pc:sldMkLst>
          <pc:docMk/>
          <pc:sldMk cId="752938061" sldId="653"/>
        </pc:sldMkLst>
        <pc:spChg chg="add mod">
          <ac:chgData name="Chuka Emezue" userId="40251ef3-f7ae-4d4b-aefe-36a36f09d76c" providerId="ADAL" clId="{57E526B5-BD3A-495C-9361-A460D0D852FE}" dt="2024-11-15T22:03:17.963" v="830"/>
          <ac:spMkLst>
            <pc:docMk/>
            <pc:sldMk cId="752938061" sldId="653"/>
            <ac:spMk id="9" creationId="{F7C02BB9-FA56-0196-C3C3-3CDA15881CA6}"/>
          </ac:spMkLst>
        </pc:spChg>
        <pc:spChg chg="add mod">
          <ac:chgData name="Chuka Emezue" userId="40251ef3-f7ae-4d4b-aefe-36a36f09d76c" providerId="ADAL" clId="{57E526B5-BD3A-495C-9361-A460D0D852FE}" dt="2024-11-15T22:03:17.963" v="830"/>
          <ac:spMkLst>
            <pc:docMk/>
            <pc:sldMk cId="752938061" sldId="653"/>
            <ac:spMk id="21" creationId="{3EA2769B-ED29-EEA0-F614-D85AC971CC49}"/>
          </ac:spMkLst>
        </pc:spChg>
        <pc:spChg chg="add mod">
          <ac:chgData name="Chuka Emezue" userId="40251ef3-f7ae-4d4b-aefe-36a36f09d76c" providerId="ADAL" clId="{57E526B5-BD3A-495C-9361-A460D0D852FE}" dt="2024-11-15T22:03:17.963" v="830"/>
          <ac:spMkLst>
            <pc:docMk/>
            <pc:sldMk cId="752938061" sldId="653"/>
            <ac:spMk id="22" creationId="{E2C86D3E-9718-115C-C218-82D1C23EAEB9}"/>
          </ac:spMkLst>
        </pc:spChg>
        <pc:spChg chg="add mod">
          <ac:chgData name="Chuka Emezue" userId="40251ef3-f7ae-4d4b-aefe-36a36f09d76c" providerId="ADAL" clId="{57E526B5-BD3A-495C-9361-A460D0D852FE}" dt="2024-11-15T22:03:17.963" v="830"/>
          <ac:spMkLst>
            <pc:docMk/>
            <pc:sldMk cId="752938061" sldId="653"/>
            <ac:spMk id="25" creationId="{DC552D2A-ADA1-8D47-4509-94364D6C7E5D}"/>
          </ac:spMkLst>
        </pc:spChg>
        <pc:picChg chg="add mod">
          <ac:chgData name="Chuka Emezue" userId="40251ef3-f7ae-4d4b-aefe-36a36f09d76c" providerId="ADAL" clId="{57E526B5-BD3A-495C-9361-A460D0D852FE}" dt="2024-11-15T22:03:17.963" v="830"/>
          <ac:picMkLst>
            <pc:docMk/>
            <pc:sldMk cId="752938061" sldId="653"/>
            <ac:picMk id="10" creationId="{BCFEBF27-5A7E-5C53-5BDF-CDD259974E02}"/>
          </ac:picMkLst>
        </pc:picChg>
        <pc:picChg chg="add mod">
          <ac:chgData name="Chuka Emezue" userId="40251ef3-f7ae-4d4b-aefe-36a36f09d76c" providerId="ADAL" clId="{57E526B5-BD3A-495C-9361-A460D0D852FE}" dt="2024-11-15T22:03:17.963" v="830"/>
          <ac:picMkLst>
            <pc:docMk/>
            <pc:sldMk cId="752938061" sldId="653"/>
            <ac:picMk id="12" creationId="{03CE54A5-EE73-D91A-2FDE-1215D0039BCC}"/>
          </ac:picMkLst>
        </pc:picChg>
        <pc:picChg chg="add mod">
          <ac:chgData name="Chuka Emezue" userId="40251ef3-f7ae-4d4b-aefe-36a36f09d76c" providerId="ADAL" clId="{57E526B5-BD3A-495C-9361-A460D0D852FE}" dt="2024-11-15T22:03:17.963" v="830"/>
          <ac:picMkLst>
            <pc:docMk/>
            <pc:sldMk cId="752938061" sldId="653"/>
            <ac:picMk id="1026" creationId="{EF8EE320-651E-8756-CE79-B7728D6BB8B0}"/>
          </ac:picMkLst>
        </pc:picChg>
        <pc:picChg chg="add mod">
          <ac:chgData name="Chuka Emezue" userId="40251ef3-f7ae-4d4b-aefe-36a36f09d76c" providerId="ADAL" clId="{57E526B5-BD3A-495C-9361-A460D0D852FE}" dt="2024-11-15T22:03:17.963" v="830"/>
          <ac:picMkLst>
            <pc:docMk/>
            <pc:sldMk cId="752938061" sldId="653"/>
            <ac:picMk id="1028" creationId="{EF85DC03-D563-307E-6389-5423CEFCD397}"/>
          </ac:picMkLst>
        </pc:picChg>
        <pc:picChg chg="add mod">
          <ac:chgData name="Chuka Emezue" userId="40251ef3-f7ae-4d4b-aefe-36a36f09d76c" providerId="ADAL" clId="{57E526B5-BD3A-495C-9361-A460D0D852FE}" dt="2024-11-15T22:03:17.963" v="830"/>
          <ac:picMkLst>
            <pc:docMk/>
            <pc:sldMk cId="752938061" sldId="653"/>
            <ac:picMk id="1030" creationId="{B52D605B-59A9-2AC4-1C58-E7D94E275052}"/>
          </ac:picMkLst>
        </pc:picChg>
        <pc:cxnChg chg="add mod">
          <ac:chgData name="Chuka Emezue" userId="40251ef3-f7ae-4d4b-aefe-36a36f09d76c" providerId="ADAL" clId="{57E526B5-BD3A-495C-9361-A460D0D852FE}" dt="2024-11-15T22:03:17.963" v="830"/>
          <ac:cxnSpMkLst>
            <pc:docMk/>
            <pc:sldMk cId="752938061" sldId="653"/>
            <ac:cxnSpMk id="27" creationId="{0DBCBDD3-BB73-E2F6-9CDE-5212C2516046}"/>
          </ac:cxnSpMkLst>
        </pc:cxnChg>
      </pc:sldChg>
      <pc:sldChg chg="add">
        <pc:chgData name="Chuka Emezue" userId="40251ef3-f7ae-4d4b-aefe-36a36f09d76c" providerId="ADAL" clId="{57E526B5-BD3A-495C-9361-A460D0D852FE}" dt="2024-11-15T22:03:15.474" v="828" actId="2890"/>
        <pc:sldMkLst>
          <pc:docMk/>
          <pc:sldMk cId="130406785" sldId="654"/>
        </pc:sldMkLst>
      </pc:sldChg>
      <pc:sldChg chg="add">
        <pc:chgData name="Chuka Emezue" userId="40251ef3-f7ae-4d4b-aefe-36a36f09d76c" providerId="ADAL" clId="{57E526B5-BD3A-495C-9361-A460D0D852FE}" dt="2024-11-15T22:03:15.992" v="829" actId="2890"/>
        <pc:sldMkLst>
          <pc:docMk/>
          <pc:sldMk cId="1838965662" sldId="655"/>
        </pc:sldMkLst>
      </pc:sldChg>
      <pc:sldChg chg="addSp delSp modSp new mod">
        <pc:chgData name="Chuka Emezue" userId="40251ef3-f7ae-4d4b-aefe-36a36f09d76c" providerId="ADAL" clId="{57E526B5-BD3A-495C-9361-A460D0D852FE}" dt="2024-11-15T22:40:38.321" v="990" actId="207"/>
        <pc:sldMkLst>
          <pc:docMk/>
          <pc:sldMk cId="1829222298" sldId="656"/>
        </pc:sldMkLst>
        <pc:spChg chg="del">
          <ac:chgData name="Chuka Emezue" userId="40251ef3-f7ae-4d4b-aefe-36a36f09d76c" providerId="ADAL" clId="{57E526B5-BD3A-495C-9361-A460D0D852FE}" dt="2024-11-15T22:07:12.173" v="834" actId="478"/>
          <ac:spMkLst>
            <pc:docMk/>
            <pc:sldMk cId="1829222298" sldId="656"/>
            <ac:spMk id="2" creationId="{32D692D3-B7A2-7A7C-D493-EC5ADC7F50AE}"/>
          </ac:spMkLst>
        </pc:spChg>
        <pc:spChg chg="add">
          <ac:chgData name="Chuka Emezue" userId="40251ef3-f7ae-4d4b-aefe-36a36f09d76c" providerId="ADAL" clId="{57E526B5-BD3A-495C-9361-A460D0D852FE}" dt="2024-11-15T22:35:55.867" v="843"/>
          <ac:spMkLst>
            <pc:docMk/>
            <pc:sldMk cId="1829222298" sldId="656"/>
            <ac:spMk id="2" creationId="{3AC6F8E5-5475-C58F-B965-DAC265F01CD2}"/>
          </ac:spMkLst>
        </pc:spChg>
        <pc:spChg chg="add">
          <ac:chgData name="Chuka Emezue" userId="40251ef3-f7ae-4d4b-aefe-36a36f09d76c" providerId="ADAL" clId="{57E526B5-BD3A-495C-9361-A460D0D852FE}" dt="2024-11-15T22:35:59.789" v="845"/>
          <ac:spMkLst>
            <pc:docMk/>
            <pc:sldMk cId="1829222298" sldId="656"/>
            <ac:spMk id="4" creationId="{7F908D86-E503-A8FC-3FF9-229F63A31ACF}"/>
          </ac:spMkLst>
        </pc:spChg>
        <pc:spChg chg="add del">
          <ac:chgData name="Chuka Emezue" userId="40251ef3-f7ae-4d4b-aefe-36a36f09d76c" providerId="ADAL" clId="{57E526B5-BD3A-495C-9361-A460D0D852FE}" dt="2024-11-15T22:07:17.149" v="838" actId="22"/>
          <ac:spMkLst>
            <pc:docMk/>
            <pc:sldMk cId="1829222298" sldId="656"/>
            <ac:spMk id="5" creationId="{1A18B039-957A-B229-E11E-A9ADE9BB6156}"/>
          </ac:spMkLst>
        </pc:spChg>
        <pc:spChg chg="add mod">
          <ac:chgData name="Chuka Emezue" userId="40251ef3-f7ae-4d4b-aefe-36a36f09d76c" providerId="ADAL" clId="{57E526B5-BD3A-495C-9361-A460D0D852FE}" dt="2024-11-15T22:40:38.321" v="990" actId="207"/>
          <ac:spMkLst>
            <pc:docMk/>
            <pc:sldMk cId="1829222298" sldId="656"/>
            <ac:spMk id="7" creationId="{C6036AD6-875F-6E2A-C876-F5608911A1D5}"/>
          </ac:spMkLst>
        </pc:spChg>
      </pc:sldChg>
      <pc:sldChg chg="addSp modSp new mod">
        <pc:chgData name="Chuka Emezue" userId="40251ef3-f7ae-4d4b-aefe-36a36f09d76c" providerId="ADAL" clId="{57E526B5-BD3A-495C-9361-A460D0D852FE}" dt="2024-11-16T14:58:14.774" v="1210" actId="403"/>
        <pc:sldMkLst>
          <pc:docMk/>
          <pc:sldMk cId="3682629984" sldId="657"/>
        </pc:sldMkLst>
        <pc:spChg chg="mod">
          <ac:chgData name="Chuka Emezue" userId="40251ef3-f7ae-4d4b-aefe-36a36f09d76c" providerId="ADAL" clId="{57E526B5-BD3A-495C-9361-A460D0D852FE}" dt="2024-11-16T14:58:11.484" v="1208" actId="113"/>
          <ac:spMkLst>
            <pc:docMk/>
            <pc:sldMk cId="3682629984" sldId="657"/>
            <ac:spMk id="2" creationId="{24A2C5E7-8A86-BE92-D1B2-4A4021F85497}"/>
          </ac:spMkLst>
        </pc:spChg>
        <pc:spChg chg="add">
          <ac:chgData name="Chuka Emezue" userId="40251ef3-f7ae-4d4b-aefe-36a36f09d76c" providerId="ADAL" clId="{57E526B5-BD3A-495C-9361-A460D0D852FE}" dt="2024-11-15T23:45:10.740" v="1117"/>
          <ac:spMkLst>
            <pc:docMk/>
            <pc:sldMk cId="3682629984" sldId="657"/>
            <ac:spMk id="4" creationId="{F6656F21-C82E-6C23-74AA-D2F10373284B}"/>
          </ac:spMkLst>
        </pc:spChg>
        <pc:spChg chg="add mod">
          <ac:chgData name="Chuka Emezue" userId="40251ef3-f7ae-4d4b-aefe-36a36f09d76c" providerId="ADAL" clId="{57E526B5-BD3A-495C-9361-A460D0D852FE}" dt="2024-11-16T14:58:14.774" v="1210" actId="403"/>
          <ac:spMkLst>
            <pc:docMk/>
            <pc:sldMk cId="3682629984" sldId="657"/>
            <ac:spMk id="5" creationId="{18CAFEB1-1096-068B-621F-5285489C0271}"/>
          </ac:spMkLst>
        </pc:spChg>
        <pc:spChg chg="add">
          <ac:chgData name="Chuka Emezue" userId="40251ef3-f7ae-4d4b-aefe-36a36f09d76c" providerId="ADAL" clId="{57E526B5-BD3A-495C-9361-A460D0D852FE}" dt="2024-11-15T23:45:42.818" v="1125"/>
          <ac:spMkLst>
            <pc:docMk/>
            <pc:sldMk cId="3682629984" sldId="657"/>
            <ac:spMk id="6" creationId="{8A1E954B-EBD5-3310-F5AC-0D4BFCB9EC7E}"/>
          </ac:spMkLst>
        </pc:spChg>
      </pc:sldChg>
      <pc:sldChg chg="addSp delSp modSp add mod">
        <pc:chgData name="Chuka Emezue" userId="40251ef3-f7ae-4d4b-aefe-36a36f09d76c" providerId="ADAL" clId="{57E526B5-BD3A-495C-9361-A460D0D852FE}" dt="2024-11-16T14:56:05.986" v="1174"/>
        <pc:sldMkLst>
          <pc:docMk/>
          <pc:sldMk cId="1002267127" sldId="658"/>
        </pc:sldMkLst>
        <pc:spChg chg="mod">
          <ac:chgData name="Chuka Emezue" userId="40251ef3-f7ae-4d4b-aefe-36a36f09d76c" providerId="ADAL" clId="{57E526B5-BD3A-495C-9361-A460D0D852FE}" dt="2024-11-15T23:46:34.338" v="1152" actId="207"/>
          <ac:spMkLst>
            <pc:docMk/>
            <pc:sldMk cId="1002267127" sldId="658"/>
            <ac:spMk id="2" creationId="{80D312FD-D1FF-7843-E97A-D620CA5E8AC6}"/>
          </ac:spMkLst>
        </pc:spChg>
        <pc:spChg chg="mod">
          <ac:chgData name="Chuka Emezue" userId="40251ef3-f7ae-4d4b-aefe-36a36f09d76c" providerId="ADAL" clId="{57E526B5-BD3A-495C-9361-A460D0D852FE}" dt="2024-11-16T14:54:13.553" v="1166" actId="14100"/>
          <ac:spMkLst>
            <pc:docMk/>
            <pc:sldMk cId="1002267127" sldId="658"/>
            <ac:spMk id="5" creationId="{A50E75F5-B7CB-E84E-FABF-3F21932EBE52}"/>
          </ac:spMkLst>
        </pc:spChg>
        <pc:spChg chg="add del mod">
          <ac:chgData name="Chuka Emezue" userId="40251ef3-f7ae-4d4b-aefe-36a36f09d76c" providerId="ADAL" clId="{57E526B5-BD3A-495C-9361-A460D0D852FE}" dt="2024-11-16T14:52:00.043" v="1164" actId="478"/>
          <ac:spMkLst>
            <pc:docMk/>
            <pc:sldMk cId="1002267127" sldId="658"/>
            <ac:spMk id="7" creationId="{F17C7944-7A04-B693-996D-625856ED3F01}"/>
          </ac:spMkLst>
        </pc:spChg>
        <pc:spChg chg="add del">
          <ac:chgData name="Chuka Emezue" userId="40251ef3-f7ae-4d4b-aefe-36a36f09d76c" providerId="ADAL" clId="{57E526B5-BD3A-495C-9361-A460D0D852FE}" dt="2024-11-16T14:54:16.659" v="1168" actId="478"/>
          <ac:spMkLst>
            <pc:docMk/>
            <pc:sldMk cId="1002267127" sldId="658"/>
            <ac:spMk id="8" creationId="{9B082128-2CD1-C8D2-0B96-9D361138A345}"/>
          </ac:spMkLst>
        </pc:spChg>
        <pc:graphicFrameChg chg="del">
          <ac:chgData name="Chuka Emezue" userId="40251ef3-f7ae-4d4b-aefe-36a36f09d76c" providerId="ADAL" clId="{57E526B5-BD3A-495C-9361-A460D0D852FE}" dt="2024-11-15T23:46:23.727" v="1129" actId="478"/>
          <ac:graphicFrameMkLst>
            <pc:docMk/>
            <pc:sldMk cId="1002267127" sldId="658"/>
            <ac:graphicFrameMk id="3" creationId="{481699FB-1CB6-F4B2-B1B8-77605C00A60E}"/>
          </ac:graphicFrameMkLst>
        </pc:graphicFrameChg>
        <pc:graphicFrameChg chg="del">
          <ac:chgData name="Chuka Emezue" userId="40251ef3-f7ae-4d4b-aefe-36a36f09d76c" providerId="ADAL" clId="{57E526B5-BD3A-495C-9361-A460D0D852FE}" dt="2024-11-15T23:46:21.133" v="1128" actId="478"/>
          <ac:graphicFrameMkLst>
            <pc:docMk/>
            <pc:sldMk cId="1002267127" sldId="658"/>
            <ac:graphicFrameMk id="4" creationId="{48BD9A85-A4F5-02B2-5A48-C0FE69D2A73C}"/>
          </ac:graphicFrameMkLst>
        </pc:graphicFrameChg>
        <pc:picChg chg="add mod">
          <ac:chgData name="Chuka Emezue" userId="40251ef3-f7ae-4d4b-aefe-36a36f09d76c" providerId="ADAL" clId="{57E526B5-BD3A-495C-9361-A460D0D852FE}" dt="2024-11-16T14:56:05.986" v="1174"/>
          <ac:picMkLst>
            <pc:docMk/>
            <pc:sldMk cId="1002267127" sldId="658"/>
            <ac:picMk id="10" creationId="{26A281E7-E91C-0A95-4F82-1F4DBD655573}"/>
          </ac:picMkLst>
        </pc:picChg>
      </pc:sldChg>
      <pc:sldChg chg="addSp modSp new mod">
        <pc:chgData name="Chuka Emezue" userId="40251ef3-f7ae-4d4b-aefe-36a36f09d76c" providerId="ADAL" clId="{57E526B5-BD3A-495C-9361-A460D0D852FE}" dt="2024-11-16T15:10:42.618" v="1405" actId="1076"/>
        <pc:sldMkLst>
          <pc:docMk/>
          <pc:sldMk cId="485223117" sldId="659"/>
        </pc:sldMkLst>
        <pc:spChg chg="mod">
          <ac:chgData name="Chuka Emezue" userId="40251ef3-f7ae-4d4b-aefe-36a36f09d76c" providerId="ADAL" clId="{57E526B5-BD3A-495C-9361-A460D0D852FE}" dt="2024-11-16T15:10:31.335" v="1403" actId="207"/>
          <ac:spMkLst>
            <pc:docMk/>
            <pc:sldMk cId="485223117" sldId="659"/>
            <ac:spMk id="2" creationId="{74ADDC0A-EB34-AD41-D735-A48AC6DAD985}"/>
          </ac:spMkLst>
        </pc:spChg>
        <pc:picChg chg="add mod modCrop">
          <ac:chgData name="Chuka Emezue" userId="40251ef3-f7ae-4d4b-aefe-36a36f09d76c" providerId="ADAL" clId="{57E526B5-BD3A-495C-9361-A460D0D852FE}" dt="2024-11-16T15:10:42.618" v="1405" actId="1076"/>
          <ac:picMkLst>
            <pc:docMk/>
            <pc:sldMk cId="485223117" sldId="659"/>
            <ac:picMk id="5" creationId="{9DE36DE9-BCC9-36D3-DD7E-C6D86146DD26}"/>
          </ac:picMkLst>
        </pc:picChg>
      </pc:sldChg>
      <pc:sldChg chg="addSp modSp new mod">
        <pc:chgData name="Chuka Emezue" userId="40251ef3-f7ae-4d4b-aefe-36a36f09d76c" providerId="ADAL" clId="{57E526B5-BD3A-495C-9361-A460D0D852FE}" dt="2024-11-16T15:03:57.023" v="1237"/>
        <pc:sldMkLst>
          <pc:docMk/>
          <pc:sldMk cId="3308764745" sldId="660"/>
        </pc:sldMkLst>
        <pc:spChg chg="mod">
          <ac:chgData name="Chuka Emezue" userId="40251ef3-f7ae-4d4b-aefe-36a36f09d76c" providerId="ADAL" clId="{57E526B5-BD3A-495C-9361-A460D0D852FE}" dt="2024-11-16T15:03:43.083" v="1234" actId="403"/>
          <ac:spMkLst>
            <pc:docMk/>
            <pc:sldMk cId="3308764745" sldId="660"/>
            <ac:spMk id="2" creationId="{69BABEC0-2BFF-B0CC-0E92-7369C505E3B8}"/>
          </ac:spMkLst>
        </pc:spChg>
        <pc:picChg chg="add mod">
          <ac:chgData name="Chuka Emezue" userId="40251ef3-f7ae-4d4b-aefe-36a36f09d76c" providerId="ADAL" clId="{57E526B5-BD3A-495C-9361-A460D0D852FE}" dt="2024-11-16T15:03:57.023" v="1237"/>
          <ac:picMkLst>
            <pc:docMk/>
            <pc:sldMk cId="3308764745" sldId="660"/>
            <ac:picMk id="5" creationId="{41DF9330-902B-0E6B-9BC4-8C6F6EC2FDF7}"/>
          </ac:picMkLst>
        </pc:picChg>
      </pc:sldChg>
      <pc:sldChg chg="addSp modSp new mod ord">
        <pc:chgData name="Chuka Emezue" userId="40251ef3-f7ae-4d4b-aefe-36a36f09d76c" providerId="ADAL" clId="{57E526B5-BD3A-495C-9361-A460D0D852FE}" dt="2024-11-16T15:10:07.582" v="1340" actId="20577"/>
        <pc:sldMkLst>
          <pc:docMk/>
          <pc:sldMk cId="2060562788" sldId="661"/>
        </pc:sldMkLst>
        <pc:spChg chg="mod">
          <ac:chgData name="Chuka Emezue" userId="40251ef3-f7ae-4d4b-aefe-36a36f09d76c" providerId="ADAL" clId="{57E526B5-BD3A-495C-9361-A460D0D852FE}" dt="2024-11-16T15:10:07.582" v="1340" actId="20577"/>
          <ac:spMkLst>
            <pc:docMk/>
            <pc:sldMk cId="2060562788" sldId="661"/>
            <ac:spMk id="2" creationId="{8B0BB7B6-EE13-588C-740B-FD6C1AEB980E}"/>
          </ac:spMkLst>
        </pc:spChg>
        <pc:picChg chg="add mod modCrop">
          <ac:chgData name="Chuka Emezue" userId="40251ef3-f7ae-4d4b-aefe-36a36f09d76c" providerId="ADAL" clId="{57E526B5-BD3A-495C-9361-A460D0D852FE}" dt="2024-11-16T15:09:48.312" v="1330"/>
          <ac:picMkLst>
            <pc:docMk/>
            <pc:sldMk cId="2060562788" sldId="661"/>
            <ac:picMk id="5" creationId="{F1B6276B-7C2E-18B4-8BF1-2EAAD4033411}"/>
          </ac:picMkLst>
        </pc:picChg>
      </pc:sldChg>
      <pc:sldChg chg="addSp modSp new del mod">
        <pc:chgData name="Chuka Emezue" userId="40251ef3-f7ae-4d4b-aefe-36a36f09d76c" providerId="ADAL" clId="{57E526B5-BD3A-495C-9361-A460D0D852FE}" dt="2024-11-16T15:12:56.840" v="1443" actId="47"/>
        <pc:sldMkLst>
          <pc:docMk/>
          <pc:sldMk cId="386855310" sldId="662"/>
        </pc:sldMkLst>
        <pc:spChg chg="mod">
          <ac:chgData name="Chuka Emezue" userId="40251ef3-f7ae-4d4b-aefe-36a36f09d76c" providerId="ADAL" clId="{57E526B5-BD3A-495C-9361-A460D0D852FE}" dt="2024-11-16T15:12:21.899" v="1442" actId="207"/>
          <ac:spMkLst>
            <pc:docMk/>
            <pc:sldMk cId="386855310" sldId="662"/>
            <ac:spMk id="2" creationId="{51D5DCAF-DEFF-5D0E-5774-2ED2B010D6B8}"/>
          </ac:spMkLst>
        </pc:spChg>
        <pc:picChg chg="add mod modCrop">
          <ac:chgData name="Chuka Emezue" userId="40251ef3-f7ae-4d4b-aefe-36a36f09d76c" providerId="ADAL" clId="{57E526B5-BD3A-495C-9361-A460D0D852FE}" dt="2024-11-16T15:12:15.682" v="1441" actId="1076"/>
          <ac:picMkLst>
            <pc:docMk/>
            <pc:sldMk cId="386855310" sldId="662"/>
            <ac:picMk id="5" creationId="{E3BE7131-1954-7A6A-D20D-3950CC53C5C9}"/>
          </ac:picMkLst>
        </pc:picChg>
      </pc:sldChg>
      <pc:sldMasterChg chg="delSldLayout">
        <pc:chgData name="Chuka Emezue" userId="40251ef3-f7ae-4d4b-aefe-36a36f09d76c" providerId="ADAL" clId="{57E526B5-BD3A-495C-9361-A460D0D852FE}" dt="2024-11-15T22:02:29.598" v="816" actId="47"/>
        <pc:sldMasterMkLst>
          <pc:docMk/>
          <pc:sldMasterMk cId="3883118518" sldId="2147483648"/>
        </pc:sldMasterMkLst>
        <pc:sldLayoutChg chg="del">
          <pc:chgData name="Chuka Emezue" userId="40251ef3-f7ae-4d4b-aefe-36a36f09d76c" providerId="ADAL" clId="{57E526B5-BD3A-495C-9361-A460D0D852FE}" dt="2024-11-12T17:45:42.481" v="157" actId="47"/>
          <pc:sldLayoutMkLst>
            <pc:docMk/>
            <pc:sldMasterMk cId="3883118518" sldId="2147483648"/>
            <pc:sldLayoutMk cId="3861437892" sldId="2147483660"/>
          </pc:sldLayoutMkLst>
        </pc:sldLayoutChg>
        <pc:sldLayoutChg chg="del">
          <pc:chgData name="Chuka Emezue" userId="40251ef3-f7ae-4d4b-aefe-36a36f09d76c" providerId="ADAL" clId="{57E526B5-BD3A-495C-9361-A460D0D852FE}" dt="2024-11-15T22:02:29.598" v="816" actId="47"/>
          <pc:sldLayoutMkLst>
            <pc:docMk/>
            <pc:sldMasterMk cId="3883118518" sldId="2147483648"/>
            <pc:sldLayoutMk cId="3404122685" sldId="2147483680"/>
          </pc:sldLayoutMkLst>
        </pc:sldLayoutChg>
      </pc:sldMasterChg>
      <pc:sldMasterChg chg="del delSldLayout">
        <pc:chgData name="Chuka Emezue" userId="40251ef3-f7ae-4d4b-aefe-36a36f09d76c" providerId="ADAL" clId="{57E526B5-BD3A-495C-9361-A460D0D852FE}" dt="2024-11-12T17:52:41.391" v="273" actId="47"/>
        <pc:sldMasterMkLst>
          <pc:docMk/>
          <pc:sldMasterMk cId="3445749475" sldId="2147483661"/>
        </pc:sldMasterMkLst>
        <pc:sldLayoutChg chg="del">
          <pc:chgData name="Chuka Emezue" userId="40251ef3-f7ae-4d4b-aefe-36a36f09d76c" providerId="ADAL" clId="{57E526B5-BD3A-495C-9361-A460D0D852FE}" dt="2024-11-12T17:52:41.391" v="273" actId="47"/>
          <pc:sldLayoutMkLst>
            <pc:docMk/>
            <pc:sldMasterMk cId="3445749475" sldId="2147483661"/>
            <pc:sldLayoutMk cId="1685338598" sldId="2147483662"/>
          </pc:sldLayoutMkLst>
        </pc:sldLayoutChg>
        <pc:sldLayoutChg chg="del">
          <pc:chgData name="Chuka Emezue" userId="40251ef3-f7ae-4d4b-aefe-36a36f09d76c" providerId="ADAL" clId="{57E526B5-BD3A-495C-9361-A460D0D852FE}" dt="2024-11-12T17:52:41.391" v="273" actId="47"/>
          <pc:sldLayoutMkLst>
            <pc:docMk/>
            <pc:sldMasterMk cId="3445749475" sldId="2147483661"/>
            <pc:sldLayoutMk cId="3139709747" sldId="2147483663"/>
          </pc:sldLayoutMkLst>
        </pc:sldLayoutChg>
        <pc:sldLayoutChg chg="del">
          <pc:chgData name="Chuka Emezue" userId="40251ef3-f7ae-4d4b-aefe-36a36f09d76c" providerId="ADAL" clId="{57E526B5-BD3A-495C-9361-A460D0D852FE}" dt="2024-11-12T17:52:41.391" v="273" actId="47"/>
          <pc:sldLayoutMkLst>
            <pc:docMk/>
            <pc:sldMasterMk cId="3445749475" sldId="2147483661"/>
            <pc:sldLayoutMk cId="2933976080" sldId="2147483664"/>
          </pc:sldLayoutMkLst>
        </pc:sldLayoutChg>
        <pc:sldLayoutChg chg="del">
          <pc:chgData name="Chuka Emezue" userId="40251ef3-f7ae-4d4b-aefe-36a36f09d76c" providerId="ADAL" clId="{57E526B5-BD3A-495C-9361-A460D0D852FE}" dt="2024-11-12T17:52:41.391" v="273" actId="47"/>
          <pc:sldLayoutMkLst>
            <pc:docMk/>
            <pc:sldMasterMk cId="3445749475" sldId="2147483661"/>
            <pc:sldLayoutMk cId="1500405002" sldId="2147483665"/>
          </pc:sldLayoutMkLst>
        </pc:sldLayoutChg>
        <pc:sldLayoutChg chg="del">
          <pc:chgData name="Chuka Emezue" userId="40251ef3-f7ae-4d4b-aefe-36a36f09d76c" providerId="ADAL" clId="{57E526B5-BD3A-495C-9361-A460D0D852FE}" dt="2024-11-12T17:52:41.391" v="273" actId="47"/>
          <pc:sldLayoutMkLst>
            <pc:docMk/>
            <pc:sldMasterMk cId="3445749475" sldId="2147483661"/>
            <pc:sldLayoutMk cId="2239419753" sldId="2147483666"/>
          </pc:sldLayoutMkLst>
        </pc:sldLayoutChg>
        <pc:sldLayoutChg chg="del">
          <pc:chgData name="Chuka Emezue" userId="40251ef3-f7ae-4d4b-aefe-36a36f09d76c" providerId="ADAL" clId="{57E526B5-BD3A-495C-9361-A460D0D852FE}" dt="2024-11-12T17:52:41.391" v="273" actId="47"/>
          <pc:sldLayoutMkLst>
            <pc:docMk/>
            <pc:sldMasterMk cId="3445749475" sldId="2147483661"/>
            <pc:sldLayoutMk cId="2971910420" sldId="2147483667"/>
          </pc:sldLayoutMkLst>
        </pc:sldLayoutChg>
        <pc:sldLayoutChg chg="del">
          <pc:chgData name="Chuka Emezue" userId="40251ef3-f7ae-4d4b-aefe-36a36f09d76c" providerId="ADAL" clId="{57E526B5-BD3A-495C-9361-A460D0D852FE}" dt="2024-11-12T17:52:41.391" v="273" actId="47"/>
          <pc:sldLayoutMkLst>
            <pc:docMk/>
            <pc:sldMasterMk cId="3445749475" sldId="2147483661"/>
            <pc:sldLayoutMk cId="320423415" sldId="2147483668"/>
          </pc:sldLayoutMkLst>
        </pc:sldLayoutChg>
        <pc:sldLayoutChg chg="del">
          <pc:chgData name="Chuka Emezue" userId="40251ef3-f7ae-4d4b-aefe-36a36f09d76c" providerId="ADAL" clId="{57E526B5-BD3A-495C-9361-A460D0D852FE}" dt="2024-11-12T17:52:41.391" v="273" actId="47"/>
          <pc:sldLayoutMkLst>
            <pc:docMk/>
            <pc:sldMasterMk cId="3445749475" sldId="2147483661"/>
            <pc:sldLayoutMk cId="3650700562" sldId="2147483669"/>
          </pc:sldLayoutMkLst>
        </pc:sldLayoutChg>
        <pc:sldLayoutChg chg="del">
          <pc:chgData name="Chuka Emezue" userId="40251ef3-f7ae-4d4b-aefe-36a36f09d76c" providerId="ADAL" clId="{57E526B5-BD3A-495C-9361-A460D0D852FE}" dt="2024-11-12T17:52:41.391" v="273" actId="47"/>
          <pc:sldLayoutMkLst>
            <pc:docMk/>
            <pc:sldMasterMk cId="3445749475" sldId="2147483661"/>
            <pc:sldLayoutMk cId="1527205639" sldId="2147483670"/>
          </pc:sldLayoutMkLst>
        </pc:sldLayoutChg>
        <pc:sldLayoutChg chg="del">
          <pc:chgData name="Chuka Emezue" userId="40251ef3-f7ae-4d4b-aefe-36a36f09d76c" providerId="ADAL" clId="{57E526B5-BD3A-495C-9361-A460D0D852FE}" dt="2024-11-12T17:52:41.391" v="273" actId="47"/>
          <pc:sldLayoutMkLst>
            <pc:docMk/>
            <pc:sldMasterMk cId="3445749475" sldId="2147483661"/>
            <pc:sldLayoutMk cId="2214256349" sldId="2147483671"/>
          </pc:sldLayoutMkLst>
        </pc:sldLayoutChg>
        <pc:sldLayoutChg chg="del">
          <pc:chgData name="Chuka Emezue" userId="40251ef3-f7ae-4d4b-aefe-36a36f09d76c" providerId="ADAL" clId="{57E526B5-BD3A-495C-9361-A460D0D852FE}" dt="2024-11-12T17:52:41.391" v="273" actId="47"/>
          <pc:sldLayoutMkLst>
            <pc:docMk/>
            <pc:sldMasterMk cId="3445749475" sldId="2147483661"/>
            <pc:sldLayoutMk cId="4189670891" sldId="2147483672"/>
          </pc:sldLayoutMkLst>
        </pc:sldLayoutChg>
        <pc:sldLayoutChg chg="del">
          <pc:chgData name="Chuka Emezue" userId="40251ef3-f7ae-4d4b-aefe-36a36f09d76c" providerId="ADAL" clId="{57E526B5-BD3A-495C-9361-A460D0D852FE}" dt="2024-11-12T17:52:41.391" v="273" actId="47"/>
          <pc:sldLayoutMkLst>
            <pc:docMk/>
            <pc:sldMasterMk cId="3445749475" sldId="2147483661"/>
            <pc:sldLayoutMk cId="3711320178" sldId="2147483673"/>
          </pc:sldLayoutMkLst>
        </pc:sldLayoutChg>
        <pc:sldLayoutChg chg="del">
          <pc:chgData name="Chuka Emezue" userId="40251ef3-f7ae-4d4b-aefe-36a36f09d76c" providerId="ADAL" clId="{57E526B5-BD3A-495C-9361-A460D0D852FE}" dt="2024-11-12T17:52:41.391" v="273" actId="47"/>
          <pc:sldLayoutMkLst>
            <pc:docMk/>
            <pc:sldMasterMk cId="3445749475" sldId="2147483661"/>
            <pc:sldLayoutMk cId="684541990" sldId="2147483674"/>
          </pc:sldLayoutMkLst>
        </pc:sldLayoutChg>
        <pc:sldLayoutChg chg="del">
          <pc:chgData name="Chuka Emezue" userId="40251ef3-f7ae-4d4b-aefe-36a36f09d76c" providerId="ADAL" clId="{57E526B5-BD3A-495C-9361-A460D0D852FE}" dt="2024-11-12T17:52:41.391" v="273" actId="47"/>
          <pc:sldLayoutMkLst>
            <pc:docMk/>
            <pc:sldMasterMk cId="3445749475" sldId="2147483661"/>
            <pc:sldLayoutMk cId="3990500965" sldId="2147483675"/>
          </pc:sldLayoutMkLst>
        </pc:sldLayoutChg>
        <pc:sldLayoutChg chg="del">
          <pc:chgData name="Chuka Emezue" userId="40251ef3-f7ae-4d4b-aefe-36a36f09d76c" providerId="ADAL" clId="{57E526B5-BD3A-495C-9361-A460D0D852FE}" dt="2024-11-12T17:52:41.391" v="273" actId="47"/>
          <pc:sldLayoutMkLst>
            <pc:docMk/>
            <pc:sldMasterMk cId="3445749475" sldId="2147483661"/>
            <pc:sldLayoutMk cId="883204267" sldId="2147483676"/>
          </pc:sldLayoutMkLst>
        </pc:sldLayoutChg>
        <pc:sldLayoutChg chg="del">
          <pc:chgData name="Chuka Emezue" userId="40251ef3-f7ae-4d4b-aefe-36a36f09d76c" providerId="ADAL" clId="{57E526B5-BD3A-495C-9361-A460D0D852FE}" dt="2024-11-12T17:52:40.836" v="272" actId="47"/>
          <pc:sldLayoutMkLst>
            <pc:docMk/>
            <pc:sldMasterMk cId="3445749475" sldId="2147483661"/>
            <pc:sldLayoutMk cId="1971494450" sldId="2147483677"/>
          </pc:sldLayoutMkLst>
        </pc:sldLayoutChg>
      </pc:sldMasterChg>
    </pc:docChg>
  </pc:docChgLst>
  <pc:docChgLst>
    <pc:chgData name="Chuka Emezue" userId="40251ef3-f7ae-4d4b-aefe-36a36f09d76c" providerId="ADAL" clId="{FE39AC2E-2685-42C1-80D6-641D79A7A00E}"/>
    <pc:docChg chg="undo redo custSel addSld delSld modSld sldOrd">
      <pc:chgData name="Chuka Emezue" userId="40251ef3-f7ae-4d4b-aefe-36a36f09d76c" providerId="ADAL" clId="{FE39AC2E-2685-42C1-80D6-641D79A7A00E}" dt="2024-11-16T17:47:51.639" v="1010" actId="20577"/>
      <pc:docMkLst>
        <pc:docMk/>
      </pc:docMkLst>
      <pc:sldChg chg="modSp add">
        <pc:chgData name="Chuka Emezue" userId="40251ef3-f7ae-4d4b-aefe-36a36f09d76c" providerId="ADAL" clId="{FE39AC2E-2685-42C1-80D6-641D79A7A00E}" dt="2024-11-16T17:38:43.599" v="947" actId="1076"/>
        <pc:sldMkLst>
          <pc:docMk/>
          <pc:sldMk cId="1039387865" sldId="256"/>
        </pc:sldMkLst>
        <pc:picChg chg="mod">
          <ac:chgData name="Chuka Emezue" userId="40251ef3-f7ae-4d4b-aefe-36a36f09d76c" providerId="ADAL" clId="{FE39AC2E-2685-42C1-80D6-641D79A7A00E}" dt="2024-11-16T17:38:43.599" v="947" actId="1076"/>
          <ac:picMkLst>
            <pc:docMk/>
            <pc:sldMk cId="1039387865" sldId="256"/>
            <ac:picMk id="1026" creationId="{E61BDE54-FFF5-5559-2F9E-AE92875F33EB}"/>
          </ac:picMkLst>
        </pc:picChg>
      </pc:sldChg>
      <pc:sldChg chg="modSp add del mod">
        <pc:chgData name="Chuka Emezue" userId="40251ef3-f7ae-4d4b-aefe-36a36f09d76c" providerId="ADAL" clId="{FE39AC2E-2685-42C1-80D6-641D79A7A00E}" dt="2024-11-16T17:31:44.539" v="915" actId="1076"/>
        <pc:sldMkLst>
          <pc:docMk/>
          <pc:sldMk cId="1179190658" sldId="304"/>
        </pc:sldMkLst>
        <pc:spChg chg="mod">
          <ac:chgData name="Chuka Emezue" userId="40251ef3-f7ae-4d4b-aefe-36a36f09d76c" providerId="ADAL" clId="{FE39AC2E-2685-42C1-80D6-641D79A7A00E}" dt="2024-11-16T17:31:26.091" v="914" actId="20577"/>
          <ac:spMkLst>
            <pc:docMk/>
            <pc:sldMk cId="1179190658" sldId="304"/>
            <ac:spMk id="2" creationId="{13C982CF-8268-3D2B-ABED-2ADF089841C2}"/>
          </ac:spMkLst>
        </pc:spChg>
        <pc:picChg chg="mod">
          <ac:chgData name="Chuka Emezue" userId="40251ef3-f7ae-4d4b-aefe-36a36f09d76c" providerId="ADAL" clId="{FE39AC2E-2685-42C1-80D6-641D79A7A00E}" dt="2024-11-16T17:31:44.539" v="915" actId="1076"/>
          <ac:picMkLst>
            <pc:docMk/>
            <pc:sldMk cId="1179190658" sldId="304"/>
            <ac:picMk id="5" creationId="{40E466F6-4A9D-1FCB-70D8-43B6B716D242}"/>
          </ac:picMkLst>
        </pc:picChg>
      </pc:sldChg>
      <pc:sldChg chg="addSp delSp modSp mod">
        <pc:chgData name="Chuka Emezue" userId="40251ef3-f7ae-4d4b-aefe-36a36f09d76c" providerId="ADAL" clId="{FE39AC2E-2685-42C1-80D6-641D79A7A00E}" dt="2024-11-16T17:47:31.021" v="1007" actId="14100"/>
        <pc:sldMkLst>
          <pc:docMk/>
          <pc:sldMk cId="1749240978" sldId="537"/>
        </pc:sldMkLst>
        <pc:spChg chg="mod">
          <ac:chgData name="Chuka Emezue" userId="40251ef3-f7ae-4d4b-aefe-36a36f09d76c" providerId="ADAL" clId="{FE39AC2E-2685-42C1-80D6-641D79A7A00E}" dt="2024-11-16T17:47:23.644" v="1005" actId="403"/>
          <ac:spMkLst>
            <pc:docMk/>
            <pc:sldMk cId="1749240978" sldId="537"/>
            <ac:spMk id="3" creationId="{F79CEE86-53C9-45DF-AC06-2B03785F3E92}"/>
          </ac:spMkLst>
        </pc:spChg>
        <pc:picChg chg="del mod">
          <ac:chgData name="Chuka Emezue" userId="40251ef3-f7ae-4d4b-aefe-36a36f09d76c" providerId="ADAL" clId="{FE39AC2E-2685-42C1-80D6-641D79A7A00E}" dt="2024-11-16T17:44:57.875" v="951" actId="478"/>
          <ac:picMkLst>
            <pc:docMk/>
            <pc:sldMk cId="1749240978" sldId="537"/>
            <ac:picMk id="5" creationId="{EA6F9952-9DCC-83D2-1536-74BDF11999CD}"/>
          </ac:picMkLst>
        </pc:picChg>
        <pc:picChg chg="add mod">
          <ac:chgData name="Chuka Emezue" userId="40251ef3-f7ae-4d4b-aefe-36a36f09d76c" providerId="ADAL" clId="{FE39AC2E-2685-42C1-80D6-641D79A7A00E}" dt="2024-11-16T17:47:31.021" v="1007" actId="14100"/>
          <ac:picMkLst>
            <pc:docMk/>
            <pc:sldMk cId="1749240978" sldId="537"/>
            <ac:picMk id="6" creationId="{D7BD31B5-ABC1-A533-7FC0-96C038947C31}"/>
          </ac:picMkLst>
        </pc:picChg>
        <pc:picChg chg="del mod">
          <ac:chgData name="Chuka Emezue" userId="40251ef3-f7ae-4d4b-aefe-36a36f09d76c" providerId="ADAL" clId="{FE39AC2E-2685-42C1-80D6-641D79A7A00E}" dt="2024-11-16T17:44:56.138" v="950" actId="478"/>
          <ac:picMkLst>
            <pc:docMk/>
            <pc:sldMk cId="1749240978" sldId="537"/>
            <ac:picMk id="7" creationId="{82C8BA54-E08F-83E5-CFD4-1AC7EE062B53}"/>
          </ac:picMkLst>
        </pc:picChg>
      </pc:sldChg>
      <pc:sldChg chg="modSp mod">
        <pc:chgData name="Chuka Emezue" userId="40251ef3-f7ae-4d4b-aefe-36a36f09d76c" providerId="ADAL" clId="{FE39AC2E-2685-42C1-80D6-641D79A7A00E}" dt="2024-11-16T17:34:04.236" v="943" actId="20577"/>
        <pc:sldMkLst>
          <pc:docMk/>
          <pc:sldMk cId="3486062794" sldId="542"/>
        </pc:sldMkLst>
        <pc:spChg chg="mod">
          <ac:chgData name="Chuka Emezue" userId="40251ef3-f7ae-4d4b-aefe-36a36f09d76c" providerId="ADAL" clId="{FE39AC2E-2685-42C1-80D6-641D79A7A00E}" dt="2024-11-16T17:34:04.236" v="943" actId="20577"/>
          <ac:spMkLst>
            <pc:docMk/>
            <pc:sldMk cId="3486062794" sldId="542"/>
            <ac:spMk id="9" creationId="{6ED946EF-89EB-7F0F-A1E7-A4B3BFDC25C8}"/>
          </ac:spMkLst>
        </pc:spChg>
      </pc:sldChg>
      <pc:sldChg chg="delSp modSp add mod">
        <pc:chgData name="Chuka Emezue" userId="40251ef3-f7ae-4d4b-aefe-36a36f09d76c" providerId="ADAL" clId="{FE39AC2E-2685-42C1-80D6-641D79A7A00E}" dt="2024-11-16T17:39:56.989" v="949" actId="1076"/>
        <pc:sldMkLst>
          <pc:docMk/>
          <pc:sldMk cId="2434237983" sldId="563"/>
        </pc:sldMkLst>
        <pc:spChg chg="del">
          <ac:chgData name="Chuka Emezue" userId="40251ef3-f7ae-4d4b-aefe-36a36f09d76c" providerId="ADAL" clId="{FE39AC2E-2685-42C1-80D6-641D79A7A00E}" dt="2024-11-16T17:39:51.357" v="948" actId="478"/>
          <ac:spMkLst>
            <pc:docMk/>
            <pc:sldMk cId="2434237983" sldId="563"/>
            <ac:spMk id="4" creationId="{DE770AE6-2EBF-205F-94A5-32F5EAF57FAB}"/>
          </ac:spMkLst>
        </pc:spChg>
        <pc:spChg chg="mod">
          <ac:chgData name="Chuka Emezue" userId="40251ef3-f7ae-4d4b-aefe-36a36f09d76c" providerId="ADAL" clId="{FE39AC2E-2685-42C1-80D6-641D79A7A00E}" dt="2024-11-16T17:39:56.989" v="949" actId="1076"/>
          <ac:spMkLst>
            <pc:docMk/>
            <pc:sldMk cId="2434237983" sldId="563"/>
            <ac:spMk id="7" creationId="{B7AAB8D5-702E-1C6C-F873-7D369BED30A8}"/>
          </ac:spMkLst>
        </pc:spChg>
      </pc:sldChg>
      <pc:sldChg chg="modSp mod">
        <pc:chgData name="Chuka Emezue" userId="40251ef3-f7ae-4d4b-aefe-36a36f09d76c" providerId="ADAL" clId="{FE39AC2E-2685-42C1-80D6-641D79A7A00E}" dt="2024-11-16T16:41:38.660" v="518" actId="14100"/>
        <pc:sldMkLst>
          <pc:docMk/>
          <pc:sldMk cId="3855927196" sldId="591"/>
        </pc:sldMkLst>
        <pc:spChg chg="mod">
          <ac:chgData name="Chuka Emezue" userId="40251ef3-f7ae-4d4b-aefe-36a36f09d76c" providerId="ADAL" clId="{FE39AC2E-2685-42C1-80D6-641D79A7A00E}" dt="2024-11-16T16:41:38.660" v="518" actId="14100"/>
          <ac:spMkLst>
            <pc:docMk/>
            <pc:sldMk cId="3855927196" sldId="591"/>
            <ac:spMk id="13" creationId="{D2446CF3-F831-A881-E7D8-649C07B997E3}"/>
          </ac:spMkLst>
        </pc:spChg>
      </pc:sldChg>
      <pc:sldChg chg="modSp mod">
        <pc:chgData name="Chuka Emezue" userId="40251ef3-f7ae-4d4b-aefe-36a36f09d76c" providerId="ADAL" clId="{FE39AC2E-2685-42C1-80D6-641D79A7A00E}" dt="2024-11-16T16:43:55.966" v="578" actId="14100"/>
        <pc:sldMkLst>
          <pc:docMk/>
          <pc:sldMk cId="255990860" sldId="645"/>
        </pc:sldMkLst>
        <pc:spChg chg="mod">
          <ac:chgData name="Chuka Emezue" userId="40251ef3-f7ae-4d4b-aefe-36a36f09d76c" providerId="ADAL" clId="{FE39AC2E-2685-42C1-80D6-641D79A7A00E}" dt="2024-11-16T16:43:55.966" v="578" actId="14100"/>
          <ac:spMkLst>
            <pc:docMk/>
            <pc:sldMk cId="255990860" sldId="645"/>
            <ac:spMk id="10" creationId="{75C084CF-EDA3-76DA-BFC9-CF5E6008E30B}"/>
          </ac:spMkLst>
        </pc:spChg>
      </pc:sldChg>
      <pc:sldChg chg="del">
        <pc:chgData name="Chuka Emezue" userId="40251ef3-f7ae-4d4b-aefe-36a36f09d76c" providerId="ADAL" clId="{FE39AC2E-2685-42C1-80D6-641D79A7A00E}" dt="2024-11-16T16:39:20.434" v="441" actId="47"/>
        <pc:sldMkLst>
          <pc:docMk/>
          <pc:sldMk cId="4077317334" sldId="647"/>
        </pc:sldMkLst>
      </pc:sldChg>
      <pc:sldChg chg="del ord">
        <pc:chgData name="Chuka Emezue" userId="40251ef3-f7ae-4d4b-aefe-36a36f09d76c" providerId="ADAL" clId="{FE39AC2E-2685-42C1-80D6-641D79A7A00E}" dt="2024-11-16T17:36:36.044" v="945" actId="47"/>
        <pc:sldMkLst>
          <pc:docMk/>
          <pc:sldMk cId="728068408" sldId="648"/>
        </pc:sldMkLst>
      </pc:sldChg>
      <pc:sldChg chg="modSp mod">
        <pc:chgData name="Chuka Emezue" userId="40251ef3-f7ae-4d4b-aefe-36a36f09d76c" providerId="ADAL" clId="{FE39AC2E-2685-42C1-80D6-641D79A7A00E}" dt="2024-11-16T16:40:17.400" v="482" actId="113"/>
        <pc:sldMkLst>
          <pc:docMk/>
          <pc:sldMk cId="1208232671" sldId="649"/>
        </pc:sldMkLst>
        <pc:spChg chg="mod">
          <ac:chgData name="Chuka Emezue" userId="40251ef3-f7ae-4d4b-aefe-36a36f09d76c" providerId="ADAL" clId="{FE39AC2E-2685-42C1-80D6-641D79A7A00E}" dt="2024-11-16T16:40:17.400" v="482" actId="113"/>
          <ac:spMkLst>
            <pc:docMk/>
            <pc:sldMk cId="1208232671" sldId="649"/>
            <ac:spMk id="31" creationId="{FC556285-9920-AF33-8209-B3320F8F84A6}"/>
          </ac:spMkLst>
        </pc:spChg>
      </pc:sldChg>
      <pc:sldChg chg="modSp mod">
        <pc:chgData name="Chuka Emezue" userId="40251ef3-f7ae-4d4b-aefe-36a36f09d76c" providerId="ADAL" clId="{FE39AC2E-2685-42C1-80D6-641D79A7A00E}" dt="2024-11-16T16:42:56.177" v="536" actId="207"/>
        <pc:sldMkLst>
          <pc:docMk/>
          <pc:sldMk cId="3519258729" sldId="650"/>
        </pc:sldMkLst>
        <pc:spChg chg="mod">
          <ac:chgData name="Chuka Emezue" userId="40251ef3-f7ae-4d4b-aefe-36a36f09d76c" providerId="ADAL" clId="{FE39AC2E-2685-42C1-80D6-641D79A7A00E}" dt="2024-11-16T16:42:56.177" v="536" actId="207"/>
          <ac:spMkLst>
            <pc:docMk/>
            <pc:sldMk cId="3519258729" sldId="650"/>
            <ac:spMk id="56" creationId="{F426AE37-8486-CC93-CBA7-CC161EE115F8}"/>
          </ac:spMkLst>
        </pc:spChg>
        <pc:spChg chg="mod">
          <ac:chgData name="Chuka Emezue" userId="40251ef3-f7ae-4d4b-aefe-36a36f09d76c" providerId="ADAL" clId="{FE39AC2E-2685-42C1-80D6-641D79A7A00E}" dt="2024-11-16T16:42:56.177" v="536" actId="207"/>
          <ac:spMkLst>
            <pc:docMk/>
            <pc:sldMk cId="3519258729" sldId="650"/>
            <ac:spMk id="57" creationId="{A0B47008-0F33-B24F-5CBB-3685DB83DE94}"/>
          </ac:spMkLst>
        </pc:spChg>
        <pc:spChg chg="mod">
          <ac:chgData name="Chuka Emezue" userId="40251ef3-f7ae-4d4b-aefe-36a36f09d76c" providerId="ADAL" clId="{FE39AC2E-2685-42C1-80D6-641D79A7A00E}" dt="2024-11-16T16:42:45.062" v="534" actId="1076"/>
          <ac:spMkLst>
            <pc:docMk/>
            <pc:sldMk cId="3519258729" sldId="650"/>
            <ac:spMk id="87" creationId="{25D537D7-7F68-87C6-4F40-90DFBC8CF803}"/>
          </ac:spMkLst>
        </pc:spChg>
        <pc:grpChg chg="mod">
          <ac:chgData name="Chuka Emezue" userId="40251ef3-f7ae-4d4b-aefe-36a36f09d76c" providerId="ADAL" clId="{FE39AC2E-2685-42C1-80D6-641D79A7A00E}" dt="2024-11-16T16:42:56.177" v="536" actId="207"/>
          <ac:grpSpMkLst>
            <pc:docMk/>
            <pc:sldMk cId="3519258729" sldId="650"/>
            <ac:grpSpMk id="34" creationId="{178A630A-AC91-0C4F-CAE0-ECBA16B66F74}"/>
          </ac:grpSpMkLst>
        </pc:grpChg>
      </pc:sldChg>
      <pc:sldChg chg="addSp delSp modSp mod ord">
        <pc:chgData name="Chuka Emezue" userId="40251ef3-f7ae-4d4b-aefe-36a36f09d76c" providerId="ADAL" clId="{FE39AC2E-2685-42C1-80D6-641D79A7A00E}" dt="2024-11-16T17:04:56.275" v="636" actId="1076"/>
        <pc:sldMkLst>
          <pc:docMk/>
          <pc:sldMk cId="1526859577" sldId="651"/>
        </pc:sldMkLst>
        <pc:spChg chg="del">
          <ac:chgData name="Chuka Emezue" userId="40251ef3-f7ae-4d4b-aefe-36a36f09d76c" providerId="ADAL" clId="{FE39AC2E-2685-42C1-80D6-641D79A7A00E}" dt="2024-11-16T16:59:56.152" v="598" actId="478"/>
          <ac:spMkLst>
            <pc:docMk/>
            <pc:sldMk cId="1526859577" sldId="651"/>
            <ac:spMk id="2" creationId="{1C147668-F804-DB79-D351-FAEF5933F271}"/>
          </ac:spMkLst>
        </pc:spChg>
        <pc:spChg chg="del">
          <ac:chgData name="Chuka Emezue" userId="40251ef3-f7ae-4d4b-aefe-36a36f09d76c" providerId="ADAL" clId="{FE39AC2E-2685-42C1-80D6-641D79A7A00E}" dt="2024-11-16T17:04:17.950" v="627" actId="478"/>
          <ac:spMkLst>
            <pc:docMk/>
            <pc:sldMk cId="1526859577" sldId="651"/>
            <ac:spMk id="5" creationId="{4F1A81ED-46A0-6104-A82A-FBC189DF3F24}"/>
          </ac:spMkLst>
        </pc:spChg>
        <pc:grpChg chg="add mod">
          <ac:chgData name="Chuka Emezue" userId="40251ef3-f7ae-4d4b-aefe-36a36f09d76c" providerId="ADAL" clId="{FE39AC2E-2685-42C1-80D6-641D79A7A00E}" dt="2024-11-16T17:04:56.275" v="636" actId="1076"/>
          <ac:grpSpMkLst>
            <pc:docMk/>
            <pc:sldMk cId="1526859577" sldId="651"/>
            <ac:grpSpMk id="6" creationId="{DA5648FC-2A03-EC6E-CA02-25FE5F225E25}"/>
          </ac:grpSpMkLst>
        </pc:grpChg>
        <pc:graphicFrameChg chg="mod">
          <ac:chgData name="Chuka Emezue" userId="40251ef3-f7ae-4d4b-aefe-36a36f09d76c" providerId="ADAL" clId="{FE39AC2E-2685-42C1-80D6-641D79A7A00E}" dt="2024-11-16T17:04:46.512" v="634" actId="164"/>
          <ac:graphicFrameMkLst>
            <pc:docMk/>
            <pc:sldMk cId="1526859577" sldId="651"/>
            <ac:graphicFrameMk id="3" creationId="{A4E1C3E5-101C-362A-564B-286FFB5871A3}"/>
          </ac:graphicFrameMkLst>
        </pc:graphicFrameChg>
        <pc:graphicFrameChg chg="mod">
          <ac:chgData name="Chuka Emezue" userId="40251ef3-f7ae-4d4b-aefe-36a36f09d76c" providerId="ADAL" clId="{FE39AC2E-2685-42C1-80D6-641D79A7A00E}" dt="2024-11-16T17:04:46.512" v="634" actId="164"/>
          <ac:graphicFrameMkLst>
            <pc:docMk/>
            <pc:sldMk cId="1526859577" sldId="651"/>
            <ac:graphicFrameMk id="4" creationId="{DB2B5649-F211-83AC-655B-A893C84BA226}"/>
          </ac:graphicFrameMkLst>
        </pc:graphicFrameChg>
      </pc:sldChg>
      <pc:sldChg chg="del">
        <pc:chgData name="Chuka Emezue" userId="40251ef3-f7ae-4d4b-aefe-36a36f09d76c" providerId="ADAL" clId="{FE39AC2E-2685-42C1-80D6-641D79A7A00E}" dt="2024-11-16T16:27:45.864" v="287" actId="47"/>
        <pc:sldMkLst>
          <pc:docMk/>
          <pc:sldMk cId="130406785" sldId="654"/>
        </pc:sldMkLst>
      </pc:sldChg>
      <pc:sldChg chg="del">
        <pc:chgData name="Chuka Emezue" userId="40251ef3-f7ae-4d4b-aefe-36a36f09d76c" providerId="ADAL" clId="{FE39AC2E-2685-42C1-80D6-641D79A7A00E}" dt="2024-11-16T16:27:46.707" v="288" actId="47"/>
        <pc:sldMkLst>
          <pc:docMk/>
          <pc:sldMk cId="1838965662" sldId="655"/>
        </pc:sldMkLst>
      </pc:sldChg>
      <pc:sldChg chg="modSp mod ord">
        <pc:chgData name="Chuka Emezue" userId="40251ef3-f7ae-4d4b-aefe-36a36f09d76c" providerId="ADAL" clId="{FE39AC2E-2685-42C1-80D6-641D79A7A00E}" dt="2024-11-16T17:47:51.639" v="1010" actId="20577"/>
        <pc:sldMkLst>
          <pc:docMk/>
          <pc:sldMk cId="1829222298" sldId="656"/>
        </pc:sldMkLst>
        <pc:spChg chg="mod">
          <ac:chgData name="Chuka Emezue" userId="40251ef3-f7ae-4d4b-aefe-36a36f09d76c" providerId="ADAL" clId="{FE39AC2E-2685-42C1-80D6-641D79A7A00E}" dt="2024-11-16T17:47:51.639" v="1010" actId="20577"/>
          <ac:spMkLst>
            <pc:docMk/>
            <pc:sldMk cId="1829222298" sldId="656"/>
            <ac:spMk id="7" creationId="{C6036AD6-875F-6E2A-C876-F5608911A1D5}"/>
          </ac:spMkLst>
        </pc:spChg>
      </pc:sldChg>
      <pc:sldChg chg="addSp modSp mod">
        <pc:chgData name="Chuka Emezue" userId="40251ef3-f7ae-4d4b-aefe-36a36f09d76c" providerId="ADAL" clId="{FE39AC2E-2685-42C1-80D6-641D79A7A00E}" dt="2024-11-16T17:10:53.215" v="747" actId="113"/>
        <pc:sldMkLst>
          <pc:docMk/>
          <pc:sldMk cId="3682629984" sldId="657"/>
        </pc:sldMkLst>
        <pc:spChg chg="mod">
          <ac:chgData name="Chuka Emezue" userId="40251ef3-f7ae-4d4b-aefe-36a36f09d76c" providerId="ADAL" clId="{FE39AC2E-2685-42C1-80D6-641D79A7A00E}" dt="2024-11-16T17:10:53.215" v="747" actId="113"/>
          <ac:spMkLst>
            <pc:docMk/>
            <pc:sldMk cId="3682629984" sldId="657"/>
            <ac:spMk id="5" creationId="{18CAFEB1-1096-068B-621F-5285489C0271}"/>
          </ac:spMkLst>
        </pc:spChg>
        <pc:picChg chg="add mod">
          <ac:chgData name="Chuka Emezue" userId="40251ef3-f7ae-4d4b-aefe-36a36f09d76c" providerId="ADAL" clId="{FE39AC2E-2685-42C1-80D6-641D79A7A00E}" dt="2024-11-16T17:08:08.219" v="646" actId="14100"/>
          <ac:picMkLst>
            <pc:docMk/>
            <pc:sldMk cId="3682629984" sldId="657"/>
            <ac:picMk id="4" creationId="{6CAF86E0-5D6D-6ECC-8817-90582A870466}"/>
          </ac:picMkLst>
        </pc:picChg>
      </pc:sldChg>
      <pc:sldChg chg="modSp mod">
        <pc:chgData name="Chuka Emezue" userId="40251ef3-f7ae-4d4b-aefe-36a36f09d76c" providerId="ADAL" clId="{FE39AC2E-2685-42C1-80D6-641D79A7A00E}" dt="2024-11-16T17:02:01.517" v="624" actId="20577"/>
        <pc:sldMkLst>
          <pc:docMk/>
          <pc:sldMk cId="1002267127" sldId="658"/>
        </pc:sldMkLst>
        <pc:spChg chg="mod">
          <ac:chgData name="Chuka Emezue" userId="40251ef3-f7ae-4d4b-aefe-36a36f09d76c" providerId="ADAL" clId="{FE39AC2E-2685-42C1-80D6-641D79A7A00E}" dt="2024-11-16T17:01:29.082" v="616" actId="1076"/>
          <ac:spMkLst>
            <pc:docMk/>
            <pc:sldMk cId="1002267127" sldId="658"/>
            <ac:spMk id="2" creationId="{80D312FD-D1FF-7843-E97A-D620CA5E8AC6}"/>
          </ac:spMkLst>
        </pc:spChg>
        <pc:spChg chg="mod">
          <ac:chgData name="Chuka Emezue" userId="40251ef3-f7ae-4d4b-aefe-36a36f09d76c" providerId="ADAL" clId="{FE39AC2E-2685-42C1-80D6-641D79A7A00E}" dt="2024-11-16T17:02:01.517" v="624" actId="20577"/>
          <ac:spMkLst>
            <pc:docMk/>
            <pc:sldMk cId="1002267127" sldId="658"/>
            <ac:spMk id="5" creationId="{A50E75F5-B7CB-E84E-FABF-3F21932EBE52}"/>
          </ac:spMkLst>
        </pc:spChg>
      </pc:sldChg>
      <pc:sldChg chg="addSp modSp mod">
        <pc:chgData name="Chuka Emezue" userId="40251ef3-f7ae-4d4b-aefe-36a36f09d76c" providerId="ADAL" clId="{FE39AC2E-2685-42C1-80D6-641D79A7A00E}" dt="2024-11-16T16:59:16.330" v="597" actId="208"/>
        <pc:sldMkLst>
          <pc:docMk/>
          <pc:sldMk cId="3308764745" sldId="660"/>
        </pc:sldMkLst>
        <pc:spChg chg="mod">
          <ac:chgData name="Chuka Emezue" userId="40251ef3-f7ae-4d4b-aefe-36a36f09d76c" providerId="ADAL" clId="{FE39AC2E-2685-42C1-80D6-641D79A7A00E}" dt="2024-11-16T16:58:56.082" v="593" actId="20577"/>
          <ac:spMkLst>
            <pc:docMk/>
            <pc:sldMk cId="3308764745" sldId="660"/>
            <ac:spMk id="2" creationId="{69BABEC0-2BFF-B0CC-0E92-7369C505E3B8}"/>
          </ac:spMkLst>
        </pc:spChg>
        <pc:spChg chg="add mod">
          <ac:chgData name="Chuka Emezue" userId="40251ef3-f7ae-4d4b-aefe-36a36f09d76c" providerId="ADAL" clId="{FE39AC2E-2685-42C1-80D6-641D79A7A00E}" dt="2024-11-16T16:59:16.330" v="597" actId="208"/>
          <ac:spMkLst>
            <pc:docMk/>
            <pc:sldMk cId="3308764745" sldId="660"/>
            <ac:spMk id="4" creationId="{396E82FB-32AD-8105-1A50-D8B1FF7680DE}"/>
          </ac:spMkLst>
        </pc:spChg>
      </pc:sldChg>
      <pc:sldChg chg="modSp new mod">
        <pc:chgData name="Chuka Emezue" userId="40251ef3-f7ae-4d4b-aefe-36a36f09d76c" providerId="ADAL" clId="{FE39AC2E-2685-42C1-80D6-641D79A7A00E}" dt="2024-11-16T17:00:15.835" v="613" actId="1076"/>
        <pc:sldMkLst>
          <pc:docMk/>
          <pc:sldMk cId="3543375834" sldId="662"/>
        </pc:sldMkLst>
        <pc:spChg chg="mod">
          <ac:chgData name="Chuka Emezue" userId="40251ef3-f7ae-4d4b-aefe-36a36f09d76c" providerId="ADAL" clId="{FE39AC2E-2685-42C1-80D6-641D79A7A00E}" dt="2024-11-16T17:00:15.835" v="613" actId="1076"/>
          <ac:spMkLst>
            <pc:docMk/>
            <pc:sldMk cId="3543375834" sldId="662"/>
            <ac:spMk id="2" creationId="{7940F680-F769-1CAD-1ED3-B801ACDD562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rush-my.sharepoint.com/personal/chuka_emezue_rush_edu/Documents/CHUKAAANE/%5e%5e%5e%5e%5e%5e%5eRush%20University%20CON/%5eRush%20RRPM/ABES%20Data%20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rush-my.sharepoint.com/personal/chuka_emezue_rush_edu/Documents/CHUKAAANE/%5e%5e%5e%5e%5e%5e%5eRush%20University%20CON/%5eRush%20RRPM/ABES%20Data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r>
              <a:rPr lang="en-US" sz="1400" dirty="0">
                <a:solidFill>
                  <a:schemeClr val="tx2"/>
                </a:solidFill>
              </a:rPr>
              <a:t>Operating income</a:t>
            </a:r>
          </a:p>
        </c:rich>
      </c:tx>
      <c:layout>
        <c:manualLayout>
          <c:xMode val="edge"/>
          <c:yMode val="edge"/>
          <c:x val="2.7013096512241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682297550444097E-2"/>
          <c:y val="0.207534325494066"/>
          <c:w val="0.88906767986845403"/>
          <c:h val="0.50242306103120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18 Actual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YTD</c:v>
                </c:pt>
              </c:strCache>
            </c:strRef>
          </c:cat>
          <c:val>
            <c:numRef>
              <c:f>Sheet1!$B$2:$B$5</c:f>
              <c:numCache>
                <c:formatCode>"$"#,##0.00;[Red]"$"#,##0.00</c:formatCode>
                <c:ptCount val="4"/>
                <c:pt idx="0">
                  <c:v>-4</c:v>
                </c:pt>
                <c:pt idx="1">
                  <c:v>1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6D-EE45-94F9-49E3B5D889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 18 Budget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YTD</c:v>
                </c:pt>
              </c:strCache>
            </c:strRef>
          </c:cat>
          <c:val>
            <c:numRef>
              <c:f>Sheet1!$C$2:$C$5</c:f>
              <c:numCache>
                <c:formatCode>"$"#,##0.00;[Red]"$"#,##0.00</c:formatCode>
                <c:ptCount val="4"/>
                <c:pt idx="0">
                  <c:v>1</c:v>
                </c:pt>
                <c:pt idx="1">
                  <c:v>6</c:v>
                </c:pt>
                <c:pt idx="2">
                  <c:v>5.5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6D-EE45-94F9-49E3B5D889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FY 17 Actual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YTD</c:v>
                </c:pt>
              </c:strCache>
            </c:strRef>
          </c:cat>
          <c:val>
            <c:numRef>
              <c:f>Sheet1!$D$2:$D$5</c:f>
              <c:numCache>
                <c:formatCode>"$"#,##0.00;[Red]"$"#,##0.00</c:formatCode>
                <c:ptCount val="4"/>
                <c:pt idx="0">
                  <c:v>1</c:v>
                </c:pt>
                <c:pt idx="1">
                  <c:v>12</c:v>
                </c:pt>
                <c:pt idx="2">
                  <c:v>6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6D-EE45-94F9-49E3B5D889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1807054552"/>
        <c:axId val="1806720776"/>
      </c:barChart>
      <c:catAx>
        <c:axId val="180705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1" i="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1806720776"/>
        <c:crosses val="autoZero"/>
        <c:auto val="1"/>
        <c:lblAlgn val="ctr"/>
        <c:lblOffset val="100"/>
        <c:noMultiLvlLbl val="0"/>
      </c:catAx>
      <c:valAx>
        <c:axId val="1806720776"/>
        <c:scaling>
          <c:orientation val="minMax"/>
          <c:max val="20"/>
          <c:min val="-5"/>
        </c:scaling>
        <c:delete val="0"/>
        <c:axPos val="l"/>
        <c:majorGridlines>
          <c:spPr>
            <a:ln w="15875">
              <a:solidFill>
                <a:schemeClr val="tx1">
                  <a:lumMod val="10000"/>
                  <a:lumOff val="90000"/>
                </a:schemeClr>
              </a:solidFill>
              <a:prstDash val="sysDot"/>
            </a:ln>
          </c:spPr>
        </c:majorGridlines>
        <c:numFmt formatCode="&quot;$&quot;#,##0.00;[Red]&quot;$&quot;#,##0.00" sourceLinked="1"/>
        <c:majorTickMark val="none"/>
        <c:minorTickMark val="none"/>
        <c:tickLblPos val="nextTo"/>
        <c:txPr>
          <a:bodyPr/>
          <a:lstStyle/>
          <a:p>
            <a:pPr>
              <a:defRPr sz="800" b="1" i="0"/>
            </a:pPr>
            <a:endParaRPr lang="en-US"/>
          </a:p>
        </c:txPr>
        <c:crossAx val="1807054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030410985784397"/>
          <c:y val="0.78716526304387102"/>
          <c:w val="0.21803538952295701"/>
          <c:h val="4.9202270481282499E-2"/>
        </c:manualLayout>
      </c:layout>
      <c:overlay val="0"/>
      <c:txPr>
        <a:bodyPr/>
        <a:lstStyle/>
        <a:p>
          <a:pPr>
            <a:defRPr sz="800" b="1" i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r>
              <a:rPr lang="en-US" sz="1400" dirty="0">
                <a:solidFill>
                  <a:schemeClr val="tx2"/>
                </a:solidFill>
              </a:rPr>
              <a:t>Operating income</a:t>
            </a:r>
          </a:p>
        </c:rich>
      </c:tx>
      <c:layout>
        <c:manualLayout>
          <c:xMode val="edge"/>
          <c:yMode val="edge"/>
          <c:x val="2.7013096512241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682297550444097E-2"/>
          <c:y val="0.207534325494066"/>
          <c:w val="0.88906767986845403"/>
          <c:h val="0.50242306103120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18 Actual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YTD</c:v>
                </c:pt>
              </c:strCache>
            </c:strRef>
          </c:cat>
          <c:val>
            <c:numRef>
              <c:f>Sheet1!$B$2:$B$5</c:f>
              <c:numCache>
                <c:formatCode>"$"#,##0.00;[Red]"$"#,##0.00</c:formatCode>
                <c:ptCount val="4"/>
                <c:pt idx="0">
                  <c:v>-4</c:v>
                </c:pt>
                <c:pt idx="1">
                  <c:v>1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60-5146-A8C7-46A1951556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 18 Budget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YTD</c:v>
                </c:pt>
              </c:strCache>
            </c:strRef>
          </c:cat>
          <c:val>
            <c:numRef>
              <c:f>Sheet1!$C$2:$C$5</c:f>
              <c:numCache>
                <c:formatCode>"$"#,##0.00;[Red]"$"#,##0.00</c:formatCode>
                <c:ptCount val="4"/>
                <c:pt idx="0">
                  <c:v>1</c:v>
                </c:pt>
                <c:pt idx="1">
                  <c:v>6</c:v>
                </c:pt>
                <c:pt idx="2">
                  <c:v>5.5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60-5146-A8C7-46A1951556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FY 17 Actual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YTD</c:v>
                </c:pt>
              </c:strCache>
            </c:strRef>
          </c:cat>
          <c:val>
            <c:numRef>
              <c:f>Sheet1!$D$2:$D$5</c:f>
              <c:numCache>
                <c:formatCode>"$"#,##0.00;[Red]"$"#,##0.00</c:formatCode>
                <c:ptCount val="4"/>
                <c:pt idx="0">
                  <c:v>1</c:v>
                </c:pt>
                <c:pt idx="1">
                  <c:v>12</c:v>
                </c:pt>
                <c:pt idx="2">
                  <c:v>6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60-5146-A8C7-46A19515568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YTD</c:v>
                </c:pt>
              </c:strCache>
            </c:strRef>
          </c:cat>
          <c:val>
            <c:numRef>
              <c:f>Sheet1!$E$2:$E$5</c:f>
              <c:numCache>
                <c:formatCode>"$"#,##0.00;[Red]"$"#,##0.00</c:formatCode>
                <c:ptCount val="4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60-5146-A8C7-46A19515568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YTD</c:v>
                </c:pt>
              </c:strCache>
            </c:strRef>
          </c:cat>
          <c:val>
            <c:numRef>
              <c:f>Sheet1!$F$2:$F$5</c:f>
              <c:numCache>
                <c:formatCode>"$"#,##0.00;[Red]"$"#,##0.00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60-5146-A8C7-46A19515568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YTD</c:v>
                </c:pt>
              </c:strCache>
            </c:strRef>
          </c:cat>
          <c:val>
            <c:numRef>
              <c:f>Sheet1!$G$2:$G$5</c:f>
              <c:numCache>
                <c:formatCode>"$"#,##0.00;[Red]"$"#,##0.00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60-5146-A8C7-46A1951556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1811791512"/>
        <c:axId val="-2094074136"/>
      </c:barChart>
      <c:catAx>
        <c:axId val="1811791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1" i="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-2094074136"/>
        <c:crosses val="autoZero"/>
        <c:auto val="1"/>
        <c:lblAlgn val="ctr"/>
        <c:lblOffset val="100"/>
        <c:noMultiLvlLbl val="0"/>
      </c:catAx>
      <c:valAx>
        <c:axId val="-2094074136"/>
        <c:scaling>
          <c:orientation val="minMax"/>
          <c:max val="20"/>
          <c:min val="-5"/>
        </c:scaling>
        <c:delete val="0"/>
        <c:axPos val="l"/>
        <c:majorGridlines>
          <c:spPr>
            <a:ln w="15875">
              <a:solidFill>
                <a:schemeClr val="tx1">
                  <a:lumMod val="10000"/>
                  <a:lumOff val="90000"/>
                </a:schemeClr>
              </a:solidFill>
              <a:prstDash val="sysDot"/>
            </a:ln>
          </c:spPr>
        </c:majorGridlines>
        <c:numFmt formatCode="&quot;$&quot;#,##0.00;[Red]&quot;$&quot;#,##0.00" sourceLinked="1"/>
        <c:majorTickMark val="none"/>
        <c:minorTickMark val="none"/>
        <c:tickLblPos val="nextTo"/>
        <c:txPr>
          <a:bodyPr/>
          <a:lstStyle/>
          <a:p>
            <a:pPr>
              <a:defRPr sz="800" b="1" i="0"/>
            </a:pPr>
            <a:endParaRPr lang="en-US"/>
          </a:p>
        </c:txPr>
        <c:crossAx val="18117915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133957818081598"/>
          <c:y val="0.78716526304387102"/>
          <c:w val="0.38039363796885201"/>
          <c:h val="4.9202270481282499E-2"/>
        </c:manualLayout>
      </c:layout>
      <c:overlay val="0"/>
      <c:txPr>
        <a:bodyPr/>
        <a:lstStyle/>
        <a:p>
          <a:pPr>
            <a:defRPr sz="800" b="1" i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3714976645267"/>
          <c:y val="0.10582711902893401"/>
          <c:w val="0.71968516259957205"/>
          <c:h val="0.693077200437672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E2B-D148-84C3-6EC713F5715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E2B-D148-84C3-6EC713F571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Gr A</c:v>
                </c:pt>
                <c:pt idx="1">
                  <c:v>Gr B</c:v>
                </c:pt>
                <c:pt idx="2">
                  <c:v>Gr C</c:v>
                </c:pt>
                <c:pt idx="3">
                  <c:v>Gr D</c:v>
                </c:pt>
                <c:pt idx="4">
                  <c:v>Gr 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60</c:v>
                </c:pt>
                <c:pt idx="2">
                  <c:v>10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2B-D148-84C3-6EC713F5715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b"/>
      <c:overlay val="1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14976645267"/>
          <c:y val="0.10582711902893401"/>
          <c:w val="0.71968516259957205"/>
          <c:h val="0.693077200437672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0AA3-434B-B31A-9EA0BF93BF0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0AA3-434B-B31A-9EA0BF93BF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Gr A</c:v>
                </c:pt>
                <c:pt idx="1">
                  <c:v>Gr B</c:v>
                </c:pt>
                <c:pt idx="2">
                  <c:v>Gr C</c:v>
                </c:pt>
                <c:pt idx="3">
                  <c:v>Gr D</c:v>
                </c:pt>
                <c:pt idx="4">
                  <c:v>Gr 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60</c:v>
                </c:pt>
                <c:pt idx="2">
                  <c:v>10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A3-434B-B31A-9EA0BF93BF0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b"/>
      <c:overlay val="1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14976645267"/>
          <c:y val="0.10582711902893401"/>
          <c:w val="0.71968516259957205"/>
          <c:h val="0.693077200437672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531-224A-82B5-DD8D3C3C93B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8531-224A-82B5-DD8D3C3C93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Gr A</c:v>
                </c:pt>
                <c:pt idx="1">
                  <c:v>Gr B</c:v>
                </c:pt>
                <c:pt idx="2">
                  <c:v>Gr C</c:v>
                </c:pt>
                <c:pt idx="3">
                  <c:v>Gr D</c:v>
                </c:pt>
                <c:pt idx="4">
                  <c:v>Gr 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60</c:v>
                </c:pt>
                <c:pt idx="2">
                  <c:v>10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31-224A-82B5-DD8D3C3C93B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b"/>
      <c:overlay val="1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14976645267"/>
          <c:y val="0.10582711902893401"/>
          <c:w val="0.71968516259957205"/>
          <c:h val="0.693077200437672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E86-CD4F-8A16-34A4502A6A6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5E86-CD4F-8A16-34A4502A6A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Gr A</c:v>
                </c:pt>
                <c:pt idx="1">
                  <c:v>Gr B</c:v>
                </c:pt>
                <c:pt idx="2">
                  <c:v>Gr C</c:v>
                </c:pt>
                <c:pt idx="3">
                  <c:v>Gr D</c:v>
                </c:pt>
                <c:pt idx="4">
                  <c:v>Gr 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60</c:v>
                </c:pt>
                <c:pt idx="2">
                  <c:v>10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86-CD4F-8A16-34A4502A6A6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b"/>
      <c:overlay val="1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3714976645267"/>
          <c:y val="0.10582711902893401"/>
          <c:w val="0.71968516259957205"/>
          <c:h val="0.693077200437672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DD8-4D47-9710-83AAA4E0FD6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DD8-4D47-9710-83AAA4E0FD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Gr A</c:v>
                </c:pt>
                <c:pt idx="1">
                  <c:v>Gr B</c:v>
                </c:pt>
                <c:pt idx="2">
                  <c:v>Gr C</c:v>
                </c:pt>
                <c:pt idx="3">
                  <c:v>Gr D</c:v>
                </c:pt>
                <c:pt idx="4">
                  <c:v>Gr 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60</c:v>
                </c:pt>
                <c:pt idx="2">
                  <c:v>10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D8-4D47-9710-83AAA4E0FD6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b"/>
      <c:overlay val="1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pivotSource>
    <c:name>[ABES Data Charts.xlsx]SUBS!PivotTable1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/>
              <a:t>Link Between Substance Use and Mental Telehealth Use % (n=3241).</a:t>
            </a:r>
          </a:p>
        </c:rich>
      </c:tx>
      <c:layout>
        <c:manualLayout>
          <c:xMode val="edge"/>
          <c:yMode val="edge"/>
          <c:x val="0.11311111111111112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ivotFmts>
      <c:pivotFmt>
        <c:idx val="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</c:pivotFmt>
      <c:pivotFmt>
        <c:idx val="2"/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SUBS!$B$2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SUBS!$A$3:$A$7</c:f>
              <c:strCache>
                <c:ptCount val="4"/>
                <c:pt idx="0">
                  <c:v>Cigarette smoking</c:v>
                </c:pt>
                <c:pt idx="1">
                  <c:v>Vape/eCig</c:v>
                </c:pt>
                <c:pt idx="2">
                  <c:v>Alcohol</c:v>
                </c:pt>
                <c:pt idx="3">
                  <c:v>Marijuana</c:v>
                </c:pt>
              </c:strCache>
            </c:strRef>
          </c:cat>
          <c:val>
            <c:numRef>
              <c:f>SUBS!$B$3:$B$7</c:f>
              <c:numCache>
                <c:formatCode>General</c:formatCode>
                <c:ptCount val="4"/>
                <c:pt idx="0">
                  <c:v>27.1</c:v>
                </c:pt>
                <c:pt idx="1">
                  <c:v>14.3</c:v>
                </c:pt>
                <c:pt idx="2">
                  <c:v>13.5</c:v>
                </c:pt>
                <c:pt idx="3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CC-4D8A-9A06-B13C638A3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28190576"/>
        <c:axId val="1679960272"/>
      </c:barChart>
      <c:catAx>
        <c:axId val="1928190576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Substance used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9960272"/>
        <c:crosses val="autoZero"/>
        <c:auto val="1"/>
        <c:lblAlgn val="ctr"/>
        <c:lblOffset val="100"/>
        <c:noMultiLvlLbl val="0"/>
      </c:catAx>
      <c:valAx>
        <c:axId val="1679960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Telehealth Use (percentage)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8190576"/>
        <c:crosses val="max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n-US"/>
              <a:t>Telehealth Use by REM 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Sheet2!$A$2:$A$6</c:f>
              <c:strCache>
                <c:ptCount val="5"/>
                <c:pt idx="0">
                  <c:v>American Indian/Alaska Native</c:v>
                </c:pt>
                <c:pt idx="1">
                  <c:v>Asian</c:v>
                </c:pt>
                <c:pt idx="2">
                  <c:v>Black/African American</c:v>
                </c:pt>
                <c:pt idx="3">
                  <c:v>Native Hawaiian/Other Pacific Islander</c:v>
                </c:pt>
                <c:pt idx="4">
                  <c:v>Multiracial</c:v>
                </c:pt>
              </c:strCache>
            </c:strRef>
          </c:cat>
          <c:val>
            <c:numRef>
              <c:f>Sheet2!$B$2:$B$6</c:f>
              <c:numCache>
                <c:formatCode>General</c:formatCode>
                <c:ptCount val="5"/>
                <c:pt idx="0">
                  <c:v>6.9</c:v>
                </c:pt>
                <c:pt idx="1">
                  <c:v>4.9000000000000004</c:v>
                </c:pt>
                <c:pt idx="2">
                  <c:v>7</c:v>
                </c:pt>
                <c:pt idx="3">
                  <c:v>6</c:v>
                </c:pt>
                <c:pt idx="4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67-46F0-BE52-5F174737D48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010812096"/>
        <c:axId val="1607189888"/>
      </c:barChart>
      <c:catAx>
        <c:axId val="2010812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REM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07189888"/>
        <c:crosses val="autoZero"/>
        <c:auto val="1"/>
        <c:lblAlgn val="ctr"/>
        <c:lblOffset val="100"/>
        <c:noMultiLvlLbl val="0"/>
      </c:catAx>
      <c:valAx>
        <c:axId val="160718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Yes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108120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48DBA-248F-45DB-963E-2A441749A20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D257D-7495-461D-BE03-49EBD57F9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8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5D56-3B52-49FB-BA1C-542A93B0B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40425-8AC9-4E01-8451-8A3F69183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CF67C-E744-4F40-B194-7340BA91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345A-E85A-48AD-A3BD-C8842D4C4C5A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E8DC1-4D5B-4F86-B8F9-BAA4ED5E3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AAD9E-CDE3-446D-90A4-576B411A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5A7AF-2B9F-4C93-9D56-DF6FB1793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6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69CC8-7B0D-4C30-B5D9-6DB688C53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4B037F-ED92-40DF-AFAB-CC4AB141B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CD80C-A446-4DF6-9F13-AF67DD0B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345A-E85A-48AD-A3BD-C8842D4C4C5A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84809-4803-48B4-8621-72697B4B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1A181-D3A1-4E91-BD97-A7EAACFE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5A7AF-2B9F-4C93-9D56-DF6FB1793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1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4F5A56-9756-4F36-AC0C-73E88DBF59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A97307-DD4E-4EE7-BD95-893B12015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5B7E9-A097-4A83-B98A-BB79E933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345A-E85A-48AD-A3BD-C8842D4C4C5A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51B9E-420E-493B-AB24-A13B5EDE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5EA9D-E8EB-4B33-A745-65CA888E5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5A7AF-2B9F-4C93-9D56-DF6FB1793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12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rgbClr val="03B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BFA1B8-478F-B148-BCFE-8012D2B37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064" y="2349804"/>
            <a:ext cx="10138393" cy="76174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the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D587A75-FD77-9945-9DB3-F7152EB7CD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957" y="4936511"/>
            <a:ext cx="5467242" cy="616839"/>
          </a:xfrm>
          <a:prstGeom prst="rect">
            <a:avLst/>
          </a:prstGeom>
        </p:spPr>
        <p:txBody>
          <a:bodyPr vert="horz" l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buNone/>
              <a:defRPr sz="1600" baseline="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DA3A32-0F5B-3E4E-8E65-3FC22A6E2D60}"/>
              </a:ext>
            </a:extLst>
          </p:cNvPr>
          <p:cNvSpPr/>
          <p:nvPr userDrawn="1"/>
        </p:nvSpPr>
        <p:spPr>
          <a:xfrm>
            <a:off x="0" y="6641630"/>
            <a:ext cx="12188825" cy="216370"/>
          </a:xfrm>
          <a:prstGeom prst="rect">
            <a:avLst/>
          </a:prstGeom>
          <a:solidFill>
            <a:srgbClr val="0063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This document is privileged and confidential under the Illinois Medical Studies Act and should not be shared or distributed other then through the Rush Quality Assurance Committee structure.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28E8C85-4137-FB41-9443-DD6B0EFB5B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064" y="5731151"/>
            <a:ext cx="5467242" cy="445510"/>
          </a:xfrm>
          <a:prstGeom prst="rect">
            <a:avLst/>
          </a:prstGeom>
        </p:spPr>
        <p:txBody>
          <a:bodyPr vert="horz" lIns="0" tIns="0" anchor="t" anchorCtr="0"/>
          <a:lstStyle>
            <a:lvl1pPr marL="0" indent="0">
              <a:spcBef>
                <a:spcPts val="0"/>
              </a:spcBef>
              <a:buNone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buNone/>
              <a:defRPr sz="1400" i="1" baseline="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Speaker title</a:t>
            </a:r>
          </a:p>
        </p:txBody>
      </p:sp>
      <p:pic>
        <p:nvPicPr>
          <p:cNvPr id="13" name="Picture 12" descr="RUSHSystemBrand4color_White.eps">
            <a:extLst>
              <a:ext uri="{FF2B5EF4-FFF2-40B4-BE49-F238E27FC236}">
                <a16:creationId xmlns:a16="http://schemas.microsoft.com/office/drawing/2014/main" id="{41FAA0E7-1B02-9A49-8A14-871B439AFE7E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62492"/>
            <a:ext cx="1554480" cy="347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83495F-F565-464E-B114-E8D55B0C1B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47262" y="466500"/>
            <a:ext cx="2352369" cy="16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12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Agenda+Contents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69430" y="462435"/>
            <a:ext cx="8225531" cy="312649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wrap="square" lIns="365760">
            <a:spAutoFit/>
          </a:bodyPr>
          <a:lstStyle>
            <a:lvl1pPr marL="0" marR="0" indent="0" algn="l" defTabSz="455981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>
                <a:solidFill>
                  <a:schemeClr val="tx2"/>
                </a:solidFill>
              </a:defRPr>
            </a:lvl1pPr>
            <a:lvl2pPr marL="0" indent="0">
              <a:buNone/>
              <a:defRPr sz="1800" baseline="0"/>
            </a:lvl2pPr>
            <a:lvl3pPr marL="45720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080532" y="6395565"/>
            <a:ext cx="41068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2314601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3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58937692"/>
              </p:ext>
            </p:extLst>
          </p:nvPr>
        </p:nvGraphicFramePr>
        <p:xfrm>
          <a:off x="457320" y="1600200"/>
          <a:ext cx="3655093" cy="38852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655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633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32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Lorem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ipsum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dolor sit</a:t>
                      </a:r>
                    </a:p>
                  </a:txBody>
                  <a:tcPr marL="243841" marR="243841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5A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92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Mission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Vision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Roles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err="1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Entrustable</a:t>
                      </a: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 Professional Activities (EPAs)</a:t>
                      </a:r>
                    </a:p>
                  </a:txBody>
                  <a:tcPr marL="243841" marR="243841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62535158"/>
              </p:ext>
            </p:extLst>
          </p:nvPr>
        </p:nvGraphicFramePr>
        <p:xfrm>
          <a:off x="4260397" y="1600206"/>
          <a:ext cx="3655093" cy="3885255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655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6334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32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Lorem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ipsum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dolor sit</a:t>
                      </a:r>
                    </a:p>
                  </a:txBody>
                  <a:tcPr marL="243841" marR="243841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5A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921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Mission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Vision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Roles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err="1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Entrustable</a:t>
                      </a: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 Professional Activities (EPAs)</a:t>
                      </a:r>
                    </a:p>
                  </a:txBody>
                  <a:tcPr marL="243841" marR="243841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34129726"/>
              </p:ext>
            </p:extLst>
          </p:nvPr>
        </p:nvGraphicFramePr>
        <p:xfrm>
          <a:off x="8066401" y="1603375"/>
          <a:ext cx="3655093" cy="38852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655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633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3200" b="1" i="0" u="none" strike="noStrike" kern="1200" baseline="0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Lorem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ipsum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dolor sit</a:t>
                      </a:r>
                    </a:p>
                  </a:txBody>
                  <a:tcPr marL="243841" marR="243841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5A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92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Mission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Vision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Roles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err="1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Entrustable</a:t>
                      </a: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 Professional Activities (EPAs)</a:t>
                      </a:r>
                    </a:p>
                  </a:txBody>
                  <a:tcPr marL="243841" marR="243841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3026" y="390167"/>
            <a:ext cx="866139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67854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3Colum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3493057"/>
              </p:ext>
            </p:extLst>
          </p:nvPr>
        </p:nvGraphicFramePr>
        <p:xfrm>
          <a:off x="455952" y="1603375"/>
          <a:ext cx="3655093" cy="38852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655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633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3200" b="1" i="0" u="none" strike="noStrike" kern="1200" baseline="0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Lorem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ipsum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dolor sit</a:t>
                      </a:r>
                    </a:p>
                  </a:txBody>
                  <a:tcPr marL="243841" marR="243841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C4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92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Mission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Vision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Roles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err="1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Entrustable</a:t>
                      </a: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 Professional Activities (EPAs)</a:t>
                      </a:r>
                    </a:p>
                  </a:txBody>
                  <a:tcPr marL="243841" marR="243841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24464292"/>
              </p:ext>
            </p:extLst>
          </p:nvPr>
        </p:nvGraphicFramePr>
        <p:xfrm>
          <a:off x="4260397" y="1603375"/>
          <a:ext cx="3655093" cy="38852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655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633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3200" b="1" i="0" u="none" strike="noStrike" kern="1200" baseline="0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Lorem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ipsum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dolor sit</a:t>
                      </a:r>
                    </a:p>
                  </a:txBody>
                  <a:tcPr marL="243841" marR="243841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C4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92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Mission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Vision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Roles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err="1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Entrustable</a:t>
                      </a: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 Professional Activities (EPAs)</a:t>
                      </a:r>
                    </a:p>
                  </a:txBody>
                  <a:tcPr marL="243841" marR="243841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00731593"/>
              </p:ext>
            </p:extLst>
          </p:nvPr>
        </p:nvGraphicFramePr>
        <p:xfrm>
          <a:off x="8068411" y="1603375"/>
          <a:ext cx="3655093" cy="38852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655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633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3200" b="1" i="0" u="none" strike="noStrike" kern="1200" baseline="0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Lorem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ipsum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dolor sit</a:t>
                      </a:r>
                    </a:p>
                  </a:txBody>
                  <a:tcPr marL="243841" marR="243841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C4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92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Mission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Vision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Roles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err="1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Entrustable</a:t>
                      </a: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 Professional Activities (EPAs)</a:t>
                      </a:r>
                    </a:p>
                  </a:txBody>
                  <a:tcPr marL="243841" marR="243841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3026" y="390167"/>
            <a:ext cx="866139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43733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3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50191892"/>
              </p:ext>
            </p:extLst>
          </p:nvPr>
        </p:nvGraphicFramePr>
        <p:xfrm>
          <a:off x="455952" y="1603375"/>
          <a:ext cx="3655093" cy="38852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655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633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3200" b="1" i="0" u="none" strike="noStrike" kern="1200" baseline="0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Lorem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ipsum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dolor sit</a:t>
                      </a:r>
                    </a:p>
                  </a:txBody>
                  <a:tcPr marL="243841" marR="243841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92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Mission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Vision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Roles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err="1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Entrustable</a:t>
                      </a: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 Professional Activities (EPAs)</a:t>
                      </a:r>
                    </a:p>
                  </a:txBody>
                  <a:tcPr marL="243841" marR="243841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38892104"/>
              </p:ext>
            </p:extLst>
          </p:nvPr>
        </p:nvGraphicFramePr>
        <p:xfrm>
          <a:off x="4260397" y="1603375"/>
          <a:ext cx="3655093" cy="38852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655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633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3200" b="1" i="0" u="none" strike="noStrike" kern="1200" baseline="0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Lorem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ipsum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dolor sit</a:t>
                      </a:r>
                    </a:p>
                  </a:txBody>
                  <a:tcPr marL="243841" marR="243841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92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Mission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Vision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Roles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err="1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Entrustable</a:t>
                      </a: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 Professional Activities (EPAs)</a:t>
                      </a:r>
                    </a:p>
                  </a:txBody>
                  <a:tcPr marL="243841" marR="243841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3537571"/>
              </p:ext>
            </p:extLst>
          </p:nvPr>
        </p:nvGraphicFramePr>
        <p:xfrm>
          <a:off x="8068411" y="1603375"/>
          <a:ext cx="3655093" cy="38852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655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633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3200" b="1" i="0" u="none" strike="noStrike" kern="1200" baseline="0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Lorem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ipsum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dolor sit</a:t>
                      </a:r>
                    </a:p>
                  </a:txBody>
                  <a:tcPr marL="243841" marR="243841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92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Mission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Vision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Roles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err="1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Entrustable</a:t>
                      </a: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 Professional Activities (EPAs)</a:t>
                      </a:r>
                    </a:p>
                  </a:txBody>
                  <a:tcPr marL="243841" marR="243841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3026" y="390167"/>
            <a:ext cx="866139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69696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Spreadshee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60810993"/>
              </p:ext>
            </p:extLst>
          </p:nvPr>
        </p:nvGraphicFramePr>
        <p:xfrm>
          <a:off x="451849" y="1158195"/>
          <a:ext cx="11277605" cy="2979582"/>
        </p:xfrm>
        <a:graphic>
          <a:graphicData uri="http://schemas.openxmlformats.org/drawingml/2006/table">
            <a:tbl>
              <a:tblPr firstRow="1" bandRow="1" bandCol="1">
                <a:tableStyleId>{72833802-FEF1-4C79-8D5D-14CF1EAF98D9}</a:tableStyleId>
              </a:tblPr>
              <a:tblGrid>
                <a:gridCol w="3701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9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0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77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9888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Revenue dashboard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"/>
                        </a:rPr>
                        <a:t>(Three months ending Sept 30, 2017)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FY 2017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YTD Actual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FY 2018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YTD Actual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Results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FY 2018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YTD Actual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Results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Net patient service revenue (In millions)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$406.5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dirty="0">
                          <a:latin typeface="Arial"/>
                          <a:cs typeface="Arial"/>
                        </a:rPr>
                        <a:t>$417.5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2.7%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$430.9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-3.1%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Inpatient admissions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9,068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9,021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-0.5%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9,023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0.0%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Adjusted discharges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17,123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nl-NL" sz="1100" dirty="0">
                          <a:latin typeface="Arial"/>
                          <a:cs typeface="Arial"/>
                        </a:rPr>
                        <a:t>17,161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0.2%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>
                          <a:latin typeface="Arial"/>
                          <a:cs typeface="Arial"/>
                        </a:rPr>
                        <a:t>17,115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0.3%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Observation cases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3,705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 sz="1100" dirty="0">
                          <a:latin typeface="Arial"/>
                          <a:cs typeface="Arial"/>
                        </a:rPr>
                        <a:t>3,490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-5.8%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3,523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-0.9%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ER visits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27,747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s-IS" sz="1100" dirty="0">
                          <a:latin typeface="Arial"/>
                          <a:cs typeface="Arial"/>
                        </a:rPr>
                        <a:t>27,207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-1.9%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28,101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-3.2%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Total surgeries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>
                          <a:latin typeface="Arial"/>
                          <a:cs typeface="Arial"/>
                        </a:rPr>
                        <a:t>8,175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1100" dirty="0">
                          <a:latin typeface="Arial"/>
                          <a:cs typeface="Arial"/>
                        </a:rPr>
                        <a:t>8,028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-1.8%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>
                          <a:latin typeface="Arial"/>
                          <a:cs typeface="Arial"/>
                        </a:rPr>
                        <a:t>8,646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-7.1%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226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Overall case mix index (RUMC only)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>
                          <a:latin typeface="Arial"/>
                          <a:cs typeface="Arial"/>
                        </a:rPr>
                        <a:t>1.93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>
                          <a:latin typeface="Arial"/>
                          <a:cs typeface="Arial"/>
                        </a:rPr>
                        <a:t>1.96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1.6%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>
                          <a:latin typeface="Arial"/>
                          <a:cs typeface="Arial"/>
                        </a:rPr>
                        <a:t>1.98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mr-IN" sz="1100" dirty="0">
                          <a:latin typeface="Arial"/>
                          <a:cs typeface="Arial"/>
                        </a:rPr>
                        <a:t>-1.0%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29123656"/>
              </p:ext>
            </p:extLst>
          </p:nvPr>
        </p:nvGraphicFramePr>
        <p:xfrm>
          <a:off x="451849" y="4428445"/>
          <a:ext cx="11277605" cy="1139326"/>
        </p:xfrm>
        <a:graphic>
          <a:graphicData uri="http://schemas.openxmlformats.org/drawingml/2006/table">
            <a:tbl>
              <a:tblPr firstRow="1" bandRow="1" bandCol="1">
                <a:tableStyleId>{72833802-FEF1-4C79-8D5D-14CF1EAF98D9}</a:tableStyleId>
              </a:tblPr>
              <a:tblGrid>
                <a:gridCol w="3701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9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0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77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405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Net revenue payer mix</a:t>
                      </a:r>
                      <a:endParaRPr lang="en-US" sz="1100" b="0" i="1" dirty="0">
                        <a:solidFill>
                          <a:schemeClr val="tx1"/>
                        </a:solidFill>
                        <a:latin typeface="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Governmental/Self-pay total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43.4%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dirty="0">
                          <a:latin typeface="Arial"/>
                          <a:cs typeface="Arial"/>
                        </a:rPr>
                        <a:t>41.7%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-1.7%</a:t>
                      </a:r>
                      <a:endParaRPr lang="mr-IN" sz="1100" dirty="0"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41.7%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0.0%</a:t>
                      </a:r>
                      <a:endParaRPr lang="mr-IN" sz="1100" dirty="0"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Non-governmental total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56.6%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58.3%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1.7%</a:t>
                      </a:r>
                      <a:endParaRPr lang="mr-IN" sz="1100" dirty="0"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58.3%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0.0%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3026" y="390167"/>
            <a:ext cx="866139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948868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Spreadshee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68661394"/>
              </p:ext>
            </p:extLst>
          </p:nvPr>
        </p:nvGraphicFramePr>
        <p:xfrm>
          <a:off x="451850" y="1158195"/>
          <a:ext cx="11277600" cy="2979582"/>
        </p:xfrm>
        <a:graphic>
          <a:graphicData uri="http://schemas.openxmlformats.org/drawingml/2006/table">
            <a:tbl>
              <a:tblPr firstRow="1" bandRow="1" bandCol="1">
                <a:tableStyleId>{72833802-FEF1-4C79-8D5D-14CF1EAF98D9}</a:tableStyleId>
              </a:tblPr>
              <a:tblGrid>
                <a:gridCol w="3701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9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0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77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9888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Revenue dashboard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"/>
                        </a:rPr>
                        <a:t>(Three months ending Sept 30, 2017)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FY 2017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YTD Actual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FY 2018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YTD Actual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Results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FY 2018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YTD Actual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Results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Net patient service revenue (In millions)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$406.5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dirty="0">
                          <a:latin typeface="Arial"/>
                          <a:cs typeface="Arial"/>
                        </a:rPr>
                        <a:t>$417.5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2.7%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$430.9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-3.1%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Inpatient admissions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9,068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9,021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-0.5%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9,023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0.0%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Adjusted discharges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17,123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nl-NL" sz="1100" dirty="0">
                          <a:latin typeface="Arial"/>
                          <a:cs typeface="Arial"/>
                        </a:rPr>
                        <a:t>17,161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0.2%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>
                          <a:latin typeface="Arial"/>
                          <a:cs typeface="Arial"/>
                        </a:rPr>
                        <a:t>17,115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0.3%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Observation cases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3,705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 sz="1100" dirty="0">
                          <a:latin typeface="Arial"/>
                          <a:cs typeface="Arial"/>
                        </a:rPr>
                        <a:t>3,490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-5.8%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3,523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-0.9%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ER visits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27,747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s-IS" sz="1100" dirty="0">
                          <a:latin typeface="Arial"/>
                          <a:cs typeface="Arial"/>
                        </a:rPr>
                        <a:t>27,207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-1.9%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28,101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-3.2%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Total surgeries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>
                          <a:latin typeface="Arial"/>
                          <a:cs typeface="Arial"/>
                        </a:rPr>
                        <a:t>8,175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1100" dirty="0">
                          <a:latin typeface="Arial"/>
                          <a:cs typeface="Arial"/>
                        </a:rPr>
                        <a:t>8,028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-1.8%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>
                          <a:latin typeface="Arial"/>
                          <a:cs typeface="Arial"/>
                        </a:rPr>
                        <a:t>8,646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-7.1%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226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Overall case mix index (RUMC only)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>
                          <a:latin typeface="Arial"/>
                          <a:cs typeface="Arial"/>
                        </a:rPr>
                        <a:t>1.93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>
                          <a:latin typeface="Arial"/>
                          <a:cs typeface="Arial"/>
                        </a:rPr>
                        <a:t>1.96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1.6%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>
                          <a:latin typeface="Arial"/>
                          <a:cs typeface="Arial"/>
                        </a:rPr>
                        <a:t>1.98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mr-IN" sz="1100" dirty="0">
                          <a:latin typeface="Arial"/>
                          <a:cs typeface="Arial"/>
                        </a:rPr>
                        <a:t>-1.0%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94929381"/>
              </p:ext>
            </p:extLst>
          </p:nvPr>
        </p:nvGraphicFramePr>
        <p:xfrm>
          <a:off x="451849" y="4428445"/>
          <a:ext cx="11277605" cy="1139326"/>
        </p:xfrm>
        <a:graphic>
          <a:graphicData uri="http://schemas.openxmlformats.org/drawingml/2006/table">
            <a:tbl>
              <a:tblPr firstRow="1" bandRow="1" bandCol="1">
                <a:tableStyleId>{72833802-FEF1-4C79-8D5D-14CF1EAF98D9}</a:tableStyleId>
              </a:tblPr>
              <a:tblGrid>
                <a:gridCol w="3701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9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0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77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405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Net revenue payer mix</a:t>
                      </a:r>
                      <a:endParaRPr lang="en-US" sz="1100" b="0" i="1" dirty="0">
                        <a:solidFill>
                          <a:schemeClr val="tx1"/>
                        </a:solidFill>
                        <a:latin typeface="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Governmental/Self-pay total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43.4%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dirty="0">
                          <a:latin typeface="Arial"/>
                          <a:cs typeface="Arial"/>
                        </a:rPr>
                        <a:t>41.7%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-1.7%</a:t>
                      </a:r>
                      <a:endParaRPr lang="mr-IN" sz="1100" dirty="0"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41.7%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0.0%</a:t>
                      </a:r>
                      <a:endParaRPr lang="mr-IN" sz="1100" dirty="0"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Non-governmental total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56.6%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58.3%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1.7%</a:t>
                      </a:r>
                      <a:endParaRPr lang="mr-IN" sz="1100" dirty="0"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58.3%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0.0%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3026" y="390167"/>
            <a:ext cx="866139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479330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Spreadshe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45611825"/>
              </p:ext>
            </p:extLst>
          </p:nvPr>
        </p:nvGraphicFramePr>
        <p:xfrm>
          <a:off x="451849" y="1158195"/>
          <a:ext cx="11277602" cy="2979582"/>
        </p:xfrm>
        <a:graphic>
          <a:graphicData uri="http://schemas.openxmlformats.org/drawingml/2006/table">
            <a:tbl>
              <a:tblPr firstRow="1" bandRow="1" bandCol="1">
                <a:tableStyleId>{72833802-FEF1-4C79-8D5D-14CF1EAF98D9}</a:tableStyleId>
              </a:tblPr>
              <a:tblGrid>
                <a:gridCol w="3701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9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0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77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9888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Revenue dashboard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"/>
                        </a:rPr>
                        <a:t>(Three months ending Sept 30, 2017)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FY 2017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YTD Actual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FY 2018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YTD Actual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Results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FY 2018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YTD Actual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Results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Net patient service revenue (In millions)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$406.5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dirty="0">
                          <a:latin typeface="Arial"/>
                          <a:cs typeface="Arial"/>
                        </a:rPr>
                        <a:t>$417.5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2.7%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$430.9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-3.1%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Inpatient admissions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9,068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9,021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-0.5%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9,023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0.0%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Adjusted discharges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17,123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nl-NL" sz="1100" dirty="0">
                          <a:latin typeface="Arial"/>
                          <a:cs typeface="Arial"/>
                        </a:rPr>
                        <a:t>17,161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0.2%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>
                          <a:latin typeface="Arial"/>
                          <a:cs typeface="Arial"/>
                        </a:rPr>
                        <a:t>17,115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0.3%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Observation cases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3,705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 sz="1100" dirty="0">
                          <a:latin typeface="Arial"/>
                          <a:cs typeface="Arial"/>
                        </a:rPr>
                        <a:t>3,490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-5.8%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3,523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-0.9%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ER visits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27,747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s-IS" sz="1100" dirty="0">
                          <a:latin typeface="Arial"/>
                          <a:cs typeface="Arial"/>
                        </a:rPr>
                        <a:t>27,207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-1.9%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28,101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-3.2%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Total surgeries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>
                          <a:latin typeface="Arial"/>
                          <a:cs typeface="Arial"/>
                        </a:rPr>
                        <a:t>8,175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1100" dirty="0">
                          <a:latin typeface="Arial"/>
                          <a:cs typeface="Arial"/>
                        </a:rPr>
                        <a:t>8,028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-1.8%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>
                          <a:latin typeface="Arial"/>
                          <a:cs typeface="Arial"/>
                        </a:rPr>
                        <a:t>8,646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-7.1%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226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Overall case mix index (RUMC only)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>
                          <a:latin typeface="Arial"/>
                          <a:cs typeface="Arial"/>
                        </a:rPr>
                        <a:t>1.93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>
                          <a:latin typeface="Arial"/>
                          <a:cs typeface="Arial"/>
                        </a:rPr>
                        <a:t>1.96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1.6%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>
                          <a:latin typeface="Arial"/>
                          <a:cs typeface="Arial"/>
                        </a:rPr>
                        <a:t>1.98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mr-IN" sz="1100" dirty="0">
                          <a:latin typeface="Arial"/>
                          <a:cs typeface="Arial"/>
                        </a:rPr>
                        <a:t>-1.0%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00030487"/>
              </p:ext>
            </p:extLst>
          </p:nvPr>
        </p:nvGraphicFramePr>
        <p:xfrm>
          <a:off x="451849" y="4428445"/>
          <a:ext cx="11277605" cy="1139326"/>
        </p:xfrm>
        <a:graphic>
          <a:graphicData uri="http://schemas.openxmlformats.org/drawingml/2006/table">
            <a:tbl>
              <a:tblPr firstRow="1" bandRow="1" bandCol="1">
                <a:tableStyleId>{72833802-FEF1-4C79-8D5D-14CF1EAF98D9}</a:tableStyleId>
              </a:tblPr>
              <a:tblGrid>
                <a:gridCol w="3701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9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0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77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405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Net revenue payer mix</a:t>
                      </a:r>
                      <a:endParaRPr lang="en-US" sz="1100" b="0" i="1" dirty="0">
                        <a:solidFill>
                          <a:schemeClr val="tx1"/>
                        </a:solidFill>
                        <a:latin typeface="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Governmental/Self-pay total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43.4%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dirty="0">
                          <a:latin typeface="Arial"/>
                          <a:cs typeface="Arial"/>
                        </a:rPr>
                        <a:t>41.7%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-1.7%</a:t>
                      </a:r>
                      <a:endParaRPr lang="mr-IN" sz="1100" dirty="0"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41.7%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0.0%</a:t>
                      </a:r>
                      <a:endParaRPr lang="mr-IN" sz="1100" dirty="0"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Non-governmental total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56.6%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58.3%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1.7%</a:t>
                      </a:r>
                      <a:endParaRPr lang="mr-IN" sz="1100" dirty="0"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58.3%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0.0%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3026" y="390167"/>
            <a:ext cx="866139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5576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517B-0102-4CD8-B9BF-C5E1E4388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E0001-A43B-4610-B6AE-E93D32138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03B7D-6F4C-4170-8742-7102BEE1D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345A-E85A-48AD-A3BD-C8842D4C4C5A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DCF2A-2288-4E8D-B76D-6EF162F8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E4166-335A-4059-B02A-28469E17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5A7AF-2B9F-4C93-9D56-DF6FB1793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63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BarChar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 userDrawn="1">
            <p:extLst>
              <p:ext uri="{D42A27DB-BD31-4B8C-83A1-F6EECF244321}">
                <p14:modId xmlns:p14="http://schemas.microsoft.com/office/powerpoint/2010/main" val="2068970130"/>
              </p:ext>
            </p:extLst>
          </p:nvPr>
        </p:nvGraphicFramePr>
        <p:xfrm>
          <a:off x="143678" y="1516941"/>
          <a:ext cx="11904645" cy="4348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3026" y="390167"/>
            <a:ext cx="866139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035550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BarChar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 userDrawn="1">
            <p:extLst>
              <p:ext uri="{D42A27DB-BD31-4B8C-83A1-F6EECF244321}">
                <p14:modId xmlns:p14="http://schemas.microsoft.com/office/powerpoint/2010/main" val="1940428569"/>
              </p:ext>
            </p:extLst>
          </p:nvPr>
        </p:nvGraphicFramePr>
        <p:xfrm>
          <a:off x="143678" y="1516941"/>
          <a:ext cx="11904645" cy="4348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3026" y="390167"/>
            <a:ext cx="866139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4346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PieCharts_Pri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3026" y="390167"/>
            <a:ext cx="866139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094173643"/>
              </p:ext>
            </p:extLst>
          </p:nvPr>
        </p:nvGraphicFramePr>
        <p:xfrm>
          <a:off x="5742219" y="1140653"/>
          <a:ext cx="4765367" cy="436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1362913648"/>
              </p:ext>
            </p:extLst>
          </p:nvPr>
        </p:nvGraphicFramePr>
        <p:xfrm>
          <a:off x="1330747" y="1140653"/>
          <a:ext cx="4765367" cy="436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9060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PieCharts_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3026" y="390167"/>
            <a:ext cx="866139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2561022703"/>
              </p:ext>
            </p:extLst>
          </p:nvPr>
        </p:nvGraphicFramePr>
        <p:xfrm>
          <a:off x="5742219" y="1140653"/>
          <a:ext cx="4765367" cy="436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2771534370"/>
              </p:ext>
            </p:extLst>
          </p:nvPr>
        </p:nvGraphicFramePr>
        <p:xfrm>
          <a:off x="1330747" y="1140653"/>
          <a:ext cx="4765367" cy="436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7461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PieCharts_Pla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784592" y="2413000"/>
            <a:ext cx="184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4017878297"/>
              </p:ext>
            </p:extLst>
          </p:nvPr>
        </p:nvGraphicFramePr>
        <p:xfrm>
          <a:off x="7426633" y="1140653"/>
          <a:ext cx="4765367" cy="436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3026" y="390167"/>
            <a:ext cx="866139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9906" y="1609515"/>
            <a:ext cx="7462834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979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784592" y="2413000"/>
            <a:ext cx="184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3026" y="390167"/>
            <a:ext cx="866139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61913" y="6316307"/>
            <a:ext cx="41068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764485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517B-0102-4CD8-B9BF-C5E1E4388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E0001-A43B-4610-B6AE-E93D32138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03B7D-6F4C-4170-8742-7102BEE1D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345A-E85A-48AD-A3BD-C8842D4C4C5A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DCF2A-2288-4E8D-B76D-6EF162F8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E4166-335A-4059-B02A-28469E17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5A7AF-2B9F-4C93-9D56-DF6FB1793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93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331EB-CA92-DFA4-961A-064E101C9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043AD-853B-70CF-81F6-BD0D7D411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65D52-4FA6-0E72-207E-33A98287A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1546-CD5E-45A4-BA21-5ACC9364F6F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9E80-515A-7A23-AB2B-B03AE29F3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B6E30-BCDF-9ABB-0B17-3CF722EF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0EA9-BE6A-43BB-A9AF-8E6603C32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16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Agenda+Contents_Numbered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69904" y="465020"/>
            <a:ext cx="8231744" cy="259147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365760">
            <a:spAutoFit/>
          </a:bodyPr>
          <a:lstStyle>
            <a:lvl1pPr marL="457200" indent="-457200">
              <a:lnSpc>
                <a:spcPct val="120000"/>
              </a:lnSpc>
              <a:buClr>
                <a:schemeClr val="accent1"/>
              </a:buClr>
              <a:buSzPct val="125000"/>
              <a:buFont typeface="Wingdings" charset="2"/>
              <a:buAutoNum type="arabicPlain"/>
              <a:defRPr sz="2400" baseline="0">
                <a:solidFill>
                  <a:schemeClr val="tx2"/>
                </a:solidFill>
              </a:defRPr>
            </a:lvl1pPr>
            <a:lvl2pPr marL="0" indent="0">
              <a:buNone/>
              <a:defRPr sz="1800" baseline="0"/>
            </a:lvl2pPr>
            <a:lvl3pPr marL="45720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89197" y="6392980"/>
            <a:ext cx="41068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209027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Agenda+Contents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69430" y="462435"/>
            <a:ext cx="8225531" cy="312649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wrap="square" lIns="365760">
            <a:spAutoFit/>
          </a:bodyPr>
          <a:lstStyle>
            <a:lvl1pPr marL="0" marR="0" indent="0" algn="l" defTabSz="455981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>
                <a:solidFill>
                  <a:schemeClr val="tx2"/>
                </a:solidFill>
              </a:defRPr>
            </a:lvl1pPr>
            <a:lvl2pPr marL="0" indent="0">
              <a:buNone/>
              <a:defRPr sz="1800" baseline="0"/>
            </a:lvl2pPr>
            <a:lvl3pPr marL="45720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080532" y="6395565"/>
            <a:ext cx="41068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367659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F3C09-61A8-4CCD-85D0-6293CEB2F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B3A08-22AE-416A-990B-9C409E6C0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C572E-A216-4183-BCD0-85073C742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345A-E85A-48AD-A3BD-C8842D4C4C5A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E8584-2FD7-4B59-8BB2-B4F49EE62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68353-6C6D-4CDB-9A6F-0C4F816E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5A7AF-2B9F-4C93-9D56-DF6FB1793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70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Agenda+Contents_Break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69426" y="460375"/>
            <a:ext cx="8231744" cy="144962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wrap="square" lIns="365760">
            <a:sp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0" indent="0">
              <a:buNone/>
              <a:defRPr sz="1800" baseline="0">
                <a:solidFill>
                  <a:schemeClr val="tx1"/>
                </a:solidFill>
              </a:defRPr>
            </a:lvl2pPr>
            <a:lvl3pPr marL="45720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Click to edit</a:t>
            </a:r>
          </a:p>
          <a:p>
            <a:pPr lvl="1"/>
            <a:r>
              <a:rPr lang="en-US" dirty="0"/>
              <a:t>Click to edit</a:t>
            </a:r>
          </a:p>
          <a:p>
            <a:pPr lvl="2"/>
            <a:r>
              <a:rPr lang="en-US" dirty="0"/>
              <a:t>Click to edit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69426" y="2078449"/>
            <a:ext cx="8231744" cy="144962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wrap="square" lIns="365760">
            <a:sp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0" indent="0">
              <a:buNone/>
              <a:defRPr sz="1800" baseline="0">
                <a:solidFill>
                  <a:schemeClr val="tx1"/>
                </a:solidFill>
              </a:defRPr>
            </a:lvl2pPr>
            <a:lvl3pPr marL="45720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Click to edit</a:t>
            </a:r>
          </a:p>
          <a:p>
            <a:pPr lvl="1"/>
            <a:r>
              <a:rPr lang="en-US" dirty="0"/>
              <a:t>Click to edit</a:t>
            </a:r>
          </a:p>
          <a:p>
            <a:pPr lvl="2"/>
            <a:r>
              <a:rPr lang="en-US" dirty="0"/>
              <a:t>Click to edit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61913" y="6316307"/>
            <a:ext cx="41068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2467933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517B-0102-4CD8-B9BF-C5E1E4388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E0001-A43B-4610-B6AE-E93D32138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03B7D-6F4C-4170-8742-7102BEE1D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345A-E85A-48AD-A3BD-C8842D4C4C5A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DCF2A-2288-4E8D-B76D-6EF162F8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E4166-335A-4059-B02A-28469E17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5A7AF-2B9F-4C93-9D56-DF6FB1793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76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_Charts+Tables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784592" y="2413000"/>
            <a:ext cx="184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3026" y="390167"/>
            <a:ext cx="866139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61913" y="6316307"/>
            <a:ext cx="41068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3075461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331EB-CA92-DFA4-961A-064E101C9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043AD-853B-70CF-81F6-BD0D7D411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65D52-4FA6-0E72-207E-33A98287A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1546-CD5E-45A4-BA21-5ACC9364F6FD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9E80-515A-7A23-AB2B-B03AE29F3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B6E30-BCDF-9ABB-0B17-3CF722EF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0EA9-BE6A-43BB-A9AF-8E6603C32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98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Closing_Slide_RO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495" y="5840379"/>
            <a:ext cx="2153214" cy="62005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7086" y="258486"/>
            <a:ext cx="11234489" cy="1512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0">
              <a:defRPr>
                <a:solidFill>
                  <a:schemeClr val="bg1"/>
                </a:solidFill>
              </a:defRPr>
            </a:lvl2pPr>
            <a:lvl3pPr marL="0">
              <a:defRPr>
                <a:solidFill>
                  <a:schemeClr val="bg1"/>
                </a:solidFill>
              </a:defRPr>
            </a:lvl3pPr>
            <a:lvl4pPr marL="0">
              <a:defRPr>
                <a:solidFill>
                  <a:schemeClr val="bg1"/>
                </a:solidFill>
              </a:defRPr>
            </a:lvl4pPr>
            <a:lvl5pPr mar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7543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Closing_Slide_Copl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495" y="5840379"/>
            <a:ext cx="2467912" cy="622692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7086" y="258486"/>
            <a:ext cx="11234489" cy="1512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0">
              <a:defRPr>
                <a:solidFill>
                  <a:schemeClr val="bg1"/>
                </a:solidFill>
              </a:defRPr>
            </a:lvl2pPr>
            <a:lvl3pPr marL="0">
              <a:defRPr>
                <a:solidFill>
                  <a:schemeClr val="bg1"/>
                </a:solidFill>
              </a:defRPr>
            </a:lvl3pPr>
            <a:lvl4pPr marL="0">
              <a:defRPr>
                <a:solidFill>
                  <a:schemeClr val="bg1"/>
                </a:solidFill>
              </a:defRPr>
            </a:lvl4pPr>
            <a:lvl5pPr mar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107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Closing_Slide_RUM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495" y="5840376"/>
            <a:ext cx="2713427" cy="62141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7086" y="258486"/>
            <a:ext cx="11234489" cy="1512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0">
              <a:defRPr>
                <a:solidFill>
                  <a:schemeClr val="bg1"/>
                </a:solidFill>
              </a:defRPr>
            </a:lvl2pPr>
            <a:lvl3pPr marL="0">
              <a:defRPr>
                <a:solidFill>
                  <a:schemeClr val="bg1"/>
                </a:solidFill>
              </a:defRPr>
            </a:lvl3pPr>
            <a:lvl4pPr marL="0">
              <a:defRPr>
                <a:solidFill>
                  <a:schemeClr val="bg1"/>
                </a:solidFill>
              </a:defRPr>
            </a:lvl4pPr>
            <a:lvl5pPr mar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4716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Closing_Slide_RushUnivers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496" y="6021622"/>
            <a:ext cx="3303557" cy="375601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7086" y="258486"/>
            <a:ext cx="11234489" cy="1512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0">
              <a:defRPr>
                <a:solidFill>
                  <a:schemeClr val="bg1"/>
                </a:solidFill>
              </a:defRPr>
            </a:lvl2pPr>
            <a:lvl3pPr marL="0">
              <a:defRPr>
                <a:solidFill>
                  <a:schemeClr val="bg1"/>
                </a:solidFill>
              </a:defRPr>
            </a:lvl3pPr>
            <a:lvl4pPr marL="0">
              <a:defRPr>
                <a:solidFill>
                  <a:schemeClr val="bg1"/>
                </a:solidFill>
              </a:defRPr>
            </a:lvl4pPr>
            <a:lvl5pPr mar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9198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2F212-C600-421B-A480-E10429B8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41F8E-C466-4742-8F23-4D2F3EC92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29E84-7B55-4F7A-928F-8DB066E85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F9622-DA96-4DA0-863B-261A9B12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345A-E85A-48AD-A3BD-C8842D4C4C5A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FC5C0-885B-4A6E-94E8-1B955A9A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C648F-63C1-4CAA-B72B-07DAE7C4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5A7AF-2B9F-4C93-9D56-DF6FB1793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4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59975-9901-458E-BD0B-CDAA59A3B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092CF-53AD-402E-BB19-A5B88711C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04803-9A5A-4E3E-B56D-7AC67F9CA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B0D04C-401B-4E18-9A85-A2F3EC7A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310D45-3314-4580-BDB0-72A2593C0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9AFF45-A323-4BCD-8BE9-DF127B0D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345A-E85A-48AD-A3BD-C8842D4C4C5A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3ECB96-A223-48ED-B82F-075F9BE04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723FA-4816-4A9A-B1B8-41EC277EC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5A7AF-2B9F-4C93-9D56-DF6FB1793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2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C3248-4481-47E8-9DBC-E94C351C9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3FC64-FF93-468D-B148-9180A9748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345A-E85A-48AD-A3BD-C8842D4C4C5A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1089B6-3FEE-45F5-87FE-EDB12CBB7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C3221E-06B3-4B05-9485-39B001D9C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5A7AF-2B9F-4C93-9D56-DF6FB1793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5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CCAEEA-F694-49B9-A48E-E605A3533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345A-E85A-48AD-A3BD-C8842D4C4C5A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7400BD-C3EC-44B2-B9B4-29D061B6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C72A6-7117-4D1E-9019-B9B97762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5A7AF-2B9F-4C93-9D56-DF6FB1793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8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620C8-730A-493D-952C-51233A03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0C3E-0BB3-46BC-9605-47A0F7C94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5E1759-7FA1-455A-A130-CE8239B05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F874A-3AEA-41FC-A820-6D32F6215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345A-E85A-48AD-A3BD-C8842D4C4C5A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4D782-E464-4CD4-9C66-00DE41CB0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2A600-E98F-44DB-BE65-9313DB99A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5A7AF-2B9F-4C93-9D56-DF6FB1793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4E48A-6648-464C-AEB7-592E1F210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773CBE-E6E6-492C-A296-1C11EB914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0C454-C7D6-4A76-B498-4CB969F3E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7FDDD-C8DA-4244-BC2A-FC68256F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345A-E85A-48AD-A3BD-C8842D4C4C5A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4B82-C81B-4E32-8149-30D57ECF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0AA98-CDEF-4F18-B937-F5D9D20C9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5A7AF-2B9F-4C93-9D56-DF6FB1793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1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07EA0E-3042-4E56-B2A3-0D1681A45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99813-79EA-4063-A186-F91FFFCB1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D8097-63FC-457E-95A8-358D06821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9345A-E85A-48AD-A3BD-C8842D4C4C5A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7DA00-1485-48F7-9BFA-B58633FF3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420BA-AFA6-4D03-A17B-52A5674BC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5A7AF-2B9F-4C93-9D56-DF6FB1793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1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  <p:sldLayoutId id="21474836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60495" y="6238620"/>
            <a:ext cx="11269722" cy="91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l"/>
            <a:endParaRPr lang="en-US" sz="1800" dirty="0">
              <a:solidFill>
                <a:srgbClr val="00823B"/>
              </a:solidFill>
              <a:effectLst/>
            </a:endParaRPr>
          </a:p>
        </p:txBody>
      </p:sp>
      <p:sp>
        <p:nvSpPr>
          <p:cNvPr id="3" name="Text Placeholder 2"/>
          <p:cNvSpPr txBox="1">
            <a:spLocks/>
          </p:cNvSpPr>
          <p:nvPr userDrawn="1"/>
        </p:nvSpPr>
        <p:spPr>
          <a:xfrm>
            <a:off x="4656676" y="6293324"/>
            <a:ext cx="6285503" cy="27880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341990" indent="-341990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971" indent="-284991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955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5935" indent="-227993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1920" indent="-227993" algn="l" defTabSz="45598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899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878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9857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5842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lnSpc>
                <a:spcPct val="90000"/>
              </a:lnSpc>
              <a:buNone/>
            </a:pPr>
            <a:r>
              <a:rPr lang="en-US" sz="1000" b="0" i="0" u="none" strike="noStrike" kern="1200" baseline="0" dirty="0">
                <a:solidFill>
                  <a:srgbClr val="414042"/>
                </a:solidFill>
                <a:latin typeface="Arial"/>
                <a:ea typeface="+mn-ea"/>
                <a:cs typeface="Arial"/>
              </a:rPr>
              <a:t>Rush University  |  </a:t>
            </a:r>
            <a:fld id="{404E3811-DA6B-0745-902C-28BD835FEA23}" type="datetime1">
              <a:rPr lang="en-US" sz="1000" b="0" i="0" u="none" strike="noStrike" kern="1200" baseline="0" smtClean="0">
                <a:solidFill>
                  <a:srgbClr val="414042"/>
                </a:solidFill>
                <a:latin typeface="Arial"/>
                <a:ea typeface="+mn-ea"/>
                <a:cs typeface="Arial"/>
              </a:rPr>
              <a:pPr marL="0" indent="0" algn="r" rtl="0">
                <a:lnSpc>
                  <a:spcPct val="90000"/>
                </a:lnSpc>
                <a:buNone/>
              </a:pPr>
              <a:t>11/16/2024</a:t>
            </a:fld>
            <a:endParaRPr lang="en-US" sz="1000" b="0" i="0" u="none" strike="noStrike" kern="1200" baseline="0" dirty="0">
              <a:solidFill>
                <a:srgbClr val="41404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Number"/>
          <p:cNvSpPr/>
          <p:nvPr userDrawn="1"/>
        </p:nvSpPr>
        <p:spPr>
          <a:xfrm>
            <a:off x="11269722" y="6373503"/>
            <a:ext cx="485245" cy="101935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 defTabSz="911967"/>
            <a:fld id="{BB69BBE8-4DB2-4642-B003-B220ACD5A2FD}" type="slidenum">
              <a:rPr lang="en-US" sz="1000" b="1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911967"/>
              <a:t>‹#›</a:t>
            </a:fld>
            <a:endParaRPr lang="fr-FR" sz="1000" b="1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RUSHSystemBrand4color.eps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5" y="6319710"/>
            <a:ext cx="1063196" cy="23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2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ftr="0" dt="0"/>
  <p:txStyles>
    <p:titleStyle>
      <a:lvl1pPr algn="ctr" defTabSz="455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90" indent="-341990" algn="l" defTabSz="455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71" indent="-284991" algn="l" defTabSz="455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55" indent="-227993" algn="l" defTabSz="455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935" indent="-227993" algn="l" defTabSz="455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20" indent="-227993" algn="l" defTabSz="455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899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878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857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842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81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6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5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2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90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88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7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4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0495" y="6238620"/>
            <a:ext cx="11269722" cy="91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l"/>
            <a:endParaRPr lang="en-US" sz="1800" dirty="0">
              <a:solidFill>
                <a:srgbClr val="00823B"/>
              </a:solidFill>
              <a:effectLst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4656676" y="6293324"/>
            <a:ext cx="6285503" cy="27880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341990" indent="-341990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971" indent="-284991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955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5935" indent="-227993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1920" indent="-227993" algn="l" defTabSz="45598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899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878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9857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5842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lnSpc>
                <a:spcPct val="90000"/>
              </a:lnSpc>
              <a:buNone/>
            </a:pPr>
            <a:r>
              <a:rPr lang="en-US" sz="1000" b="0" i="0" u="none" strike="noStrike" kern="1200" baseline="0" dirty="0">
                <a:solidFill>
                  <a:srgbClr val="414042"/>
                </a:solidFill>
                <a:latin typeface="Arial"/>
                <a:ea typeface="+mn-ea"/>
                <a:cs typeface="Arial"/>
              </a:rPr>
              <a:t>Rush University  |  </a:t>
            </a:r>
            <a:fld id="{404E3811-DA6B-0745-902C-28BD835FEA23}" type="datetime1">
              <a:rPr lang="en-US" sz="1000" b="0" i="0" u="none" strike="noStrike" kern="1200" baseline="0" smtClean="0">
                <a:solidFill>
                  <a:srgbClr val="414042"/>
                </a:solidFill>
                <a:latin typeface="Arial"/>
                <a:ea typeface="+mn-ea"/>
                <a:cs typeface="Arial"/>
              </a:rPr>
              <a:pPr marL="0" indent="0" algn="r" rtl="0">
                <a:lnSpc>
                  <a:spcPct val="90000"/>
                </a:lnSpc>
                <a:buNone/>
              </a:pPr>
              <a:t>11/16/2024</a:t>
            </a:fld>
            <a:endParaRPr lang="en-US" sz="1000" b="0" i="0" u="none" strike="noStrike" kern="1200" baseline="0" dirty="0">
              <a:solidFill>
                <a:srgbClr val="41404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" name="SlideNumber"/>
          <p:cNvSpPr/>
          <p:nvPr userDrawn="1"/>
        </p:nvSpPr>
        <p:spPr>
          <a:xfrm>
            <a:off x="11269722" y="6373503"/>
            <a:ext cx="485245" cy="101935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 defTabSz="911967"/>
            <a:fld id="{BB69BBE8-4DB2-4642-B003-B220ACD5A2FD}" type="slidenum">
              <a:rPr lang="en-US" sz="1000" b="1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911967"/>
              <a:t>‹#›</a:t>
            </a:fld>
            <a:endParaRPr lang="fr-FR" sz="1000" b="1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RUSHSystemBrand4color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5" y="6319710"/>
            <a:ext cx="1063196" cy="23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9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7" r:id="rId6"/>
  </p:sldLayoutIdLst>
  <p:hf hdr="0" ftr="0" dt="0"/>
  <p:txStyles>
    <p:titleStyle>
      <a:lvl1pPr algn="ctr" defTabSz="455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90" indent="-341990" algn="l" defTabSz="455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71" indent="-284991" algn="l" defTabSz="455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55" indent="-227993" algn="l" defTabSz="455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935" indent="-227993" algn="l" defTabSz="455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20" indent="-227993" algn="l" defTabSz="455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899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878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857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842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81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6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5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2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90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88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7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4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746B6B-D614-DB46-90C6-A15B57BBD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9697" y="6220457"/>
            <a:ext cx="2352982" cy="16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hf hdr="0" ftr="0" dt="0"/>
  <p:txStyles>
    <p:titleStyle>
      <a:lvl1pPr algn="ctr" defTabSz="455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90" indent="-341990" algn="l" defTabSz="455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71" indent="-284991" algn="l" defTabSz="455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55" indent="-227993" algn="l" defTabSz="455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935" indent="-227993" algn="l" defTabSz="455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20" indent="-227993" algn="l" defTabSz="455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899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878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857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842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81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6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5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2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90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88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7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4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mailto:Chuka_emezue@rush.edu" TargetMode="Externa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51F1EA-8234-4AE0-95C0-840499318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184" y="1344192"/>
            <a:ext cx="10138393" cy="7617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Demand and Supply of Telemedicine Services for  Racial and Ethnic Minority High Schoolers Affected  By Violence and Substance Use During the  Pandemic</a:t>
            </a:r>
          </a:p>
        </p:txBody>
      </p:sp>
      <p:pic>
        <p:nvPicPr>
          <p:cNvPr id="5" name="Picture 4" descr="RUSHSystemBrand4color_White.eps">
            <a:extLst>
              <a:ext uri="{FF2B5EF4-FFF2-40B4-BE49-F238E27FC236}">
                <a16:creationId xmlns:a16="http://schemas.microsoft.com/office/drawing/2014/main" id="{EC86DA87-9861-F171-F900-EEB5F0FF6BE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386" y="5721255"/>
            <a:ext cx="1554480" cy="34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2B3220-AAC9-B3E1-3C0C-A182C9326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62" y="466500"/>
            <a:ext cx="2352369" cy="1696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24F591-117F-3F5B-2ACC-D238D98B7C69}"/>
              </a:ext>
            </a:extLst>
          </p:cNvPr>
          <p:cNvSpPr/>
          <p:nvPr/>
        </p:nvSpPr>
        <p:spPr>
          <a:xfrm>
            <a:off x="0" y="6641630"/>
            <a:ext cx="12188825" cy="216370"/>
          </a:xfrm>
          <a:prstGeom prst="rect">
            <a:avLst/>
          </a:prstGeom>
          <a:solidFill>
            <a:srgbClr val="0063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This document is privileged and confidential under the Illinois Medical Studies Act and should not be shared or distributed other then through the Rush Quality Assurance Committee structure.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4AC051-EFA0-8F03-71B1-045485B9E4EA}"/>
              </a:ext>
            </a:extLst>
          </p:cNvPr>
          <p:cNvSpPr txBox="1"/>
          <p:nvPr/>
        </p:nvSpPr>
        <p:spPr>
          <a:xfrm>
            <a:off x="1031183" y="5801095"/>
            <a:ext cx="582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AMERSA 2024 Presentation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C765CA-C442-D1D5-9F78-FC4577E381AA}"/>
              </a:ext>
            </a:extLst>
          </p:cNvPr>
          <p:cNvSpPr txBox="1"/>
          <p:nvPr/>
        </p:nvSpPr>
        <p:spPr>
          <a:xfrm>
            <a:off x="1031184" y="4600816"/>
            <a:ext cx="1014715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Chuka Emezue, Ph.D., MPH, MPA, CHES ®; Niranjan S. Karnik, MD, Ph.D., DFAPA, DFAACAP; Bushra Sabri, Ph.D., MSW, Adaobi Anakwe, Ph.D., MPH, CHES ®; Andrew Froilan, MSc, RN; Jessica C. Bishop-Royse, Ph.D., MS; Dale Dan-Irabor, Ph.D.; Qing Li, MD, DrPH; Wrenetha Julion, Ph.D., MPH, RN, FAAN, CNL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7628683-E08D-AF29-15F9-E8A8BC9959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1713" y="3160582"/>
            <a:ext cx="10147154" cy="61683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Chuka Nestor Emezue</a:t>
            </a:r>
            <a:r>
              <a:rPr lang="en-US" sz="1600" b="0" dirty="0"/>
              <a:t>, PhD, MPH, MPA, CHES®</a:t>
            </a:r>
          </a:p>
          <a:p>
            <a:pPr>
              <a:spcBef>
                <a:spcPts val="600"/>
              </a:spcBef>
            </a:pPr>
            <a:r>
              <a:rPr lang="en-US" sz="1400" b="0" dirty="0"/>
              <a:t>Assistant Professor of Women, Children and Family Nursing, </a:t>
            </a:r>
          </a:p>
          <a:p>
            <a:pPr>
              <a:spcBef>
                <a:spcPts val="600"/>
              </a:spcBef>
            </a:pPr>
            <a:r>
              <a:rPr lang="en-US" sz="1400" b="0" dirty="0"/>
              <a:t>Rush University, College of Nursing, </a:t>
            </a:r>
          </a:p>
          <a:p>
            <a:pPr>
              <a:spcBef>
                <a:spcPts val="600"/>
              </a:spcBef>
            </a:pPr>
            <a:endParaRPr lang="en-US" sz="1100" b="0" dirty="0"/>
          </a:p>
        </p:txBody>
      </p:sp>
    </p:spTree>
    <p:extLst>
      <p:ext uri="{BB962C8B-B14F-4D97-AF65-F5344CB8AC3E}">
        <p14:creationId xmlns:p14="http://schemas.microsoft.com/office/powerpoint/2010/main" val="3563520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40F680-F769-1CAD-1ED3-B801ACDD56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9626" y="4402138"/>
            <a:ext cx="8225531" cy="779381"/>
          </a:xfrm>
        </p:spPr>
        <p:txBody>
          <a:bodyPr/>
          <a:lstStyle/>
          <a:p>
            <a:r>
              <a:rPr lang="en-US" sz="4400" b="1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CB609-5AEF-9D98-AA23-E1E69F3C2B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75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22027-B942-FC91-2824-23721C409F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60F2B8-0E75-800A-9FE8-68D8A5B864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193" y="568514"/>
            <a:ext cx="4195763" cy="9937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Sociodemographic characteristics and mental telehealth help-seeking among U.S. REM adolescents, 15–18, US2021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FE2939-8772-A6A7-686C-D881389EA713}"/>
              </a:ext>
            </a:extLst>
          </p:cNvPr>
          <p:cNvGrpSpPr/>
          <p:nvPr/>
        </p:nvGrpSpPr>
        <p:grpSpPr>
          <a:xfrm>
            <a:off x="5969540" y="0"/>
            <a:ext cx="5828705" cy="6243152"/>
            <a:chOff x="4831404" y="73155"/>
            <a:chExt cx="5828705" cy="62431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A89783-4370-5883-29B0-A6EFCCAE4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31404" y="73155"/>
              <a:ext cx="5828705" cy="624315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5458E-0758-9920-C9BE-F24385BA3F40}"/>
                </a:ext>
              </a:extLst>
            </p:cNvPr>
            <p:cNvSpPr/>
            <p:nvPr/>
          </p:nvSpPr>
          <p:spPr>
            <a:xfrm>
              <a:off x="4831404" y="1753242"/>
              <a:ext cx="5528553" cy="182562"/>
            </a:xfrm>
            <a:prstGeom prst="rect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A4D7821-A7BE-9780-F77F-B98C6E47ACD7}"/>
                </a:ext>
              </a:extLst>
            </p:cNvPr>
            <p:cNvSpPr/>
            <p:nvPr/>
          </p:nvSpPr>
          <p:spPr>
            <a:xfrm>
              <a:off x="4831404" y="3284370"/>
              <a:ext cx="5528553" cy="182562"/>
            </a:xfrm>
            <a:prstGeom prst="rect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E07D74-36E2-1EA9-E8AB-7D5DBED66B10}"/>
                </a:ext>
              </a:extLst>
            </p:cNvPr>
            <p:cNvSpPr/>
            <p:nvPr/>
          </p:nvSpPr>
          <p:spPr>
            <a:xfrm>
              <a:off x="4831404" y="4290205"/>
              <a:ext cx="5528553" cy="182562"/>
            </a:xfrm>
            <a:prstGeom prst="rect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5C084CF-EDA3-76DA-BFC9-CF5E6008E30B}"/>
              </a:ext>
            </a:extLst>
          </p:cNvPr>
          <p:cNvSpPr txBox="1"/>
          <p:nvPr/>
        </p:nvSpPr>
        <p:spPr>
          <a:xfrm>
            <a:off x="569192" y="2603817"/>
            <a:ext cx="4985302" cy="188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9885" marR="0" indent="-285750" algn="l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Gender: 50.7% female (Binary sex)</a:t>
            </a:r>
          </a:p>
          <a:p>
            <a:pPr marL="349885" marR="0" indent="-285750" algn="l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Race/Ethnicity: 48.3% Black/AA; 20.6% Hispanic or Latinx.</a:t>
            </a:r>
          </a:p>
          <a:p>
            <a:pPr marL="349885" marR="0" indent="-285750" algn="l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Sexual Orientation: 69.5% identified as straight or heterosexual.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0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ADDC0A-EB34-AD41-D735-A48AC6DAD9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3026" y="390167"/>
            <a:ext cx="8661398" cy="886397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Prevalence of Violence Victimization and MTU among REM Teens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D3195-A0A2-1B8D-1A33-7F2918088C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aph with blue and orange bars&#10;&#10;Description automatically generated">
            <a:extLst>
              <a:ext uri="{FF2B5EF4-FFF2-40B4-BE49-F238E27FC236}">
                <a16:creationId xmlns:a16="http://schemas.microsoft.com/office/drawing/2014/main" id="{9DE36DE9-BCC9-36D3-DD7E-C6D86146D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19"/>
          <a:stretch/>
        </p:blipFill>
        <p:spPr>
          <a:xfrm>
            <a:off x="2247117" y="1875453"/>
            <a:ext cx="7697766" cy="362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23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0BB7B6-EE13-588C-740B-FD6C1AEB98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3026" y="390167"/>
            <a:ext cx="8123145" cy="132959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Gender: Violence Perpetration and Victimization Among Male and Female Students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D02D2-C0DE-E535-DFF4-219518F8B7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F1B6276B-7C2E-18B4-8BF1-2EAAD4033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22"/>
          <a:stretch/>
        </p:blipFill>
        <p:spPr>
          <a:xfrm>
            <a:off x="1924050" y="1632857"/>
            <a:ext cx="8343900" cy="454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62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65195-CD21-CD0F-03BD-44DE92974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5648FC-2A03-EC6E-CA02-25FE5F225E25}"/>
              </a:ext>
            </a:extLst>
          </p:cNvPr>
          <p:cNvGrpSpPr/>
          <p:nvPr/>
        </p:nvGrpSpPr>
        <p:grpSpPr>
          <a:xfrm>
            <a:off x="355887" y="1779128"/>
            <a:ext cx="11240158" cy="3299744"/>
            <a:chOff x="725538" y="1612724"/>
            <a:chExt cx="9344362" cy="2743200"/>
          </a:xfrm>
        </p:grpSpPr>
        <p:graphicFrame>
          <p:nvGraphicFramePr>
            <p:cNvPr id="3" name="Chart 2" descr="Chart type: Clustered Bar. 'Substance used': Cigarette smoking has noticeably higher 'Telehealth Use (percentage)'.&#10;&#10;Description automatically generated">
              <a:extLst>
                <a:ext uri="{FF2B5EF4-FFF2-40B4-BE49-F238E27FC236}">
                  <a16:creationId xmlns:a16="http://schemas.microsoft.com/office/drawing/2014/main" id="{A4E1C3E5-101C-362A-564B-286FFB5871A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83406606"/>
                </p:ext>
              </p:extLst>
            </p:nvPr>
          </p:nvGraphicFramePr>
          <p:xfrm>
            <a:off x="5497900" y="1612724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4" name="Chart 3" descr="Chart type: Clustered Column. 'Yes'&#10;&#10;Description automatically generated">
              <a:extLst>
                <a:ext uri="{FF2B5EF4-FFF2-40B4-BE49-F238E27FC236}">
                  <a16:creationId xmlns:a16="http://schemas.microsoft.com/office/drawing/2014/main" id="{DB2B5649-F211-83AC-655B-A893C84BA22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25298132"/>
                </p:ext>
              </p:extLst>
            </p:nvPr>
          </p:nvGraphicFramePr>
          <p:xfrm>
            <a:off x="725538" y="1612724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26859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BABEC0-2BFF-B0CC-0E92-7369C505E3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3026" y="390167"/>
            <a:ext cx="3093945" cy="1329595"/>
          </a:xfrm>
        </p:spPr>
        <p:txBody>
          <a:bodyPr/>
          <a:lstStyle/>
          <a:p>
            <a:r>
              <a:rPr lang="en-US" i="0" dirty="0">
                <a:solidFill>
                  <a:schemeClr val="tx2">
                    <a:lumMod val="75000"/>
                  </a:schemeClr>
                </a:solidFill>
                <a:effectLst/>
              </a:rPr>
              <a:t>Pearson’s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i="0" dirty="0">
                <a:solidFill>
                  <a:schemeClr val="tx2">
                    <a:lumMod val="75000"/>
                  </a:schemeClr>
                </a:solidFill>
                <a:effectLst/>
              </a:rPr>
              <a:t>hi-Square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i="0" dirty="0">
                <a:solidFill>
                  <a:schemeClr val="tx2">
                    <a:lumMod val="75000"/>
                  </a:schemeClr>
                </a:solidFill>
                <a:effectLst/>
              </a:rPr>
              <a:t>est of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i="0" dirty="0">
                <a:solidFill>
                  <a:schemeClr val="tx2">
                    <a:lumMod val="75000"/>
                  </a:schemeClr>
                </a:solidFill>
                <a:effectLst/>
              </a:rPr>
              <a:t>ssociation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BDC94-2C2B-F148-C15E-57D981077E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DF9330-902B-0E6B-9BC4-8C6F6EC2F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2164" y="120930"/>
            <a:ext cx="7595118" cy="610946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96E82FB-32AD-8105-1A50-D8B1FF7680DE}"/>
              </a:ext>
            </a:extLst>
          </p:cNvPr>
          <p:cNvSpPr/>
          <p:nvPr/>
        </p:nvSpPr>
        <p:spPr>
          <a:xfrm>
            <a:off x="10531462" y="120929"/>
            <a:ext cx="1097459" cy="5443291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64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205DD-23CC-E958-1501-7F3230C26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12FD-D1FF-7843-E97A-D620CA5E8AC6}"/>
              </a:ext>
            </a:extLst>
          </p:cNvPr>
          <p:cNvSpPr txBox="1">
            <a:spLocks/>
          </p:cNvSpPr>
          <p:nvPr/>
        </p:nvSpPr>
        <p:spPr>
          <a:xfrm>
            <a:off x="-340468" y="264703"/>
            <a:ext cx="5220527" cy="9936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598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Associations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0E75F5-B7CB-E84E-FABF-3F21932EBE52}"/>
              </a:ext>
            </a:extLst>
          </p:cNvPr>
          <p:cNvSpPr txBox="1"/>
          <p:nvPr/>
        </p:nvSpPr>
        <p:spPr>
          <a:xfrm>
            <a:off x="479176" y="880443"/>
            <a:ext cx="556726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MTU significantly associated with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Substance Use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(p-value =.001).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Illicit drug use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(cocaine, heroin, methamphetamines, and ecstasy) was associated with a higher likelihood of Telehealth use for MH (AOR = 1.3, p-value =.05).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MTU significantly associated with all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peer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family violence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outcomes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(p &lt; 0.001).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Controlling for covariates,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Gun Carrying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was associated with 4.8x higher odds of using Telehealth for MH.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 in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physical fight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carrying a weapon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(gun, knife, or club) on school property were 2.45x and 8.09x more likely to use Telehealth use for MH.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Bullied students </a:t>
            </a:r>
            <a:r>
              <a:rPr lang="en-US" dirty="0"/>
              <a:t>were 2.5 times more likely to use mental telehealth.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A281E7-E91C-0A95-4F82-1F4DBD655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853017"/>
            <a:ext cx="5616824" cy="315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67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A2C5E7-8A86-BE92-D1B2-4A4021F854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30" y="462435"/>
            <a:ext cx="8225531" cy="654475"/>
          </a:xfrm>
        </p:spPr>
        <p:txBody>
          <a:bodyPr/>
          <a:lstStyle/>
          <a:p>
            <a:r>
              <a:rPr lang="en-US" sz="3600" b="1" dirty="0"/>
              <a:t>Conclusion/Implications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C95B2-3508-A3EA-A36B-88B9BF6E19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CAFEB1-1096-068B-621F-5285489C0271}"/>
              </a:ext>
            </a:extLst>
          </p:cNvPr>
          <p:cNvSpPr txBox="1"/>
          <p:nvPr/>
        </p:nvSpPr>
        <p:spPr>
          <a:xfrm>
            <a:off x="987459" y="1321453"/>
            <a:ext cx="733941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Findings highlights the importance of mental telehealth as a crucial avenue of support for REM adolescents.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Mental telehealth can complement in-person services to address these challenges effectively, in real-time.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 dirty="0"/>
              <a:t>Culturally tailored interventions </a:t>
            </a:r>
            <a:r>
              <a:rPr lang="en-US" sz="2100" dirty="0"/>
              <a:t>and strategies to address health disparities in mental health, substance use, and violence among REM youth (</a:t>
            </a:r>
            <a:r>
              <a:rPr lang="en-US" sz="2100" dirty="0" err="1"/>
              <a:t>Gattamorta</a:t>
            </a:r>
            <a:r>
              <a:rPr lang="en-US" sz="2100" dirty="0"/>
              <a:t> et al., 2019).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/>
              <a:t>Operationalization of cultural competence in real-world settings.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 dirty="0"/>
              <a:t>If you build it they will come? </a:t>
            </a:r>
            <a:r>
              <a:rPr lang="en-US" sz="2100" dirty="0"/>
              <a:t>↑ Service Avoidance, ↑ Emotional Avoidance, ↑ Psychological Inflexibility, ↓ Service Integration</a:t>
            </a:r>
          </a:p>
        </p:txBody>
      </p:sp>
      <p:pic>
        <p:nvPicPr>
          <p:cNvPr id="4" name="Picture 2" descr="nice epitaph">
            <a:extLst>
              <a:ext uri="{FF2B5EF4-FFF2-40B4-BE49-F238E27FC236}">
                <a16:creationId xmlns:a16="http://schemas.microsoft.com/office/drawing/2014/main" id="{6CAF86E0-5D6D-6ECC-8817-90582A870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4165" y="956656"/>
            <a:ext cx="3354375" cy="330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629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DC36108-7FFB-6D44-6FFB-B25D326D5304}"/>
              </a:ext>
            </a:extLst>
          </p:cNvPr>
          <p:cNvSpPr txBox="1"/>
          <p:nvPr/>
        </p:nvSpPr>
        <p:spPr>
          <a:xfrm>
            <a:off x="672722" y="435247"/>
            <a:ext cx="9880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BrotherlyACT app: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Acceptance &amp; Commitment Therapy (ACT)</a:t>
            </a:r>
          </a:p>
          <a:p>
            <a:r>
              <a:rPr lang="en-US" sz="20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4D8597-5008-87FE-04A5-4DCE25FFAEAC}"/>
              </a:ext>
            </a:extLst>
          </p:cNvPr>
          <p:cNvSpPr txBox="1"/>
          <p:nvPr/>
        </p:nvSpPr>
        <p:spPr>
          <a:xfrm>
            <a:off x="5308916" y="989760"/>
            <a:ext cx="1899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</a:rPr>
              <a:t>In-App Risk Assessment [C]</a:t>
            </a:r>
            <a:endParaRPr lang="en-US" sz="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C680C4-A38C-6C3E-C4A7-9AD9F8CD3CC9}"/>
              </a:ext>
            </a:extLst>
          </p:cNvPr>
          <p:cNvSpPr txBox="1"/>
          <p:nvPr/>
        </p:nvSpPr>
        <p:spPr>
          <a:xfrm>
            <a:off x="797861" y="1035412"/>
            <a:ext cx="1899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</a:rPr>
              <a:t>Psychoeducational Modules [A]</a:t>
            </a:r>
            <a:endParaRPr lang="en-US" sz="900" dirty="0"/>
          </a:p>
        </p:txBody>
      </p:sp>
      <p:pic>
        <p:nvPicPr>
          <p:cNvPr id="13" name="Google Shape;117;p22">
            <a:extLst>
              <a:ext uri="{FF2B5EF4-FFF2-40B4-BE49-F238E27FC236}">
                <a16:creationId xmlns:a16="http://schemas.microsoft.com/office/drawing/2014/main" id="{FEF9A663-27F3-BCE6-B174-8AA84E08CAE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11407" y="1223030"/>
            <a:ext cx="2040534" cy="4401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77;p47">
            <a:extLst>
              <a:ext uri="{FF2B5EF4-FFF2-40B4-BE49-F238E27FC236}">
                <a16:creationId xmlns:a16="http://schemas.microsoft.com/office/drawing/2014/main" id="{F1A700F2-23C5-1C2E-9443-6CC99D70437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861" y="1232987"/>
            <a:ext cx="2030679" cy="439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2;p20">
            <a:extLst>
              <a:ext uri="{FF2B5EF4-FFF2-40B4-BE49-F238E27FC236}">
                <a16:creationId xmlns:a16="http://schemas.microsoft.com/office/drawing/2014/main" id="{A6FD189D-C91C-38CA-F310-1C52F27D744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4412" y="1223030"/>
            <a:ext cx="2032752" cy="4401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3;p20">
            <a:extLst>
              <a:ext uri="{FF2B5EF4-FFF2-40B4-BE49-F238E27FC236}">
                <a16:creationId xmlns:a16="http://schemas.microsoft.com/office/drawing/2014/main" id="{20404B76-BD96-D4CC-FBEE-BC6E54126B4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2517" y="1232987"/>
            <a:ext cx="2021319" cy="440198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C2ACE2-EEAB-059E-2F7A-E1D04D9C545B}"/>
              </a:ext>
            </a:extLst>
          </p:cNvPr>
          <p:cNvSpPr txBox="1"/>
          <p:nvPr/>
        </p:nvSpPr>
        <p:spPr>
          <a:xfrm>
            <a:off x="2993929" y="1006161"/>
            <a:ext cx="1899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</a:rPr>
              <a:t>Mood and Emotional Tracking [B]</a:t>
            </a:r>
            <a:endParaRPr lang="en-US" sz="900" dirty="0"/>
          </a:p>
        </p:txBody>
      </p:sp>
      <p:pic>
        <p:nvPicPr>
          <p:cNvPr id="19" name="Google Shape;67;p15">
            <a:extLst>
              <a:ext uri="{FF2B5EF4-FFF2-40B4-BE49-F238E27FC236}">
                <a16:creationId xmlns:a16="http://schemas.microsoft.com/office/drawing/2014/main" id="{9AE24FC9-0951-86EE-07A3-99B28FB17FC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47740" y="1220592"/>
            <a:ext cx="2032752" cy="440603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58B6458-B18D-7A05-2BB3-AA6A6B24D5E1}"/>
              </a:ext>
            </a:extLst>
          </p:cNvPr>
          <p:cNvSpPr txBox="1"/>
          <p:nvPr/>
        </p:nvSpPr>
        <p:spPr>
          <a:xfrm>
            <a:off x="9247740" y="989760"/>
            <a:ext cx="1899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</a:rPr>
              <a:t>Zip-Code Based Support [E]</a:t>
            </a:r>
            <a:endParaRPr lang="en-US" sz="9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B2C81A-F6EB-E047-D79A-E7898527AFDE}"/>
              </a:ext>
            </a:extLst>
          </p:cNvPr>
          <p:cNvSpPr txBox="1"/>
          <p:nvPr/>
        </p:nvSpPr>
        <p:spPr>
          <a:xfrm>
            <a:off x="7565178" y="989760"/>
            <a:ext cx="1899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</a:rPr>
              <a:t>Personalized Output  [D]</a:t>
            </a:r>
            <a:endParaRPr lang="en-US" sz="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C0228-66E6-0771-D510-699CDB116C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8129" y="5095348"/>
            <a:ext cx="3891506" cy="152421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61BDE54-FFF5-5559-2F9E-AE92875F3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29" y="5332267"/>
            <a:ext cx="1219200" cy="12192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387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DE2D4-0F2D-D70A-0A6F-F4D3ECBF5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CFEBF27-5A7E-5C53-5BDF-CDD259974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956" y="2467780"/>
            <a:ext cx="3296136" cy="9533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CE54A5-EE73-D91A-2FDE-1215D0039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956" y="3569094"/>
            <a:ext cx="3721622" cy="78658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F8EE320-651E-8756-CE79-B7728D6BB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04" y="1051559"/>
            <a:ext cx="3296136" cy="131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C02BB9-FA56-0196-C3C3-3CDA15881CA6}"/>
              </a:ext>
            </a:extLst>
          </p:cNvPr>
          <p:cNvSpPr txBox="1"/>
          <p:nvPr/>
        </p:nvSpPr>
        <p:spPr>
          <a:xfrm>
            <a:off x="383543" y="1335269"/>
            <a:ext cx="60975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COMMUNITY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Study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Wrenetha A. Julion, PhD, MPH, RN, FAAN, CNL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Niranjan S. Karnik, MD, PhD, DFAPA, DFAACAP, PhD, MSW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Dale Dan-Irabor, PhD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Andrew Paul Froilan MSN, 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Aaron Dunlap, MSc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Rickey Layfield, Urban Male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Hekademeia Research Solutions (Technology Partner)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F85DC03-D563-307E-6389-5423CEFCD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17" y="4464127"/>
            <a:ext cx="3268250" cy="76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 photo description available.">
            <a:extLst>
              <a:ext uri="{FF2B5EF4-FFF2-40B4-BE49-F238E27FC236}">
                <a16:creationId xmlns:a16="http://schemas.microsoft.com/office/drawing/2014/main" id="{B52D605B-59A9-2AC4-1C58-E7D94E275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500" y="1486634"/>
            <a:ext cx="1612041" cy="161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EA2769B-ED29-EEA0-F614-D85AC971CC49}"/>
              </a:ext>
            </a:extLst>
          </p:cNvPr>
          <p:cNvSpPr txBox="1"/>
          <p:nvPr/>
        </p:nvSpPr>
        <p:spPr>
          <a:xfrm>
            <a:off x="346204" y="3873672"/>
            <a:ext cx="54634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AGENCIES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Chicago Chronic Conditions Equity Network (Pilot &amp; Mini Grant; NIMHD; 5P50MD017349-02)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Institute for Translational Medicine (ITM), Pilot 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Rush-BMO Institute for Health Equity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Cohn Fellowship and Rush RRPM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C86D3E-9718-115C-C218-82D1C23EAEB9}"/>
              </a:ext>
            </a:extLst>
          </p:cNvPr>
          <p:cNvSpPr txBox="1"/>
          <p:nvPr/>
        </p:nvSpPr>
        <p:spPr>
          <a:xfrm>
            <a:off x="382834" y="487739"/>
            <a:ext cx="4653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552D2A-ADA1-8D47-4509-94364D6C7E5D}"/>
              </a:ext>
            </a:extLst>
          </p:cNvPr>
          <p:cNvSpPr txBox="1"/>
          <p:nvPr/>
        </p:nvSpPr>
        <p:spPr>
          <a:xfrm>
            <a:off x="6481507" y="646883"/>
            <a:ext cx="38010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PARTNERS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BCBDD3-BB73-E2F6-9CDE-5212C2516046}"/>
              </a:ext>
            </a:extLst>
          </p:cNvPr>
          <p:cNvCxnSpPr/>
          <p:nvPr/>
        </p:nvCxnSpPr>
        <p:spPr>
          <a:xfrm>
            <a:off x="503853" y="1072514"/>
            <a:ext cx="54397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938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0EE306-E8F9-E18A-C289-41101E1F9A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025" y="1598312"/>
            <a:ext cx="8225531" cy="18710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commercial interest to disclose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relevant conflicts of interest or financial relationship with commercial.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236167-0C44-4D9C-F9B1-2D3E08D2BD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5255A3F-0EEA-0D96-E1F2-02A93F5718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849" y="706878"/>
            <a:ext cx="3140075" cy="660894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3B049F-9417-4D5E-DCAB-BA9C32A78980}"/>
              </a:ext>
            </a:extLst>
          </p:cNvPr>
          <p:cNvSpPr/>
          <p:nvPr/>
        </p:nvSpPr>
        <p:spPr>
          <a:xfrm>
            <a:off x="0" y="6641630"/>
            <a:ext cx="12188825" cy="216370"/>
          </a:xfrm>
          <a:prstGeom prst="rect">
            <a:avLst/>
          </a:prstGeom>
          <a:solidFill>
            <a:srgbClr val="0063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This document is privileged and confidential under the Illinois Medical Studies Act and should not be shared or distributed other then through the Rush Quality Assurance Committee structure.</a:t>
            </a:r>
          </a:p>
        </p:txBody>
      </p:sp>
    </p:spTree>
    <p:extLst>
      <p:ext uri="{BB962C8B-B14F-4D97-AF65-F5344CB8AC3E}">
        <p14:creationId xmlns:p14="http://schemas.microsoft.com/office/powerpoint/2010/main" val="347383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CE551B1-45FF-4E16-B01F-5C56520F0947}"/>
              </a:ext>
            </a:extLst>
          </p:cNvPr>
          <p:cNvSpPr txBox="1">
            <a:spLocks/>
          </p:cNvSpPr>
          <p:nvPr/>
        </p:nvSpPr>
        <p:spPr>
          <a:xfrm>
            <a:off x="1485009" y="4059090"/>
            <a:ext cx="3600174" cy="616839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182880" indent="-9144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1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Chuka Nestor Emezue, PhD, MPH, MPA, CHES®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Assistant Professor, Rush University, College of Nursing,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Chuka_emezue@rush.edu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@DrChukaEmezue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C982CF-8268-3D2B-ABED-2ADF089841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5" name="Picture 4" descr="A qr code with green squares&#10;&#10;Description automatically generated">
            <a:extLst>
              <a:ext uri="{FF2B5EF4-FFF2-40B4-BE49-F238E27FC236}">
                <a16:creationId xmlns:a16="http://schemas.microsoft.com/office/drawing/2014/main" id="{40E466F6-4A9D-1FCB-70D8-43B6B716D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51" y="2176462"/>
            <a:ext cx="25050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90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8AD1018-3787-9DCC-871F-CE1E0CAEC18C}"/>
              </a:ext>
            </a:extLst>
          </p:cNvPr>
          <p:cNvSpPr txBox="1">
            <a:spLocks/>
          </p:cNvSpPr>
          <p:nvPr/>
        </p:nvSpPr>
        <p:spPr>
          <a:xfrm>
            <a:off x="341195" y="743293"/>
            <a:ext cx="5220527" cy="9936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598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Background/Context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ED946EF-89EB-7F0F-A1E7-A4B3BFDC25C8}"/>
              </a:ext>
            </a:extLst>
          </p:cNvPr>
          <p:cNvSpPr txBox="1">
            <a:spLocks/>
          </p:cNvSpPr>
          <p:nvPr/>
        </p:nvSpPr>
        <p:spPr>
          <a:xfrm>
            <a:off x="705088" y="1579742"/>
            <a:ext cx="11032821" cy="4534965"/>
          </a:xfrm>
          <a:prstGeom prst="rect">
            <a:avLst/>
          </a:prstGeom>
        </p:spPr>
        <p:txBody>
          <a:bodyPr>
            <a:normAutofit/>
          </a:bodyPr>
          <a:lstStyle>
            <a:lvl1pPr marL="341990" indent="-341990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971" indent="-284991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955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5935" indent="-227993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1920" indent="-227993" algn="l" defTabSz="45598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899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878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9857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5842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b="1" spc="-1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Double Threat: </a:t>
            </a:r>
            <a:r>
              <a:rPr lang="en-US" sz="2000" spc="-1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Racial and Ethnic Minority (REM) highschoolers face increased risks of youth violence and co-occurring substance use.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800" b="1" spc="-1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Youth violence </a:t>
            </a:r>
            <a:r>
              <a:rPr lang="en-US" sz="1800" spc="-1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ntentional use of physical force/power to threaten or harm others by young people ages 10-24. It can include fighting, homicides, firearm violence, (cyber)bullying, threats with weapons, and gang-related violence. </a:t>
            </a:r>
            <a:endParaRPr lang="en-US" sz="1800" spc="-15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spc="-1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Homicide – 3</a:t>
            </a:r>
            <a:r>
              <a:rPr lang="en-US" sz="2000" spc="-15" baseline="30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spc="-1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leading cause of death for all youth aged 10 to 24 years, and the leading cause of death for </a:t>
            </a:r>
            <a:r>
              <a:rPr lang="en-US" sz="2000" b="1" spc="-1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en-US" sz="2000" spc="-1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1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Black boys and men, ages 15 to 24 years </a:t>
            </a:r>
            <a:r>
              <a:rPr lang="en-US" sz="2000" spc="-1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(CDC, MMWR 2022).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spc="-1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2023 Youth Risk Behavior Survey (YRBS) - showed a decrease in SU among AYA over the past decade (2013-2023)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b="1" spc="-8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Female </a:t>
            </a:r>
            <a:r>
              <a:rPr lang="en-US" sz="2000" spc="-8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spc="-8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LGBTQ+ students </a:t>
            </a:r>
            <a:r>
              <a:rPr lang="en-US" sz="2000" spc="-8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reported experiencing more violence, poor mental health, and suicidal thoughts compared to their peers (YBRS 2023).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63EAE3-D149-AC46-F0C4-801D54AC4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974" y="217205"/>
            <a:ext cx="5324824" cy="122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6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07847B-B58C-D900-DA67-99C92B145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6164" y="508953"/>
            <a:ext cx="8225531" cy="654475"/>
          </a:xfrm>
        </p:spPr>
        <p:txBody>
          <a:bodyPr/>
          <a:lstStyle/>
          <a:p>
            <a:r>
              <a:rPr lang="en-US" sz="3600" b="1" dirty="0"/>
              <a:t>Where We 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AAB8D5-702E-1C6C-F873-7D369BED30A8}"/>
              </a:ext>
            </a:extLst>
          </p:cNvPr>
          <p:cNvSpPr txBox="1"/>
          <p:nvPr/>
        </p:nvSpPr>
        <p:spPr>
          <a:xfrm>
            <a:off x="6786258" y="4809541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Bernardin et al., 2023; Chadha et al., 2020; Kegler, 2022; McCrea et al., 2019</a:t>
            </a:r>
            <a:endParaRPr lang="en-US" sz="1100" dirty="0"/>
          </a:p>
        </p:txBody>
      </p:sp>
      <p:pic>
        <p:nvPicPr>
          <p:cNvPr id="8" name="Picture 7" descr="A graph with a line going up&#10;&#10;Description automatically generated">
            <a:extLst>
              <a:ext uri="{FF2B5EF4-FFF2-40B4-BE49-F238E27FC236}">
                <a16:creationId xmlns:a16="http://schemas.microsoft.com/office/drawing/2014/main" id="{BA82AF7B-3E16-2D54-A8C9-2ED19C8B3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4" y="1217306"/>
            <a:ext cx="5267170" cy="3316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EE4D22-9303-29E1-147B-610E16D4E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814" y="1163428"/>
            <a:ext cx="5913230" cy="338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37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CEE86-53C9-45DF-AC06-2B03785F3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420" y="923122"/>
            <a:ext cx="4678493" cy="45140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b="1" spc="-15" dirty="0">
                <a:solidFill>
                  <a:srgbClr val="00B0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Substance Use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b="1" dirty="0"/>
              <a:t>Decline in last decade (2013-2023)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b="1" dirty="0"/>
              <a:t>Female and LGBTQ+ students </a:t>
            </a:r>
            <a:r>
              <a:rPr lang="en-US" sz="2000" dirty="0"/>
              <a:t>were more likely than their peers to engage in most substance use behaviors (YBRS 2023). </a:t>
            </a:r>
            <a:endParaRPr lang="en-US" sz="2000" spc="-8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Annually, 700,000 ED visits among urban youths for assault-related injuries</a:t>
            </a:r>
            <a:endParaRPr lang="en-US" sz="2000" b="0" spc="-15" baseline="30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spc="-1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~20% of assault-injured youth report</a:t>
            </a:r>
            <a:r>
              <a:rPr lang="en-US" sz="2000" b="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recent substance use (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AOD</a:t>
            </a:r>
            <a:r>
              <a:rPr lang="en-US" sz="2000" b="0" spc="-15" dirty="0">
                <a:latin typeface="Arial" panose="020B0604020202020204" pitchFamily="34" charset="0"/>
                <a:cs typeface="Arial" panose="020B0604020202020204" pitchFamily="34" charset="0"/>
              </a:rPr>
              <a:t>) in 3 hours preceding injury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5CF65A-C9D2-6F88-55A0-8BD64E7790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14AD3-6A87-5101-FC5C-84FEE8440EC0}"/>
              </a:ext>
            </a:extLst>
          </p:cNvPr>
          <p:cNvSpPr txBox="1"/>
          <p:nvPr/>
        </p:nvSpPr>
        <p:spPr>
          <a:xfrm>
            <a:off x="683420" y="5930041"/>
            <a:ext cx="6097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Cunningham et al., 2020; </a:t>
            </a: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Crane et al., 2014</a:t>
            </a:r>
            <a:endParaRPr lang="en-US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A352D1-7691-B92B-3C96-3D982FC93190}"/>
              </a:ext>
            </a:extLst>
          </p:cNvPr>
          <p:cNvSpPr txBox="1"/>
          <p:nvPr/>
        </p:nvSpPr>
        <p:spPr>
          <a:xfrm>
            <a:off x="8972550" y="5888181"/>
            <a:ext cx="24470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 dirty="0">
                <a:solidFill>
                  <a:srgbClr val="525658"/>
                </a:solidFill>
                <a:effectLst/>
                <a:latin typeface="Open Sans" panose="020B0606030504020204" pitchFamily="34" charset="0"/>
              </a:rPr>
              <a:t>Credit: Kaiser Family Foundation</a:t>
            </a:r>
            <a:endParaRPr lang="en-US" sz="1050" dirty="0"/>
          </a:p>
        </p:txBody>
      </p:sp>
      <p:pic>
        <p:nvPicPr>
          <p:cNvPr id="6" name="Picture 5" descr="A graph of alcohol and alcohol&#10;&#10;Description automatically generated">
            <a:extLst>
              <a:ext uri="{FF2B5EF4-FFF2-40B4-BE49-F238E27FC236}">
                <a16:creationId xmlns:a16="http://schemas.microsoft.com/office/drawing/2014/main" id="{D7BD31B5-ABC1-A533-7FC0-96C038947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412" y="1225501"/>
            <a:ext cx="5612142" cy="415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40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2A0D2-39EF-9FDF-E462-23FC82589D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36AD6-875F-6E2A-C876-F5608911A1D5}"/>
              </a:ext>
            </a:extLst>
          </p:cNvPr>
          <p:cNvSpPr txBox="1"/>
          <p:nvPr/>
        </p:nvSpPr>
        <p:spPr>
          <a:xfrm>
            <a:off x="753448" y="529989"/>
            <a:ext cx="10238014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/>
              <a:t>The Pandemic Pivot to DHIs</a:t>
            </a:r>
          </a:p>
          <a:p>
            <a:endParaRPr lang="en-US" sz="2200" dirty="0"/>
          </a:p>
          <a:p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Racial and Ethnic Disparities Persist: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REM groups were less likely to adopt telemedicine compared to White patients (</a:t>
            </a:r>
            <a:r>
              <a:rPr lang="en-US" sz="2200" dirty="0" err="1"/>
              <a:t>Adepoju</a:t>
            </a:r>
            <a:r>
              <a:rPr lang="en-US" sz="2200" dirty="0"/>
              <a:t> et al., 2022).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Telemedicine usage remained highest among AYA, high-income earners, and with private insurance (Marcin, 2022).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Equitable access remains a challenge for REM youth (structural barriers to service access, access issues, internet connectivity, trust/confidentiality, stigma w/ risky behaviors, service disruptions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Elephants in the Room </a:t>
            </a:r>
            <a:r>
              <a:rPr lang="en-US" sz="2200" dirty="0"/>
              <a:t>(Emotional Avoidance, Service Avoidance, Avoidant Coping (Emezue et al., 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9222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CF85-6E95-13F3-7934-9F91C3954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78CF80B9-73CE-02C4-A371-284C3E297D21}"/>
              </a:ext>
            </a:extLst>
          </p:cNvPr>
          <p:cNvSpPr txBox="1">
            <a:spLocks/>
          </p:cNvSpPr>
          <p:nvPr/>
        </p:nvSpPr>
        <p:spPr>
          <a:xfrm>
            <a:off x="121299" y="448854"/>
            <a:ext cx="5023033" cy="1651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598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Objectives</a:t>
            </a:r>
            <a:br>
              <a:rPr lang="en-US" sz="3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7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7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556285-9920-AF33-8209-B3320F8F84A6}"/>
              </a:ext>
            </a:extLst>
          </p:cNvPr>
          <p:cNvSpPr txBox="1"/>
          <p:nvPr/>
        </p:nvSpPr>
        <p:spPr>
          <a:xfrm>
            <a:off x="506769" y="1274556"/>
            <a:ext cx="6797405" cy="4939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35635" marR="0" indent="-45720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dirty="0">
                <a:cs typeface="Arial" panose="020B0604020202020204" pitchFamily="34" charset="0"/>
              </a:rPr>
              <a:t>Assess the frequency and prevalence of co-occurring </a:t>
            </a:r>
            <a:r>
              <a:rPr lang="en-US" b="1" dirty="0">
                <a:cs typeface="Arial" panose="020B0604020202020204" pitchFamily="34" charset="0"/>
              </a:rPr>
              <a:t>youth violence (YV) </a:t>
            </a:r>
            <a:r>
              <a:rPr lang="en-US" dirty="0">
                <a:cs typeface="Arial" panose="020B0604020202020204" pitchFamily="34" charset="0"/>
              </a:rPr>
              <a:t>and </a:t>
            </a:r>
            <a:r>
              <a:rPr lang="en-US" b="1" dirty="0">
                <a:cs typeface="Arial" panose="020B0604020202020204" pitchFamily="34" charset="0"/>
              </a:rPr>
              <a:t>substance use (SU) </a:t>
            </a:r>
            <a:r>
              <a:rPr lang="en-US" dirty="0">
                <a:cs typeface="Arial" panose="020B0604020202020204" pitchFamily="34" charset="0"/>
              </a:rPr>
              <a:t>among REM adolescents.</a:t>
            </a:r>
          </a:p>
          <a:p>
            <a:pPr marL="635635" marR="0" indent="-45720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dirty="0">
                <a:cs typeface="Arial" panose="020B0604020202020204" pitchFamily="34" charset="0"/>
              </a:rPr>
              <a:t>Examine differences in YV and SU patterns based on race/ethnicity, age, and sex.</a:t>
            </a:r>
          </a:p>
          <a:p>
            <a:pPr marL="635635" marR="0" indent="-45720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dirty="0">
                <a:cs typeface="Arial" panose="020B0604020202020204" pitchFamily="34" charset="0"/>
              </a:rPr>
              <a:t>Explore the relationship between these issues and </a:t>
            </a:r>
            <a:r>
              <a:rPr lang="en-US" b="1" dirty="0">
                <a:cs typeface="Arial" panose="020B0604020202020204" pitchFamily="34" charset="0"/>
              </a:rPr>
              <a:t>mental telehealth utilization</a:t>
            </a:r>
            <a:r>
              <a:rPr lang="en-US" dirty="0">
                <a:cs typeface="Arial" panose="020B0604020202020204" pitchFamily="34" charset="0"/>
              </a:rPr>
              <a:t> during the pandemic.</a:t>
            </a:r>
          </a:p>
          <a:p>
            <a:pPr marL="178435" marR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endParaRPr lang="en-US" dirty="0">
              <a:effectLst/>
              <a:cs typeface="Arial" panose="020B0604020202020204" pitchFamily="34" charset="0"/>
            </a:endParaRPr>
          </a:p>
          <a:p>
            <a:pPr marL="285750" marR="0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  <a:cs typeface="Arial" panose="020B0604020202020204" pitchFamily="34" charset="0"/>
              </a:rPr>
              <a:t>Minority Stress Theory </a:t>
            </a:r>
            <a:r>
              <a:rPr lang="en-US" sz="1600" dirty="0">
                <a:effectLst/>
                <a:cs typeface="Arial" panose="020B0604020202020204" pitchFamily="34" charset="0"/>
              </a:rPr>
              <a:t>(MST: </a:t>
            </a:r>
            <a:r>
              <a:rPr lang="en-US" sz="1600" b="0" i="1" dirty="0">
                <a:solidFill>
                  <a:srgbClr val="222222"/>
                </a:solidFill>
                <a:effectLst/>
              </a:rPr>
              <a:t>distal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 and </a:t>
            </a:r>
            <a:r>
              <a:rPr lang="en-US" sz="1600" b="0" i="1" dirty="0">
                <a:solidFill>
                  <a:srgbClr val="222222"/>
                </a:solidFill>
                <a:effectLst/>
              </a:rPr>
              <a:t>proximal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 stressors</a:t>
            </a:r>
            <a:r>
              <a:rPr lang="en-US" sz="1600" dirty="0">
                <a:effectLst/>
                <a:cs typeface="Arial" panose="020B0604020202020204" pitchFamily="34" charset="0"/>
              </a:rPr>
              <a:t>)</a:t>
            </a:r>
          </a:p>
          <a:p>
            <a:pPr marL="285750" marR="0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  <a:cs typeface="Arial" panose="020B0604020202020204" pitchFamily="34" charset="0"/>
              </a:rPr>
              <a:t>Self-Determination Theory </a:t>
            </a:r>
            <a:r>
              <a:rPr lang="en-US" sz="1600" dirty="0">
                <a:effectLst/>
                <a:cs typeface="Arial" panose="020B0604020202020204" pitchFamily="34" charset="0"/>
              </a:rPr>
              <a:t>(SDT) to support an additive stance on REM youth help-seeking.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endParaRPr lang="en-US" sz="1600" dirty="0">
              <a:cs typeface="Arial" panose="020B0604020202020204" pitchFamily="34" charset="0"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600" dirty="0">
                <a:cs typeface="Arial" panose="020B0604020202020204" pitchFamily="34" charset="0"/>
              </a:rPr>
              <a:t>R</a:t>
            </a:r>
            <a:r>
              <a:rPr lang="en-US" sz="1600" dirty="0">
                <a:effectLst/>
                <a:cs typeface="Arial" panose="020B0604020202020204" pitchFamily="34" charset="0"/>
              </a:rPr>
              <a:t>eported using the Strengthening Reporting of Observational Studies in Epidemiology (STROBE) checklist for cross-sectional studies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7194E1A-D43E-A667-4CD6-75ED96987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180" y="1550408"/>
            <a:ext cx="3995623" cy="242734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DC0BC1A-ED0D-E33C-E3F5-30BB50E3F2A1}"/>
              </a:ext>
            </a:extLst>
          </p:cNvPr>
          <p:cNvGrpSpPr/>
          <p:nvPr/>
        </p:nvGrpSpPr>
        <p:grpSpPr>
          <a:xfrm>
            <a:off x="7997556" y="8976204"/>
            <a:ext cx="3995622" cy="651894"/>
            <a:chOff x="86202" y="6251135"/>
            <a:chExt cx="12019596" cy="65189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F2F8DC6-FA80-CA0F-6D35-F6082E648AB5}"/>
                </a:ext>
              </a:extLst>
            </p:cNvPr>
            <p:cNvCxnSpPr/>
            <p:nvPr/>
          </p:nvCxnSpPr>
          <p:spPr>
            <a:xfrm>
              <a:off x="190500" y="6353175"/>
              <a:ext cx="116776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5" name="Picture 34" descr="Logo&#10;&#10;Description automatically generated">
              <a:extLst>
                <a:ext uri="{FF2B5EF4-FFF2-40B4-BE49-F238E27FC236}">
                  <a16:creationId xmlns:a16="http://schemas.microsoft.com/office/drawing/2014/main" id="{0816D86B-ABAE-F512-9C67-E69EF6B14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02" y="6251135"/>
              <a:ext cx="1237774" cy="651894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812C987-803A-FED1-7D79-97379A5F62A7}"/>
                </a:ext>
              </a:extLst>
            </p:cNvPr>
            <p:cNvSpPr txBox="1"/>
            <p:nvPr/>
          </p:nvSpPr>
          <p:spPr>
            <a:xfrm>
              <a:off x="9305925" y="6489603"/>
              <a:ext cx="2799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01752">
                <a:spcAft>
                  <a:spcPts val="600"/>
                </a:spcAft>
              </a:pPr>
              <a:r>
                <a:rPr lang="en-US" sz="396" kern="1200">
                  <a:solidFill>
                    <a:schemeClr val="tx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Rush Systems of Health | 8/10/2023 </a:t>
              </a:r>
              <a:endParaRPr lang="en-US" sz="12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0801B9A-425F-4997-EBFD-BC2AD27E79BE}"/>
              </a:ext>
            </a:extLst>
          </p:cNvPr>
          <p:cNvSpPr txBox="1"/>
          <p:nvPr/>
        </p:nvSpPr>
        <p:spPr>
          <a:xfrm>
            <a:off x="7532179" y="4052937"/>
            <a:ext cx="45789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Emezue, C. N., et al. (2024). Mental Telehealth Utilization Patterns Among High School Students from Racial and Ethnic Minority Backgrounds Affected by Violence and Substance Use. </a:t>
            </a:r>
            <a:r>
              <a:rPr lang="en-US" sz="1200" i="1" dirty="0"/>
              <a:t>Journal of Racial and Ethnic Health Disparities</a:t>
            </a:r>
            <a:r>
              <a:rPr lang="en-US" sz="1200" dirty="0"/>
              <a:t>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0823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8075ED-6F26-C87B-DFF2-8E3D20A40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306C1D-5D8F-2359-F680-F87F93C65B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5329" y="1462629"/>
            <a:ext cx="3561398" cy="1200329"/>
          </a:xfrm>
        </p:spPr>
        <p:txBody>
          <a:bodyPr/>
          <a:lstStyle/>
          <a:p>
            <a:r>
              <a:rPr lang="en-US" dirty="0"/>
              <a:t>CDC Adolescent and Behavioral Experiences Survey (ABES), 2021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EAE3997-025C-4ED3-5B3D-2AA8DDD23F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446CF3-F831-A881-E7D8-649C07B997E3}"/>
              </a:ext>
            </a:extLst>
          </p:cNvPr>
          <p:cNvSpPr txBox="1"/>
          <p:nvPr/>
        </p:nvSpPr>
        <p:spPr>
          <a:xfrm>
            <a:off x="4924520" y="1201397"/>
            <a:ext cx="6690306" cy="4313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9885" marR="0" indent="-22860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One-time rare dataset, January–June 2021</a:t>
            </a:r>
          </a:p>
          <a:p>
            <a:pPr marL="349885" indent="-22860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N=7,705, national sample of 9th-12th graders - 50 U.S. states and DC</a:t>
            </a:r>
          </a:p>
          <a:p>
            <a:pPr marL="349885" marR="0" indent="-22860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=3241 (REM youth)</a:t>
            </a:r>
          </a:p>
          <a:p>
            <a:pPr marL="349885" marR="0" indent="-22860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 schoolers, grades 9–12 - U.S. public and private schools</a:t>
            </a:r>
          </a:p>
          <a:p>
            <a:pPr marL="349885" indent="-22860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110-item CDC Adolescent and Behavioral Experiences Survey (ABES), completed online, ~30 minutes.</a:t>
            </a:r>
          </a:p>
          <a:p>
            <a:pPr marL="349885" marR="0" indent="-22860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135" marR="0" indent="-22860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27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49649-D5BA-498F-1967-67733D66C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CCE39F2-69D6-7AE9-05FB-C85870D33C59}"/>
              </a:ext>
            </a:extLst>
          </p:cNvPr>
          <p:cNvGrpSpPr/>
          <p:nvPr/>
        </p:nvGrpSpPr>
        <p:grpSpPr>
          <a:xfrm>
            <a:off x="4531369" y="1419090"/>
            <a:ext cx="1658334" cy="829167"/>
            <a:chOff x="2378425" y="1186917"/>
            <a:chExt cx="1658334" cy="829167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BFE05334-7A96-FF38-0890-B6E67D08F1D8}"/>
                </a:ext>
              </a:extLst>
            </p:cNvPr>
            <p:cNvSpPr/>
            <p:nvPr/>
          </p:nvSpPr>
          <p:spPr>
            <a:xfrm>
              <a:off x="2378425" y="1186917"/>
              <a:ext cx="1658334" cy="829167"/>
            </a:xfrm>
            <a:prstGeom prst="roundRect">
              <a:avLst>
                <a:gd name="adj" fmla="val 10000"/>
              </a:avLst>
            </a:prstGeom>
            <a:solidFill>
              <a:srgbClr val="006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5" name="Rectangle: Rounded Corners 4">
              <a:extLst>
                <a:ext uri="{FF2B5EF4-FFF2-40B4-BE49-F238E27FC236}">
                  <a16:creationId xmlns:a16="http://schemas.microsoft.com/office/drawing/2014/main" id="{03660710-54F0-C2BA-7862-CB78C235FCC0}"/>
                </a:ext>
              </a:extLst>
            </p:cNvPr>
            <p:cNvSpPr txBox="1"/>
            <p:nvPr/>
          </p:nvSpPr>
          <p:spPr>
            <a:xfrm>
              <a:off x="2402710" y="1211202"/>
              <a:ext cx="1609764" cy="780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35D6F7C-BD28-1281-03B4-98A102BC65EA}"/>
              </a:ext>
            </a:extLst>
          </p:cNvPr>
          <p:cNvGrpSpPr/>
          <p:nvPr/>
        </p:nvGrpSpPr>
        <p:grpSpPr>
          <a:xfrm>
            <a:off x="6112922" y="1574865"/>
            <a:ext cx="816898" cy="40844"/>
            <a:chOff x="3959978" y="1342692"/>
            <a:chExt cx="816898" cy="40844"/>
          </a:xfrm>
        </p:grpSpPr>
        <p:sp>
          <p:nvSpPr>
            <p:cNvPr id="82" name="Straight Connector 5">
              <a:extLst>
                <a:ext uri="{FF2B5EF4-FFF2-40B4-BE49-F238E27FC236}">
                  <a16:creationId xmlns:a16="http://schemas.microsoft.com/office/drawing/2014/main" id="{CC05F237-31CB-770D-E8F1-B77F2B1D3F35}"/>
                </a:ext>
              </a:extLst>
            </p:cNvPr>
            <p:cNvSpPr/>
            <p:nvPr/>
          </p:nvSpPr>
          <p:spPr>
            <a:xfrm rot="19457599">
              <a:off x="3959978" y="1349812"/>
              <a:ext cx="816898" cy="266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302"/>
                  </a:moveTo>
                  <a:lnTo>
                    <a:pt x="816898" y="13302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3" name="Straight Connector 6">
              <a:extLst>
                <a:ext uri="{FF2B5EF4-FFF2-40B4-BE49-F238E27FC236}">
                  <a16:creationId xmlns:a16="http://schemas.microsoft.com/office/drawing/2014/main" id="{91A3C16E-DF0B-965B-4031-E1E881EB230B}"/>
                </a:ext>
              </a:extLst>
            </p:cNvPr>
            <p:cNvSpPr txBox="1"/>
            <p:nvPr/>
          </p:nvSpPr>
          <p:spPr>
            <a:xfrm rot="19457599">
              <a:off x="4348005" y="1342692"/>
              <a:ext cx="40844" cy="40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91C97D-88A1-BF45-E28E-6DA25CF2E5ED}"/>
              </a:ext>
            </a:extLst>
          </p:cNvPr>
          <p:cNvGrpSpPr/>
          <p:nvPr/>
        </p:nvGrpSpPr>
        <p:grpSpPr>
          <a:xfrm>
            <a:off x="6853038" y="692420"/>
            <a:ext cx="1658334" cy="1328964"/>
            <a:chOff x="4700094" y="460247"/>
            <a:chExt cx="1658334" cy="1328964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E5127F7A-990E-88F8-3637-A58BC0F83BC9}"/>
                </a:ext>
              </a:extLst>
            </p:cNvPr>
            <p:cNvSpPr/>
            <p:nvPr/>
          </p:nvSpPr>
          <p:spPr>
            <a:xfrm>
              <a:off x="4700094" y="460247"/>
              <a:ext cx="1658334" cy="1328964"/>
            </a:xfrm>
            <a:prstGeom prst="roundRect">
              <a:avLst>
                <a:gd name="adj" fmla="val 10000"/>
              </a:avLst>
            </a:prstGeom>
            <a:solidFill>
              <a:srgbClr val="00B07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1" name="Rectangle: Rounded Corners 8">
              <a:extLst>
                <a:ext uri="{FF2B5EF4-FFF2-40B4-BE49-F238E27FC236}">
                  <a16:creationId xmlns:a16="http://schemas.microsoft.com/office/drawing/2014/main" id="{F50F6ABC-4212-1E72-07BD-CB99166EF9FD}"/>
                </a:ext>
              </a:extLst>
            </p:cNvPr>
            <p:cNvSpPr txBox="1"/>
            <p:nvPr/>
          </p:nvSpPr>
          <p:spPr>
            <a:xfrm>
              <a:off x="4739018" y="499171"/>
              <a:ext cx="1580486" cy="1251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US High Schoolers (</a:t>
              </a:r>
              <a:r>
                <a:rPr lang="en-US" sz="1400" i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=3241),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9th-12th grades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Racial and Ethnic Minority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A23F5D5-9CC9-3FD5-5817-3845B6DF3D2A}"/>
              </a:ext>
            </a:extLst>
          </p:cNvPr>
          <p:cNvGrpSpPr/>
          <p:nvPr/>
        </p:nvGrpSpPr>
        <p:grpSpPr>
          <a:xfrm>
            <a:off x="6496774" y="1705058"/>
            <a:ext cx="49195" cy="983900"/>
            <a:chOff x="4343830" y="1472885"/>
            <a:chExt cx="49195" cy="983900"/>
          </a:xfrm>
        </p:grpSpPr>
        <p:sp>
          <p:nvSpPr>
            <p:cNvPr id="78" name="Straight Connector 9">
              <a:extLst>
                <a:ext uri="{FF2B5EF4-FFF2-40B4-BE49-F238E27FC236}">
                  <a16:creationId xmlns:a16="http://schemas.microsoft.com/office/drawing/2014/main" id="{69E413AC-00CB-F1AF-55B8-5A618BD44DBE}"/>
                </a:ext>
              </a:extLst>
            </p:cNvPr>
            <p:cNvSpPr/>
            <p:nvPr/>
          </p:nvSpPr>
          <p:spPr>
            <a:xfrm rot="2856534">
              <a:off x="3876477" y="1951533"/>
              <a:ext cx="983900" cy="266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302"/>
                  </a:moveTo>
                  <a:lnTo>
                    <a:pt x="983900" y="13302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9" name="Straight Connector 10">
              <a:extLst>
                <a:ext uri="{FF2B5EF4-FFF2-40B4-BE49-F238E27FC236}">
                  <a16:creationId xmlns:a16="http://schemas.microsoft.com/office/drawing/2014/main" id="{64B7180C-525A-A420-F56B-2488D7E8A4D0}"/>
                </a:ext>
              </a:extLst>
            </p:cNvPr>
            <p:cNvSpPr txBox="1"/>
            <p:nvPr/>
          </p:nvSpPr>
          <p:spPr>
            <a:xfrm rot="2856534">
              <a:off x="4343830" y="1940238"/>
              <a:ext cx="49195" cy="49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1301BD8-E58E-FFF4-A1C4-8AC545FF8FC9}"/>
              </a:ext>
            </a:extLst>
          </p:cNvPr>
          <p:cNvGrpSpPr/>
          <p:nvPr/>
        </p:nvGrpSpPr>
        <p:grpSpPr>
          <a:xfrm>
            <a:off x="6853038" y="2145760"/>
            <a:ext cx="1658334" cy="829167"/>
            <a:chOff x="4700094" y="1913587"/>
            <a:chExt cx="1658334" cy="829167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E3BBFECD-B4BE-85FF-2165-E0C885C7DD1D}"/>
                </a:ext>
              </a:extLst>
            </p:cNvPr>
            <p:cNvSpPr/>
            <p:nvPr/>
          </p:nvSpPr>
          <p:spPr>
            <a:xfrm>
              <a:off x="4700094" y="1913587"/>
              <a:ext cx="1658334" cy="829167"/>
            </a:xfrm>
            <a:prstGeom prst="roundRect">
              <a:avLst>
                <a:gd name="adj" fmla="val 10000"/>
              </a:avLst>
            </a:prstGeom>
            <a:solidFill>
              <a:srgbClr val="00B07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7" name="Rectangle: Rounded Corners 12">
              <a:extLst>
                <a:ext uri="{FF2B5EF4-FFF2-40B4-BE49-F238E27FC236}">
                  <a16:creationId xmlns:a16="http://schemas.microsoft.com/office/drawing/2014/main" id="{391B189B-AC6E-160F-D02A-A563E1AAA0BF}"/>
                </a:ext>
              </a:extLst>
            </p:cNvPr>
            <p:cNvSpPr txBox="1"/>
            <p:nvPr/>
          </p:nvSpPr>
          <p:spPr>
            <a:xfrm>
              <a:off x="4724379" y="1937872"/>
              <a:ext cx="1609764" cy="780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Outcomes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38981C-AE4F-12C7-5320-0B03606AC7BB}"/>
              </a:ext>
            </a:extLst>
          </p:cNvPr>
          <p:cNvGrpSpPr/>
          <p:nvPr/>
        </p:nvGrpSpPr>
        <p:grpSpPr>
          <a:xfrm>
            <a:off x="8792561" y="597223"/>
            <a:ext cx="100957" cy="2019154"/>
            <a:chOff x="6639617" y="365050"/>
            <a:chExt cx="100957" cy="2019154"/>
          </a:xfrm>
        </p:grpSpPr>
        <p:sp>
          <p:nvSpPr>
            <p:cNvPr id="74" name="Straight Connector 13">
              <a:extLst>
                <a:ext uri="{FF2B5EF4-FFF2-40B4-BE49-F238E27FC236}">
                  <a16:creationId xmlns:a16="http://schemas.microsoft.com/office/drawing/2014/main" id="{5A9FC016-3E13-6264-C8A2-AFBEE20ACEDE}"/>
                </a:ext>
              </a:extLst>
            </p:cNvPr>
            <p:cNvSpPr/>
            <p:nvPr/>
          </p:nvSpPr>
          <p:spPr>
            <a:xfrm rot="17350740">
              <a:off x="5680519" y="1361325"/>
              <a:ext cx="2019154" cy="266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302"/>
                  </a:moveTo>
                  <a:lnTo>
                    <a:pt x="2019154" y="13302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5" name="Straight Connector 14">
              <a:extLst>
                <a:ext uri="{FF2B5EF4-FFF2-40B4-BE49-F238E27FC236}">
                  <a16:creationId xmlns:a16="http://schemas.microsoft.com/office/drawing/2014/main" id="{1CDD123F-9581-07CE-201B-A8A4E6E5B9C2}"/>
                </a:ext>
              </a:extLst>
            </p:cNvPr>
            <p:cNvSpPr txBox="1"/>
            <p:nvPr/>
          </p:nvSpPr>
          <p:spPr>
            <a:xfrm rot="17350740">
              <a:off x="6639617" y="1324149"/>
              <a:ext cx="100957" cy="100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7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1138AC-346C-75CE-F71E-45B4EB75B690}"/>
              </a:ext>
            </a:extLst>
          </p:cNvPr>
          <p:cNvGrpSpPr/>
          <p:nvPr/>
        </p:nvGrpSpPr>
        <p:grpSpPr>
          <a:xfrm>
            <a:off x="9174707" y="238674"/>
            <a:ext cx="1658334" cy="829167"/>
            <a:chOff x="7021763" y="6501"/>
            <a:chExt cx="1658334" cy="829167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FE35F8EF-A0F9-AD52-2C76-51BED9C3CC19}"/>
                </a:ext>
              </a:extLst>
            </p:cNvPr>
            <p:cNvSpPr/>
            <p:nvPr/>
          </p:nvSpPr>
          <p:spPr>
            <a:xfrm>
              <a:off x="7021763" y="6501"/>
              <a:ext cx="1658334" cy="829167"/>
            </a:xfrm>
            <a:prstGeom prst="roundRect">
              <a:avLst>
                <a:gd name="adj" fmla="val 10000"/>
              </a:avLst>
            </a:prstGeom>
            <a:solidFill>
              <a:srgbClr val="4EC4D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Rectangle: Rounded Corners 16">
              <a:extLst>
                <a:ext uri="{FF2B5EF4-FFF2-40B4-BE49-F238E27FC236}">
                  <a16:creationId xmlns:a16="http://schemas.microsoft.com/office/drawing/2014/main" id="{49CAECE8-05FE-06F6-55D5-269E1046AAD8}"/>
                </a:ext>
              </a:extLst>
            </p:cNvPr>
            <p:cNvSpPr txBox="1"/>
            <p:nvPr/>
          </p:nvSpPr>
          <p:spPr>
            <a:xfrm>
              <a:off x="7046048" y="30786"/>
              <a:ext cx="1609764" cy="780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Seven Youth Violence victimization outcomes,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B35F165-2827-75C9-C5E7-0626B1C0E620}"/>
              </a:ext>
            </a:extLst>
          </p:cNvPr>
          <p:cNvGrpSpPr/>
          <p:nvPr/>
        </p:nvGrpSpPr>
        <p:grpSpPr>
          <a:xfrm>
            <a:off x="8814001" y="1502785"/>
            <a:ext cx="58078" cy="1161574"/>
            <a:chOff x="6661057" y="1270612"/>
            <a:chExt cx="58078" cy="1161574"/>
          </a:xfrm>
        </p:grpSpPr>
        <p:sp>
          <p:nvSpPr>
            <p:cNvPr id="70" name="Straight Connector 17">
              <a:extLst>
                <a:ext uri="{FF2B5EF4-FFF2-40B4-BE49-F238E27FC236}">
                  <a16:creationId xmlns:a16="http://schemas.microsoft.com/office/drawing/2014/main" id="{1CCC5F97-160C-939F-D58E-07909773A5DF}"/>
                </a:ext>
              </a:extLst>
            </p:cNvPr>
            <p:cNvSpPr/>
            <p:nvPr/>
          </p:nvSpPr>
          <p:spPr>
            <a:xfrm rot="18289469">
              <a:off x="6109309" y="1838097"/>
              <a:ext cx="1161574" cy="266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302"/>
                  </a:moveTo>
                  <a:lnTo>
                    <a:pt x="1161574" y="13302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Straight Connector 18">
              <a:extLst>
                <a:ext uri="{FF2B5EF4-FFF2-40B4-BE49-F238E27FC236}">
                  <a16:creationId xmlns:a16="http://schemas.microsoft.com/office/drawing/2014/main" id="{D9BF9B07-1F6D-E27A-4018-C06FDC6C9C51}"/>
                </a:ext>
              </a:extLst>
            </p:cNvPr>
            <p:cNvSpPr txBox="1"/>
            <p:nvPr/>
          </p:nvSpPr>
          <p:spPr>
            <a:xfrm rot="18289469">
              <a:off x="6661057" y="1822360"/>
              <a:ext cx="58078" cy="580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00FB45-57A0-9F96-76ED-344D1C0FB74A}"/>
              </a:ext>
            </a:extLst>
          </p:cNvPr>
          <p:cNvGrpSpPr/>
          <p:nvPr/>
        </p:nvGrpSpPr>
        <p:grpSpPr>
          <a:xfrm>
            <a:off x="9174707" y="1192217"/>
            <a:ext cx="1658334" cy="829167"/>
            <a:chOff x="7021763" y="960044"/>
            <a:chExt cx="1658334" cy="829167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701F59A3-88E4-4BF7-3568-5A736CF82065}"/>
                </a:ext>
              </a:extLst>
            </p:cNvPr>
            <p:cNvSpPr/>
            <p:nvPr/>
          </p:nvSpPr>
          <p:spPr>
            <a:xfrm>
              <a:off x="7021763" y="960044"/>
              <a:ext cx="1658334" cy="829167"/>
            </a:xfrm>
            <a:prstGeom prst="roundRect">
              <a:avLst>
                <a:gd name="adj" fmla="val 10000"/>
              </a:avLst>
            </a:prstGeom>
            <a:solidFill>
              <a:srgbClr val="4EC4D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Rectangle: Rounded Corners 20">
              <a:extLst>
                <a:ext uri="{FF2B5EF4-FFF2-40B4-BE49-F238E27FC236}">
                  <a16:creationId xmlns:a16="http://schemas.microsoft.com/office/drawing/2014/main" id="{E1DB5796-2155-B5FB-5F00-61E088705F62}"/>
                </a:ext>
              </a:extLst>
            </p:cNvPr>
            <p:cNvSpPr txBox="1"/>
            <p:nvPr/>
          </p:nvSpPr>
          <p:spPr>
            <a:xfrm>
              <a:off x="7046048" y="984329"/>
              <a:ext cx="1609764" cy="780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Four Youth Violence perpetration outcomes,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C7E3FF-633C-4A58-E443-EF2FAE9DCC54}"/>
              </a:ext>
            </a:extLst>
          </p:cNvPr>
          <p:cNvGrpSpPr/>
          <p:nvPr/>
        </p:nvGrpSpPr>
        <p:grpSpPr>
          <a:xfrm>
            <a:off x="8511373" y="2543760"/>
            <a:ext cx="663333" cy="33166"/>
            <a:chOff x="6358429" y="2311587"/>
            <a:chExt cx="663333" cy="33166"/>
          </a:xfrm>
        </p:grpSpPr>
        <p:sp>
          <p:nvSpPr>
            <p:cNvPr id="66" name="Straight Connector 21">
              <a:extLst>
                <a:ext uri="{FF2B5EF4-FFF2-40B4-BE49-F238E27FC236}">
                  <a16:creationId xmlns:a16="http://schemas.microsoft.com/office/drawing/2014/main" id="{0ABA90BE-E80B-6580-D04C-F07E16CCE059}"/>
                </a:ext>
              </a:extLst>
            </p:cNvPr>
            <p:cNvSpPr/>
            <p:nvPr/>
          </p:nvSpPr>
          <p:spPr>
            <a:xfrm>
              <a:off x="6358429" y="2314868"/>
              <a:ext cx="663333" cy="266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302"/>
                  </a:moveTo>
                  <a:lnTo>
                    <a:pt x="663333" y="13302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traight Connector 22">
              <a:extLst>
                <a:ext uri="{FF2B5EF4-FFF2-40B4-BE49-F238E27FC236}">
                  <a16:creationId xmlns:a16="http://schemas.microsoft.com/office/drawing/2014/main" id="{D44BA06E-ACF0-27C0-19E2-82635327F70B}"/>
                </a:ext>
              </a:extLst>
            </p:cNvPr>
            <p:cNvSpPr txBox="1"/>
            <p:nvPr/>
          </p:nvSpPr>
          <p:spPr>
            <a:xfrm>
              <a:off x="6673513" y="2311587"/>
              <a:ext cx="33166" cy="331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3283EB-509D-C893-3508-DAAC9B347701}"/>
              </a:ext>
            </a:extLst>
          </p:cNvPr>
          <p:cNvGrpSpPr/>
          <p:nvPr/>
        </p:nvGrpSpPr>
        <p:grpSpPr>
          <a:xfrm>
            <a:off x="9174707" y="2145760"/>
            <a:ext cx="1658334" cy="829167"/>
            <a:chOff x="7021763" y="1913587"/>
            <a:chExt cx="1658334" cy="829167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4D76E37B-F243-A80E-6EE0-6EC3BBF124E5}"/>
                </a:ext>
              </a:extLst>
            </p:cNvPr>
            <p:cNvSpPr/>
            <p:nvPr/>
          </p:nvSpPr>
          <p:spPr>
            <a:xfrm>
              <a:off x="7021763" y="1913587"/>
              <a:ext cx="1658334" cy="829167"/>
            </a:xfrm>
            <a:prstGeom prst="roundRect">
              <a:avLst>
                <a:gd name="adj" fmla="val 10000"/>
              </a:avLst>
            </a:prstGeom>
            <a:solidFill>
              <a:srgbClr val="4EC4D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Rectangle: Rounded Corners 24">
              <a:extLst>
                <a:ext uri="{FF2B5EF4-FFF2-40B4-BE49-F238E27FC236}">
                  <a16:creationId xmlns:a16="http://schemas.microsoft.com/office/drawing/2014/main" id="{157B2CB0-4509-DC64-DCC1-176EDAAF917A}"/>
                </a:ext>
              </a:extLst>
            </p:cNvPr>
            <p:cNvSpPr txBox="1"/>
            <p:nvPr/>
          </p:nvSpPr>
          <p:spPr>
            <a:xfrm>
              <a:off x="7046048" y="1937872"/>
              <a:ext cx="1609764" cy="780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>
                  <a:latin typeface="Arial" panose="020B0604020202020204" pitchFamily="34" charset="0"/>
                  <a:cs typeface="Arial" panose="020B0604020202020204" pitchFamily="34" charset="0"/>
                </a:rPr>
                <a:t>Two family violence outcomes,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F69309C-D45A-F74A-C571-45A8EDF61B9E}"/>
              </a:ext>
            </a:extLst>
          </p:cNvPr>
          <p:cNvGrpSpPr/>
          <p:nvPr/>
        </p:nvGrpSpPr>
        <p:grpSpPr>
          <a:xfrm>
            <a:off x="8814001" y="2456327"/>
            <a:ext cx="58078" cy="1161574"/>
            <a:chOff x="6661057" y="2224154"/>
            <a:chExt cx="58078" cy="1161574"/>
          </a:xfrm>
        </p:grpSpPr>
        <p:sp>
          <p:nvSpPr>
            <p:cNvPr id="62" name="Straight Connector 25">
              <a:extLst>
                <a:ext uri="{FF2B5EF4-FFF2-40B4-BE49-F238E27FC236}">
                  <a16:creationId xmlns:a16="http://schemas.microsoft.com/office/drawing/2014/main" id="{5FFBF2E6-D2FA-07F3-3FF0-6F7B8838D944}"/>
                </a:ext>
              </a:extLst>
            </p:cNvPr>
            <p:cNvSpPr/>
            <p:nvPr/>
          </p:nvSpPr>
          <p:spPr>
            <a:xfrm rot="3310531">
              <a:off x="6109309" y="2791639"/>
              <a:ext cx="1161574" cy="266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302"/>
                  </a:moveTo>
                  <a:lnTo>
                    <a:pt x="1161574" y="13302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traight Connector 26">
              <a:extLst>
                <a:ext uri="{FF2B5EF4-FFF2-40B4-BE49-F238E27FC236}">
                  <a16:creationId xmlns:a16="http://schemas.microsoft.com/office/drawing/2014/main" id="{63534140-5696-4351-0C50-9C2D41B43A51}"/>
                </a:ext>
              </a:extLst>
            </p:cNvPr>
            <p:cNvSpPr txBox="1"/>
            <p:nvPr/>
          </p:nvSpPr>
          <p:spPr>
            <a:xfrm rot="3310531">
              <a:off x="6661057" y="2775902"/>
              <a:ext cx="58078" cy="580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71D06DB-5748-5142-5D59-6197B691D6B1}"/>
              </a:ext>
            </a:extLst>
          </p:cNvPr>
          <p:cNvGrpSpPr/>
          <p:nvPr/>
        </p:nvGrpSpPr>
        <p:grpSpPr>
          <a:xfrm>
            <a:off x="9174707" y="3099302"/>
            <a:ext cx="1658334" cy="829167"/>
            <a:chOff x="7021763" y="2867129"/>
            <a:chExt cx="1658334" cy="829167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571B6B19-366C-757A-AB36-A535D0531486}"/>
                </a:ext>
              </a:extLst>
            </p:cNvPr>
            <p:cNvSpPr/>
            <p:nvPr/>
          </p:nvSpPr>
          <p:spPr>
            <a:xfrm>
              <a:off x="7021763" y="2867129"/>
              <a:ext cx="1658334" cy="829167"/>
            </a:xfrm>
            <a:prstGeom prst="roundRect">
              <a:avLst>
                <a:gd name="adj" fmla="val 10000"/>
              </a:avLst>
            </a:prstGeom>
            <a:solidFill>
              <a:srgbClr val="4EC4D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Rectangle: Rounded Corners 28">
              <a:extLst>
                <a:ext uri="{FF2B5EF4-FFF2-40B4-BE49-F238E27FC236}">
                  <a16:creationId xmlns:a16="http://schemas.microsoft.com/office/drawing/2014/main" id="{77489A48-11FF-ADAB-64C7-9CA8BB461325}"/>
                </a:ext>
              </a:extLst>
            </p:cNvPr>
            <p:cNvSpPr txBox="1"/>
            <p:nvPr/>
          </p:nvSpPr>
          <p:spPr>
            <a:xfrm>
              <a:off x="7046048" y="2891414"/>
              <a:ext cx="1609764" cy="780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>
                  <a:latin typeface="Arial" panose="020B0604020202020204" pitchFamily="34" charset="0"/>
                  <a:cs typeface="Arial" panose="020B0604020202020204" pitchFamily="34" charset="0"/>
                </a:rPr>
                <a:t>Six substance use outcomes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D545ECF-194E-0608-4829-3A5879DB8A15}"/>
              </a:ext>
            </a:extLst>
          </p:cNvPr>
          <p:cNvGrpSpPr/>
          <p:nvPr/>
        </p:nvGrpSpPr>
        <p:grpSpPr>
          <a:xfrm>
            <a:off x="8792561" y="2504308"/>
            <a:ext cx="100957" cy="2019154"/>
            <a:chOff x="6639617" y="2272135"/>
            <a:chExt cx="100957" cy="2019154"/>
          </a:xfrm>
        </p:grpSpPr>
        <p:sp>
          <p:nvSpPr>
            <p:cNvPr id="58" name="Straight Connector 29">
              <a:extLst>
                <a:ext uri="{FF2B5EF4-FFF2-40B4-BE49-F238E27FC236}">
                  <a16:creationId xmlns:a16="http://schemas.microsoft.com/office/drawing/2014/main" id="{A812BD05-9D2B-3CB3-798A-51975C530AA0}"/>
                </a:ext>
              </a:extLst>
            </p:cNvPr>
            <p:cNvSpPr/>
            <p:nvPr/>
          </p:nvSpPr>
          <p:spPr>
            <a:xfrm rot="4249260">
              <a:off x="5680519" y="3268410"/>
              <a:ext cx="2019154" cy="266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302"/>
                  </a:moveTo>
                  <a:lnTo>
                    <a:pt x="2019154" y="13302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traight Connector 30">
              <a:extLst>
                <a:ext uri="{FF2B5EF4-FFF2-40B4-BE49-F238E27FC236}">
                  <a16:creationId xmlns:a16="http://schemas.microsoft.com/office/drawing/2014/main" id="{D68CEF58-766E-198F-9F83-2557E4E208F6}"/>
                </a:ext>
              </a:extLst>
            </p:cNvPr>
            <p:cNvSpPr txBox="1"/>
            <p:nvPr/>
          </p:nvSpPr>
          <p:spPr>
            <a:xfrm rot="4249260">
              <a:off x="6639617" y="3231234"/>
              <a:ext cx="100957" cy="100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7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8A630A-AC91-0C4F-CAE0-ECBA16B66F74}"/>
              </a:ext>
            </a:extLst>
          </p:cNvPr>
          <p:cNvGrpSpPr/>
          <p:nvPr/>
        </p:nvGrpSpPr>
        <p:grpSpPr>
          <a:xfrm>
            <a:off x="9174707" y="4052845"/>
            <a:ext cx="1658334" cy="829167"/>
            <a:chOff x="7021763" y="3820672"/>
            <a:chExt cx="1658334" cy="829167"/>
          </a:xfrm>
          <a:solidFill>
            <a:srgbClr val="FFC000"/>
          </a:solidFill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F426AE37-8486-CC93-CBA7-CC161EE115F8}"/>
                </a:ext>
              </a:extLst>
            </p:cNvPr>
            <p:cNvSpPr/>
            <p:nvPr/>
          </p:nvSpPr>
          <p:spPr>
            <a:xfrm>
              <a:off x="7021763" y="3820672"/>
              <a:ext cx="1658334" cy="82916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Rectangle: Rounded Corners 32">
              <a:extLst>
                <a:ext uri="{FF2B5EF4-FFF2-40B4-BE49-F238E27FC236}">
                  <a16:creationId xmlns:a16="http://schemas.microsoft.com/office/drawing/2014/main" id="{A0B47008-0F33-B24F-5CBB-3685DB83DE94}"/>
                </a:ext>
              </a:extLst>
            </p:cNvPr>
            <p:cNvSpPr txBox="1"/>
            <p:nvPr/>
          </p:nvSpPr>
          <p:spPr>
            <a:xfrm>
              <a:off x="7046048" y="3844957"/>
              <a:ext cx="1609764" cy="7805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>
                  <a:latin typeface="Arial" panose="020B0604020202020204" pitchFamily="34" charset="0"/>
                  <a:cs typeface="Arial" panose="020B0604020202020204" pitchFamily="34" charset="0"/>
                </a:rPr>
                <a:t>Telehealth use for mental health (DV)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788FCE9-EAF0-098D-B5FF-F85492658CF4}"/>
              </a:ext>
            </a:extLst>
          </p:cNvPr>
          <p:cNvGrpSpPr/>
          <p:nvPr/>
        </p:nvGrpSpPr>
        <p:grpSpPr>
          <a:xfrm>
            <a:off x="4531369" y="4052845"/>
            <a:ext cx="1658334" cy="829167"/>
            <a:chOff x="2378425" y="3820672"/>
            <a:chExt cx="1658334" cy="829167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3A7F4A43-B20B-AB51-1910-0894E98DDC81}"/>
                </a:ext>
              </a:extLst>
            </p:cNvPr>
            <p:cNvSpPr/>
            <p:nvPr/>
          </p:nvSpPr>
          <p:spPr>
            <a:xfrm>
              <a:off x="2378425" y="3820672"/>
              <a:ext cx="1658334" cy="829167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Rectangle: Rounded Corners 34">
              <a:extLst>
                <a:ext uri="{FF2B5EF4-FFF2-40B4-BE49-F238E27FC236}">
                  <a16:creationId xmlns:a16="http://schemas.microsoft.com/office/drawing/2014/main" id="{1C54AF9A-5E5C-9F76-B3E1-F7D5EA484255}"/>
                </a:ext>
              </a:extLst>
            </p:cNvPr>
            <p:cNvSpPr txBox="1"/>
            <p:nvPr/>
          </p:nvSpPr>
          <p:spPr>
            <a:xfrm>
              <a:off x="2402710" y="3844957"/>
              <a:ext cx="1609764" cy="780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>
                  <a:latin typeface="Arial" panose="020B0604020202020204" pitchFamily="34" charset="0"/>
                  <a:cs typeface="Arial" panose="020B0604020202020204" pitchFamily="34" charset="0"/>
                </a:rPr>
                <a:t>Methods</a:t>
              </a:r>
              <a:endParaRPr lang="en-US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F693118-F4CD-73D8-F248-7DCBC7152865}"/>
              </a:ext>
            </a:extLst>
          </p:cNvPr>
          <p:cNvGrpSpPr/>
          <p:nvPr/>
        </p:nvGrpSpPr>
        <p:grpSpPr>
          <a:xfrm>
            <a:off x="6492332" y="3409870"/>
            <a:ext cx="58078" cy="1161574"/>
            <a:chOff x="4339388" y="3177697"/>
            <a:chExt cx="58078" cy="1161574"/>
          </a:xfrm>
        </p:grpSpPr>
        <p:sp>
          <p:nvSpPr>
            <p:cNvPr id="52" name="Straight Connector 35">
              <a:extLst>
                <a:ext uri="{FF2B5EF4-FFF2-40B4-BE49-F238E27FC236}">
                  <a16:creationId xmlns:a16="http://schemas.microsoft.com/office/drawing/2014/main" id="{630F419D-A087-47A8-8301-0E63682510D9}"/>
                </a:ext>
              </a:extLst>
            </p:cNvPr>
            <p:cNvSpPr/>
            <p:nvPr/>
          </p:nvSpPr>
          <p:spPr>
            <a:xfrm rot="18289469">
              <a:off x="3787640" y="3745182"/>
              <a:ext cx="1161574" cy="266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302"/>
                  </a:moveTo>
                  <a:lnTo>
                    <a:pt x="1161574" y="13302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traight Connector 36">
              <a:extLst>
                <a:ext uri="{FF2B5EF4-FFF2-40B4-BE49-F238E27FC236}">
                  <a16:creationId xmlns:a16="http://schemas.microsoft.com/office/drawing/2014/main" id="{BC77F9E3-D25F-5298-A1E8-B1C3782F9D39}"/>
                </a:ext>
              </a:extLst>
            </p:cNvPr>
            <p:cNvSpPr txBox="1"/>
            <p:nvPr/>
          </p:nvSpPr>
          <p:spPr>
            <a:xfrm rot="18289469">
              <a:off x="4339388" y="3729445"/>
              <a:ext cx="58078" cy="580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B2A699D-D612-6AAE-7784-1C082B0E0FBC}"/>
              </a:ext>
            </a:extLst>
          </p:cNvPr>
          <p:cNvGrpSpPr/>
          <p:nvPr/>
        </p:nvGrpSpPr>
        <p:grpSpPr>
          <a:xfrm>
            <a:off x="6853038" y="3099302"/>
            <a:ext cx="1658334" cy="829167"/>
            <a:chOff x="4700094" y="2867129"/>
            <a:chExt cx="1658334" cy="829167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9F226C86-2E7C-09D8-BAA9-EFD15BA3262F}"/>
                </a:ext>
              </a:extLst>
            </p:cNvPr>
            <p:cNvSpPr/>
            <p:nvPr/>
          </p:nvSpPr>
          <p:spPr>
            <a:xfrm>
              <a:off x="4700094" y="2867129"/>
              <a:ext cx="1658334" cy="829167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Rectangle: Rounded Corners 38">
              <a:extLst>
                <a:ext uri="{FF2B5EF4-FFF2-40B4-BE49-F238E27FC236}">
                  <a16:creationId xmlns:a16="http://schemas.microsoft.com/office/drawing/2014/main" id="{C4675FE2-DCB5-764B-A489-1E5B045BF73D}"/>
                </a:ext>
              </a:extLst>
            </p:cNvPr>
            <p:cNvSpPr txBox="1"/>
            <p:nvPr/>
          </p:nvSpPr>
          <p:spPr>
            <a:xfrm>
              <a:off x="4724379" y="2891414"/>
              <a:ext cx="1609764" cy="780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>
                  <a:latin typeface="Arial" panose="020B0604020202020204" pitchFamily="34" charset="0"/>
                  <a:cs typeface="Arial" panose="020B0604020202020204" pitchFamily="34" charset="0"/>
                </a:rPr>
                <a:t>Univariate (frequency distribution),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893B40E-7B7C-1300-ED71-363CFF292060}"/>
              </a:ext>
            </a:extLst>
          </p:cNvPr>
          <p:cNvGrpSpPr/>
          <p:nvPr/>
        </p:nvGrpSpPr>
        <p:grpSpPr>
          <a:xfrm>
            <a:off x="6189704" y="4450845"/>
            <a:ext cx="663333" cy="33166"/>
            <a:chOff x="4036760" y="4218672"/>
            <a:chExt cx="663333" cy="33166"/>
          </a:xfrm>
        </p:grpSpPr>
        <p:sp>
          <p:nvSpPr>
            <p:cNvPr id="48" name="Straight Connector 39">
              <a:extLst>
                <a:ext uri="{FF2B5EF4-FFF2-40B4-BE49-F238E27FC236}">
                  <a16:creationId xmlns:a16="http://schemas.microsoft.com/office/drawing/2014/main" id="{F5B42000-B197-DB1B-2870-96ED9D734D41}"/>
                </a:ext>
              </a:extLst>
            </p:cNvPr>
            <p:cNvSpPr/>
            <p:nvPr/>
          </p:nvSpPr>
          <p:spPr>
            <a:xfrm>
              <a:off x="4036760" y="4221953"/>
              <a:ext cx="663333" cy="266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302"/>
                  </a:moveTo>
                  <a:lnTo>
                    <a:pt x="663333" y="13302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traight Connector 40">
              <a:extLst>
                <a:ext uri="{FF2B5EF4-FFF2-40B4-BE49-F238E27FC236}">
                  <a16:creationId xmlns:a16="http://schemas.microsoft.com/office/drawing/2014/main" id="{F0DAF51C-30E6-773E-DB17-4BE77C401FE0}"/>
                </a:ext>
              </a:extLst>
            </p:cNvPr>
            <p:cNvSpPr txBox="1"/>
            <p:nvPr/>
          </p:nvSpPr>
          <p:spPr>
            <a:xfrm>
              <a:off x="4351844" y="4218672"/>
              <a:ext cx="33166" cy="331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2BBBFD5-C4B2-FF7B-CCDC-F89E5983706F}"/>
              </a:ext>
            </a:extLst>
          </p:cNvPr>
          <p:cNvGrpSpPr/>
          <p:nvPr/>
        </p:nvGrpSpPr>
        <p:grpSpPr>
          <a:xfrm>
            <a:off x="6853038" y="4052845"/>
            <a:ext cx="1658334" cy="829167"/>
            <a:chOff x="4700094" y="3820672"/>
            <a:chExt cx="1658334" cy="829167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DEF61CC-17AA-4394-AABF-EE3FBEED85CD}"/>
                </a:ext>
              </a:extLst>
            </p:cNvPr>
            <p:cNvSpPr/>
            <p:nvPr/>
          </p:nvSpPr>
          <p:spPr>
            <a:xfrm>
              <a:off x="4700094" y="3820672"/>
              <a:ext cx="1658334" cy="829167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Rectangle: Rounded Corners 42">
              <a:extLst>
                <a:ext uri="{FF2B5EF4-FFF2-40B4-BE49-F238E27FC236}">
                  <a16:creationId xmlns:a16="http://schemas.microsoft.com/office/drawing/2014/main" id="{3C93A87F-65AF-137E-0309-77FC47A662DE}"/>
                </a:ext>
              </a:extLst>
            </p:cNvPr>
            <p:cNvSpPr txBox="1"/>
            <p:nvPr/>
          </p:nvSpPr>
          <p:spPr>
            <a:xfrm>
              <a:off x="4724379" y="3844957"/>
              <a:ext cx="1609764" cy="780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Bivariate (X</a:t>
              </a:r>
              <a:r>
                <a:rPr lang="en-US" sz="1400" kern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),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036CE7B-044E-622A-7D3B-D1F6EADA7F22}"/>
              </a:ext>
            </a:extLst>
          </p:cNvPr>
          <p:cNvGrpSpPr/>
          <p:nvPr/>
        </p:nvGrpSpPr>
        <p:grpSpPr>
          <a:xfrm>
            <a:off x="6492332" y="4363412"/>
            <a:ext cx="58078" cy="1161574"/>
            <a:chOff x="4339388" y="4131239"/>
            <a:chExt cx="58078" cy="1161574"/>
          </a:xfrm>
        </p:grpSpPr>
        <p:sp>
          <p:nvSpPr>
            <p:cNvPr id="44" name="Straight Connector 43">
              <a:extLst>
                <a:ext uri="{FF2B5EF4-FFF2-40B4-BE49-F238E27FC236}">
                  <a16:creationId xmlns:a16="http://schemas.microsoft.com/office/drawing/2014/main" id="{88011FB3-9FEA-554B-AE49-33F0D9EB6F9B}"/>
                </a:ext>
              </a:extLst>
            </p:cNvPr>
            <p:cNvSpPr/>
            <p:nvPr/>
          </p:nvSpPr>
          <p:spPr>
            <a:xfrm rot="3310531">
              <a:off x="3787640" y="4698724"/>
              <a:ext cx="1161574" cy="266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302"/>
                  </a:moveTo>
                  <a:lnTo>
                    <a:pt x="1161574" y="13302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traight Connector 44">
              <a:extLst>
                <a:ext uri="{FF2B5EF4-FFF2-40B4-BE49-F238E27FC236}">
                  <a16:creationId xmlns:a16="http://schemas.microsoft.com/office/drawing/2014/main" id="{35D4FBCA-CF24-F417-99F2-A6A7D7689D68}"/>
                </a:ext>
              </a:extLst>
            </p:cNvPr>
            <p:cNvSpPr txBox="1"/>
            <p:nvPr/>
          </p:nvSpPr>
          <p:spPr>
            <a:xfrm rot="3310531">
              <a:off x="4339388" y="4682987"/>
              <a:ext cx="58078" cy="580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C872708-C4DE-F2CE-1545-359B28F95A94}"/>
              </a:ext>
            </a:extLst>
          </p:cNvPr>
          <p:cNvGrpSpPr/>
          <p:nvPr/>
        </p:nvGrpSpPr>
        <p:grpSpPr>
          <a:xfrm>
            <a:off x="6853038" y="5006387"/>
            <a:ext cx="1658334" cy="829167"/>
            <a:chOff x="4700094" y="4774214"/>
            <a:chExt cx="1658334" cy="829167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1377361-AA67-4870-0229-DC9EAE17D991}"/>
                </a:ext>
              </a:extLst>
            </p:cNvPr>
            <p:cNvSpPr/>
            <p:nvPr/>
          </p:nvSpPr>
          <p:spPr>
            <a:xfrm>
              <a:off x="4700094" y="4774214"/>
              <a:ext cx="1658334" cy="829167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Rectangle: Rounded Corners 46">
              <a:extLst>
                <a:ext uri="{FF2B5EF4-FFF2-40B4-BE49-F238E27FC236}">
                  <a16:creationId xmlns:a16="http://schemas.microsoft.com/office/drawing/2014/main" id="{2C34DE34-85B0-70B2-BD63-C8F56A454C6E}"/>
                </a:ext>
              </a:extLst>
            </p:cNvPr>
            <p:cNvSpPr txBox="1"/>
            <p:nvPr/>
          </p:nvSpPr>
          <p:spPr>
            <a:xfrm>
              <a:off x="4724379" y="4798499"/>
              <a:ext cx="1609764" cy="780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>
                  <a:latin typeface="Arial" panose="020B0604020202020204" pitchFamily="34" charset="0"/>
                  <a:cs typeface="Arial" panose="020B0604020202020204" pitchFamily="34" charset="0"/>
                </a:rPr>
                <a:t>Multivariate logistic regression models.</a:t>
              </a: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25D537D7-7F68-87C6-4F40-90DFBC8CF803}"/>
              </a:ext>
            </a:extLst>
          </p:cNvPr>
          <p:cNvSpPr txBox="1"/>
          <p:nvPr/>
        </p:nvSpPr>
        <p:spPr>
          <a:xfrm>
            <a:off x="483678" y="581684"/>
            <a:ext cx="31058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br>
              <a:rPr lang="en-US" sz="3600" b="1" dirty="0">
                <a:solidFill>
                  <a:srgbClr val="00B07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rgbClr val="00B0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58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6_Charts+Tables_CopyPaste_from_Masters">
  <a:themeElements>
    <a:clrScheme name="Rush Palette">
      <a:dk1>
        <a:srgbClr val="080808"/>
      </a:dk1>
      <a:lt1>
        <a:sysClr val="window" lastClr="FFFFFF"/>
      </a:lt1>
      <a:dk2>
        <a:srgbClr val="00B076"/>
      </a:dk2>
      <a:lt2>
        <a:srgbClr val="F9FCFF"/>
      </a:lt2>
      <a:accent1>
        <a:srgbClr val="005A32"/>
      </a:accent1>
      <a:accent2>
        <a:srgbClr val="00B076"/>
      </a:accent2>
      <a:accent3>
        <a:srgbClr val="4EC4D7"/>
      </a:accent3>
      <a:accent4>
        <a:srgbClr val="006E96"/>
      </a:accent4>
      <a:accent5>
        <a:srgbClr val="F26C52"/>
      </a:accent5>
      <a:accent6>
        <a:srgbClr val="B12028"/>
      </a:accent6>
      <a:hlink>
        <a:srgbClr val="4EC4D7"/>
      </a:hlink>
      <a:folHlink>
        <a:srgbClr val="006E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02_Agenda+Contents">
  <a:themeElements>
    <a:clrScheme name="Rush Palette">
      <a:dk1>
        <a:srgbClr val="080808"/>
      </a:dk1>
      <a:lt1>
        <a:sysClr val="window" lastClr="FFFFFF"/>
      </a:lt1>
      <a:dk2>
        <a:srgbClr val="00B076"/>
      </a:dk2>
      <a:lt2>
        <a:srgbClr val="F9FCFF"/>
      </a:lt2>
      <a:accent1>
        <a:srgbClr val="005A32"/>
      </a:accent1>
      <a:accent2>
        <a:srgbClr val="00B076"/>
      </a:accent2>
      <a:accent3>
        <a:srgbClr val="4EC4D7"/>
      </a:accent3>
      <a:accent4>
        <a:srgbClr val="006E96"/>
      </a:accent4>
      <a:accent5>
        <a:srgbClr val="F26C52"/>
      </a:accent5>
      <a:accent6>
        <a:srgbClr val="B12028"/>
      </a:accent6>
      <a:hlink>
        <a:srgbClr val="4EC4D7"/>
      </a:hlink>
      <a:folHlink>
        <a:srgbClr val="006E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07_Closing_Slide">
  <a:themeElements>
    <a:clrScheme name="Rush Palette">
      <a:dk1>
        <a:srgbClr val="080808"/>
      </a:dk1>
      <a:lt1>
        <a:sysClr val="window" lastClr="FFFFFF"/>
      </a:lt1>
      <a:dk2>
        <a:srgbClr val="00B076"/>
      </a:dk2>
      <a:lt2>
        <a:srgbClr val="F9FCFF"/>
      </a:lt2>
      <a:accent1>
        <a:srgbClr val="005A32"/>
      </a:accent1>
      <a:accent2>
        <a:srgbClr val="00B076"/>
      </a:accent2>
      <a:accent3>
        <a:srgbClr val="4EC4D7"/>
      </a:accent3>
      <a:accent4>
        <a:srgbClr val="006E96"/>
      </a:accent4>
      <a:accent5>
        <a:srgbClr val="F26C52"/>
      </a:accent5>
      <a:accent6>
        <a:srgbClr val="B12028"/>
      </a:accent6>
      <a:hlink>
        <a:srgbClr val="4EC4D7"/>
      </a:hlink>
      <a:folHlink>
        <a:srgbClr val="006E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ush Palette">
    <a:dk1>
      <a:srgbClr val="080808"/>
    </a:dk1>
    <a:lt1>
      <a:sysClr val="window" lastClr="FFFFFF"/>
    </a:lt1>
    <a:dk2>
      <a:srgbClr val="00B076"/>
    </a:dk2>
    <a:lt2>
      <a:srgbClr val="F9FCFF"/>
    </a:lt2>
    <a:accent1>
      <a:srgbClr val="005A32"/>
    </a:accent1>
    <a:accent2>
      <a:srgbClr val="00B076"/>
    </a:accent2>
    <a:accent3>
      <a:srgbClr val="4EC4D7"/>
    </a:accent3>
    <a:accent4>
      <a:srgbClr val="006E96"/>
    </a:accent4>
    <a:accent5>
      <a:srgbClr val="F26C52"/>
    </a:accent5>
    <a:accent6>
      <a:srgbClr val="B12028"/>
    </a:accent6>
    <a:hlink>
      <a:srgbClr val="4EC4D7"/>
    </a:hlink>
    <a:folHlink>
      <a:srgbClr val="006E9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Rush Palette">
    <a:dk1>
      <a:srgbClr val="080808"/>
    </a:dk1>
    <a:lt1>
      <a:sysClr val="window" lastClr="FFFFFF"/>
    </a:lt1>
    <a:dk2>
      <a:srgbClr val="00B076"/>
    </a:dk2>
    <a:lt2>
      <a:srgbClr val="F9FCFF"/>
    </a:lt2>
    <a:accent1>
      <a:srgbClr val="005A32"/>
    </a:accent1>
    <a:accent2>
      <a:srgbClr val="00B076"/>
    </a:accent2>
    <a:accent3>
      <a:srgbClr val="4EC4D7"/>
    </a:accent3>
    <a:accent4>
      <a:srgbClr val="006E96"/>
    </a:accent4>
    <a:accent5>
      <a:srgbClr val="F26C52"/>
    </a:accent5>
    <a:accent6>
      <a:srgbClr val="B12028"/>
    </a:accent6>
    <a:hlink>
      <a:srgbClr val="4EC4D7"/>
    </a:hlink>
    <a:folHlink>
      <a:srgbClr val="006E9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Rush Palette">
    <a:dk1>
      <a:srgbClr val="080808"/>
    </a:dk1>
    <a:lt1>
      <a:sysClr val="window" lastClr="FFFFFF"/>
    </a:lt1>
    <a:dk2>
      <a:srgbClr val="00B076"/>
    </a:dk2>
    <a:lt2>
      <a:srgbClr val="F9FCFF"/>
    </a:lt2>
    <a:accent1>
      <a:srgbClr val="005A32"/>
    </a:accent1>
    <a:accent2>
      <a:srgbClr val="00B076"/>
    </a:accent2>
    <a:accent3>
      <a:srgbClr val="4EC4D7"/>
    </a:accent3>
    <a:accent4>
      <a:srgbClr val="006E96"/>
    </a:accent4>
    <a:accent5>
      <a:srgbClr val="F26C52"/>
    </a:accent5>
    <a:accent6>
      <a:srgbClr val="B12028"/>
    </a:accent6>
    <a:hlink>
      <a:srgbClr val="4EC4D7"/>
    </a:hlink>
    <a:folHlink>
      <a:srgbClr val="006E9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66693</TotalTime>
  <Words>1368</Words>
  <Application>Microsoft Office PowerPoint</Application>
  <PresentationFormat>Widescreen</PresentationFormat>
  <Paragraphs>123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Georgia</vt:lpstr>
      <vt:lpstr>Open Sans</vt:lpstr>
      <vt:lpstr>Wingdings</vt:lpstr>
      <vt:lpstr>Office Theme</vt:lpstr>
      <vt:lpstr>06_Charts+Tables_CopyPaste_from_Masters</vt:lpstr>
      <vt:lpstr>02_Agenda+Contents</vt:lpstr>
      <vt:lpstr>07_Closing_Slide</vt:lpstr>
      <vt:lpstr>Demand and Supply of Telemedicine Services for  Racial and Ethnic Minority High Schoolers Affected  By Violence and Substance Use During the  Pandemic</vt:lpstr>
      <vt:lpstr>Disclosures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Sociodemographic characteristics and mental telehealth help-seeking among U.S. REM adolescents, 15–18, US2021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Chuka Emezue</dc:creator>
  <cp:lastModifiedBy>Chuka Emezue</cp:lastModifiedBy>
  <cp:revision>170</cp:revision>
  <dcterms:created xsi:type="dcterms:W3CDTF">2021-12-16T02:56:57Z</dcterms:created>
  <dcterms:modified xsi:type="dcterms:W3CDTF">2024-11-16T17:47:56Z</dcterms:modified>
</cp:coreProperties>
</file>