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3"/>
  </p:notesMasterIdLst>
  <p:sldIdLst>
    <p:sldId id="256" r:id="rId2"/>
    <p:sldId id="257" r:id="rId3"/>
    <p:sldId id="260" r:id="rId4"/>
    <p:sldId id="261" r:id="rId5"/>
    <p:sldId id="262" r:id="rId6"/>
    <p:sldId id="282" r:id="rId7"/>
    <p:sldId id="297" r:id="rId8"/>
    <p:sldId id="263" r:id="rId9"/>
    <p:sldId id="299" r:id="rId10"/>
    <p:sldId id="300" r:id="rId11"/>
    <p:sldId id="295" r:id="rId12"/>
    <p:sldId id="264" r:id="rId13"/>
    <p:sldId id="265" r:id="rId14"/>
    <p:sldId id="266" r:id="rId15"/>
    <p:sldId id="267" r:id="rId16"/>
    <p:sldId id="298" r:id="rId17"/>
    <p:sldId id="270" r:id="rId18"/>
    <p:sldId id="292" r:id="rId19"/>
    <p:sldId id="291" r:id="rId20"/>
    <p:sldId id="271"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B15A4-C744-81A3-2772-A5152D507FF3}" v="243" dt="2024-11-15T05:55:37.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 Sophia" userId="S::sly@mcw.edu::3f847bb4-9db3-4cb6-854a-acdc672a77ad" providerId="AD" clId="Web-{591EFC48-6571-B840-8283-B3794C99DDD4}"/>
    <pc:docChg chg="addSld delSld modSld sldOrd">
      <pc:chgData name="Ly, Sophia" userId="S::sly@mcw.edu::3f847bb4-9db3-4cb6-854a-acdc672a77ad" providerId="AD" clId="Web-{591EFC48-6571-B840-8283-B3794C99DDD4}" dt="2024-10-21T05:55:23.185" v="1495"/>
      <pc:docMkLst>
        <pc:docMk/>
      </pc:docMkLst>
      <pc:sldChg chg="add del modNotes">
        <pc:chgData name="Ly, Sophia" userId="S::sly@mcw.edu::3f847bb4-9db3-4cb6-854a-acdc672a77ad" providerId="AD" clId="Web-{591EFC48-6571-B840-8283-B3794C99DDD4}" dt="2024-10-20T00:47:17.739" v="1092"/>
        <pc:sldMkLst>
          <pc:docMk/>
          <pc:sldMk cId="97741591" sldId="261"/>
        </pc:sldMkLst>
      </pc:sldChg>
      <pc:sldChg chg="modSp">
        <pc:chgData name="Ly, Sophia" userId="S::sly@mcw.edu::3f847bb4-9db3-4cb6-854a-acdc672a77ad" providerId="AD" clId="Web-{591EFC48-6571-B840-8283-B3794C99DDD4}" dt="2024-10-19T21:35:37.323" v="387" actId="20577"/>
        <pc:sldMkLst>
          <pc:docMk/>
          <pc:sldMk cId="1500626139" sldId="262"/>
        </pc:sldMkLst>
        <pc:spChg chg="mod">
          <ac:chgData name="Ly, Sophia" userId="S::sly@mcw.edu::3f847bb4-9db3-4cb6-854a-acdc672a77ad" providerId="AD" clId="Web-{591EFC48-6571-B840-8283-B3794C99DDD4}" dt="2024-10-19T21:35:37.323" v="387" actId="20577"/>
          <ac:spMkLst>
            <pc:docMk/>
            <pc:sldMk cId="1500626139" sldId="262"/>
            <ac:spMk id="3" creationId="{AD0C447E-777B-D5CC-07A9-8D9B955C6DE5}"/>
          </ac:spMkLst>
        </pc:spChg>
      </pc:sldChg>
      <pc:sldChg chg="modSp modNotes">
        <pc:chgData name="Ly, Sophia" userId="S::sly@mcw.edu::3f847bb4-9db3-4cb6-854a-acdc672a77ad" providerId="AD" clId="Web-{591EFC48-6571-B840-8283-B3794C99DDD4}" dt="2024-10-20T00:40:44.912" v="917"/>
        <pc:sldMkLst>
          <pc:docMk/>
          <pc:sldMk cId="3405597896" sldId="271"/>
        </pc:sldMkLst>
        <pc:spChg chg="mod">
          <ac:chgData name="Ly, Sophia" userId="S::sly@mcw.edu::3f847bb4-9db3-4cb6-854a-acdc672a77ad" providerId="AD" clId="Web-{591EFC48-6571-B840-8283-B3794C99DDD4}" dt="2024-10-20T00:28:27.805" v="900" actId="20577"/>
          <ac:spMkLst>
            <pc:docMk/>
            <pc:sldMk cId="3405597896" sldId="271"/>
            <ac:spMk id="3" creationId="{AD0C447E-777B-D5CC-07A9-8D9B955C6DE5}"/>
          </ac:spMkLst>
        </pc:spChg>
      </pc:sldChg>
      <pc:sldChg chg="modNotes">
        <pc:chgData name="Ly, Sophia" userId="S::sly@mcw.edu::3f847bb4-9db3-4cb6-854a-acdc672a77ad" providerId="AD" clId="Web-{591EFC48-6571-B840-8283-B3794C99DDD4}" dt="2024-10-20T00:30:53.343" v="903"/>
        <pc:sldMkLst>
          <pc:docMk/>
          <pc:sldMk cId="1210719988" sldId="272"/>
        </pc:sldMkLst>
      </pc:sldChg>
      <pc:sldChg chg="ord modNotes">
        <pc:chgData name="Ly, Sophia" userId="S::sly@mcw.edu::3f847bb4-9db3-4cb6-854a-acdc672a77ad" providerId="AD" clId="Web-{591EFC48-6571-B840-8283-B3794C99DDD4}" dt="2024-10-20T00:48:04.803" v="1094"/>
        <pc:sldMkLst>
          <pc:docMk/>
          <pc:sldMk cId="2955812767" sldId="273"/>
        </pc:sldMkLst>
      </pc:sldChg>
      <pc:sldChg chg="modNotes">
        <pc:chgData name="Ly, Sophia" userId="S::sly@mcw.edu::3f847bb4-9db3-4cb6-854a-acdc672a77ad" providerId="AD" clId="Web-{591EFC48-6571-B840-8283-B3794C99DDD4}" dt="2024-10-20T00:55:09.917" v="1494"/>
        <pc:sldMkLst>
          <pc:docMk/>
          <pc:sldMk cId="4153158312" sldId="278"/>
        </pc:sldMkLst>
      </pc:sldChg>
      <pc:sldChg chg="modNotes">
        <pc:chgData name="Ly, Sophia" userId="S::sly@mcw.edu::3f847bb4-9db3-4cb6-854a-acdc672a77ad" providerId="AD" clId="Web-{591EFC48-6571-B840-8283-B3794C99DDD4}" dt="2024-10-21T05:55:23.185" v="1495"/>
        <pc:sldMkLst>
          <pc:docMk/>
          <pc:sldMk cId="3842632959" sldId="279"/>
        </pc:sldMkLst>
      </pc:sldChg>
      <pc:sldChg chg="modSp">
        <pc:chgData name="Ly, Sophia" userId="S::sly@mcw.edu::3f847bb4-9db3-4cb6-854a-acdc672a77ad" providerId="AD" clId="Web-{591EFC48-6571-B840-8283-B3794C99DDD4}" dt="2024-10-20T00:27:28.225" v="897" actId="20577"/>
        <pc:sldMkLst>
          <pc:docMk/>
          <pc:sldMk cId="1148303418" sldId="281"/>
        </pc:sldMkLst>
      </pc:sldChg>
      <pc:sldChg chg="modSp modNotes">
        <pc:chgData name="Ly, Sophia" userId="S::sly@mcw.edu::3f847bb4-9db3-4cb6-854a-acdc672a77ad" providerId="AD" clId="Web-{591EFC48-6571-B840-8283-B3794C99DDD4}" dt="2024-10-20T00:09:38.999" v="792"/>
        <pc:sldMkLst>
          <pc:docMk/>
          <pc:sldMk cId="252671168" sldId="282"/>
        </pc:sldMkLst>
        <pc:spChg chg="mod">
          <ac:chgData name="Ly, Sophia" userId="S::sly@mcw.edu::3f847bb4-9db3-4cb6-854a-acdc672a77ad" providerId="AD" clId="Web-{591EFC48-6571-B840-8283-B3794C99DDD4}" dt="2024-10-20T00:01:16.077" v="551" actId="20577"/>
          <ac:spMkLst>
            <pc:docMk/>
            <pc:sldMk cId="252671168" sldId="282"/>
            <ac:spMk id="3" creationId="{AD0C447E-777B-D5CC-07A9-8D9B955C6DE5}"/>
          </ac:spMkLst>
        </pc:spChg>
      </pc:sldChg>
      <pc:sldChg chg="del">
        <pc:chgData name="Ly, Sophia" userId="S::sly@mcw.edu::3f847bb4-9db3-4cb6-854a-acdc672a77ad" providerId="AD" clId="Web-{591EFC48-6571-B840-8283-B3794C99DDD4}" dt="2024-10-19T21:26:04.938" v="369"/>
        <pc:sldMkLst>
          <pc:docMk/>
          <pc:sldMk cId="179721268" sldId="283"/>
        </pc:sldMkLst>
      </pc:sldChg>
      <pc:sldChg chg="modSp">
        <pc:chgData name="Ly, Sophia" userId="S::sly@mcw.edu::3f847bb4-9db3-4cb6-854a-acdc672a77ad" providerId="AD" clId="Web-{591EFC48-6571-B840-8283-B3794C99DDD4}" dt="2024-10-19T21:22:25.430" v="368" actId="20577"/>
        <pc:sldMkLst>
          <pc:docMk/>
          <pc:sldMk cId="1063564682" sldId="292"/>
        </pc:sldMkLst>
        <pc:spChg chg="mod">
          <ac:chgData name="Ly, Sophia" userId="S::sly@mcw.edu::3f847bb4-9db3-4cb6-854a-acdc672a77ad" providerId="AD" clId="Web-{591EFC48-6571-B840-8283-B3794C99DDD4}" dt="2024-10-19T21:22:25.430" v="368" actId="20577"/>
          <ac:spMkLst>
            <pc:docMk/>
            <pc:sldMk cId="1063564682" sldId="292"/>
            <ac:spMk id="3" creationId="{AD0C447E-777B-D5CC-07A9-8D9B955C6DE5}"/>
          </ac:spMkLst>
        </pc:spChg>
      </pc:sldChg>
      <pc:sldChg chg="addSp delSp modSp add del replId modNotes">
        <pc:chgData name="Ly, Sophia" userId="S::sly@mcw.edu::3f847bb4-9db3-4cb6-854a-acdc672a77ad" providerId="AD" clId="Web-{591EFC48-6571-B840-8283-B3794C99DDD4}" dt="2024-10-20T00:48:23.929" v="1095"/>
        <pc:sldMkLst>
          <pc:docMk/>
          <pc:sldMk cId="428529790" sldId="294"/>
        </pc:sldMkLst>
      </pc:sldChg>
    </pc:docChg>
  </pc:docChgLst>
  <pc:docChgLst>
    <pc:chgData name="amanda.fitzpatrick@temple.edu" userId="S::urn:spo:guest#amanda.fitzpatrick@temple.edu::" providerId="AD" clId="Web-{334E7CCD-D867-013A-CD6F-F0DEC66359CC}"/>
    <pc:docChg chg="delSld modSld">
      <pc:chgData name="amanda.fitzpatrick@temple.edu" userId="S::urn:spo:guest#amanda.fitzpatrick@temple.edu::" providerId="AD" clId="Web-{334E7CCD-D867-013A-CD6F-F0DEC66359CC}" dt="2024-10-12T12:50:47.841" v="293" actId="14100"/>
      <pc:docMkLst>
        <pc:docMk/>
      </pc:docMkLst>
      <pc:sldChg chg="modSp">
        <pc:chgData name="amanda.fitzpatrick@temple.edu" userId="S::urn:spo:guest#amanda.fitzpatrick@temple.edu::" providerId="AD" clId="Web-{334E7CCD-D867-013A-CD6F-F0DEC66359CC}" dt="2024-10-12T12:36:01.387" v="106" actId="20577"/>
        <pc:sldMkLst>
          <pc:docMk/>
          <pc:sldMk cId="1135604215" sldId="264"/>
        </pc:sldMkLst>
        <pc:spChg chg="mod">
          <ac:chgData name="amanda.fitzpatrick@temple.edu" userId="S::urn:spo:guest#amanda.fitzpatrick@temple.edu::" providerId="AD" clId="Web-{334E7CCD-D867-013A-CD6F-F0DEC66359CC}" dt="2024-10-12T12:36:01.387" v="106" actId="20577"/>
          <ac:spMkLst>
            <pc:docMk/>
            <pc:sldMk cId="1135604215" sldId="264"/>
            <ac:spMk id="3" creationId="{AD0C447E-777B-D5CC-07A9-8D9B955C6DE5}"/>
          </ac:spMkLst>
        </pc:spChg>
      </pc:sldChg>
      <pc:sldChg chg="modSp">
        <pc:chgData name="amanda.fitzpatrick@temple.edu" userId="S::urn:spo:guest#amanda.fitzpatrick@temple.edu::" providerId="AD" clId="Web-{334E7CCD-D867-013A-CD6F-F0DEC66359CC}" dt="2024-10-12T12:50:47.841" v="293" actId="14100"/>
        <pc:sldMkLst>
          <pc:docMk/>
          <pc:sldMk cId="1254109232" sldId="266"/>
        </pc:sldMkLst>
        <pc:spChg chg="mod">
          <ac:chgData name="amanda.fitzpatrick@temple.edu" userId="S::urn:spo:guest#amanda.fitzpatrick@temple.edu::" providerId="AD" clId="Web-{334E7CCD-D867-013A-CD6F-F0DEC66359CC}" dt="2024-10-12T12:36:22.904" v="115" actId="20577"/>
          <ac:spMkLst>
            <pc:docMk/>
            <pc:sldMk cId="1254109232" sldId="266"/>
            <ac:spMk id="2" creationId="{873BB11D-CF3A-1BAB-5C15-4D86C0F8C302}"/>
          </ac:spMkLst>
        </pc:spChg>
        <pc:spChg chg="mod">
          <ac:chgData name="amanda.fitzpatrick@temple.edu" userId="S::urn:spo:guest#amanda.fitzpatrick@temple.edu::" providerId="AD" clId="Web-{334E7CCD-D867-013A-CD6F-F0DEC66359CC}" dt="2024-10-12T12:50:47.841" v="293" actId="14100"/>
          <ac:spMkLst>
            <pc:docMk/>
            <pc:sldMk cId="1254109232" sldId="266"/>
            <ac:spMk id="3" creationId="{AD0C447E-777B-D5CC-07A9-8D9B955C6DE5}"/>
          </ac:spMkLst>
        </pc:spChg>
      </pc:sldChg>
      <pc:sldChg chg="addSp delSp modSp modNotes">
        <pc:chgData name="amanda.fitzpatrick@temple.edu" userId="S::urn:spo:guest#amanda.fitzpatrick@temple.edu::" providerId="AD" clId="Web-{334E7CCD-D867-013A-CD6F-F0DEC66359CC}" dt="2024-10-12T12:46:08.581" v="242" actId="1076"/>
        <pc:sldMkLst>
          <pc:docMk/>
          <pc:sldMk cId="1862440051" sldId="267"/>
        </pc:sldMkLst>
        <pc:spChg chg="mod">
          <ac:chgData name="amanda.fitzpatrick@temple.edu" userId="S::urn:spo:guest#amanda.fitzpatrick@temple.edu::" providerId="AD" clId="Web-{334E7CCD-D867-013A-CD6F-F0DEC66359CC}" dt="2024-10-12T12:43:21.059" v="175" actId="20577"/>
          <ac:spMkLst>
            <pc:docMk/>
            <pc:sldMk cId="1862440051" sldId="267"/>
            <ac:spMk id="2" creationId="{873BB11D-CF3A-1BAB-5C15-4D86C0F8C302}"/>
          </ac:spMkLst>
        </pc:spChg>
        <pc:spChg chg="mod">
          <ac:chgData name="amanda.fitzpatrick@temple.edu" userId="S::urn:spo:guest#amanda.fitzpatrick@temple.edu::" providerId="AD" clId="Web-{334E7CCD-D867-013A-CD6F-F0DEC66359CC}" dt="2024-10-12T12:43:14.637" v="173" actId="14100"/>
          <ac:spMkLst>
            <pc:docMk/>
            <pc:sldMk cId="1862440051" sldId="267"/>
            <ac:spMk id="3" creationId="{AD0C447E-777B-D5CC-07A9-8D9B955C6DE5}"/>
          </ac:spMkLst>
        </pc:spChg>
        <pc:spChg chg="add mod">
          <ac:chgData name="amanda.fitzpatrick@temple.edu" userId="S::urn:spo:guest#amanda.fitzpatrick@temple.edu::" providerId="AD" clId="Web-{334E7CCD-D867-013A-CD6F-F0DEC66359CC}" dt="2024-10-12T12:42:24.995" v="159" actId="1076"/>
          <ac:spMkLst>
            <pc:docMk/>
            <pc:sldMk cId="1862440051" sldId="267"/>
            <ac:spMk id="4" creationId="{3EE3709A-FC6D-DC02-090D-D8CA57A0A377}"/>
          </ac:spMkLst>
        </pc:spChg>
        <pc:spChg chg="add mod">
          <ac:chgData name="amanda.fitzpatrick@temple.edu" userId="S::urn:spo:guest#amanda.fitzpatrick@temple.edu::" providerId="AD" clId="Web-{334E7CCD-D867-013A-CD6F-F0DEC66359CC}" dt="2024-10-12T12:42:28.323" v="160" actId="1076"/>
          <ac:spMkLst>
            <pc:docMk/>
            <pc:sldMk cId="1862440051" sldId="267"/>
            <ac:spMk id="7" creationId="{6C72754C-0533-770A-8E59-48C7F6C44608}"/>
          </ac:spMkLst>
        </pc:spChg>
        <pc:spChg chg="add mod">
          <ac:chgData name="amanda.fitzpatrick@temple.edu" userId="S::urn:spo:guest#amanda.fitzpatrick@temple.edu::" providerId="AD" clId="Web-{334E7CCD-D867-013A-CD6F-F0DEC66359CC}" dt="2024-10-12T12:42:39.964" v="164" actId="1076"/>
          <ac:spMkLst>
            <pc:docMk/>
            <pc:sldMk cId="1862440051" sldId="267"/>
            <ac:spMk id="8" creationId="{63A7403B-2AEB-FAC3-5B51-8A8F51F717AE}"/>
          </ac:spMkLst>
        </pc:spChg>
        <pc:spChg chg="add mod ord">
          <ac:chgData name="amanda.fitzpatrick@temple.edu" userId="S::urn:spo:guest#amanda.fitzpatrick@temple.edu::" providerId="AD" clId="Web-{334E7CCD-D867-013A-CD6F-F0DEC66359CC}" dt="2024-10-12T12:42:55.199" v="167" actId="14100"/>
          <ac:spMkLst>
            <pc:docMk/>
            <pc:sldMk cId="1862440051" sldId="267"/>
            <ac:spMk id="9" creationId="{E0F67C7C-E217-0967-F646-F62424191927}"/>
          </ac:spMkLst>
        </pc:spChg>
        <pc:spChg chg="add mod">
          <ac:chgData name="amanda.fitzpatrick@temple.edu" userId="S::urn:spo:guest#amanda.fitzpatrick@temple.edu::" providerId="AD" clId="Web-{334E7CCD-D867-013A-CD6F-F0DEC66359CC}" dt="2024-10-12T12:46:08.581" v="242" actId="1076"/>
          <ac:spMkLst>
            <pc:docMk/>
            <pc:sldMk cId="1862440051" sldId="267"/>
            <ac:spMk id="12" creationId="{431BF2BB-3CE2-9974-E916-C8E63A80328A}"/>
          </ac:spMkLst>
        </pc:spChg>
        <pc:spChg chg="add mod">
          <ac:chgData name="amanda.fitzpatrick@temple.edu" userId="S::urn:spo:guest#amanda.fitzpatrick@temple.edu::" providerId="AD" clId="Web-{334E7CCD-D867-013A-CD6F-F0DEC66359CC}" dt="2024-10-12T12:44:54.766" v="227" actId="14100"/>
          <ac:spMkLst>
            <pc:docMk/>
            <pc:sldMk cId="1862440051" sldId="267"/>
            <ac:spMk id="14" creationId="{B0B39063-D276-CD1D-B030-9540F33F49F4}"/>
          </ac:spMkLst>
        </pc:spChg>
        <pc:spChg chg="add mod">
          <ac:chgData name="amanda.fitzpatrick@temple.edu" userId="S::urn:spo:guest#amanda.fitzpatrick@temple.edu::" providerId="AD" clId="Web-{334E7CCD-D867-013A-CD6F-F0DEC66359CC}" dt="2024-10-12T12:44:47.562" v="224" actId="1076"/>
          <ac:spMkLst>
            <pc:docMk/>
            <pc:sldMk cId="1862440051" sldId="267"/>
            <ac:spMk id="15" creationId="{A6B04A43-B62F-3A13-6D5A-1240693FC892}"/>
          </ac:spMkLst>
        </pc:spChg>
        <pc:spChg chg="add mod">
          <ac:chgData name="amanda.fitzpatrick@temple.edu" userId="S::urn:spo:guest#amanda.fitzpatrick@temple.edu::" providerId="AD" clId="Web-{334E7CCD-D867-013A-CD6F-F0DEC66359CC}" dt="2024-10-12T12:45:18.110" v="235" actId="1076"/>
          <ac:spMkLst>
            <pc:docMk/>
            <pc:sldMk cId="1862440051" sldId="267"/>
            <ac:spMk id="16" creationId="{FEEEE763-C88A-B8E1-FFC7-CAB886277761}"/>
          </ac:spMkLst>
        </pc:spChg>
        <pc:spChg chg="add mod ord">
          <ac:chgData name="amanda.fitzpatrick@temple.edu" userId="S::urn:spo:guest#amanda.fitzpatrick@temple.edu::" providerId="AD" clId="Web-{334E7CCD-D867-013A-CD6F-F0DEC66359CC}" dt="2024-10-12T12:45:38.267" v="239" actId="1076"/>
          <ac:spMkLst>
            <pc:docMk/>
            <pc:sldMk cId="1862440051" sldId="267"/>
            <ac:spMk id="17" creationId="{A5C1D001-E9F8-B38B-4039-DA8E32F3FD5C}"/>
          </ac:spMkLst>
        </pc:spChg>
      </pc:sldChg>
      <pc:sldChg chg="del">
        <pc:chgData name="amanda.fitzpatrick@temple.edu" userId="S::urn:spo:guest#amanda.fitzpatrick@temple.edu::" providerId="AD" clId="Web-{334E7CCD-D867-013A-CD6F-F0DEC66359CC}" dt="2024-10-12T12:50:21.761" v="288"/>
        <pc:sldMkLst>
          <pc:docMk/>
          <pc:sldMk cId="4206528375" sldId="268"/>
        </pc:sldMkLst>
      </pc:sldChg>
      <pc:sldChg chg="del">
        <pc:chgData name="amanda.fitzpatrick@temple.edu" userId="S::urn:spo:guest#amanda.fitzpatrick@temple.edu::" providerId="AD" clId="Web-{334E7CCD-D867-013A-CD6F-F0DEC66359CC}" dt="2024-10-12T12:50:22.777" v="289"/>
        <pc:sldMkLst>
          <pc:docMk/>
          <pc:sldMk cId="2005046196" sldId="269"/>
        </pc:sldMkLst>
      </pc:sldChg>
      <pc:sldChg chg="modSp">
        <pc:chgData name="amanda.fitzpatrick@temple.edu" userId="S::urn:spo:guest#amanda.fitzpatrick@temple.edu::" providerId="AD" clId="Web-{334E7CCD-D867-013A-CD6F-F0DEC66359CC}" dt="2024-10-12T12:49:14.400" v="287" actId="20577"/>
        <pc:sldMkLst>
          <pc:docMk/>
          <pc:sldMk cId="3691140324" sldId="270"/>
        </pc:sldMkLst>
        <pc:spChg chg="mod">
          <ac:chgData name="amanda.fitzpatrick@temple.edu" userId="S::urn:spo:guest#amanda.fitzpatrick@temple.edu::" providerId="AD" clId="Web-{334E7CCD-D867-013A-CD6F-F0DEC66359CC}" dt="2024-10-12T12:49:14.400" v="287" actId="20577"/>
          <ac:spMkLst>
            <pc:docMk/>
            <pc:sldMk cId="3691140324" sldId="270"/>
            <ac:spMk id="3" creationId="{AD0C447E-777B-D5CC-07A9-8D9B955C6DE5}"/>
          </ac:spMkLst>
        </pc:spChg>
      </pc:sldChg>
      <pc:sldChg chg="modSp">
        <pc:chgData name="amanda.fitzpatrick@temple.edu" userId="S::urn:spo:guest#amanda.fitzpatrick@temple.edu::" providerId="AD" clId="Web-{334E7CCD-D867-013A-CD6F-F0DEC66359CC}" dt="2024-10-12T12:48:34.430" v="264" actId="20577"/>
        <pc:sldMkLst>
          <pc:docMk/>
          <pc:sldMk cId="4121582338" sldId="291"/>
        </pc:sldMkLst>
        <pc:spChg chg="mod">
          <ac:chgData name="amanda.fitzpatrick@temple.edu" userId="S::urn:spo:guest#amanda.fitzpatrick@temple.edu::" providerId="AD" clId="Web-{334E7CCD-D867-013A-CD6F-F0DEC66359CC}" dt="2024-10-12T12:48:34.430" v="264" actId="20577"/>
          <ac:spMkLst>
            <pc:docMk/>
            <pc:sldMk cId="4121582338" sldId="291"/>
            <ac:spMk id="3" creationId="{AD0C447E-777B-D5CC-07A9-8D9B955C6DE5}"/>
          </ac:spMkLst>
        </pc:spChg>
      </pc:sldChg>
    </pc:docChg>
  </pc:docChgLst>
  <pc:docChgLst>
    <pc:chgData name="Ly, Sophia" userId="S::sly@mcw.edu::3f847bb4-9db3-4cb6-854a-acdc672a77ad" providerId="AD" clId="Web-{41124E0A-71E6-0FE4-C599-8A4FFBBF1611}"/>
    <pc:docChg chg="modSld sldOrd">
      <pc:chgData name="Ly, Sophia" userId="S::sly@mcw.edu::3f847bb4-9db3-4cb6-854a-acdc672a77ad" providerId="AD" clId="Web-{41124E0A-71E6-0FE4-C599-8A4FFBBF1611}" dt="2024-10-22T01:24:27.244" v="7"/>
      <pc:docMkLst>
        <pc:docMk/>
      </pc:docMkLst>
      <pc:sldChg chg="modNotes">
        <pc:chgData name="Ly, Sophia" userId="S::sly@mcw.edu::3f847bb4-9db3-4cb6-854a-acdc672a77ad" providerId="AD" clId="Web-{41124E0A-71E6-0FE4-C599-8A4FFBBF1611}" dt="2024-10-22T01:22:37.448" v="3"/>
        <pc:sldMkLst>
          <pc:docMk/>
          <pc:sldMk cId="4153158312" sldId="278"/>
        </pc:sldMkLst>
      </pc:sldChg>
      <pc:sldChg chg="ord">
        <pc:chgData name="Ly, Sophia" userId="S::sly@mcw.edu::3f847bb4-9db3-4cb6-854a-acdc672a77ad" providerId="AD" clId="Web-{41124E0A-71E6-0FE4-C599-8A4FFBBF1611}" dt="2024-10-22T01:23:26.994" v="4"/>
        <pc:sldMkLst>
          <pc:docMk/>
          <pc:sldMk cId="2293435072" sldId="280"/>
        </pc:sldMkLst>
      </pc:sldChg>
      <pc:sldChg chg="modNotes">
        <pc:chgData name="Ly, Sophia" userId="S::sly@mcw.edu::3f847bb4-9db3-4cb6-854a-acdc672a77ad" providerId="AD" clId="Web-{41124E0A-71E6-0FE4-C599-8A4FFBBF1611}" dt="2024-10-22T01:24:27.244" v="7"/>
        <pc:sldMkLst>
          <pc:docMk/>
          <pc:sldMk cId="252671168" sldId="282"/>
        </pc:sldMkLst>
      </pc:sldChg>
    </pc:docChg>
  </pc:docChgLst>
  <pc:docChgLst>
    <pc:chgData name="amanda.fitzpatrick@temple.edu" userId="S::urn:spo:guest#amanda.fitzpatrick@temple.edu::" providerId="AD" clId="Web-{F05F30C9-999C-FD79-4141-41083B337ED4}"/>
    <pc:docChg chg="modSld">
      <pc:chgData name="amanda.fitzpatrick@temple.edu" userId="S::urn:spo:guest#amanda.fitzpatrick@temple.edu::" providerId="AD" clId="Web-{F05F30C9-999C-FD79-4141-41083B337ED4}" dt="2024-10-21T16:30:06.520" v="67"/>
      <pc:docMkLst>
        <pc:docMk/>
      </pc:docMkLst>
      <pc:sldChg chg="modSp">
        <pc:chgData name="amanda.fitzpatrick@temple.edu" userId="S::urn:spo:guest#amanda.fitzpatrick@temple.edu::" providerId="AD" clId="Web-{F05F30C9-999C-FD79-4141-41083B337ED4}" dt="2024-10-21T16:26:49.098" v="4" actId="20577"/>
        <pc:sldMkLst>
          <pc:docMk/>
          <pc:sldMk cId="2081115130" sldId="260"/>
        </pc:sldMkLst>
        <pc:spChg chg="mod">
          <ac:chgData name="amanda.fitzpatrick@temple.edu" userId="S::urn:spo:guest#amanda.fitzpatrick@temple.edu::" providerId="AD" clId="Web-{F05F30C9-999C-FD79-4141-41083B337ED4}" dt="2024-10-21T16:26:49.098" v="4" actId="20577"/>
          <ac:spMkLst>
            <pc:docMk/>
            <pc:sldMk cId="2081115130" sldId="260"/>
            <ac:spMk id="3" creationId="{AD0C447E-777B-D5CC-07A9-8D9B955C6DE5}"/>
          </ac:spMkLst>
        </pc:spChg>
      </pc:sldChg>
      <pc:sldChg chg="modSp">
        <pc:chgData name="amanda.fitzpatrick@temple.edu" userId="S::urn:spo:guest#amanda.fitzpatrick@temple.edu::" providerId="AD" clId="Web-{F05F30C9-999C-FD79-4141-41083B337ED4}" dt="2024-10-21T16:28:41.817" v="30" actId="20577"/>
        <pc:sldMkLst>
          <pc:docMk/>
          <pc:sldMk cId="1148303418" sldId="281"/>
        </pc:sldMkLst>
      </pc:sldChg>
      <pc:sldChg chg="modNotes">
        <pc:chgData name="amanda.fitzpatrick@temple.edu" userId="S::urn:spo:guest#amanda.fitzpatrick@temple.edu::" providerId="AD" clId="Web-{F05F30C9-999C-FD79-4141-41083B337ED4}" dt="2024-10-21T16:30:06.520" v="67"/>
        <pc:sldMkLst>
          <pc:docMk/>
          <pc:sldMk cId="1063564682" sldId="292"/>
        </pc:sldMkLst>
      </pc:sldChg>
      <pc:sldChg chg="modSp">
        <pc:chgData name="amanda.fitzpatrick@temple.edu" userId="S::urn:spo:guest#amanda.fitzpatrick@temple.edu::" providerId="AD" clId="Web-{F05F30C9-999C-FD79-4141-41083B337ED4}" dt="2024-10-21T16:27:40.442" v="27" actId="20577"/>
        <pc:sldMkLst>
          <pc:docMk/>
          <pc:sldMk cId="428529790" sldId="294"/>
        </pc:sldMkLst>
      </pc:sldChg>
    </pc:docChg>
  </pc:docChgLst>
  <pc:docChgLst>
    <pc:chgData name="Ly, Sophia" userId="3f847bb4-9db3-4cb6-854a-acdc672a77ad" providerId="ADAL" clId="{423987FB-E8D6-1741-B5F1-7730F13CB04D}"/>
    <pc:docChg chg="custSel addSld delSld modSld sldOrd">
      <pc:chgData name="Ly, Sophia" userId="3f847bb4-9db3-4cb6-854a-acdc672a77ad" providerId="ADAL" clId="{423987FB-E8D6-1741-B5F1-7730F13CB04D}" dt="2024-10-10T15:35:02.694" v="1860" actId="20577"/>
      <pc:docMkLst>
        <pc:docMk/>
      </pc:docMkLst>
      <pc:sldChg chg="modSp mod">
        <pc:chgData name="Ly, Sophia" userId="3f847bb4-9db3-4cb6-854a-acdc672a77ad" providerId="ADAL" clId="{423987FB-E8D6-1741-B5F1-7730F13CB04D}" dt="2024-10-10T14:17:46.303" v="527" actId="20577"/>
        <pc:sldMkLst>
          <pc:docMk/>
          <pc:sldMk cId="2081115130" sldId="260"/>
        </pc:sldMkLst>
        <pc:spChg chg="mod">
          <ac:chgData name="Ly, Sophia" userId="3f847bb4-9db3-4cb6-854a-acdc672a77ad" providerId="ADAL" clId="{423987FB-E8D6-1741-B5F1-7730F13CB04D}" dt="2024-10-10T14:17:46.303" v="527" actId="20577"/>
          <ac:spMkLst>
            <pc:docMk/>
            <pc:sldMk cId="2081115130" sldId="260"/>
            <ac:spMk id="3" creationId="{AD0C447E-777B-D5CC-07A9-8D9B955C6DE5}"/>
          </ac:spMkLst>
        </pc:spChg>
      </pc:sldChg>
      <pc:sldChg chg="addSp delSp modSp mod">
        <pc:chgData name="Ly, Sophia" userId="3f847bb4-9db3-4cb6-854a-acdc672a77ad" providerId="ADAL" clId="{423987FB-E8D6-1741-B5F1-7730F13CB04D}" dt="2024-10-10T14:25:00.781" v="532" actId="1076"/>
        <pc:sldMkLst>
          <pc:docMk/>
          <pc:sldMk cId="97741591" sldId="261"/>
        </pc:sldMkLst>
        <pc:picChg chg="add mod">
          <ac:chgData name="Ly, Sophia" userId="3f847bb4-9db3-4cb6-854a-acdc672a77ad" providerId="ADAL" clId="{423987FB-E8D6-1741-B5F1-7730F13CB04D}" dt="2024-10-10T14:25:00.781" v="532" actId="1076"/>
          <ac:picMkLst>
            <pc:docMk/>
            <pc:sldMk cId="97741591" sldId="261"/>
            <ac:picMk id="7" creationId="{D4C63648-A5E4-F3B5-20C8-2B43BCA89580}"/>
          </ac:picMkLst>
        </pc:picChg>
      </pc:sldChg>
      <pc:sldChg chg="modSp mod">
        <pc:chgData name="Ly, Sophia" userId="3f847bb4-9db3-4cb6-854a-acdc672a77ad" providerId="ADAL" clId="{423987FB-E8D6-1741-B5F1-7730F13CB04D}" dt="2024-10-10T15:09:29.810" v="883" actId="20577"/>
        <pc:sldMkLst>
          <pc:docMk/>
          <pc:sldMk cId="1500626139" sldId="262"/>
        </pc:sldMkLst>
        <pc:spChg chg="mod">
          <ac:chgData name="Ly, Sophia" userId="3f847bb4-9db3-4cb6-854a-acdc672a77ad" providerId="ADAL" clId="{423987FB-E8D6-1741-B5F1-7730F13CB04D}" dt="2024-10-10T15:09:29.810" v="883" actId="20577"/>
          <ac:spMkLst>
            <pc:docMk/>
            <pc:sldMk cId="1500626139" sldId="262"/>
            <ac:spMk id="2" creationId="{873BB11D-CF3A-1BAB-5C15-4D86C0F8C302}"/>
          </ac:spMkLst>
        </pc:spChg>
      </pc:sldChg>
      <pc:sldChg chg="modSp mod">
        <pc:chgData name="Ly, Sophia" userId="3f847bb4-9db3-4cb6-854a-acdc672a77ad" providerId="ADAL" clId="{423987FB-E8D6-1741-B5F1-7730F13CB04D}" dt="2024-10-10T15:15:13.054" v="1169" actId="20577"/>
        <pc:sldMkLst>
          <pc:docMk/>
          <pc:sldMk cId="1135604215" sldId="264"/>
        </pc:sldMkLst>
        <pc:spChg chg="mod">
          <ac:chgData name="Ly, Sophia" userId="3f847bb4-9db3-4cb6-854a-acdc672a77ad" providerId="ADAL" clId="{423987FB-E8D6-1741-B5F1-7730F13CB04D}" dt="2024-10-10T15:14:00.550" v="998" actId="20577"/>
          <ac:spMkLst>
            <pc:docMk/>
            <pc:sldMk cId="1135604215" sldId="264"/>
            <ac:spMk id="2" creationId="{873BB11D-CF3A-1BAB-5C15-4D86C0F8C302}"/>
          </ac:spMkLst>
        </pc:spChg>
        <pc:spChg chg="mod">
          <ac:chgData name="Ly, Sophia" userId="3f847bb4-9db3-4cb6-854a-acdc672a77ad" providerId="ADAL" clId="{423987FB-E8D6-1741-B5F1-7730F13CB04D}" dt="2024-10-10T15:15:13.054" v="1169" actId="20577"/>
          <ac:spMkLst>
            <pc:docMk/>
            <pc:sldMk cId="1135604215" sldId="264"/>
            <ac:spMk id="3" creationId="{AD0C447E-777B-D5CC-07A9-8D9B955C6DE5}"/>
          </ac:spMkLst>
        </pc:spChg>
      </pc:sldChg>
      <pc:sldChg chg="modSp mod">
        <pc:chgData name="Ly, Sophia" userId="3f847bb4-9db3-4cb6-854a-acdc672a77ad" providerId="ADAL" clId="{423987FB-E8D6-1741-B5F1-7730F13CB04D}" dt="2024-10-10T15:16:25.446" v="1190" actId="20577"/>
        <pc:sldMkLst>
          <pc:docMk/>
          <pc:sldMk cId="3106805546" sldId="265"/>
        </pc:sldMkLst>
        <pc:spChg chg="mod">
          <ac:chgData name="Ly, Sophia" userId="3f847bb4-9db3-4cb6-854a-acdc672a77ad" providerId="ADAL" clId="{423987FB-E8D6-1741-B5F1-7730F13CB04D}" dt="2024-10-10T15:16:25.446" v="1190" actId="20577"/>
          <ac:spMkLst>
            <pc:docMk/>
            <pc:sldMk cId="3106805546" sldId="265"/>
            <ac:spMk id="2" creationId="{873BB11D-CF3A-1BAB-5C15-4D86C0F8C302}"/>
          </ac:spMkLst>
        </pc:spChg>
      </pc:sldChg>
      <pc:sldChg chg="modSp mod">
        <pc:chgData name="Ly, Sophia" userId="3f847bb4-9db3-4cb6-854a-acdc672a77ad" providerId="ADAL" clId="{423987FB-E8D6-1741-B5F1-7730F13CB04D}" dt="2024-10-10T15:17:06.089" v="1209" actId="20577"/>
        <pc:sldMkLst>
          <pc:docMk/>
          <pc:sldMk cId="1254109232" sldId="266"/>
        </pc:sldMkLst>
        <pc:spChg chg="mod">
          <ac:chgData name="Ly, Sophia" userId="3f847bb4-9db3-4cb6-854a-acdc672a77ad" providerId="ADAL" clId="{423987FB-E8D6-1741-B5F1-7730F13CB04D}" dt="2024-10-10T15:17:06.089" v="1209" actId="20577"/>
          <ac:spMkLst>
            <pc:docMk/>
            <pc:sldMk cId="1254109232" sldId="266"/>
            <ac:spMk id="3" creationId="{AD0C447E-777B-D5CC-07A9-8D9B955C6DE5}"/>
          </ac:spMkLst>
        </pc:spChg>
      </pc:sldChg>
      <pc:sldChg chg="modSp mod">
        <pc:chgData name="Ly, Sophia" userId="3f847bb4-9db3-4cb6-854a-acdc672a77ad" providerId="ADAL" clId="{423987FB-E8D6-1741-B5F1-7730F13CB04D}" dt="2024-10-10T15:17:13.710" v="1229" actId="20577"/>
        <pc:sldMkLst>
          <pc:docMk/>
          <pc:sldMk cId="1862440051" sldId="267"/>
        </pc:sldMkLst>
        <pc:spChg chg="mod">
          <ac:chgData name="Ly, Sophia" userId="3f847bb4-9db3-4cb6-854a-acdc672a77ad" providerId="ADAL" clId="{423987FB-E8D6-1741-B5F1-7730F13CB04D}" dt="2024-10-10T15:17:13.710" v="1229" actId="20577"/>
          <ac:spMkLst>
            <pc:docMk/>
            <pc:sldMk cId="1862440051" sldId="267"/>
            <ac:spMk id="2" creationId="{873BB11D-CF3A-1BAB-5C15-4D86C0F8C302}"/>
          </ac:spMkLst>
        </pc:spChg>
      </pc:sldChg>
      <pc:sldChg chg="modSp mod">
        <pc:chgData name="Ly, Sophia" userId="3f847bb4-9db3-4cb6-854a-acdc672a77ad" providerId="ADAL" clId="{423987FB-E8D6-1741-B5F1-7730F13CB04D}" dt="2024-10-10T15:18:50.554" v="1241" actId="20577"/>
        <pc:sldMkLst>
          <pc:docMk/>
          <pc:sldMk cId="4206528375" sldId="268"/>
        </pc:sldMkLst>
      </pc:sldChg>
      <pc:sldChg chg="modSp mod">
        <pc:chgData name="Ly, Sophia" userId="3f847bb4-9db3-4cb6-854a-acdc672a77ad" providerId="ADAL" clId="{423987FB-E8D6-1741-B5F1-7730F13CB04D}" dt="2024-10-10T15:18:55.357" v="1256" actId="20577"/>
        <pc:sldMkLst>
          <pc:docMk/>
          <pc:sldMk cId="2005046196" sldId="269"/>
        </pc:sldMkLst>
      </pc:sldChg>
      <pc:sldChg chg="modSp mod">
        <pc:chgData name="Ly, Sophia" userId="3f847bb4-9db3-4cb6-854a-acdc672a77ad" providerId="ADAL" clId="{423987FB-E8D6-1741-B5F1-7730F13CB04D}" dt="2024-10-10T15:19:52.117" v="1265" actId="20577"/>
        <pc:sldMkLst>
          <pc:docMk/>
          <pc:sldMk cId="3691140324" sldId="270"/>
        </pc:sldMkLst>
        <pc:spChg chg="mod">
          <ac:chgData name="Ly, Sophia" userId="3f847bb4-9db3-4cb6-854a-acdc672a77ad" providerId="ADAL" clId="{423987FB-E8D6-1741-B5F1-7730F13CB04D}" dt="2024-10-10T15:19:52.117" v="1265" actId="20577"/>
          <ac:spMkLst>
            <pc:docMk/>
            <pc:sldMk cId="3691140324" sldId="270"/>
            <ac:spMk id="2" creationId="{873BB11D-CF3A-1BAB-5C15-4D86C0F8C302}"/>
          </ac:spMkLst>
        </pc:spChg>
      </pc:sldChg>
      <pc:sldChg chg="modSp mod">
        <pc:chgData name="Ly, Sophia" userId="3f847bb4-9db3-4cb6-854a-acdc672a77ad" providerId="ADAL" clId="{423987FB-E8D6-1741-B5F1-7730F13CB04D}" dt="2024-10-10T15:20:25.842" v="1311" actId="20577"/>
        <pc:sldMkLst>
          <pc:docMk/>
          <pc:sldMk cId="3405597896" sldId="271"/>
        </pc:sldMkLst>
        <pc:spChg chg="mod">
          <ac:chgData name="Ly, Sophia" userId="3f847bb4-9db3-4cb6-854a-acdc672a77ad" providerId="ADAL" clId="{423987FB-E8D6-1741-B5F1-7730F13CB04D}" dt="2024-10-10T15:20:25.842" v="1311" actId="20577"/>
          <ac:spMkLst>
            <pc:docMk/>
            <pc:sldMk cId="3405597896" sldId="271"/>
            <ac:spMk id="2" creationId="{873BB11D-CF3A-1BAB-5C15-4D86C0F8C302}"/>
          </ac:spMkLst>
        </pc:spChg>
      </pc:sldChg>
      <pc:sldChg chg="modNotesTx">
        <pc:chgData name="Ly, Sophia" userId="3f847bb4-9db3-4cb6-854a-acdc672a77ad" providerId="ADAL" clId="{423987FB-E8D6-1741-B5F1-7730F13CB04D}" dt="2024-10-10T15:07:48.742" v="853" actId="20577"/>
        <pc:sldMkLst>
          <pc:docMk/>
          <pc:sldMk cId="1210719988" sldId="272"/>
        </pc:sldMkLst>
      </pc:sldChg>
      <pc:sldChg chg="addSp delSp modSp add mod">
        <pc:chgData name="Ly, Sophia" userId="3f847bb4-9db3-4cb6-854a-acdc672a77ad" providerId="ADAL" clId="{423987FB-E8D6-1741-B5F1-7730F13CB04D}" dt="2024-10-10T14:26:31.595" v="553" actId="1035"/>
        <pc:sldMkLst>
          <pc:docMk/>
          <pc:sldMk cId="2955812767" sldId="273"/>
        </pc:sldMkLst>
      </pc:sldChg>
      <pc:sldChg chg="addSp delSp modSp add mod">
        <pc:chgData name="Ly, Sophia" userId="3f847bb4-9db3-4cb6-854a-acdc672a77ad" providerId="ADAL" clId="{423987FB-E8D6-1741-B5F1-7730F13CB04D}" dt="2024-10-10T14:29:52.532" v="577" actId="1076"/>
        <pc:sldMkLst>
          <pc:docMk/>
          <pc:sldMk cId="1948464426" sldId="274"/>
        </pc:sldMkLst>
      </pc:sldChg>
      <pc:sldChg chg="addSp delSp modSp add mod">
        <pc:chgData name="Ly, Sophia" userId="3f847bb4-9db3-4cb6-854a-acdc672a77ad" providerId="ADAL" clId="{423987FB-E8D6-1741-B5F1-7730F13CB04D}" dt="2024-10-10T14:30:59.699" v="588" actId="1076"/>
        <pc:sldMkLst>
          <pc:docMk/>
          <pc:sldMk cId="3013752465" sldId="275"/>
        </pc:sldMkLst>
      </pc:sldChg>
      <pc:sldChg chg="addSp delSp modSp add mod">
        <pc:chgData name="Ly, Sophia" userId="3f847bb4-9db3-4cb6-854a-acdc672a77ad" providerId="ADAL" clId="{423987FB-E8D6-1741-B5F1-7730F13CB04D}" dt="2024-10-10T14:32:56.853" v="598" actId="1076"/>
        <pc:sldMkLst>
          <pc:docMk/>
          <pc:sldMk cId="466088425" sldId="276"/>
        </pc:sldMkLst>
      </pc:sldChg>
      <pc:sldChg chg="addSp delSp modSp add mod">
        <pc:chgData name="Ly, Sophia" userId="3f847bb4-9db3-4cb6-854a-acdc672a77ad" providerId="ADAL" clId="{423987FB-E8D6-1741-B5F1-7730F13CB04D}" dt="2024-10-10T14:34:00.983" v="610" actId="1076"/>
        <pc:sldMkLst>
          <pc:docMk/>
          <pc:sldMk cId="450505801" sldId="277"/>
        </pc:sldMkLst>
      </pc:sldChg>
      <pc:sldChg chg="addSp delSp modSp add mod">
        <pc:chgData name="Ly, Sophia" userId="3f847bb4-9db3-4cb6-854a-acdc672a77ad" providerId="ADAL" clId="{423987FB-E8D6-1741-B5F1-7730F13CB04D}" dt="2024-10-10T14:36:29.128" v="673" actId="1076"/>
        <pc:sldMkLst>
          <pc:docMk/>
          <pc:sldMk cId="4153158312" sldId="278"/>
        </pc:sldMkLst>
      </pc:sldChg>
      <pc:sldChg chg="addSp delSp modSp add mod">
        <pc:chgData name="Ly, Sophia" userId="3f847bb4-9db3-4cb6-854a-acdc672a77ad" providerId="ADAL" clId="{423987FB-E8D6-1741-B5F1-7730F13CB04D}" dt="2024-10-10T14:38:34.361" v="724" actId="1038"/>
        <pc:sldMkLst>
          <pc:docMk/>
          <pc:sldMk cId="3842632959" sldId="279"/>
        </pc:sldMkLst>
      </pc:sldChg>
      <pc:sldChg chg="addSp delSp modSp add mod modNotesTx">
        <pc:chgData name="Ly, Sophia" userId="3f847bb4-9db3-4cb6-854a-acdc672a77ad" providerId="ADAL" clId="{423987FB-E8D6-1741-B5F1-7730F13CB04D}" dt="2024-10-10T14:43:23.403" v="802" actId="1076"/>
        <pc:sldMkLst>
          <pc:docMk/>
          <pc:sldMk cId="2293435072" sldId="280"/>
        </pc:sldMkLst>
      </pc:sldChg>
      <pc:sldChg chg="modSp add mod">
        <pc:chgData name="Ly, Sophia" userId="3f847bb4-9db3-4cb6-854a-acdc672a77ad" providerId="ADAL" clId="{423987FB-E8D6-1741-B5F1-7730F13CB04D}" dt="2024-10-10T15:10:54.136" v="978" actId="20577"/>
        <pc:sldMkLst>
          <pc:docMk/>
          <pc:sldMk cId="1148303418" sldId="281"/>
        </pc:sldMkLst>
      </pc:sldChg>
      <pc:sldChg chg="new del">
        <pc:chgData name="Ly, Sophia" userId="3f847bb4-9db3-4cb6-854a-acdc672a77ad" providerId="ADAL" clId="{423987FB-E8D6-1741-B5F1-7730F13CB04D}" dt="2024-10-10T15:09:16.110" v="855" actId="2696"/>
        <pc:sldMkLst>
          <pc:docMk/>
          <pc:sldMk cId="3173850985" sldId="281"/>
        </pc:sldMkLst>
      </pc:sldChg>
      <pc:sldChg chg="add">
        <pc:chgData name="Ly, Sophia" userId="3f847bb4-9db3-4cb6-854a-acdc672a77ad" providerId="ADAL" clId="{423987FB-E8D6-1741-B5F1-7730F13CB04D}" dt="2024-10-10T15:09:47.524" v="884" actId="2890"/>
        <pc:sldMkLst>
          <pc:docMk/>
          <pc:sldMk cId="252671168" sldId="282"/>
        </pc:sldMkLst>
      </pc:sldChg>
      <pc:sldChg chg="add">
        <pc:chgData name="Ly, Sophia" userId="3f847bb4-9db3-4cb6-854a-acdc672a77ad" providerId="ADAL" clId="{423987FB-E8D6-1741-B5F1-7730F13CB04D}" dt="2024-10-10T15:12:17.162" v="979" actId="2890"/>
        <pc:sldMkLst>
          <pc:docMk/>
          <pc:sldMk cId="179721268" sldId="283"/>
        </pc:sldMkLst>
      </pc:sldChg>
      <pc:sldChg chg="add">
        <pc:chgData name="Ly, Sophia" userId="3f847bb4-9db3-4cb6-854a-acdc672a77ad" providerId="ADAL" clId="{423987FB-E8D6-1741-B5F1-7730F13CB04D}" dt="2024-10-10T15:12:19.453" v="980" actId="2890"/>
        <pc:sldMkLst>
          <pc:docMk/>
          <pc:sldMk cId="2711728557" sldId="284"/>
        </pc:sldMkLst>
      </pc:sldChg>
      <pc:sldChg chg="add">
        <pc:chgData name="Ly, Sophia" userId="3f847bb4-9db3-4cb6-854a-acdc672a77ad" providerId="ADAL" clId="{423987FB-E8D6-1741-B5F1-7730F13CB04D}" dt="2024-10-10T15:12:21.389" v="981" actId="2890"/>
        <pc:sldMkLst>
          <pc:docMk/>
          <pc:sldMk cId="1846665815" sldId="285"/>
        </pc:sldMkLst>
      </pc:sldChg>
      <pc:sldChg chg="add">
        <pc:chgData name="Ly, Sophia" userId="3f847bb4-9db3-4cb6-854a-acdc672a77ad" providerId="ADAL" clId="{423987FB-E8D6-1741-B5F1-7730F13CB04D}" dt="2024-10-10T15:12:23.269" v="982" actId="2890"/>
        <pc:sldMkLst>
          <pc:docMk/>
          <pc:sldMk cId="2441680756" sldId="286"/>
        </pc:sldMkLst>
      </pc:sldChg>
      <pc:sldChg chg="add">
        <pc:chgData name="Ly, Sophia" userId="3f847bb4-9db3-4cb6-854a-acdc672a77ad" providerId="ADAL" clId="{423987FB-E8D6-1741-B5F1-7730F13CB04D}" dt="2024-10-10T15:12:24.966" v="983" actId="2890"/>
        <pc:sldMkLst>
          <pc:docMk/>
          <pc:sldMk cId="2857222976" sldId="287"/>
        </pc:sldMkLst>
      </pc:sldChg>
      <pc:sldChg chg="add">
        <pc:chgData name="Ly, Sophia" userId="3f847bb4-9db3-4cb6-854a-acdc672a77ad" providerId="ADAL" clId="{423987FB-E8D6-1741-B5F1-7730F13CB04D}" dt="2024-10-10T15:12:26.629" v="984" actId="2890"/>
        <pc:sldMkLst>
          <pc:docMk/>
          <pc:sldMk cId="3839530926" sldId="288"/>
        </pc:sldMkLst>
      </pc:sldChg>
      <pc:sldChg chg="modSp add mod ord">
        <pc:chgData name="Ly, Sophia" userId="3f847bb4-9db3-4cb6-854a-acdc672a77ad" providerId="ADAL" clId="{423987FB-E8D6-1741-B5F1-7730F13CB04D}" dt="2024-10-10T15:27:33.223" v="1670" actId="113"/>
        <pc:sldMkLst>
          <pc:docMk/>
          <pc:sldMk cId="2803113568" sldId="289"/>
        </pc:sldMkLst>
      </pc:sldChg>
      <pc:sldChg chg="addSp delSp modSp add mod">
        <pc:chgData name="Ly, Sophia" userId="3f847bb4-9db3-4cb6-854a-acdc672a77ad" providerId="ADAL" clId="{423987FB-E8D6-1741-B5F1-7730F13CB04D}" dt="2024-10-10T15:22:33.424" v="1361" actId="1076"/>
        <pc:sldMkLst>
          <pc:docMk/>
          <pc:sldMk cId="963034352" sldId="290"/>
        </pc:sldMkLst>
        <pc:spChg chg="mod">
          <ac:chgData name="Ly, Sophia" userId="3f847bb4-9db3-4cb6-854a-acdc672a77ad" providerId="ADAL" clId="{423987FB-E8D6-1741-B5F1-7730F13CB04D}" dt="2024-10-10T15:21:50.233" v="1354" actId="692"/>
          <ac:spMkLst>
            <pc:docMk/>
            <pc:sldMk cId="963034352" sldId="290"/>
            <ac:spMk id="2" creationId="{873BB11D-CF3A-1BAB-5C15-4D86C0F8C302}"/>
          </ac:spMkLst>
        </pc:spChg>
        <pc:spChg chg="add mod">
          <ac:chgData name="Ly, Sophia" userId="3f847bb4-9db3-4cb6-854a-acdc672a77ad" providerId="ADAL" clId="{423987FB-E8D6-1741-B5F1-7730F13CB04D}" dt="2024-10-10T15:22:33.424" v="1361" actId="1076"/>
          <ac:spMkLst>
            <pc:docMk/>
            <pc:sldMk cId="963034352" sldId="290"/>
            <ac:spMk id="9" creationId="{9717C8E1-31A6-5971-BD88-D423F6AB9A79}"/>
          </ac:spMkLst>
        </pc:spChg>
      </pc:sldChg>
      <pc:sldChg chg="modSp add mod">
        <pc:chgData name="Ly, Sophia" userId="3f847bb4-9db3-4cb6-854a-acdc672a77ad" providerId="ADAL" clId="{423987FB-E8D6-1741-B5F1-7730F13CB04D}" dt="2024-10-10T15:35:02.694" v="1860" actId="20577"/>
        <pc:sldMkLst>
          <pc:docMk/>
          <pc:sldMk cId="4121582338" sldId="291"/>
        </pc:sldMkLst>
        <pc:spChg chg="mod">
          <ac:chgData name="Ly, Sophia" userId="3f847bb4-9db3-4cb6-854a-acdc672a77ad" providerId="ADAL" clId="{423987FB-E8D6-1741-B5F1-7730F13CB04D}" dt="2024-10-10T15:20:17.299" v="1299" actId="20577"/>
          <ac:spMkLst>
            <pc:docMk/>
            <pc:sldMk cId="4121582338" sldId="291"/>
            <ac:spMk id="2" creationId="{873BB11D-CF3A-1BAB-5C15-4D86C0F8C302}"/>
          </ac:spMkLst>
        </pc:spChg>
        <pc:spChg chg="mod">
          <ac:chgData name="Ly, Sophia" userId="3f847bb4-9db3-4cb6-854a-acdc672a77ad" providerId="ADAL" clId="{423987FB-E8D6-1741-B5F1-7730F13CB04D}" dt="2024-10-10T15:35:02.694" v="1860" actId="20577"/>
          <ac:spMkLst>
            <pc:docMk/>
            <pc:sldMk cId="4121582338" sldId="291"/>
            <ac:spMk id="3" creationId="{AD0C447E-777B-D5CC-07A9-8D9B955C6DE5}"/>
          </ac:spMkLst>
        </pc:spChg>
      </pc:sldChg>
      <pc:sldChg chg="modSp add mod">
        <pc:chgData name="Ly, Sophia" userId="3f847bb4-9db3-4cb6-854a-acdc672a77ad" providerId="ADAL" clId="{423987FB-E8D6-1741-B5F1-7730F13CB04D}" dt="2024-10-10T15:24:31.197" v="1447" actId="20577"/>
        <pc:sldMkLst>
          <pc:docMk/>
          <pc:sldMk cId="1063564682" sldId="292"/>
        </pc:sldMkLst>
        <pc:spChg chg="mod">
          <ac:chgData name="Ly, Sophia" userId="3f847bb4-9db3-4cb6-854a-acdc672a77ad" providerId="ADAL" clId="{423987FB-E8D6-1741-B5F1-7730F13CB04D}" dt="2024-10-10T15:19:56.811" v="1276" actId="20577"/>
          <ac:spMkLst>
            <pc:docMk/>
            <pc:sldMk cId="1063564682" sldId="292"/>
            <ac:spMk id="2" creationId="{873BB11D-CF3A-1BAB-5C15-4D86C0F8C302}"/>
          </ac:spMkLst>
        </pc:spChg>
        <pc:spChg chg="mod">
          <ac:chgData name="Ly, Sophia" userId="3f847bb4-9db3-4cb6-854a-acdc672a77ad" providerId="ADAL" clId="{423987FB-E8D6-1741-B5F1-7730F13CB04D}" dt="2024-10-10T15:24:31.197" v="1447" actId="20577"/>
          <ac:spMkLst>
            <pc:docMk/>
            <pc:sldMk cId="1063564682" sldId="292"/>
            <ac:spMk id="3" creationId="{AD0C447E-777B-D5CC-07A9-8D9B955C6DE5}"/>
          </ac:spMkLst>
        </pc:spChg>
      </pc:sldChg>
      <pc:sldChg chg="delSp modSp add mod">
        <pc:chgData name="Ly, Sophia" userId="3f847bb4-9db3-4cb6-854a-acdc672a77ad" providerId="ADAL" clId="{423987FB-E8D6-1741-B5F1-7730F13CB04D}" dt="2024-10-10T15:22:50.807" v="1389" actId="20577"/>
        <pc:sldMkLst>
          <pc:docMk/>
          <pc:sldMk cId="2968082352" sldId="293"/>
        </pc:sldMkLst>
      </pc:sldChg>
    </pc:docChg>
  </pc:docChgLst>
  <pc:docChgLst>
    <pc:chgData name="amanda.fitzpatrick@temple.edu" userId="S::urn:spo:guest#amanda.fitzpatrick@temple.edu::" providerId="AD" clId="Web-{3FEBBB4A-0073-CDDF-37EE-20D7B651719B}"/>
    <pc:docChg chg="addSld delSld modSld">
      <pc:chgData name="amanda.fitzpatrick@temple.edu" userId="S::urn:spo:guest#amanda.fitzpatrick@temple.edu::" providerId="AD" clId="Web-{3FEBBB4A-0073-CDDF-37EE-20D7B651719B}" dt="2024-11-10T23:25:37.756" v="6211" actId="20577"/>
      <pc:docMkLst>
        <pc:docMk/>
      </pc:docMkLst>
      <pc:sldChg chg="modNotes">
        <pc:chgData name="amanda.fitzpatrick@temple.edu" userId="S::urn:spo:guest#amanda.fitzpatrick@temple.edu::" providerId="AD" clId="Web-{3FEBBB4A-0073-CDDF-37EE-20D7B651719B}" dt="2024-11-10T21:36:40.917" v="30"/>
        <pc:sldMkLst>
          <pc:docMk/>
          <pc:sldMk cId="97741591" sldId="261"/>
        </pc:sldMkLst>
      </pc:sldChg>
      <pc:sldChg chg="addSp modSp modNotes">
        <pc:chgData name="amanda.fitzpatrick@temple.edu" userId="S::urn:spo:guest#amanda.fitzpatrick@temple.edu::" providerId="AD" clId="Web-{3FEBBB4A-0073-CDDF-37EE-20D7B651719B}" dt="2024-11-10T23:18:04.521" v="6196"/>
        <pc:sldMkLst>
          <pc:docMk/>
          <pc:sldMk cId="1500626139" sldId="262"/>
        </pc:sldMkLst>
        <pc:spChg chg="mod">
          <ac:chgData name="amanda.fitzpatrick@temple.edu" userId="S::urn:spo:guest#amanda.fitzpatrick@temple.edu::" providerId="AD" clId="Web-{3FEBBB4A-0073-CDDF-37EE-20D7B651719B}" dt="2024-11-10T21:47:48.644" v="228" actId="1076"/>
          <ac:spMkLst>
            <pc:docMk/>
            <pc:sldMk cId="1500626139" sldId="262"/>
            <ac:spMk id="3" creationId="{AD0C447E-777B-D5CC-07A9-8D9B955C6DE5}"/>
          </ac:spMkLst>
        </pc:spChg>
        <pc:picChg chg="add mod">
          <ac:chgData name="amanda.fitzpatrick@temple.edu" userId="S::urn:spo:guest#amanda.fitzpatrick@temple.edu::" providerId="AD" clId="Web-{3FEBBB4A-0073-CDDF-37EE-20D7B651719B}" dt="2024-11-10T21:46:49.595" v="223" actId="1076"/>
          <ac:picMkLst>
            <pc:docMk/>
            <pc:sldMk cId="1500626139" sldId="262"/>
            <ac:picMk id="4" creationId="{53505B2C-C98C-BA47-45C6-5E8591952016}"/>
          </ac:picMkLst>
        </pc:picChg>
      </pc:sldChg>
      <pc:sldChg chg="modNotes">
        <pc:chgData name="amanda.fitzpatrick@temple.edu" userId="S::urn:spo:guest#amanda.fitzpatrick@temple.edu::" providerId="AD" clId="Web-{3FEBBB4A-0073-CDDF-37EE-20D7B651719B}" dt="2024-11-10T22:46:51.737" v="4768"/>
        <pc:sldMkLst>
          <pc:docMk/>
          <pc:sldMk cId="1135604215" sldId="264"/>
        </pc:sldMkLst>
      </pc:sldChg>
      <pc:sldChg chg="modNotes">
        <pc:chgData name="amanda.fitzpatrick@temple.edu" userId="S::urn:spo:guest#amanda.fitzpatrick@temple.edu::" providerId="AD" clId="Web-{3FEBBB4A-0073-CDDF-37EE-20D7B651719B}" dt="2024-11-10T22:54:43.691" v="5638"/>
        <pc:sldMkLst>
          <pc:docMk/>
          <pc:sldMk cId="3106805546" sldId="265"/>
        </pc:sldMkLst>
      </pc:sldChg>
      <pc:sldChg chg="modNotes">
        <pc:chgData name="amanda.fitzpatrick@temple.edu" userId="S::urn:spo:guest#amanda.fitzpatrick@temple.edu::" providerId="AD" clId="Web-{3FEBBB4A-0073-CDDF-37EE-20D7B651719B}" dt="2024-11-10T22:56:14.506" v="5663"/>
        <pc:sldMkLst>
          <pc:docMk/>
          <pc:sldMk cId="1254109232" sldId="266"/>
        </pc:sldMkLst>
      </pc:sldChg>
      <pc:sldChg chg="modSp modNotes">
        <pc:chgData name="amanda.fitzpatrick@temple.edu" userId="S::urn:spo:guest#amanda.fitzpatrick@temple.edu::" providerId="AD" clId="Web-{3FEBBB4A-0073-CDDF-37EE-20D7B651719B}" dt="2024-11-10T23:25:37.756" v="6211" actId="20577"/>
        <pc:sldMkLst>
          <pc:docMk/>
          <pc:sldMk cId="1862440051" sldId="267"/>
        </pc:sldMkLst>
        <pc:spChg chg="mod">
          <ac:chgData name="amanda.fitzpatrick@temple.edu" userId="S::urn:spo:guest#amanda.fitzpatrick@temple.edu::" providerId="AD" clId="Web-{3FEBBB4A-0073-CDDF-37EE-20D7B651719B}" dt="2024-11-10T23:25:37.756" v="6211" actId="20577"/>
          <ac:spMkLst>
            <pc:docMk/>
            <pc:sldMk cId="1862440051" sldId="267"/>
            <ac:spMk id="15" creationId="{A6B04A43-B62F-3A13-6D5A-1240693FC892}"/>
          </ac:spMkLst>
        </pc:spChg>
      </pc:sldChg>
      <pc:sldChg chg="modSp modNotes">
        <pc:chgData name="amanda.fitzpatrick@temple.edu" userId="S::urn:spo:guest#amanda.fitzpatrick@temple.edu::" providerId="AD" clId="Web-{3FEBBB4A-0073-CDDF-37EE-20D7B651719B}" dt="2024-11-10T23:11:52.523" v="6138" actId="20577"/>
        <pc:sldMkLst>
          <pc:docMk/>
          <pc:sldMk cId="3405597896" sldId="271"/>
        </pc:sldMkLst>
        <pc:spChg chg="mod">
          <ac:chgData name="amanda.fitzpatrick@temple.edu" userId="S::urn:spo:guest#amanda.fitzpatrick@temple.edu::" providerId="AD" clId="Web-{3FEBBB4A-0073-CDDF-37EE-20D7B651719B}" dt="2024-11-10T23:11:52.523" v="6138" actId="20577"/>
          <ac:spMkLst>
            <pc:docMk/>
            <pc:sldMk cId="3405597896" sldId="271"/>
            <ac:spMk id="3" creationId="{AD0C447E-777B-D5CC-07A9-8D9B955C6DE5}"/>
          </ac:spMkLst>
        </pc:spChg>
      </pc:sldChg>
      <pc:sldChg chg="del">
        <pc:chgData name="amanda.fitzpatrick@temple.edu" userId="S::urn:spo:guest#amanda.fitzpatrick@temple.edu::" providerId="AD" clId="Web-{3FEBBB4A-0073-CDDF-37EE-20D7B651719B}" dt="2024-11-10T23:12:12.712" v="6144"/>
        <pc:sldMkLst>
          <pc:docMk/>
          <pc:sldMk cId="1210719988" sldId="272"/>
        </pc:sldMkLst>
      </pc:sldChg>
      <pc:sldChg chg="del">
        <pc:chgData name="amanda.fitzpatrick@temple.edu" userId="S::urn:spo:guest#amanda.fitzpatrick@temple.edu::" providerId="AD" clId="Web-{3FEBBB4A-0073-CDDF-37EE-20D7B651719B}" dt="2024-11-10T23:12:26.197" v="6149"/>
        <pc:sldMkLst>
          <pc:docMk/>
          <pc:sldMk cId="2955812767" sldId="273"/>
        </pc:sldMkLst>
      </pc:sldChg>
      <pc:sldChg chg="del">
        <pc:chgData name="amanda.fitzpatrick@temple.edu" userId="S::urn:spo:guest#amanda.fitzpatrick@temple.edu::" providerId="AD" clId="Web-{3FEBBB4A-0073-CDDF-37EE-20D7B651719B}" dt="2024-11-10T23:12:27.900" v="6151"/>
        <pc:sldMkLst>
          <pc:docMk/>
          <pc:sldMk cId="1948464426" sldId="274"/>
        </pc:sldMkLst>
      </pc:sldChg>
      <pc:sldChg chg="del">
        <pc:chgData name="amanda.fitzpatrick@temple.edu" userId="S::urn:spo:guest#amanda.fitzpatrick@temple.edu::" providerId="AD" clId="Web-{3FEBBB4A-0073-CDDF-37EE-20D7B651719B}" dt="2024-11-10T23:12:29.681" v="6152"/>
        <pc:sldMkLst>
          <pc:docMk/>
          <pc:sldMk cId="3013752465" sldId="275"/>
        </pc:sldMkLst>
      </pc:sldChg>
      <pc:sldChg chg="del">
        <pc:chgData name="amanda.fitzpatrick@temple.edu" userId="S::urn:spo:guest#amanda.fitzpatrick@temple.edu::" providerId="AD" clId="Web-{3FEBBB4A-0073-CDDF-37EE-20D7B651719B}" dt="2024-11-10T23:12:30.603" v="6154"/>
        <pc:sldMkLst>
          <pc:docMk/>
          <pc:sldMk cId="466088425" sldId="276"/>
        </pc:sldMkLst>
      </pc:sldChg>
      <pc:sldChg chg="del">
        <pc:chgData name="amanda.fitzpatrick@temple.edu" userId="S::urn:spo:guest#amanda.fitzpatrick@temple.edu::" providerId="AD" clId="Web-{3FEBBB4A-0073-CDDF-37EE-20D7B651719B}" dt="2024-11-10T23:12:31.400" v="6155"/>
        <pc:sldMkLst>
          <pc:docMk/>
          <pc:sldMk cId="450505801" sldId="277"/>
        </pc:sldMkLst>
      </pc:sldChg>
      <pc:sldChg chg="del">
        <pc:chgData name="amanda.fitzpatrick@temple.edu" userId="S::urn:spo:guest#amanda.fitzpatrick@temple.edu::" providerId="AD" clId="Web-{3FEBBB4A-0073-CDDF-37EE-20D7B651719B}" dt="2024-11-10T23:12:22.806" v="6146"/>
        <pc:sldMkLst>
          <pc:docMk/>
          <pc:sldMk cId="4153158312" sldId="278"/>
        </pc:sldMkLst>
      </pc:sldChg>
      <pc:sldChg chg="del">
        <pc:chgData name="amanda.fitzpatrick@temple.edu" userId="S::urn:spo:guest#amanda.fitzpatrick@temple.edu::" providerId="AD" clId="Web-{3FEBBB4A-0073-CDDF-37EE-20D7B651719B}" dt="2024-11-10T23:12:24.243" v="6147"/>
        <pc:sldMkLst>
          <pc:docMk/>
          <pc:sldMk cId="3842632959" sldId="279"/>
        </pc:sldMkLst>
      </pc:sldChg>
      <pc:sldChg chg="del">
        <pc:chgData name="amanda.fitzpatrick@temple.edu" userId="S::urn:spo:guest#amanda.fitzpatrick@temple.edu::" providerId="AD" clId="Web-{3FEBBB4A-0073-CDDF-37EE-20D7B651719B}" dt="2024-11-10T23:12:25.056" v="6148"/>
        <pc:sldMkLst>
          <pc:docMk/>
          <pc:sldMk cId="2293435072" sldId="280"/>
        </pc:sldMkLst>
      </pc:sldChg>
      <pc:sldChg chg="del">
        <pc:chgData name="amanda.fitzpatrick@temple.edu" userId="S::urn:spo:guest#amanda.fitzpatrick@temple.edu::" providerId="AD" clId="Web-{3FEBBB4A-0073-CDDF-37EE-20D7B651719B}" dt="2024-11-10T23:12:30.134" v="6153"/>
        <pc:sldMkLst>
          <pc:docMk/>
          <pc:sldMk cId="1148303418" sldId="281"/>
        </pc:sldMkLst>
      </pc:sldChg>
      <pc:sldChg chg="modNotes">
        <pc:chgData name="amanda.fitzpatrick@temple.edu" userId="S::urn:spo:guest#amanda.fitzpatrick@temple.edu::" providerId="AD" clId="Web-{3FEBBB4A-0073-CDDF-37EE-20D7B651719B}" dt="2024-11-10T23:19:38.993" v="6202"/>
        <pc:sldMkLst>
          <pc:docMk/>
          <pc:sldMk cId="252671168" sldId="282"/>
        </pc:sldMkLst>
      </pc:sldChg>
      <pc:sldChg chg="del">
        <pc:chgData name="amanda.fitzpatrick@temple.edu" userId="S::urn:spo:guest#amanda.fitzpatrick@temple.edu::" providerId="AD" clId="Web-{3FEBBB4A-0073-CDDF-37EE-20D7B651719B}" dt="2024-11-10T23:12:11.555" v="6143"/>
        <pc:sldMkLst>
          <pc:docMk/>
          <pc:sldMk cId="2711728557" sldId="284"/>
        </pc:sldMkLst>
      </pc:sldChg>
      <pc:sldChg chg="del">
        <pc:chgData name="amanda.fitzpatrick@temple.edu" userId="S::urn:spo:guest#amanda.fitzpatrick@temple.edu::" providerId="AD" clId="Web-{3FEBBB4A-0073-CDDF-37EE-20D7B651719B}" dt="2024-11-10T23:12:11.165" v="6142"/>
        <pc:sldMkLst>
          <pc:docMk/>
          <pc:sldMk cId="1846665815" sldId="285"/>
        </pc:sldMkLst>
      </pc:sldChg>
      <pc:sldChg chg="del">
        <pc:chgData name="amanda.fitzpatrick@temple.edu" userId="S::urn:spo:guest#amanda.fitzpatrick@temple.edu::" providerId="AD" clId="Web-{3FEBBB4A-0073-CDDF-37EE-20D7B651719B}" dt="2024-11-10T23:12:11.118" v="6141"/>
        <pc:sldMkLst>
          <pc:docMk/>
          <pc:sldMk cId="2441680756" sldId="286"/>
        </pc:sldMkLst>
      </pc:sldChg>
      <pc:sldChg chg="del">
        <pc:chgData name="amanda.fitzpatrick@temple.edu" userId="S::urn:spo:guest#amanda.fitzpatrick@temple.edu::" providerId="AD" clId="Web-{3FEBBB4A-0073-CDDF-37EE-20D7B651719B}" dt="2024-11-10T23:12:10.165" v="6140"/>
        <pc:sldMkLst>
          <pc:docMk/>
          <pc:sldMk cId="2857222976" sldId="287"/>
        </pc:sldMkLst>
      </pc:sldChg>
      <pc:sldChg chg="del">
        <pc:chgData name="amanda.fitzpatrick@temple.edu" userId="S::urn:spo:guest#amanda.fitzpatrick@temple.edu::" providerId="AD" clId="Web-{3FEBBB4A-0073-CDDF-37EE-20D7B651719B}" dt="2024-11-10T23:12:09.274" v="6139"/>
        <pc:sldMkLst>
          <pc:docMk/>
          <pc:sldMk cId="3839530926" sldId="288"/>
        </pc:sldMkLst>
      </pc:sldChg>
      <pc:sldChg chg="del">
        <pc:chgData name="amanda.fitzpatrick@temple.edu" userId="S::urn:spo:guest#amanda.fitzpatrick@temple.edu::" providerId="AD" clId="Web-{3FEBBB4A-0073-CDDF-37EE-20D7B651719B}" dt="2024-11-10T23:12:31.853" v="6156"/>
        <pc:sldMkLst>
          <pc:docMk/>
          <pc:sldMk cId="2803113568" sldId="289"/>
        </pc:sldMkLst>
      </pc:sldChg>
      <pc:sldChg chg="add del">
        <pc:chgData name="amanda.fitzpatrick@temple.edu" userId="S::urn:spo:guest#amanda.fitzpatrick@temple.edu::" providerId="AD" clId="Web-{3FEBBB4A-0073-CDDF-37EE-20D7B651719B}" dt="2024-11-10T23:12:33.884" v="6158"/>
        <pc:sldMkLst>
          <pc:docMk/>
          <pc:sldMk cId="963034352" sldId="290"/>
        </pc:sldMkLst>
      </pc:sldChg>
      <pc:sldChg chg="modNotes">
        <pc:chgData name="amanda.fitzpatrick@temple.edu" userId="S::urn:spo:guest#amanda.fitzpatrick@temple.edu::" providerId="AD" clId="Web-{3FEBBB4A-0073-CDDF-37EE-20D7B651719B}" dt="2024-11-10T22:59:26.607" v="6106"/>
        <pc:sldMkLst>
          <pc:docMk/>
          <pc:sldMk cId="1063564682" sldId="292"/>
        </pc:sldMkLst>
      </pc:sldChg>
      <pc:sldChg chg="del">
        <pc:chgData name="amanda.fitzpatrick@temple.edu" userId="S::urn:spo:guest#amanda.fitzpatrick@temple.edu::" providerId="AD" clId="Web-{3FEBBB4A-0073-CDDF-37EE-20D7B651719B}" dt="2024-11-10T23:12:21.571" v="6145"/>
        <pc:sldMkLst>
          <pc:docMk/>
          <pc:sldMk cId="2968082352" sldId="293"/>
        </pc:sldMkLst>
      </pc:sldChg>
      <pc:sldChg chg="del">
        <pc:chgData name="amanda.fitzpatrick@temple.edu" userId="S::urn:spo:guest#amanda.fitzpatrick@temple.edu::" providerId="AD" clId="Web-{3FEBBB4A-0073-CDDF-37EE-20D7B651719B}" dt="2024-11-10T23:12:27.087" v="6150"/>
        <pc:sldMkLst>
          <pc:docMk/>
          <pc:sldMk cId="428529790" sldId="294"/>
        </pc:sldMkLst>
      </pc:sldChg>
      <pc:sldChg chg="modNotes">
        <pc:chgData name="amanda.fitzpatrick@temple.edu" userId="S::urn:spo:guest#amanda.fitzpatrick@temple.edu::" providerId="AD" clId="Web-{3FEBBB4A-0073-CDDF-37EE-20D7B651719B}" dt="2024-11-10T23:14:52.233" v="6178"/>
        <pc:sldMkLst>
          <pc:docMk/>
          <pc:sldMk cId="97082900" sldId="295"/>
        </pc:sldMkLst>
      </pc:sldChg>
      <pc:sldChg chg="modSp modNotes">
        <pc:chgData name="amanda.fitzpatrick@temple.edu" userId="S::urn:spo:guest#amanda.fitzpatrick@temple.edu::" providerId="AD" clId="Web-{3FEBBB4A-0073-CDDF-37EE-20D7B651719B}" dt="2024-11-10T22:05:48.744" v="1225"/>
        <pc:sldMkLst>
          <pc:docMk/>
          <pc:sldMk cId="673470561" sldId="297"/>
        </pc:sldMkLst>
        <pc:spChg chg="mod">
          <ac:chgData name="amanda.fitzpatrick@temple.edu" userId="S::urn:spo:guest#amanda.fitzpatrick@temple.edu::" providerId="AD" clId="Web-{3FEBBB4A-0073-CDDF-37EE-20D7B651719B}" dt="2024-11-10T21:58:11.650" v="707" actId="20577"/>
          <ac:spMkLst>
            <pc:docMk/>
            <pc:sldMk cId="673470561" sldId="297"/>
            <ac:spMk id="4" creationId="{3184784D-D541-998F-93EC-89EA5B0AAB56}"/>
          </ac:spMkLst>
        </pc:spChg>
      </pc:sldChg>
      <pc:sldChg chg="modNotes">
        <pc:chgData name="amanda.fitzpatrick@temple.edu" userId="S::urn:spo:guest#amanda.fitzpatrick@temple.edu::" providerId="AD" clId="Web-{3FEBBB4A-0073-CDDF-37EE-20D7B651719B}" dt="2024-11-10T22:58:16.682" v="5853"/>
        <pc:sldMkLst>
          <pc:docMk/>
          <pc:sldMk cId="374232812" sldId="298"/>
        </pc:sldMkLst>
      </pc:sldChg>
      <pc:sldChg chg="modNotes">
        <pc:chgData name="amanda.fitzpatrick@temple.edu" userId="S::urn:spo:guest#amanda.fitzpatrick@temple.edu::" providerId="AD" clId="Web-{3FEBBB4A-0073-CDDF-37EE-20D7B651719B}" dt="2024-11-10T23:21:55.170" v="6206"/>
        <pc:sldMkLst>
          <pc:docMk/>
          <pc:sldMk cId="1456308997" sldId="299"/>
        </pc:sldMkLst>
      </pc:sldChg>
      <pc:sldChg chg="modSp modNotes">
        <pc:chgData name="amanda.fitzpatrick@temple.edu" userId="S::urn:spo:guest#amanda.fitzpatrick@temple.edu::" providerId="AD" clId="Web-{3FEBBB4A-0073-CDDF-37EE-20D7B651719B}" dt="2024-11-10T22:38:06.171" v="3447"/>
        <pc:sldMkLst>
          <pc:docMk/>
          <pc:sldMk cId="1217897855" sldId="300"/>
        </pc:sldMkLst>
        <pc:spChg chg="mod">
          <ac:chgData name="amanda.fitzpatrick@temple.edu" userId="S::urn:spo:guest#amanda.fitzpatrick@temple.edu::" providerId="AD" clId="Web-{3FEBBB4A-0073-CDDF-37EE-20D7B651719B}" dt="2024-11-10T22:20:10.384" v="2539" actId="20577"/>
          <ac:spMkLst>
            <pc:docMk/>
            <pc:sldMk cId="1217897855" sldId="300"/>
            <ac:spMk id="3" creationId="{AD0C447E-777B-D5CC-07A9-8D9B955C6DE5}"/>
          </ac:spMkLst>
        </pc:spChg>
      </pc:sldChg>
    </pc:docChg>
  </pc:docChgLst>
  <pc:docChgLst>
    <pc:chgData name="Ly, Sophia" userId="S::sly@mcw.edu::3f847bb4-9db3-4cb6-854a-acdc672a77ad" providerId="AD" clId="Web-{71DF7C0B-32D7-A100-EC57-0432F3EC3179}"/>
    <pc:docChg chg="addSld delSld modSld sldOrd">
      <pc:chgData name="Ly, Sophia" userId="S::sly@mcw.edu::3f847bb4-9db3-4cb6-854a-acdc672a77ad" providerId="AD" clId="Web-{71DF7C0B-32D7-A100-EC57-0432F3EC3179}" dt="2024-11-10T21:30:06.029" v="2232" actId="1076"/>
      <pc:docMkLst>
        <pc:docMk/>
      </pc:docMkLst>
      <pc:sldChg chg="modSp">
        <pc:chgData name="Ly, Sophia" userId="S::sly@mcw.edu::3f847bb4-9db3-4cb6-854a-acdc672a77ad" providerId="AD" clId="Web-{71DF7C0B-32D7-A100-EC57-0432F3EC3179}" dt="2024-11-05T09:36:22.337" v="47" actId="20577"/>
        <pc:sldMkLst>
          <pc:docMk/>
          <pc:sldMk cId="2081115130" sldId="260"/>
        </pc:sldMkLst>
        <pc:spChg chg="mod">
          <ac:chgData name="Ly, Sophia" userId="S::sly@mcw.edu::3f847bb4-9db3-4cb6-854a-acdc672a77ad" providerId="AD" clId="Web-{71DF7C0B-32D7-A100-EC57-0432F3EC3179}" dt="2024-11-05T09:36:22.337" v="47" actId="20577"/>
          <ac:spMkLst>
            <pc:docMk/>
            <pc:sldMk cId="2081115130" sldId="260"/>
            <ac:spMk id="3" creationId="{AD0C447E-777B-D5CC-07A9-8D9B955C6DE5}"/>
          </ac:spMkLst>
        </pc:spChg>
      </pc:sldChg>
      <pc:sldChg chg="modNotes">
        <pc:chgData name="Ly, Sophia" userId="S::sly@mcw.edu::3f847bb4-9db3-4cb6-854a-acdc672a77ad" providerId="AD" clId="Web-{71DF7C0B-32D7-A100-EC57-0432F3EC3179}" dt="2024-11-10T20:25:16.928" v="405"/>
        <pc:sldMkLst>
          <pc:docMk/>
          <pc:sldMk cId="97741591" sldId="261"/>
        </pc:sldMkLst>
      </pc:sldChg>
      <pc:sldChg chg="modSp ord modNotes">
        <pc:chgData name="Ly, Sophia" userId="S::sly@mcw.edu::3f847bb4-9db3-4cb6-854a-acdc672a77ad" providerId="AD" clId="Web-{71DF7C0B-32D7-A100-EC57-0432F3EC3179}" dt="2024-11-10T20:25:52.553" v="435"/>
        <pc:sldMkLst>
          <pc:docMk/>
          <pc:sldMk cId="1500626139" sldId="262"/>
        </pc:sldMkLst>
        <pc:spChg chg="mod">
          <ac:chgData name="Ly, Sophia" userId="S::sly@mcw.edu::3f847bb4-9db3-4cb6-854a-acdc672a77ad" providerId="AD" clId="Web-{71DF7C0B-32D7-A100-EC57-0432F3EC3179}" dt="2024-11-10T20:25:03.850" v="403" actId="20577"/>
          <ac:spMkLst>
            <pc:docMk/>
            <pc:sldMk cId="1500626139" sldId="262"/>
            <ac:spMk id="3" creationId="{AD0C447E-777B-D5CC-07A9-8D9B955C6DE5}"/>
          </ac:spMkLst>
        </pc:spChg>
      </pc:sldChg>
      <pc:sldChg chg="modNotes">
        <pc:chgData name="Ly, Sophia" userId="S::sly@mcw.edu::3f847bb4-9db3-4cb6-854a-acdc672a77ad" providerId="AD" clId="Web-{71DF7C0B-32D7-A100-EC57-0432F3EC3179}" dt="2024-11-10T20:31:51.117" v="439"/>
        <pc:sldMkLst>
          <pc:docMk/>
          <pc:sldMk cId="1135604215" sldId="264"/>
        </pc:sldMkLst>
      </pc:sldChg>
      <pc:sldChg chg="modNotes">
        <pc:chgData name="Ly, Sophia" userId="S::sly@mcw.edu::3f847bb4-9db3-4cb6-854a-acdc672a77ad" providerId="AD" clId="Web-{71DF7C0B-32D7-A100-EC57-0432F3EC3179}" dt="2024-11-05T09:59:17.886" v="105"/>
        <pc:sldMkLst>
          <pc:docMk/>
          <pc:sldMk cId="1254109232" sldId="266"/>
        </pc:sldMkLst>
      </pc:sldChg>
      <pc:sldChg chg="modSp">
        <pc:chgData name="Ly, Sophia" userId="S::sly@mcw.edu::3f847bb4-9db3-4cb6-854a-acdc672a77ad" providerId="AD" clId="Web-{71DF7C0B-32D7-A100-EC57-0432F3EC3179}" dt="2024-11-10T20:49:55.127" v="1454" actId="20577"/>
        <pc:sldMkLst>
          <pc:docMk/>
          <pc:sldMk cId="3405597896" sldId="271"/>
        </pc:sldMkLst>
        <pc:spChg chg="mod">
          <ac:chgData name="Ly, Sophia" userId="S::sly@mcw.edu::3f847bb4-9db3-4cb6-854a-acdc672a77ad" providerId="AD" clId="Web-{71DF7C0B-32D7-A100-EC57-0432F3EC3179}" dt="2024-11-10T20:49:55.127" v="1454" actId="20577"/>
          <ac:spMkLst>
            <pc:docMk/>
            <pc:sldMk cId="3405597896" sldId="271"/>
            <ac:spMk id="3" creationId="{AD0C447E-777B-D5CC-07A9-8D9B955C6DE5}"/>
          </ac:spMkLst>
        </pc:spChg>
      </pc:sldChg>
      <pc:sldChg chg="ord">
        <pc:chgData name="Ly, Sophia" userId="S::sly@mcw.edu::3f847bb4-9db3-4cb6-854a-acdc672a77ad" providerId="AD" clId="Web-{71DF7C0B-32D7-A100-EC57-0432F3EC3179}" dt="2024-11-05T09:38:27.478" v="48"/>
        <pc:sldMkLst>
          <pc:docMk/>
          <pc:sldMk cId="1148303418" sldId="281"/>
        </pc:sldMkLst>
      </pc:sldChg>
      <pc:sldChg chg="modSp modNotes">
        <pc:chgData name="Ly, Sophia" userId="S::sly@mcw.edu::3f847bb4-9db3-4cb6-854a-acdc672a77ad" providerId="AD" clId="Web-{71DF7C0B-32D7-A100-EC57-0432F3EC3179}" dt="2024-11-10T20:46:59.016" v="1384"/>
        <pc:sldMkLst>
          <pc:docMk/>
          <pc:sldMk cId="252671168" sldId="282"/>
        </pc:sldMkLst>
        <pc:spChg chg="mod">
          <ac:chgData name="Ly, Sophia" userId="S::sly@mcw.edu::3f847bb4-9db3-4cb6-854a-acdc672a77ad" providerId="AD" clId="Web-{71DF7C0B-32D7-A100-EC57-0432F3EC3179}" dt="2024-11-05T10:03:08.136" v="153" actId="20577"/>
          <ac:spMkLst>
            <pc:docMk/>
            <pc:sldMk cId="252671168" sldId="282"/>
            <ac:spMk id="3" creationId="{AD0C447E-777B-D5CC-07A9-8D9B955C6DE5}"/>
          </ac:spMkLst>
        </pc:spChg>
      </pc:sldChg>
      <pc:sldChg chg="ord">
        <pc:chgData name="Ly, Sophia" userId="S::sly@mcw.edu::3f847bb4-9db3-4cb6-854a-acdc672a77ad" providerId="AD" clId="Web-{71DF7C0B-32D7-A100-EC57-0432F3EC3179}" dt="2024-11-10T20:21:43.271" v="157"/>
        <pc:sldMkLst>
          <pc:docMk/>
          <pc:sldMk cId="428529790" sldId="294"/>
        </pc:sldMkLst>
      </pc:sldChg>
      <pc:sldChg chg="modSp del">
        <pc:chgData name="Ly, Sophia" userId="S::sly@mcw.edu::3f847bb4-9db3-4cb6-854a-acdc672a77ad" providerId="AD" clId="Web-{71DF7C0B-32D7-A100-EC57-0432F3EC3179}" dt="2024-11-10T20:31:53.336" v="440"/>
        <pc:sldMkLst>
          <pc:docMk/>
          <pc:sldMk cId="64251190" sldId="296"/>
        </pc:sldMkLst>
      </pc:sldChg>
      <pc:sldChg chg="modSp ord modNotes">
        <pc:chgData name="Ly, Sophia" userId="S::sly@mcw.edu::3f847bb4-9db3-4cb6-854a-acdc672a77ad" providerId="AD" clId="Web-{71DF7C0B-32D7-A100-EC57-0432F3EC3179}" dt="2024-11-10T20:56:28.644" v="1632"/>
        <pc:sldMkLst>
          <pc:docMk/>
          <pc:sldMk cId="673470561" sldId="297"/>
        </pc:sldMkLst>
        <pc:spChg chg="mod">
          <ac:chgData name="Ly, Sophia" userId="S::sly@mcw.edu::3f847bb4-9db3-4cb6-854a-acdc672a77ad" providerId="AD" clId="Web-{71DF7C0B-32D7-A100-EC57-0432F3EC3179}" dt="2024-11-10T20:50:25.237" v="1481" actId="20577"/>
          <ac:spMkLst>
            <pc:docMk/>
            <pc:sldMk cId="673470561" sldId="297"/>
            <ac:spMk id="2" creationId="{873BB11D-CF3A-1BAB-5C15-4D86C0F8C302}"/>
          </ac:spMkLst>
        </pc:spChg>
        <pc:spChg chg="mod">
          <ac:chgData name="Ly, Sophia" userId="S::sly@mcw.edu::3f847bb4-9db3-4cb6-854a-acdc672a77ad" providerId="AD" clId="Web-{71DF7C0B-32D7-A100-EC57-0432F3EC3179}" dt="2024-11-10T20:55:57.160" v="1631" actId="20577"/>
          <ac:spMkLst>
            <pc:docMk/>
            <pc:sldMk cId="673470561" sldId="297"/>
            <ac:spMk id="4" creationId="{3184784D-D541-998F-93EC-89EA5B0AAB56}"/>
          </ac:spMkLst>
        </pc:spChg>
      </pc:sldChg>
      <pc:sldChg chg="addSp delSp modSp add replId modNotes">
        <pc:chgData name="Ly, Sophia" userId="S::sly@mcw.edu::3f847bb4-9db3-4cb6-854a-acdc672a77ad" providerId="AD" clId="Web-{71DF7C0B-32D7-A100-EC57-0432F3EC3179}" dt="2024-11-10T21:30:06.029" v="2232" actId="1076"/>
        <pc:sldMkLst>
          <pc:docMk/>
          <pc:sldMk cId="374232812" sldId="298"/>
        </pc:sldMkLst>
        <pc:spChg chg="mod">
          <ac:chgData name="Ly, Sophia" userId="S::sly@mcw.edu::3f847bb4-9db3-4cb6-854a-acdc672a77ad" providerId="AD" clId="Web-{71DF7C0B-32D7-A100-EC57-0432F3EC3179}" dt="2024-11-10T21:28:12.857" v="2204" actId="1076"/>
          <ac:spMkLst>
            <pc:docMk/>
            <pc:sldMk cId="374232812" sldId="298"/>
            <ac:spMk id="3" creationId="{AD0C447E-777B-D5CC-07A9-8D9B955C6DE5}"/>
          </ac:spMkLst>
        </pc:spChg>
        <pc:spChg chg="mod">
          <ac:chgData name="Ly, Sophia" userId="S::sly@mcw.edu::3f847bb4-9db3-4cb6-854a-acdc672a77ad" providerId="AD" clId="Web-{71DF7C0B-32D7-A100-EC57-0432F3EC3179}" dt="2024-11-10T21:28:20.451" v="2206" actId="1076"/>
          <ac:spMkLst>
            <pc:docMk/>
            <pc:sldMk cId="374232812" sldId="298"/>
            <ac:spMk id="4" creationId="{3EE3709A-FC6D-DC02-090D-D8CA57A0A377}"/>
          </ac:spMkLst>
        </pc:spChg>
        <pc:spChg chg="mod">
          <ac:chgData name="Ly, Sophia" userId="S::sly@mcw.edu::3f847bb4-9db3-4cb6-854a-acdc672a77ad" providerId="AD" clId="Web-{71DF7C0B-32D7-A100-EC57-0432F3EC3179}" dt="2024-11-10T21:28:20.451" v="2207" actId="1076"/>
          <ac:spMkLst>
            <pc:docMk/>
            <pc:sldMk cId="374232812" sldId="298"/>
            <ac:spMk id="7" creationId="{6C72754C-0533-770A-8E59-48C7F6C44608}"/>
          </ac:spMkLst>
        </pc:spChg>
        <pc:spChg chg="mod">
          <ac:chgData name="Ly, Sophia" userId="S::sly@mcw.edu::3f847bb4-9db3-4cb6-854a-acdc672a77ad" providerId="AD" clId="Web-{71DF7C0B-32D7-A100-EC57-0432F3EC3179}" dt="2024-11-10T21:28:20.466" v="2208" actId="1076"/>
          <ac:spMkLst>
            <pc:docMk/>
            <pc:sldMk cId="374232812" sldId="298"/>
            <ac:spMk id="8" creationId="{63A7403B-2AEB-FAC3-5B51-8A8F51F717AE}"/>
          </ac:spMkLst>
        </pc:spChg>
        <pc:spChg chg="mod ord">
          <ac:chgData name="Ly, Sophia" userId="S::sly@mcw.edu::3f847bb4-9db3-4cb6-854a-acdc672a77ad" providerId="AD" clId="Web-{71DF7C0B-32D7-A100-EC57-0432F3EC3179}" dt="2024-11-10T21:28:20.435" v="2205" actId="1076"/>
          <ac:spMkLst>
            <pc:docMk/>
            <pc:sldMk cId="374232812" sldId="298"/>
            <ac:spMk id="9" creationId="{E0F67C7C-E217-0967-F646-F62424191927}"/>
          </ac:spMkLst>
        </pc:spChg>
        <pc:spChg chg="add del">
          <ac:chgData name="Ly, Sophia" userId="S::sly@mcw.edu::3f847bb4-9db3-4cb6-854a-acdc672a77ad" providerId="AD" clId="Web-{71DF7C0B-32D7-A100-EC57-0432F3EC3179}" dt="2024-11-10T21:26:44.353" v="2183"/>
          <ac:spMkLst>
            <pc:docMk/>
            <pc:sldMk cId="374232812" sldId="298"/>
            <ac:spMk id="10" creationId="{B2BFBFA4-F73F-6BBB-6E83-939D80131A48}"/>
          </ac:spMkLst>
        </pc:spChg>
        <pc:spChg chg="add mod">
          <ac:chgData name="Ly, Sophia" userId="S::sly@mcw.edu::3f847bb4-9db3-4cb6-854a-acdc672a77ad" providerId="AD" clId="Web-{71DF7C0B-32D7-A100-EC57-0432F3EC3179}" dt="2024-11-10T21:29:37.920" v="2217" actId="1076"/>
          <ac:spMkLst>
            <pc:docMk/>
            <pc:sldMk cId="374232812" sldId="298"/>
            <ac:spMk id="11" creationId="{EF9A458D-5B29-61EC-C8B5-6A50AB49932F}"/>
          </ac:spMkLst>
        </pc:spChg>
        <pc:spChg chg="mod">
          <ac:chgData name="Ly, Sophia" userId="S::sly@mcw.edu::3f847bb4-9db3-4cb6-854a-acdc672a77ad" providerId="AD" clId="Web-{71DF7C0B-32D7-A100-EC57-0432F3EC3179}" dt="2024-11-10T21:30:06.029" v="2232" actId="1076"/>
          <ac:spMkLst>
            <pc:docMk/>
            <pc:sldMk cId="374232812" sldId="298"/>
            <ac:spMk id="12" creationId="{431BF2BB-3CE2-9974-E916-C8E63A80328A}"/>
          </ac:spMkLst>
        </pc:spChg>
        <pc:spChg chg="add mod">
          <ac:chgData name="Ly, Sophia" userId="S::sly@mcw.edu::3f847bb4-9db3-4cb6-854a-acdc672a77ad" providerId="AD" clId="Web-{71DF7C0B-32D7-A100-EC57-0432F3EC3179}" dt="2024-11-10T21:29:37.920" v="2218" actId="1076"/>
          <ac:spMkLst>
            <pc:docMk/>
            <pc:sldMk cId="374232812" sldId="298"/>
            <ac:spMk id="13" creationId="{87AB137A-B6A1-D531-2EDE-2869D820B548}"/>
          </ac:spMkLst>
        </pc:spChg>
        <pc:spChg chg="mod">
          <ac:chgData name="Ly, Sophia" userId="S::sly@mcw.edu::3f847bb4-9db3-4cb6-854a-acdc672a77ad" providerId="AD" clId="Web-{71DF7C0B-32D7-A100-EC57-0432F3EC3179}" dt="2024-11-10T21:29:50.232" v="2228" actId="1076"/>
          <ac:spMkLst>
            <pc:docMk/>
            <pc:sldMk cId="374232812" sldId="298"/>
            <ac:spMk id="14" creationId="{B0B39063-D276-CD1D-B030-9540F33F49F4}"/>
          </ac:spMkLst>
        </pc:spChg>
        <pc:spChg chg="mod">
          <ac:chgData name="Ly, Sophia" userId="S::sly@mcw.edu::3f847bb4-9db3-4cb6-854a-acdc672a77ad" providerId="AD" clId="Web-{71DF7C0B-32D7-A100-EC57-0432F3EC3179}" dt="2024-11-10T21:29:50.217" v="2227" actId="1076"/>
          <ac:spMkLst>
            <pc:docMk/>
            <pc:sldMk cId="374232812" sldId="298"/>
            <ac:spMk id="15" creationId="{A6B04A43-B62F-3A13-6D5A-1240693FC892}"/>
          </ac:spMkLst>
        </pc:spChg>
        <pc:spChg chg="mod">
          <ac:chgData name="Ly, Sophia" userId="S::sly@mcw.edu::3f847bb4-9db3-4cb6-854a-acdc672a77ad" providerId="AD" clId="Web-{71DF7C0B-32D7-A100-EC57-0432F3EC3179}" dt="2024-11-10T21:29:50.248" v="2229" actId="1076"/>
          <ac:spMkLst>
            <pc:docMk/>
            <pc:sldMk cId="374232812" sldId="298"/>
            <ac:spMk id="16" creationId="{FEEEE763-C88A-B8E1-FFC7-CAB886277761}"/>
          </ac:spMkLst>
        </pc:spChg>
        <pc:spChg chg="mod">
          <ac:chgData name="Ly, Sophia" userId="S::sly@mcw.edu::3f847bb4-9db3-4cb6-854a-acdc672a77ad" providerId="AD" clId="Web-{71DF7C0B-32D7-A100-EC57-0432F3EC3179}" dt="2024-11-10T21:29:50.263" v="2230" actId="1076"/>
          <ac:spMkLst>
            <pc:docMk/>
            <pc:sldMk cId="374232812" sldId="298"/>
            <ac:spMk id="17" creationId="{A5C1D001-E9F8-B38B-4039-DA8E32F3FD5C}"/>
          </ac:spMkLst>
        </pc:spChg>
      </pc:sldChg>
      <pc:sldChg chg="modSp add replId modNotes">
        <pc:chgData name="Ly, Sophia" userId="S::sly@mcw.edu::3f847bb4-9db3-4cb6-854a-acdc672a77ad" providerId="AD" clId="Web-{71DF7C0B-32D7-A100-EC57-0432F3EC3179}" dt="2024-11-10T20:42:56.312" v="1316"/>
        <pc:sldMkLst>
          <pc:docMk/>
          <pc:sldMk cId="1456308997" sldId="299"/>
        </pc:sldMkLst>
        <pc:spChg chg="mod">
          <ac:chgData name="Ly, Sophia" userId="S::sly@mcw.edu::3f847bb4-9db3-4cb6-854a-acdc672a77ad" providerId="AD" clId="Web-{71DF7C0B-32D7-A100-EC57-0432F3EC3179}" dt="2024-11-10T20:41:08.890" v="1123" actId="20577"/>
          <ac:spMkLst>
            <pc:docMk/>
            <pc:sldMk cId="1456308997" sldId="299"/>
            <ac:spMk id="2" creationId="{873BB11D-CF3A-1BAB-5C15-4D86C0F8C302}"/>
          </ac:spMkLst>
        </pc:spChg>
        <pc:spChg chg="mod">
          <ac:chgData name="Ly, Sophia" userId="S::sly@mcw.edu::3f847bb4-9db3-4cb6-854a-acdc672a77ad" providerId="AD" clId="Web-{71DF7C0B-32D7-A100-EC57-0432F3EC3179}" dt="2024-11-10T20:41:15.577" v="1126" actId="20577"/>
          <ac:spMkLst>
            <pc:docMk/>
            <pc:sldMk cId="1456308997" sldId="299"/>
            <ac:spMk id="3" creationId="{AD0C447E-777B-D5CC-07A9-8D9B955C6DE5}"/>
          </ac:spMkLst>
        </pc:spChg>
      </pc:sldChg>
      <pc:sldChg chg="modSp add replId modNotes">
        <pc:chgData name="Ly, Sophia" userId="S::sly@mcw.edu::3f847bb4-9db3-4cb6-854a-acdc672a77ad" providerId="AD" clId="Web-{71DF7C0B-32D7-A100-EC57-0432F3EC3179}" dt="2024-11-10T20:43:43.312" v="1365" actId="20577"/>
        <pc:sldMkLst>
          <pc:docMk/>
          <pc:sldMk cId="1217897855" sldId="300"/>
        </pc:sldMkLst>
        <pc:spChg chg="mod">
          <ac:chgData name="Ly, Sophia" userId="S::sly@mcw.edu::3f847bb4-9db3-4cb6-854a-acdc672a77ad" providerId="AD" clId="Web-{71DF7C0B-32D7-A100-EC57-0432F3EC3179}" dt="2024-11-10T20:43:43.312" v="1365" actId="20577"/>
          <ac:spMkLst>
            <pc:docMk/>
            <pc:sldMk cId="1217897855" sldId="300"/>
            <ac:spMk id="2" creationId="{873BB11D-CF3A-1BAB-5C15-4D86C0F8C302}"/>
          </ac:spMkLst>
        </pc:spChg>
        <pc:spChg chg="mod">
          <ac:chgData name="Ly, Sophia" userId="S::sly@mcw.edu::3f847bb4-9db3-4cb6-854a-acdc672a77ad" providerId="AD" clId="Web-{71DF7C0B-32D7-A100-EC57-0432F3EC3179}" dt="2024-11-10T20:43:29.859" v="1364" actId="20577"/>
          <ac:spMkLst>
            <pc:docMk/>
            <pc:sldMk cId="1217897855" sldId="300"/>
            <ac:spMk id="3" creationId="{AD0C447E-777B-D5CC-07A9-8D9B955C6DE5}"/>
          </ac:spMkLst>
        </pc:spChg>
      </pc:sldChg>
    </pc:docChg>
  </pc:docChgLst>
  <pc:docChgLst>
    <pc:chgData name="amanda.fitzpatrick@temple.edu" userId="S::urn:spo:guest#amanda.fitzpatrick@temple.edu::" providerId="AD" clId="Web-{330D781C-5FE3-D150-D9E4-E9DE7692C5B2}"/>
    <pc:docChg chg="modSld">
      <pc:chgData name="amanda.fitzpatrick@temple.edu" userId="S::urn:spo:guest#amanda.fitzpatrick@temple.edu::" providerId="AD" clId="Web-{330D781C-5FE3-D150-D9E4-E9DE7692C5B2}" dt="2024-10-12T12:33:29.952" v="119" actId="20577"/>
      <pc:docMkLst>
        <pc:docMk/>
      </pc:docMkLst>
      <pc:sldChg chg="addSp delSp modSp">
        <pc:chgData name="amanda.fitzpatrick@temple.edu" userId="S::urn:spo:guest#amanda.fitzpatrick@temple.edu::" providerId="AD" clId="Web-{330D781C-5FE3-D150-D9E4-E9DE7692C5B2}" dt="2024-10-12T12:32:10.137" v="96" actId="20577"/>
        <pc:sldMkLst>
          <pc:docMk/>
          <pc:sldMk cId="3106805546" sldId="265"/>
        </pc:sldMkLst>
        <pc:spChg chg="mod">
          <ac:chgData name="amanda.fitzpatrick@temple.edu" userId="S::urn:spo:guest#amanda.fitzpatrick@temple.edu::" providerId="AD" clId="Web-{330D781C-5FE3-D150-D9E4-E9DE7692C5B2}" dt="2024-10-12T12:32:10.137" v="96" actId="20577"/>
          <ac:spMkLst>
            <pc:docMk/>
            <pc:sldMk cId="3106805546" sldId="265"/>
            <ac:spMk id="2" creationId="{873BB11D-CF3A-1BAB-5C15-4D86C0F8C302}"/>
          </ac:spMkLst>
        </pc:spChg>
        <pc:graphicFrameChg chg="add mod ord modGraphic">
          <ac:chgData name="amanda.fitzpatrick@temple.edu" userId="S::urn:spo:guest#amanda.fitzpatrick@temple.edu::" providerId="AD" clId="Web-{330D781C-5FE3-D150-D9E4-E9DE7692C5B2}" dt="2024-10-12T12:32:01.105" v="70"/>
          <ac:graphicFrameMkLst>
            <pc:docMk/>
            <pc:sldMk cId="3106805546" sldId="265"/>
            <ac:graphicFrameMk id="7" creationId="{16505098-B50A-47F5-38BD-1D6EFAAA78F6}"/>
          </ac:graphicFrameMkLst>
        </pc:graphicFrameChg>
        <pc:graphicFrameChg chg="add mod modGraphic">
          <ac:chgData name="amanda.fitzpatrick@temple.edu" userId="S::urn:spo:guest#amanda.fitzpatrick@temple.edu::" providerId="AD" clId="Web-{330D781C-5FE3-D150-D9E4-E9DE7692C5B2}" dt="2024-10-12T12:31:49.902" v="68"/>
          <ac:graphicFrameMkLst>
            <pc:docMk/>
            <pc:sldMk cId="3106805546" sldId="265"/>
            <ac:graphicFrameMk id="9" creationId="{9B067D21-0BA5-AE5C-C854-7C3BE7C80597}"/>
          </ac:graphicFrameMkLst>
        </pc:graphicFrameChg>
      </pc:sldChg>
      <pc:sldChg chg="modSp">
        <pc:chgData name="amanda.fitzpatrick@temple.edu" userId="S::urn:spo:guest#amanda.fitzpatrick@temple.edu::" providerId="AD" clId="Web-{330D781C-5FE3-D150-D9E4-E9DE7692C5B2}" dt="2024-10-12T12:33:29.952" v="119" actId="20577"/>
        <pc:sldMkLst>
          <pc:docMk/>
          <pc:sldMk cId="1254109232" sldId="266"/>
        </pc:sldMkLst>
        <pc:spChg chg="mod">
          <ac:chgData name="amanda.fitzpatrick@temple.edu" userId="S::urn:spo:guest#amanda.fitzpatrick@temple.edu::" providerId="AD" clId="Web-{330D781C-5FE3-D150-D9E4-E9DE7692C5B2}" dt="2024-10-12T12:33:29.952" v="119" actId="20577"/>
          <ac:spMkLst>
            <pc:docMk/>
            <pc:sldMk cId="1254109232" sldId="266"/>
            <ac:spMk id="2" creationId="{873BB11D-CF3A-1BAB-5C15-4D86C0F8C302}"/>
          </ac:spMkLst>
        </pc:spChg>
      </pc:sldChg>
    </pc:docChg>
  </pc:docChgLst>
  <pc:docChgLst>
    <pc:chgData name="Ly, Sophia" userId="S::sly@mcw.edu::3f847bb4-9db3-4cb6-854a-acdc672a77ad" providerId="AD" clId="Web-{ADEDF15B-D534-7003-929C-4C81EB9F1702}"/>
    <pc:docChg chg="modSld">
      <pc:chgData name="Ly, Sophia" userId="S::sly@mcw.edu::3f847bb4-9db3-4cb6-854a-acdc672a77ad" providerId="AD" clId="Web-{ADEDF15B-D534-7003-929C-4C81EB9F1702}" dt="2024-11-10T23:30:25.666" v="49"/>
      <pc:docMkLst>
        <pc:docMk/>
      </pc:docMkLst>
      <pc:sldChg chg="modNotes">
        <pc:chgData name="Ly, Sophia" userId="S::sly@mcw.edu::3f847bb4-9db3-4cb6-854a-acdc672a77ad" providerId="AD" clId="Web-{ADEDF15B-D534-7003-929C-4C81EB9F1702}" dt="2024-11-10T23:30:25.666" v="49"/>
        <pc:sldMkLst>
          <pc:docMk/>
          <pc:sldMk cId="97741591" sldId="261"/>
        </pc:sldMkLst>
      </pc:sldChg>
      <pc:sldChg chg="modNotes">
        <pc:chgData name="Ly, Sophia" userId="S::sly@mcw.edu::3f847bb4-9db3-4cb6-854a-acdc672a77ad" providerId="AD" clId="Web-{ADEDF15B-D534-7003-929C-4C81EB9F1702}" dt="2024-11-10T23:29:16.789" v="13"/>
        <pc:sldMkLst>
          <pc:docMk/>
          <pc:sldMk cId="252671168" sldId="282"/>
        </pc:sldMkLst>
      </pc:sldChg>
      <pc:sldChg chg="modSp">
        <pc:chgData name="Ly, Sophia" userId="S::sly@mcw.edu::3f847bb4-9db3-4cb6-854a-acdc672a77ad" providerId="AD" clId="Web-{ADEDF15B-D534-7003-929C-4C81EB9F1702}" dt="2024-11-10T23:26:26.032" v="2" actId="20577"/>
        <pc:sldMkLst>
          <pc:docMk/>
          <pc:sldMk cId="374232812" sldId="298"/>
        </pc:sldMkLst>
        <pc:spChg chg="mod">
          <ac:chgData name="Ly, Sophia" userId="S::sly@mcw.edu::3f847bb4-9db3-4cb6-854a-acdc672a77ad" providerId="AD" clId="Web-{ADEDF15B-D534-7003-929C-4C81EB9F1702}" dt="2024-11-10T23:26:26.032" v="2" actId="20577"/>
          <ac:spMkLst>
            <pc:docMk/>
            <pc:sldMk cId="374232812" sldId="298"/>
            <ac:spMk id="13" creationId="{87AB137A-B6A1-D531-2EDE-2869D820B548}"/>
          </ac:spMkLst>
        </pc:spChg>
      </pc:sldChg>
    </pc:docChg>
  </pc:docChgLst>
  <pc:docChgLst>
    <pc:chgData name="Ly, Sophia" userId="S::sly@mcw.edu::3f847bb4-9db3-4cb6-854a-acdc672a77ad" providerId="AD" clId="Web-{115E8A71-98D7-045F-321E-77C042619321}"/>
    <pc:docChg chg="modSld sldOrd">
      <pc:chgData name="Ly, Sophia" userId="S::sly@mcw.edu::3f847bb4-9db3-4cb6-854a-acdc672a77ad" providerId="AD" clId="Web-{115E8A71-98D7-045F-321E-77C042619321}" dt="2024-10-19T02:33:25.282" v="69" actId="20577"/>
      <pc:docMkLst>
        <pc:docMk/>
      </pc:docMkLst>
      <pc:sldChg chg="modSp">
        <pc:chgData name="Ly, Sophia" userId="S::sly@mcw.edu::3f847bb4-9db3-4cb6-854a-acdc672a77ad" providerId="AD" clId="Web-{115E8A71-98D7-045F-321E-77C042619321}" dt="2024-10-19T00:17:12.526" v="5" actId="1076"/>
        <pc:sldMkLst>
          <pc:docMk/>
          <pc:sldMk cId="97741591" sldId="261"/>
        </pc:sldMkLst>
        <pc:picChg chg="mod">
          <ac:chgData name="Ly, Sophia" userId="S::sly@mcw.edu::3f847bb4-9db3-4cb6-854a-acdc672a77ad" providerId="AD" clId="Web-{115E8A71-98D7-045F-321E-77C042619321}" dt="2024-10-19T00:17:12.526" v="5" actId="1076"/>
          <ac:picMkLst>
            <pc:docMk/>
            <pc:sldMk cId="97741591" sldId="261"/>
            <ac:picMk id="7" creationId="{D4C63648-A5E4-F3B5-20C8-2B43BCA89580}"/>
          </ac:picMkLst>
        </pc:picChg>
      </pc:sldChg>
      <pc:sldChg chg="modSp">
        <pc:chgData name="Ly, Sophia" userId="S::sly@mcw.edu::3f847bb4-9db3-4cb6-854a-acdc672a77ad" providerId="AD" clId="Web-{115E8A71-98D7-045F-321E-77C042619321}" dt="2024-10-19T02:33:25.282" v="69" actId="20577"/>
        <pc:sldMkLst>
          <pc:docMk/>
          <pc:sldMk cId="1500626139" sldId="262"/>
        </pc:sldMkLst>
        <pc:spChg chg="mod">
          <ac:chgData name="Ly, Sophia" userId="S::sly@mcw.edu::3f847bb4-9db3-4cb6-854a-acdc672a77ad" providerId="AD" clId="Web-{115E8A71-98D7-045F-321E-77C042619321}" dt="2024-10-19T02:33:25.282" v="69" actId="20577"/>
          <ac:spMkLst>
            <pc:docMk/>
            <pc:sldMk cId="1500626139" sldId="262"/>
            <ac:spMk id="3" creationId="{AD0C447E-777B-D5CC-07A9-8D9B955C6DE5}"/>
          </ac:spMkLst>
        </pc:spChg>
      </pc:sldChg>
      <pc:sldChg chg="modNotes">
        <pc:chgData name="Ly, Sophia" userId="S::sly@mcw.edu::3f847bb4-9db3-4cb6-854a-acdc672a77ad" providerId="AD" clId="Web-{115E8A71-98D7-045F-321E-77C042619321}" dt="2024-10-19T02:32:23.860" v="24"/>
        <pc:sldMkLst>
          <pc:docMk/>
          <pc:sldMk cId="1210719988" sldId="272"/>
        </pc:sldMkLst>
      </pc:sldChg>
      <pc:sldChg chg="modSp">
        <pc:chgData name="Ly, Sophia" userId="S::sly@mcw.edu::3f847bb4-9db3-4cb6-854a-acdc672a77ad" providerId="AD" clId="Web-{115E8A71-98D7-045F-321E-77C042619321}" dt="2024-10-19T00:18:22.465" v="8" actId="1076"/>
        <pc:sldMkLst>
          <pc:docMk/>
          <pc:sldMk cId="2955812767" sldId="273"/>
        </pc:sldMkLst>
      </pc:sldChg>
      <pc:sldChg chg="ord">
        <pc:chgData name="Ly, Sophia" userId="S::sly@mcw.edu::3f847bb4-9db3-4cb6-854a-acdc672a77ad" providerId="AD" clId="Web-{115E8A71-98D7-045F-321E-77C042619321}" dt="2024-10-19T02:12:07.112" v="12"/>
        <pc:sldMkLst>
          <pc:docMk/>
          <pc:sldMk cId="1948464426" sldId="274"/>
        </pc:sldMkLst>
      </pc:sldChg>
      <pc:sldChg chg="ord">
        <pc:chgData name="Ly, Sophia" userId="S::sly@mcw.edu::3f847bb4-9db3-4cb6-854a-acdc672a77ad" providerId="AD" clId="Web-{115E8A71-98D7-045F-321E-77C042619321}" dt="2024-10-19T02:12:07.112" v="11"/>
        <pc:sldMkLst>
          <pc:docMk/>
          <pc:sldMk cId="3013752465" sldId="275"/>
        </pc:sldMkLst>
      </pc:sldChg>
      <pc:sldChg chg="ord">
        <pc:chgData name="Ly, Sophia" userId="S::sly@mcw.edu::3f847bb4-9db3-4cb6-854a-acdc672a77ad" providerId="AD" clId="Web-{115E8A71-98D7-045F-321E-77C042619321}" dt="2024-10-19T02:12:07.112" v="10"/>
        <pc:sldMkLst>
          <pc:docMk/>
          <pc:sldMk cId="466088425" sldId="276"/>
        </pc:sldMkLst>
      </pc:sldChg>
      <pc:sldChg chg="ord">
        <pc:chgData name="Ly, Sophia" userId="S::sly@mcw.edu::3f847bb4-9db3-4cb6-854a-acdc672a77ad" providerId="AD" clId="Web-{115E8A71-98D7-045F-321E-77C042619321}" dt="2024-10-19T02:12:07.112" v="9"/>
        <pc:sldMkLst>
          <pc:docMk/>
          <pc:sldMk cId="450505801" sldId="277"/>
        </pc:sldMkLst>
      </pc:sldChg>
      <pc:sldChg chg="modSp">
        <pc:chgData name="Ly, Sophia" userId="S::sly@mcw.edu::3f847bb4-9db3-4cb6-854a-acdc672a77ad" providerId="AD" clId="Web-{115E8A71-98D7-045F-321E-77C042619321}" dt="2024-10-19T02:12:47.190" v="14" actId="1076"/>
        <pc:sldMkLst>
          <pc:docMk/>
          <pc:sldMk cId="3842632959" sldId="279"/>
        </pc:sldMkLst>
      </pc:sldChg>
      <pc:sldChg chg="delSp modSp">
        <pc:chgData name="Ly, Sophia" userId="S::sly@mcw.edu::3f847bb4-9db3-4cb6-854a-acdc672a77ad" providerId="AD" clId="Web-{115E8A71-98D7-045F-321E-77C042619321}" dt="2024-10-19T02:13:52.752" v="21" actId="1076"/>
        <pc:sldMkLst>
          <pc:docMk/>
          <pc:sldMk cId="2293435072" sldId="280"/>
        </pc:sldMkLst>
      </pc:sldChg>
    </pc:docChg>
  </pc:docChgLst>
  <pc:docChgLst>
    <pc:chgData name="Ly, Sophia" userId="S::sly@mcw.edu::3f847bb4-9db3-4cb6-854a-acdc672a77ad" providerId="AD" clId="Web-{1A7B15A4-C744-81A3-2772-A5152D507FF3}"/>
    <pc:docChg chg="modSld">
      <pc:chgData name="Ly, Sophia" userId="S::sly@mcw.edu::3f847bb4-9db3-4cb6-854a-acdc672a77ad" providerId="AD" clId="Web-{1A7B15A4-C744-81A3-2772-A5152D507FF3}" dt="2024-11-15T05:55:37.629" v="242"/>
      <pc:docMkLst>
        <pc:docMk/>
      </pc:docMkLst>
      <pc:sldChg chg="addSp delSp modSp">
        <pc:chgData name="Ly, Sophia" userId="S::sly@mcw.edu::3f847bb4-9db3-4cb6-854a-acdc672a77ad" providerId="AD" clId="Web-{1A7B15A4-C744-81A3-2772-A5152D507FF3}" dt="2024-11-15T05:55:37.629" v="242"/>
        <pc:sldMkLst>
          <pc:docMk/>
          <pc:sldMk cId="615650930" sldId="257"/>
        </pc:sldMkLst>
        <pc:picChg chg="add del mod">
          <ac:chgData name="Ly, Sophia" userId="S::sly@mcw.edu::3f847bb4-9db3-4cb6-854a-acdc672a77ad" providerId="AD" clId="Web-{1A7B15A4-C744-81A3-2772-A5152D507FF3}" dt="2024-11-15T05:54:31.252" v="231"/>
          <ac:picMkLst>
            <pc:docMk/>
            <pc:sldMk cId="615650930" sldId="257"/>
            <ac:picMk id="4" creationId="{E796B83C-801F-67BF-EA51-FF11B355F2A5}"/>
          </ac:picMkLst>
        </pc:picChg>
        <pc:picChg chg="add del mod">
          <ac:chgData name="Ly, Sophia" userId="S::sly@mcw.edu::3f847bb4-9db3-4cb6-854a-acdc672a77ad" providerId="AD" clId="Web-{1A7B15A4-C744-81A3-2772-A5152D507FF3}" dt="2024-11-15T05:55:01.191" v="238"/>
          <ac:picMkLst>
            <pc:docMk/>
            <pc:sldMk cId="615650930" sldId="257"/>
            <ac:picMk id="7" creationId="{A8478062-EE00-FD00-3D55-318A159497DC}"/>
          </ac:picMkLst>
        </pc:picChg>
        <pc:picChg chg="add del mod">
          <ac:chgData name="Ly, Sophia" userId="S::sly@mcw.edu::3f847bb4-9db3-4cb6-854a-acdc672a77ad" providerId="AD" clId="Web-{1A7B15A4-C744-81A3-2772-A5152D507FF3}" dt="2024-11-15T05:55:37.629" v="242"/>
          <ac:picMkLst>
            <pc:docMk/>
            <pc:sldMk cId="615650930" sldId="257"/>
            <ac:picMk id="8" creationId="{D87E1894-F46D-1144-E9D9-88590E5BEC27}"/>
          </ac:picMkLst>
        </pc:picChg>
      </pc:sldChg>
      <pc:sldChg chg="modSp">
        <pc:chgData name="Ly, Sophia" userId="S::sly@mcw.edu::3f847bb4-9db3-4cb6-854a-acdc672a77ad" providerId="AD" clId="Web-{1A7B15A4-C744-81A3-2772-A5152D507FF3}" dt="2024-11-14T19:29:12.678" v="47" actId="20577"/>
        <pc:sldMkLst>
          <pc:docMk/>
          <pc:sldMk cId="2081115130" sldId="260"/>
        </pc:sldMkLst>
        <pc:spChg chg="mod">
          <ac:chgData name="Ly, Sophia" userId="S::sly@mcw.edu::3f847bb4-9db3-4cb6-854a-acdc672a77ad" providerId="AD" clId="Web-{1A7B15A4-C744-81A3-2772-A5152D507FF3}" dt="2024-11-14T19:29:12.678" v="47" actId="20577"/>
          <ac:spMkLst>
            <pc:docMk/>
            <pc:sldMk cId="2081115130" sldId="260"/>
            <ac:spMk id="3" creationId="{AD0C447E-777B-D5CC-07A9-8D9B955C6DE5}"/>
          </ac:spMkLst>
        </pc:spChg>
      </pc:sldChg>
      <pc:sldChg chg="modSp">
        <pc:chgData name="Ly, Sophia" userId="S::sly@mcw.edu::3f847bb4-9db3-4cb6-854a-acdc672a77ad" providerId="AD" clId="Web-{1A7B15A4-C744-81A3-2772-A5152D507FF3}" dt="2024-11-14T19:25:32.522" v="43" actId="20577"/>
        <pc:sldMkLst>
          <pc:docMk/>
          <pc:sldMk cId="97741591" sldId="261"/>
        </pc:sldMkLst>
        <pc:spChg chg="mod">
          <ac:chgData name="Ly, Sophia" userId="S::sly@mcw.edu::3f847bb4-9db3-4cb6-854a-acdc672a77ad" providerId="AD" clId="Web-{1A7B15A4-C744-81A3-2772-A5152D507FF3}" dt="2024-11-14T19:25:32.522" v="43" actId="20577"/>
          <ac:spMkLst>
            <pc:docMk/>
            <pc:sldMk cId="97741591" sldId="261"/>
            <ac:spMk id="2" creationId="{873BB11D-CF3A-1BAB-5C15-4D86C0F8C302}"/>
          </ac:spMkLst>
        </pc:spChg>
      </pc:sldChg>
      <pc:sldChg chg="modSp">
        <pc:chgData name="Ly, Sophia" userId="S::sly@mcw.edu::3f847bb4-9db3-4cb6-854a-acdc672a77ad" providerId="AD" clId="Web-{1A7B15A4-C744-81A3-2772-A5152D507FF3}" dt="2024-11-14T19:39:46.348" v="214" actId="1076"/>
        <pc:sldMkLst>
          <pc:docMk/>
          <pc:sldMk cId="1500626139" sldId="262"/>
        </pc:sldMkLst>
        <pc:spChg chg="mod">
          <ac:chgData name="Ly, Sophia" userId="S::sly@mcw.edu::3f847bb4-9db3-4cb6-854a-acdc672a77ad" providerId="AD" clId="Web-{1A7B15A4-C744-81A3-2772-A5152D507FF3}" dt="2024-11-14T19:30:33.537" v="69" actId="20577"/>
          <ac:spMkLst>
            <pc:docMk/>
            <pc:sldMk cId="1500626139" sldId="262"/>
            <ac:spMk id="3" creationId="{AD0C447E-777B-D5CC-07A9-8D9B955C6DE5}"/>
          </ac:spMkLst>
        </pc:spChg>
        <pc:picChg chg="mod">
          <ac:chgData name="Ly, Sophia" userId="S::sly@mcw.edu::3f847bb4-9db3-4cb6-854a-acdc672a77ad" providerId="AD" clId="Web-{1A7B15A4-C744-81A3-2772-A5152D507FF3}" dt="2024-11-14T19:39:46.348" v="214" actId="1076"/>
          <ac:picMkLst>
            <pc:docMk/>
            <pc:sldMk cId="1500626139" sldId="262"/>
            <ac:picMk id="4" creationId="{53505B2C-C98C-BA47-45C6-5E8591952016}"/>
          </ac:picMkLst>
        </pc:picChg>
      </pc:sldChg>
      <pc:sldChg chg="modSp">
        <pc:chgData name="Ly, Sophia" userId="S::sly@mcw.edu::3f847bb4-9db3-4cb6-854a-acdc672a77ad" providerId="AD" clId="Web-{1A7B15A4-C744-81A3-2772-A5152D507FF3}" dt="2024-11-14T19:41:10.645" v="224" actId="20577"/>
        <pc:sldMkLst>
          <pc:docMk/>
          <pc:sldMk cId="3788392939" sldId="263"/>
        </pc:sldMkLst>
        <pc:spChg chg="mod">
          <ac:chgData name="Ly, Sophia" userId="S::sly@mcw.edu::3f847bb4-9db3-4cb6-854a-acdc672a77ad" providerId="AD" clId="Web-{1A7B15A4-C744-81A3-2772-A5152D507FF3}" dt="2024-11-14T19:41:10.645" v="224" actId="20577"/>
          <ac:spMkLst>
            <pc:docMk/>
            <pc:sldMk cId="3788392939" sldId="263"/>
            <ac:spMk id="3" creationId="{AD0C447E-777B-D5CC-07A9-8D9B955C6DE5}"/>
          </ac:spMkLst>
        </pc:spChg>
      </pc:sldChg>
      <pc:sldChg chg="modSp">
        <pc:chgData name="Ly, Sophia" userId="S::sly@mcw.edu::3f847bb4-9db3-4cb6-854a-acdc672a77ad" providerId="AD" clId="Web-{1A7B15A4-C744-81A3-2772-A5152D507FF3}" dt="2024-11-14T19:35:26.442" v="186" actId="20577"/>
        <pc:sldMkLst>
          <pc:docMk/>
          <pc:sldMk cId="1135604215" sldId="264"/>
        </pc:sldMkLst>
        <pc:spChg chg="mod">
          <ac:chgData name="Ly, Sophia" userId="S::sly@mcw.edu::3f847bb4-9db3-4cb6-854a-acdc672a77ad" providerId="AD" clId="Web-{1A7B15A4-C744-81A3-2772-A5152D507FF3}" dt="2024-11-14T19:35:26.442" v="186" actId="20577"/>
          <ac:spMkLst>
            <pc:docMk/>
            <pc:sldMk cId="1135604215" sldId="264"/>
            <ac:spMk id="3" creationId="{AD0C447E-777B-D5CC-07A9-8D9B955C6DE5}"/>
          </ac:spMkLst>
        </pc:spChg>
      </pc:sldChg>
      <pc:sldChg chg="modSp">
        <pc:chgData name="Ly, Sophia" userId="S::sly@mcw.edu::3f847bb4-9db3-4cb6-854a-acdc672a77ad" providerId="AD" clId="Web-{1A7B15A4-C744-81A3-2772-A5152D507FF3}" dt="2024-11-14T19:35:57.552" v="190" actId="20577"/>
        <pc:sldMkLst>
          <pc:docMk/>
          <pc:sldMk cId="1254109232" sldId="266"/>
        </pc:sldMkLst>
        <pc:spChg chg="mod">
          <ac:chgData name="Ly, Sophia" userId="S::sly@mcw.edu::3f847bb4-9db3-4cb6-854a-acdc672a77ad" providerId="AD" clId="Web-{1A7B15A4-C744-81A3-2772-A5152D507FF3}" dt="2024-11-14T19:35:57.552" v="190" actId="20577"/>
          <ac:spMkLst>
            <pc:docMk/>
            <pc:sldMk cId="1254109232" sldId="266"/>
            <ac:spMk id="3" creationId="{AD0C447E-777B-D5CC-07A9-8D9B955C6DE5}"/>
          </ac:spMkLst>
        </pc:spChg>
      </pc:sldChg>
      <pc:sldChg chg="modSp">
        <pc:chgData name="Ly, Sophia" userId="S::sly@mcw.edu::3f847bb4-9db3-4cb6-854a-acdc672a77ad" providerId="AD" clId="Web-{1A7B15A4-C744-81A3-2772-A5152D507FF3}" dt="2024-11-14T19:42:07.316" v="225" actId="1076"/>
        <pc:sldMkLst>
          <pc:docMk/>
          <pc:sldMk cId="3405597896" sldId="271"/>
        </pc:sldMkLst>
        <pc:spChg chg="mod">
          <ac:chgData name="Ly, Sophia" userId="S::sly@mcw.edu::3f847bb4-9db3-4cb6-854a-acdc672a77ad" providerId="AD" clId="Web-{1A7B15A4-C744-81A3-2772-A5152D507FF3}" dt="2024-11-14T19:42:07.316" v="225" actId="1076"/>
          <ac:spMkLst>
            <pc:docMk/>
            <pc:sldMk cId="3405597896" sldId="271"/>
            <ac:spMk id="3" creationId="{AD0C447E-777B-D5CC-07A9-8D9B955C6DE5}"/>
          </ac:spMkLst>
        </pc:spChg>
      </pc:sldChg>
      <pc:sldChg chg="modSp modNotes">
        <pc:chgData name="Ly, Sophia" userId="S::sly@mcw.edu::3f847bb4-9db3-4cb6-854a-acdc672a77ad" providerId="AD" clId="Web-{1A7B15A4-C744-81A3-2772-A5152D507FF3}" dt="2024-11-14T19:54:52.330" v="229"/>
        <pc:sldMkLst>
          <pc:docMk/>
          <pc:sldMk cId="252671168" sldId="282"/>
        </pc:sldMkLst>
        <pc:spChg chg="mod">
          <ac:chgData name="Ly, Sophia" userId="S::sly@mcw.edu::3f847bb4-9db3-4cb6-854a-acdc672a77ad" providerId="AD" clId="Web-{1A7B15A4-C744-81A3-2772-A5152D507FF3}" dt="2024-11-14T19:32:30.615" v="83" actId="20577"/>
          <ac:spMkLst>
            <pc:docMk/>
            <pc:sldMk cId="252671168" sldId="282"/>
            <ac:spMk id="3" creationId="{AD0C447E-777B-D5CC-07A9-8D9B955C6DE5}"/>
          </ac:spMkLst>
        </pc:spChg>
      </pc:sldChg>
      <pc:sldChg chg="modSp">
        <pc:chgData name="Ly, Sophia" userId="S::sly@mcw.edu::3f847bb4-9db3-4cb6-854a-acdc672a77ad" providerId="AD" clId="Web-{1A7B15A4-C744-81A3-2772-A5152D507FF3}" dt="2024-11-14T19:37:08.286" v="212" actId="20577"/>
        <pc:sldMkLst>
          <pc:docMk/>
          <pc:sldMk cId="1063564682" sldId="292"/>
        </pc:sldMkLst>
        <pc:spChg chg="mod">
          <ac:chgData name="Ly, Sophia" userId="S::sly@mcw.edu::3f847bb4-9db3-4cb6-854a-acdc672a77ad" providerId="AD" clId="Web-{1A7B15A4-C744-81A3-2772-A5152D507FF3}" dt="2024-11-14T19:37:08.286" v="212" actId="20577"/>
          <ac:spMkLst>
            <pc:docMk/>
            <pc:sldMk cId="1063564682" sldId="292"/>
            <ac:spMk id="3" creationId="{AD0C447E-777B-D5CC-07A9-8D9B955C6DE5}"/>
          </ac:spMkLst>
        </pc:spChg>
      </pc:sldChg>
      <pc:sldChg chg="modSp">
        <pc:chgData name="Ly, Sophia" userId="S::sly@mcw.edu::3f847bb4-9db3-4cb6-854a-acdc672a77ad" providerId="AD" clId="Web-{1A7B15A4-C744-81A3-2772-A5152D507FF3}" dt="2024-11-14T19:40:32.473" v="221" actId="20577"/>
        <pc:sldMkLst>
          <pc:docMk/>
          <pc:sldMk cId="673470561" sldId="297"/>
        </pc:sldMkLst>
        <pc:spChg chg="mod">
          <ac:chgData name="Ly, Sophia" userId="S::sly@mcw.edu::3f847bb4-9db3-4cb6-854a-acdc672a77ad" providerId="AD" clId="Web-{1A7B15A4-C744-81A3-2772-A5152D507FF3}" dt="2024-11-14T19:40:32.473" v="221" actId="20577"/>
          <ac:spMkLst>
            <pc:docMk/>
            <pc:sldMk cId="673470561" sldId="297"/>
            <ac:spMk id="4" creationId="{3184784D-D541-998F-93EC-89EA5B0AAB56}"/>
          </ac:spMkLst>
        </pc:spChg>
      </pc:sldChg>
      <pc:sldChg chg="modSp">
        <pc:chgData name="Ly, Sophia" userId="S::sly@mcw.edu::3f847bb4-9db3-4cb6-854a-acdc672a77ad" providerId="AD" clId="Web-{1A7B15A4-C744-81A3-2772-A5152D507FF3}" dt="2024-11-14T19:35:01.567" v="176" actId="20577"/>
        <pc:sldMkLst>
          <pc:docMk/>
          <pc:sldMk cId="1217897855" sldId="300"/>
        </pc:sldMkLst>
        <pc:spChg chg="mod">
          <ac:chgData name="Ly, Sophia" userId="S::sly@mcw.edu::3f847bb4-9db3-4cb6-854a-acdc672a77ad" providerId="AD" clId="Web-{1A7B15A4-C744-81A3-2772-A5152D507FF3}" dt="2024-11-14T19:35:01.567" v="176" actId="20577"/>
          <ac:spMkLst>
            <pc:docMk/>
            <pc:sldMk cId="1217897855" sldId="300"/>
            <ac:spMk id="3" creationId="{AD0C447E-777B-D5CC-07A9-8D9B955C6DE5}"/>
          </ac:spMkLst>
        </pc:spChg>
      </pc:sldChg>
    </pc:docChg>
  </pc:docChgLst>
  <pc:docChgLst>
    <pc:chgData name="Ly, Sophia" userId="S::sly@mcw.edu::3f847bb4-9db3-4cb6-854a-acdc672a77ad" providerId="AD" clId="Web-{36FAA8C6-6217-6DA1-89C1-3EE56E266E22}"/>
    <pc:docChg chg="addSld modSld sldOrd">
      <pc:chgData name="Ly, Sophia" userId="S::sly@mcw.edu::3f847bb4-9db3-4cb6-854a-acdc672a77ad" providerId="AD" clId="Web-{36FAA8C6-6217-6DA1-89C1-3EE56E266E22}" dt="2024-11-02T21:23:42.469" v="6" actId="20577"/>
      <pc:docMkLst>
        <pc:docMk/>
      </pc:docMkLst>
      <pc:sldChg chg="ord">
        <pc:chgData name="Ly, Sophia" userId="S::sly@mcw.edu::3f847bb4-9db3-4cb6-854a-acdc672a77ad" providerId="AD" clId="Web-{36FAA8C6-6217-6DA1-89C1-3EE56E266E22}" dt="2024-11-02T21:22:33.742" v="1"/>
        <pc:sldMkLst>
          <pc:docMk/>
          <pc:sldMk cId="4153158312" sldId="278"/>
        </pc:sldMkLst>
      </pc:sldChg>
      <pc:sldChg chg="ord">
        <pc:chgData name="Ly, Sophia" userId="S::sly@mcw.edu::3f847bb4-9db3-4cb6-854a-acdc672a77ad" providerId="AD" clId="Web-{36FAA8C6-6217-6DA1-89C1-3EE56E266E22}" dt="2024-11-02T21:22:33.742" v="0"/>
        <pc:sldMkLst>
          <pc:docMk/>
          <pc:sldMk cId="3842632959" sldId="279"/>
        </pc:sldMkLst>
      </pc:sldChg>
      <pc:sldChg chg="modSp add replId">
        <pc:chgData name="Ly, Sophia" userId="S::sly@mcw.edu::3f847bb4-9db3-4cb6-854a-acdc672a77ad" providerId="AD" clId="Web-{36FAA8C6-6217-6DA1-89C1-3EE56E266E22}" dt="2024-11-02T21:23:25.417" v="3" actId="20577"/>
        <pc:sldMkLst>
          <pc:docMk/>
          <pc:sldMk cId="64251190" sldId="296"/>
        </pc:sldMkLst>
      </pc:sldChg>
      <pc:sldChg chg="addSp delSp modSp add replId">
        <pc:chgData name="Ly, Sophia" userId="S::sly@mcw.edu::3f847bb4-9db3-4cb6-854a-acdc672a77ad" providerId="AD" clId="Web-{36FAA8C6-6217-6DA1-89C1-3EE56E266E22}" dt="2024-11-02T21:23:42.469" v="6" actId="20577"/>
        <pc:sldMkLst>
          <pc:docMk/>
          <pc:sldMk cId="673470561" sldId="297"/>
        </pc:sldMkLst>
        <pc:spChg chg="mod">
          <ac:chgData name="Ly, Sophia" userId="S::sly@mcw.edu::3f847bb4-9db3-4cb6-854a-acdc672a77ad" providerId="AD" clId="Web-{36FAA8C6-6217-6DA1-89C1-3EE56E266E22}" dt="2024-11-02T21:23:42.469" v="6" actId="20577"/>
          <ac:spMkLst>
            <pc:docMk/>
            <pc:sldMk cId="673470561" sldId="297"/>
            <ac:spMk id="2" creationId="{873BB11D-CF3A-1BAB-5C15-4D86C0F8C302}"/>
          </ac:spMkLst>
        </pc:spChg>
        <pc:spChg chg="add mod">
          <ac:chgData name="Ly, Sophia" userId="S::sly@mcw.edu::3f847bb4-9db3-4cb6-854a-acdc672a77ad" providerId="AD" clId="Web-{36FAA8C6-6217-6DA1-89C1-3EE56E266E22}" dt="2024-11-02T21:23:39.734" v="5"/>
          <ac:spMkLst>
            <pc:docMk/>
            <pc:sldMk cId="673470561" sldId="297"/>
            <ac:spMk id="4" creationId="{3184784D-D541-998F-93EC-89EA5B0AAB56}"/>
          </ac:spMkLst>
        </pc:spChg>
      </pc:sldChg>
    </pc:docChg>
  </pc:docChgLst>
  <pc:docChgLst>
    <pc:chgData name="amanda.fitzpatrick@temple.edu" userId="S::urn:spo:guest#amanda.fitzpatrick@temple.edu::" providerId="AD" clId="Web-{B5F705D7-2A36-9115-2220-E2A6F01C21F8}"/>
    <pc:docChg chg="addSld modSld">
      <pc:chgData name="amanda.fitzpatrick@temple.edu" userId="S::urn:spo:guest#amanda.fitzpatrick@temple.edu::" providerId="AD" clId="Web-{B5F705D7-2A36-9115-2220-E2A6F01C21F8}" dt="2024-10-21T17:35:04.622" v="35" actId="20577"/>
      <pc:docMkLst>
        <pc:docMk/>
      </pc:docMkLst>
      <pc:sldChg chg="addSp delSp modSp new mod setBg">
        <pc:chgData name="amanda.fitzpatrick@temple.edu" userId="S::urn:spo:guest#amanda.fitzpatrick@temple.edu::" providerId="AD" clId="Web-{B5F705D7-2A36-9115-2220-E2A6F01C21F8}" dt="2024-10-21T17:35:04.622" v="35" actId="20577"/>
        <pc:sldMkLst>
          <pc:docMk/>
          <pc:sldMk cId="97082900" sldId="295"/>
        </pc:sldMkLst>
        <pc:spChg chg="mod">
          <ac:chgData name="amanda.fitzpatrick@temple.edu" userId="S::urn:spo:guest#amanda.fitzpatrick@temple.edu::" providerId="AD" clId="Web-{B5F705D7-2A36-9115-2220-E2A6F01C21F8}" dt="2024-10-21T17:35:04.622" v="35" actId="20577"/>
          <ac:spMkLst>
            <pc:docMk/>
            <pc:sldMk cId="97082900" sldId="295"/>
            <ac:spMk id="2" creationId="{551004A7-2698-EA95-F0BC-5CC668419FBF}"/>
          </ac:spMkLst>
        </pc:spChg>
        <pc:spChg chg="add">
          <ac:chgData name="amanda.fitzpatrick@temple.edu" userId="S::urn:spo:guest#amanda.fitzpatrick@temple.edu::" providerId="AD" clId="Web-{B5F705D7-2A36-9115-2220-E2A6F01C21F8}" dt="2024-10-21T17:34:49.793" v="18"/>
          <ac:spMkLst>
            <pc:docMk/>
            <pc:sldMk cId="97082900" sldId="295"/>
            <ac:spMk id="13" creationId="{022BDE4A-8A20-4A69-9C5A-581C82036A4D}"/>
          </ac:spMkLst>
        </pc:spChg>
        <pc:picChg chg="add mod ord">
          <ac:chgData name="amanda.fitzpatrick@temple.edu" userId="S::urn:spo:guest#amanda.fitzpatrick@temple.edu::" providerId="AD" clId="Web-{B5F705D7-2A36-9115-2220-E2A6F01C21F8}" dt="2024-10-21T17:34:49.793" v="18"/>
          <ac:picMkLst>
            <pc:docMk/>
            <pc:sldMk cId="97082900" sldId="295"/>
            <ac:picMk id="4" creationId="{C0646EEA-29D2-2C45-11C2-736D229FB4BE}"/>
          </ac:picMkLst>
        </pc:picChg>
        <pc:picChg chg="add mod">
          <ac:chgData name="amanda.fitzpatrick@temple.edu" userId="S::urn:spo:guest#amanda.fitzpatrick@temple.edu::" providerId="AD" clId="Web-{B5F705D7-2A36-9115-2220-E2A6F01C21F8}" dt="2024-10-21T17:34:49.793" v="18"/>
          <ac:picMkLst>
            <pc:docMk/>
            <pc:sldMk cId="97082900" sldId="295"/>
            <ac:picMk id="8" creationId="{62159BF1-77EF-914E-67E8-D2E9D6E9FE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4E202-7E13-2D41-9210-F5C81B5DA40D}"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946D3-5B29-2A40-A609-ED86CE8012F4}" type="slidenum">
              <a:rPr lang="en-US" smtClean="0"/>
              <a:t>‹#›</a:t>
            </a:fld>
            <a:endParaRPr lang="en-US"/>
          </a:p>
        </p:txBody>
      </p:sp>
    </p:spTree>
    <p:extLst>
      <p:ext uri="{BB962C8B-B14F-4D97-AF65-F5344CB8AC3E}">
        <p14:creationId xmlns:p14="http://schemas.microsoft.com/office/powerpoint/2010/main" val="342263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According to the 2023 National Survey on Drug Use and Health, the percentage of people aged 12 or older in 2023 with a past year SUD, AUD, or DUD differed by age group. The percentage was highest among young adults ages 19-25 followed by adults 26 or older, then by adolescents 12 to 27 years. </a:t>
            </a:r>
          </a:p>
          <a:p>
            <a:endParaRPr lang="en-US"/>
          </a:p>
          <a:p>
            <a:r>
              <a:rPr lang="en-US" i="1">
                <a:cs typeface="Calibri"/>
              </a:rPr>
              <a:t>(Skip if not a lot of time) </a:t>
            </a:r>
          </a:p>
          <a:p>
            <a:r>
              <a:rPr lang="en-US">
                <a:cs typeface="Calibri"/>
              </a:rPr>
              <a:t>Other US surveys show that:</a:t>
            </a:r>
            <a:endParaRPr lang="en-US"/>
          </a:p>
          <a:p>
            <a:pPr marL="171450" indent="-171450">
              <a:lnSpc>
                <a:spcPct val="90000"/>
              </a:lnSpc>
              <a:spcBef>
                <a:spcPts val="1000"/>
              </a:spcBef>
              <a:buFont typeface="Arial"/>
              <a:buChar char="•"/>
            </a:pPr>
            <a:r>
              <a:rPr lang="en-US"/>
              <a:t>24% of 12th graders had engaged in binge drinking in the past two weeks.</a:t>
            </a:r>
            <a:endParaRPr lang="en-US">
              <a:cs typeface="Calibri"/>
            </a:endParaRPr>
          </a:p>
          <a:p>
            <a:pPr marL="171450" indent="-171450">
              <a:lnSpc>
                <a:spcPct val="90000"/>
              </a:lnSpc>
              <a:spcBef>
                <a:spcPts val="1000"/>
              </a:spcBef>
              <a:buFont typeface="Arial"/>
              <a:buChar char="•"/>
            </a:pPr>
            <a:r>
              <a:rPr lang="en-US"/>
              <a:t>42% had consumed at least some alcohol in the past month. 11% of eight graders, 28% of sophomores had tried alcohol as well. </a:t>
            </a:r>
            <a:endParaRPr lang="en-US">
              <a:cs typeface="Calibri"/>
            </a:endParaRPr>
          </a:p>
          <a:p>
            <a:pPr marL="171450" indent="-171450">
              <a:lnSpc>
                <a:spcPct val="90000"/>
              </a:lnSpc>
              <a:spcBef>
                <a:spcPts val="1000"/>
              </a:spcBef>
              <a:buFont typeface="Arial"/>
              <a:buChar char="•"/>
            </a:pPr>
            <a:r>
              <a:rPr lang="en-US"/>
              <a:t>1% of 12th graders had tried meth, and almost 3% had used cocaine in the past year.</a:t>
            </a:r>
            <a:endParaRPr lang="en-US">
              <a:cs typeface="Calibri"/>
            </a:endParaRPr>
          </a:p>
          <a:p>
            <a:pPr marL="171450" indent="-171450">
              <a:lnSpc>
                <a:spcPct val="90000"/>
              </a:lnSpc>
              <a:spcBef>
                <a:spcPts val="1000"/>
              </a:spcBef>
              <a:buFont typeface="Arial"/>
              <a:buChar char="•"/>
            </a:pPr>
            <a:endParaRPr lang="en-US">
              <a:cs typeface="Calibri"/>
            </a:endParaRPr>
          </a:p>
          <a:p>
            <a:pPr>
              <a:lnSpc>
                <a:spcPct val="90000"/>
              </a:lnSpc>
              <a:spcBef>
                <a:spcPts val="1000"/>
              </a:spcBef>
            </a:pPr>
            <a:r>
              <a:rPr lang="en-US">
                <a:cs typeface="Calibri"/>
              </a:rPr>
              <a:t>There have been some trends in decreasing substance use in young adults but that should not be a cause for celebration since certain substances are increasing such as vaping nicotine, and risk of unhealthy alcohol use and other substance use are still at higher numbers than ideal from a public health perspective. </a:t>
            </a:r>
          </a:p>
        </p:txBody>
      </p:sp>
      <p:sp>
        <p:nvSpPr>
          <p:cNvPr id="4" name="Slide Number Placeholder 3"/>
          <p:cNvSpPr>
            <a:spLocks noGrp="1"/>
          </p:cNvSpPr>
          <p:nvPr>
            <p:ph type="sldNum" sz="quarter" idx="5"/>
          </p:nvPr>
        </p:nvSpPr>
        <p:spPr/>
        <p:txBody>
          <a:bodyPr/>
          <a:lstStyle/>
          <a:p>
            <a:fld id="{6D5946D3-5B29-2A40-A609-ED86CE8012F4}" type="slidenum">
              <a:rPr lang="en-US" smtClean="0"/>
              <a:t>4</a:t>
            </a:fld>
            <a:endParaRPr lang="en-US"/>
          </a:p>
        </p:txBody>
      </p:sp>
    </p:spTree>
    <p:extLst>
      <p:ext uri="{BB962C8B-B14F-4D97-AF65-F5344CB8AC3E}">
        <p14:creationId xmlns:p14="http://schemas.microsoft.com/office/powerpoint/2010/main" val="3718208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Common themes showed...</a:t>
            </a:r>
          </a:p>
        </p:txBody>
      </p:sp>
      <p:sp>
        <p:nvSpPr>
          <p:cNvPr id="4" name="Slide Number Placeholder 3"/>
          <p:cNvSpPr>
            <a:spLocks noGrp="1"/>
          </p:cNvSpPr>
          <p:nvPr>
            <p:ph type="sldNum" sz="quarter" idx="5"/>
          </p:nvPr>
        </p:nvSpPr>
        <p:spPr/>
        <p:txBody>
          <a:bodyPr/>
          <a:lstStyle/>
          <a:p>
            <a:fld id="{6D5946D3-5B29-2A40-A609-ED86CE8012F4}" type="slidenum">
              <a:rPr lang="en-US" smtClean="0"/>
              <a:t>14</a:t>
            </a:fld>
            <a:endParaRPr lang="en-US"/>
          </a:p>
        </p:txBody>
      </p:sp>
    </p:spTree>
    <p:extLst>
      <p:ext uri="{BB962C8B-B14F-4D97-AF65-F5344CB8AC3E}">
        <p14:creationId xmlns:p14="http://schemas.microsoft.com/office/powerpoint/2010/main" val="24365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free response, many students demonstrated new knowledge learned and an interest in addiction prevention. </a:t>
            </a:r>
          </a:p>
        </p:txBody>
      </p:sp>
      <p:sp>
        <p:nvSpPr>
          <p:cNvPr id="4" name="Slide Number Placeholder 3"/>
          <p:cNvSpPr>
            <a:spLocks noGrp="1"/>
          </p:cNvSpPr>
          <p:nvPr>
            <p:ph type="sldNum" sz="quarter" idx="5"/>
          </p:nvPr>
        </p:nvSpPr>
        <p:spPr/>
        <p:txBody>
          <a:bodyPr/>
          <a:lstStyle/>
          <a:p>
            <a:fld id="{6D5946D3-5B29-2A40-A609-ED86CE8012F4}" type="slidenum">
              <a:rPr lang="en-US" smtClean="0"/>
              <a:t>15</a:t>
            </a:fld>
            <a:endParaRPr lang="en-US"/>
          </a:p>
        </p:txBody>
      </p:sp>
    </p:spTree>
    <p:extLst>
      <p:ext uri="{BB962C8B-B14F-4D97-AF65-F5344CB8AC3E}">
        <p14:creationId xmlns:p14="http://schemas.microsoft.com/office/powerpoint/2010/main" val="176759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free response, many students shared previously held beliefs or misconceptions that were proven false and gained information that empowers them to be public health leaders in their own community.</a:t>
            </a:r>
          </a:p>
        </p:txBody>
      </p:sp>
      <p:sp>
        <p:nvSpPr>
          <p:cNvPr id="4" name="Slide Number Placeholder 3"/>
          <p:cNvSpPr>
            <a:spLocks noGrp="1"/>
          </p:cNvSpPr>
          <p:nvPr>
            <p:ph type="sldNum" sz="quarter" idx="5"/>
          </p:nvPr>
        </p:nvSpPr>
        <p:spPr/>
        <p:txBody>
          <a:bodyPr/>
          <a:lstStyle/>
          <a:p>
            <a:fld id="{6D5946D3-5B29-2A40-A609-ED86CE8012F4}" type="slidenum">
              <a:rPr lang="en-US" smtClean="0"/>
              <a:t>16</a:t>
            </a:fld>
            <a:endParaRPr lang="en-US"/>
          </a:p>
        </p:txBody>
      </p:sp>
    </p:spTree>
    <p:extLst>
      <p:ext uri="{BB962C8B-B14F-4D97-AF65-F5344CB8AC3E}">
        <p14:creationId xmlns:p14="http://schemas.microsoft.com/office/powerpoint/2010/main" val="164938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Sample size includes significant overlap. Many students attended multiple sessions.</a:t>
            </a:r>
          </a:p>
          <a:p>
            <a:endParaRPr lang="en-US">
              <a:cs typeface="Calibri"/>
            </a:endParaRPr>
          </a:p>
          <a:p>
            <a:r>
              <a:rPr lang="en-US">
                <a:cs typeface="Calibri"/>
              </a:rPr>
              <a:t>Not only were surveys optional, but there was survey fatigue seen in the significant drop off of surveys taken for sessions held early in the day compared to the end.</a:t>
            </a:r>
          </a:p>
          <a:p>
            <a:endParaRPr lang="en-US">
              <a:cs typeface="Calibri"/>
            </a:endParaRPr>
          </a:p>
          <a:p>
            <a:r>
              <a:rPr lang="en-US">
                <a:cs typeface="Calibri"/>
              </a:rPr>
              <a:t>The data includes both virtual and in-person events.</a:t>
            </a:r>
          </a:p>
        </p:txBody>
      </p:sp>
      <p:sp>
        <p:nvSpPr>
          <p:cNvPr id="4" name="Slide Number Placeholder 3"/>
          <p:cNvSpPr>
            <a:spLocks noGrp="1"/>
          </p:cNvSpPr>
          <p:nvPr>
            <p:ph type="sldNum" sz="quarter" idx="5"/>
          </p:nvPr>
        </p:nvSpPr>
        <p:spPr/>
        <p:txBody>
          <a:bodyPr/>
          <a:lstStyle/>
          <a:p>
            <a:fld id="{6D5946D3-5B29-2A40-A609-ED86CE8012F4}" type="slidenum">
              <a:rPr lang="en-US" smtClean="0"/>
              <a:t>18</a:t>
            </a:fld>
            <a:endParaRPr lang="en-US"/>
          </a:p>
        </p:txBody>
      </p:sp>
    </p:spTree>
    <p:extLst>
      <p:ext uri="{BB962C8B-B14F-4D97-AF65-F5344CB8AC3E}">
        <p14:creationId xmlns:p14="http://schemas.microsoft.com/office/powerpoint/2010/main" val="170666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5946D3-5B29-2A40-A609-ED86CE8012F4}" type="slidenum">
              <a:rPr lang="en-US" smtClean="0"/>
              <a:t>20</a:t>
            </a:fld>
            <a:endParaRPr lang="en-US"/>
          </a:p>
        </p:txBody>
      </p:sp>
    </p:spTree>
    <p:extLst>
      <p:ext uri="{BB962C8B-B14F-4D97-AF65-F5344CB8AC3E}">
        <p14:creationId xmlns:p14="http://schemas.microsoft.com/office/powerpoint/2010/main" val="3720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recent years (2020), drug overdose and poisoning has become the third leading cause of death in pediatric and adolescent individuals following firearms and motor vehicle collisions. The increase in overdose deaths is evident by the jump in the graph that occurs at 2019 (purple line).</a:t>
            </a:r>
            <a:endParaRPr lang="en-US"/>
          </a:p>
          <a:p>
            <a:endParaRPr lang="en-US"/>
          </a:p>
        </p:txBody>
      </p:sp>
      <p:sp>
        <p:nvSpPr>
          <p:cNvPr id="4" name="Slide Number Placeholder 3"/>
          <p:cNvSpPr>
            <a:spLocks noGrp="1"/>
          </p:cNvSpPr>
          <p:nvPr>
            <p:ph type="sldNum" sz="quarter" idx="5"/>
          </p:nvPr>
        </p:nvSpPr>
        <p:spPr/>
        <p:txBody>
          <a:bodyPr/>
          <a:lstStyle/>
          <a:p>
            <a:fld id="{6D5946D3-5B29-2A40-A609-ED86CE8012F4}" type="slidenum">
              <a:rPr lang="en-US" smtClean="0"/>
              <a:t>5</a:t>
            </a:fld>
            <a:endParaRPr lang="en-US"/>
          </a:p>
        </p:txBody>
      </p:sp>
    </p:spTree>
    <p:extLst>
      <p:ext uri="{BB962C8B-B14F-4D97-AF65-F5344CB8AC3E}">
        <p14:creationId xmlns:p14="http://schemas.microsoft.com/office/powerpoint/2010/main" val="407664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DARE program was born out of Los Angeles in 1983 and was implemented in many schools across the US, but studies have shown that the program actually had little impact on future drug use. </a:t>
            </a:r>
            <a:r>
              <a:rPr lang="en-US"/>
              <a:t>In 2001, the Surgeon General put D.A.R.E in the category of “ineffective primary prevention programs.” Additionally, it must be noted that being born out of the War on Drugs, minority communities were more heavily policed and targeted, leading to a disproportionate rate of criminalization. The impacts of the War on Drugs and the DARE program still impacts many today. </a:t>
            </a:r>
          </a:p>
          <a:p>
            <a:endParaRPr lang="en-US">
              <a:cs typeface="Calibri"/>
            </a:endParaRPr>
          </a:p>
          <a:p>
            <a:r>
              <a:rPr lang="en-US">
                <a:cs typeface="Calibri"/>
              </a:rPr>
              <a:t>While there aren’t many drug education programs, one that is notable is the Drug Policy Alliance's Safety First, which aims to provide skills for youth to make informed decisions about substances vs. prioritizing abstinence-only logic of addiction education. I</a:t>
            </a:r>
            <a:r>
              <a:rPr lang="en-US"/>
              <a:t>t is the nation’s first harm reduction-based drug education curriculum for high school students. The program attributes its effectiveness to being honest with students by providing scientific facts without minimizing or exaggerating risks of drug use and being compassionate recognizing students may have family or friends that used/sold substances.</a:t>
            </a:r>
            <a:endParaRPr lang="en-US">
              <a:cs typeface="Calibri"/>
            </a:endParaRPr>
          </a:p>
          <a:p>
            <a:endParaRPr lang="en-US">
              <a:cs typeface="+mn-lt"/>
            </a:endParaRPr>
          </a:p>
          <a:p>
            <a:r>
              <a:rPr lang="en-US">
                <a:cs typeface="Calibri"/>
              </a:rPr>
              <a:t>Pediatricians and primary care providers are essential to preventative care which includes providing education on drug use and risks. However, they only see their patients once a year and this excludes populations that lack access to healthcare or a regular provider. It is important to consider other avenues and environments for addiction education.</a:t>
            </a:r>
          </a:p>
          <a:p>
            <a:endParaRPr lang="en-US">
              <a:cs typeface="Calibri"/>
            </a:endParaRPr>
          </a:p>
        </p:txBody>
      </p:sp>
      <p:sp>
        <p:nvSpPr>
          <p:cNvPr id="4" name="Slide Number Placeholder 3"/>
          <p:cNvSpPr>
            <a:spLocks noGrp="1"/>
          </p:cNvSpPr>
          <p:nvPr>
            <p:ph type="sldNum" sz="quarter" idx="5"/>
          </p:nvPr>
        </p:nvSpPr>
        <p:spPr/>
        <p:txBody>
          <a:bodyPr/>
          <a:lstStyle/>
          <a:p>
            <a:fld id="{6D5946D3-5B29-2A40-A609-ED86CE8012F4}" type="slidenum">
              <a:rPr lang="en-US" smtClean="0"/>
              <a:t>6</a:t>
            </a:fld>
            <a:endParaRPr lang="en-US"/>
          </a:p>
        </p:txBody>
      </p:sp>
    </p:spTree>
    <p:extLst>
      <p:ext uri="{BB962C8B-B14F-4D97-AF65-F5344CB8AC3E}">
        <p14:creationId xmlns:p14="http://schemas.microsoft.com/office/powerpoint/2010/main" val="33936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At the intersection of abstinence-only and ineffective education and the addiction workforce shortage, there is opportunity to invest in a sustainable pipeline through providing honest, factual addiction education coupled with career exploration activities. Additionally, this is an opportunity to provide education and resources for communities most at risk and most affected by the workforce shortage which are predominantly racially and ethnically diverse people.</a:t>
            </a:r>
          </a:p>
          <a:p>
            <a:endParaRPr lang="en-US">
              <a:cs typeface="Calibri"/>
            </a:endParaRPr>
          </a:p>
          <a:p>
            <a:r>
              <a:rPr lang="en-US">
                <a:cs typeface="Calibri"/>
              </a:rPr>
              <a:t>We should empower rather than underestimate youth by giving them accurate information about substance use, validating their experiences through conversation, and connecting topics to their own community and the larger public health crisis.</a:t>
            </a:r>
          </a:p>
        </p:txBody>
      </p:sp>
      <p:sp>
        <p:nvSpPr>
          <p:cNvPr id="4" name="Slide Number Placeholder 3"/>
          <p:cNvSpPr>
            <a:spLocks noGrp="1"/>
          </p:cNvSpPr>
          <p:nvPr>
            <p:ph type="sldNum" sz="quarter" idx="5"/>
          </p:nvPr>
        </p:nvSpPr>
        <p:spPr/>
        <p:txBody>
          <a:bodyPr/>
          <a:lstStyle/>
          <a:p>
            <a:fld id="{6D5946D3-5B29-2A40-A609-ED86CE8012F4}" type="slidenum">
              <a:rPr lang="en-US" smtClean="0"/>
              <a:t>7</a:t>
            </a:fld>
            <a:endParaRPr lang="en-US"/>
          </a:p>
        </p:txBody>
      </p:sp>
    </p:spTree>
    <p:extLst>
      <p:ext uri="{BB962C8B-B14F-4D97-AF65-F5344CB8AC3E}">
        <p14:creationId xmlns:p14="http://schemas.microsoft.com/office/powerpoint/2010/main" val="427943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Didactics were not just about specific drugs, but also integrated community and public health knowledge.</a:t>
            </a:r>
          </a:p>
          <a:p>
            <a:endParaRPr lang="en-US">
              <a:cs typeface="Calibri"/>
            </a:endParaRPr>
          </a:p>
          <a:p>
            <a:r>
              <a:rPr lang="en-US">
                <a:cs typeface="Calibri"/>
              </a:rPr>
              <a:t>In the opioids and SUD presentation, they learned about the evolution of opioid use in the US and the transition from heroin to fentanyl. Additionally, students are taught about the evolution of treatment for SUD including methadone, buprenorphine, and harm reduction. Barriers to care were also addressed.</a:t>
            </a:r>
          </a:p>
          <a:p>
            <a:endParaRPr lang="en-US">
              <a:cs typeface="Calibri"/>
            </a:endParaRPr>
          </a:p>
          <a:p>
            <a:r>
              <a:rPr lang="en-US">
                <a:cs typeface="Calibri"/>
              </a:rPr>
              <a:t>In the cannabis presentation, they learned about myths surrounding the components (THC and CBD) and addictive qualities of marijuana and its cognitive effects. We shared that the field of research of marijuana is novel due to drug scheduling and the potential benefits vs harms are not well understood.</a:t>
            </a:r>
          </a:p>
          <a:p>
            <a:endParaRPr lang="en-US">
              <a:cs typeface="Calibri"/>
            </a:endParaRPr>
          </a:p>
          <a:p>
            <a:r>
              <a:rPr lang="en-US">
                <a:cs typeface="Calibri"/>
              </a:rPr>
              <a:t>In the vaping and nicotine presentation, they learned about how e-cigarettes came to be as a harm reduction material for people who smoke tobacco and the evolution of e-cigarettes over time. We also discussed how the industry has freedom to market and focus on appealing to adolescents and young adults. The health impacts of vaping on the lungs as well as the nicotine content of a cartridge compared to a pack of cigarettes was discussed.</a:t>
            </a:r>
          </a:p>
          <a:p>
            <a:endParaRPr lang="en-US">
              <a:cs typeface="Calibri"/>
            </a:endParaRPr>
          </a:p>
          <a:p>
            <a:r>
              <a:rPr lang="en-US">
                <a:cs typeface="Calibri"/>
              </a:rPr>
              <a:t>In the alcohol use presentation, they learned about short, long term, and delayed effects of alcohol use as well as binge drinking. The use of alcohol in different cultures, American drinking culture, and American public perception of alcohol as low risk was discussed. </a:t>
            </a:r>
          </a:p>
        </p:txBody>
      </p:sp>
      <p:sp>
        <p:nvSpPr>
          <p:cNvPr id="4" name="Slide Number Placeholder 3"/>
          <p:cNvSpPr>
            <a:spLocks noGrp="1"/>
          </p:cNvSpPr>
          <p:nvPr>
            <p:ph type="sldNum" sz="quarter" idx="5"/>
          </p:nvPr>
        </p:nvSpPr>
        <p:spPr/>
        <p:txBody>
          <a:bodyPr/>
          <a:lstStyle/>
          <a:p>
            <a:fld id="{6D5946D3-5B29-2A40-A609-ED86CE8012F4}" type="slidenum">
              <a:rPr lang="en-US" smtClean="0"/>
              <a:t>9</a:t>
            </a:fld>
            <a:endParaRPr lang="en-US"/>
          </a:p>
        </p:txBody>
      </p:sp>
    </p:spTree>
    <p:extLst>
      <p:ext uri="{BB962C8B-B14F-4D97-AF65-F5344CB8AC3E}">
        <p14:creationId xmlns:p14="http://schemas.microsoft.com/office/powerpoint/2010/main" val="267340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Apart from didactics, students were able to participate in more hands-on activities.</a:t>
            </a:r>
          </a:p>
          <a:p>
            <a:endParaRPr lang="en-US">
              <a:cs typeface="Calibri"/>
            </a:endParaRPr>
          </a:p>
          <a:p>
            <a:r>
              <a:rPr lang="en-US">
                <a:cs typeface="Calibri"/>
              </a:rPr>
              <a:t>In the Naloxone training, students were able to practice how to administer Naloxone on a dummy led by a peer educator with lived experience. Students were informed of where they can access Naloxone, and received Narcan to take home to take care of their community if needed.</a:t>
            </a:r>
          </a:p>
          <a:p>
            <a:endParaRPr lang="en-US">
              <a:cs typeface="Calibri"/>
            </a:endParaRPr>
          </a:p>
          <a:p>
            <a:r>
              <a:rPr lang="en-US">
                <a:cs typeface="Calibri"/>
              </a:rPr>
              <a:t>Students visited a variety of sites including AHOPE which is a harm reduction and needle exchange site, Roundhouse which was a location that provided low barrier housing to people in Boston, a Methadone clinic, and the emergency department at Boston Medical Center. At each location, students were able to engage with providers and see the diverse settings in which addiction medicine care is provided.</a:t>
            </a:r>
          </a:p>
          <a:p>
            <a:endParaRPr lang="en-US">
              <a:cs typeface="Calibri"/>
            </a:endParaRPr>
          </a:p>
          <a:p>
            <a:r>
              <a:rPr lang="en-US">
                <a:cs typeface="Calibri"/>
              </a:rPr>
              <a:t>In the career panel, students discussed working in addiction medicine or healthcare as a whole with a group of diverse panelists. The panel also had a diverse interprofessional representation including doctors, nurses, social workers, researchers, program coordinators, graduate students, </a:t>
            </a:r>
            <a:r>
              <a:rPr lang="en-US" err="1">
                <a:cs typeface="Calibri"/>
              </a:rPr>
              <a:t>etc</a:t>
            </a:r>
            <a:r>
              <a:rPr lang="en-US">
                <a:cs typeface="Calibri"/>
              </a:rPr>
              <a:t> at various stages of education and career. Each panelist was able to share their path to addiction medicine, the education needed for their role, and career growth.</a:t>
            </a:r>
          </a:p>
        </p:txBody>
      </p:sp>
      <p:sp>
        <p:nvSpPr>
          <p:cNvPr id="4" name="Slide Number Placeholder 3"/>
          <p:cNvSpPr>
            <a:spLocks noGrp="1"/>
          </p:cNvSpPr>
          <p:nvPr>
            <p:ph type="sldNum" sz="quarter" idx="5"/>
          </p:nvPr>
        </p:nvSpPr>
        <p:spPr/>
        <p:txBody>
          <a:bodyPr/>
          <a:lstStyle/>
          <a:p>
            <a:fld id="{6D5946D3-5B29-2A40-A609-ED86CE8012F4}" type="slidenum">
              <a:rPr lang="en-US" smtClean="0"/>
              <a:t>10</a:t>
            </a:fld>
            <a:endParaRPr lang="en-US"/>
          </a:p>
        </p:txBody>
      </p:sp>
    </p:spTree>
    <p:extLst>
      <p:ext uri="{BB962C8B-B14F-4D97-AF65-F5344CB8AC3E}">
        <p14:creationId xmlns:p14="http://schemas.microsoft.com/office/powerpoint/2010/main" val="229221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some images from our sessions. We started on Zoom but were able to transition to in-person sessions which expanded the experiences we could provide.</a:t>
            </a:r>
          </a:p>
          <a:p>
            <a:endParaRPr lang="en-US">
              <a:cs typeface="Calibri"/>
            </a:endParaRPr>
          </a:p>
          <a:p>
            <a:r>
              <a:rPr lang="en-US">
                <a:cs typeface="Calibri"/>
              </a:rPr>
              <a:t>Amanda start here</a:t>
            </a:r>
          </a:p>
        </p:txBody>
      </p:sp>
      <p:sp>
        <p:nvSpPr>
          <p:cNvPr id="4" name="Slide Number Placeholder 3"/>
          <p:cNvSpPr>
            <a:spLocks noGrp="1"/>
          </p:cNvSpPr>
          <p:nvPr>
            <p:ph type="sldNum" sz="quarter" idx="5"/>
          </p:nvPr>
        </p:nvSpPr>
        <p:spPr/>
        <p:txBody>
          <a:bodyPr/>
          <a:lstStyle/>
          <a:p>
            <a:fld id="{6D5946D3-5B29-2A40-A609-ED86CE8012F4}" type="slidenum">
              <a:rPr lang="en-US" smtClean="0"/>
              <a:t>11</a:t>
            </a:fld>
            <a:endParaRPr lang="en-US"/>
          </a:p>
        </p:txBody>
      </p:sp>
    </p:spTree>
    <p:extLst>
      <p:ext uri="{BB962C8B-B14F-4D97-AF65-F5344CB8AC3E}">
        <p14:creationId xmlns:p14="http://schemas.microsoft.com/office/powerpoint/2010/main" val="9055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panose="020F0502020204030204"/>
              </a:rPr>
              <a:t>Evaluation was done via </a:t>
            </a:r>
            <a:r>
              <a:rPr lang="en-US" err="1">
                <a:cs typeface="Calibri" panose="020F0502020204030204"/>
              </a:rPr>
              <a:t>REDCap</a:t>
            </a:r>
            <a:r>
              <a:rPr lang="en-US">
                <a:cs typeface="Calibri" panose="020F0502020204030204"/>
              </a:rPr>
              <a:t> surveys. Students rated their perceptions of addiction, knowledge of addiction, and their agreement with the following statements (Addiction is an important topic for young people to learn about, Addiction impacts my community, and Addiction is a stigmatized health problem) on a Likert scale. Interest in addiction medicine career and other learning opportunities as well as satisfaction with each didactic were rated on a scale of 0-100. Students were able to provide qualitative responses to the following questions: what do you hope to take away from today's presentations, name 1 thing you learned from the presentation that you were surprised about, what do you wish we talked about more, what is 1 thing you learned in this session that may change how you think about addiction in the future, if there are future sessions what other topics would you like covered, and what other questions/comments/suggestions do you have.</a:t>
            </a:r>
          </a:p>
        </p:txBody>
      </p:sp>
      <p:sp>
        <p:nvSpPr>
          <p:cNvPr id="4" name="Slide Number Placeholder 3"/>
          <p:cNvSpPr>
            <a:spLocks noGrp="1"/>
          </p:cNvSpPr>
          <p:nvPr>
            <p:ph type="sldNum" sz="quarter" idx="5"/>
          </p:nvPr>
        </p:nvSpPr>
        <p:spPr/>
        <p:txBody>
          <a:bodyPr/>
          <a:lstStyle/>
          <a:p>
            <a:fld id="{6D5946D3-5B29-2A40-A609-ED86CE8012F4}" type="slidenum">
              <a:rPr lang="en-US" smtClean="0"/>
              <a:t>12</a:t>
            </a:fld>
            <a:endParaRPr lang="en-US"/>
          </a:p>
        </p:txBody>
      </p:sp>
    </p:spTree>
    <p:extLst>
      <p:ext uri="{BB962C8B-B14F-4D97-AF65-F5344CB8AC3E}">
        <p14:creationId xmlns:p14="http://schemas.microsoft.com/office/powerpoint/2010/main" val="175901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Overall, students rated all sessions highly (73+). Of the sessions in which several students participated in the survey, students enjoyed the Opioid Overdose, Opioid Prevention, and Narcan Demo most. Pairing an interactive Narcan session with a didactic on opioid use seems to be effective and interesting to students. This may reflect the importance of not just educating but engaging students in their learning. Another highly rated session was the vaping and e-cigarettes session – it is important to note this is a relevant topic to them as they can connect it to their own personal experiences given many of their peers are using vapes and its increasing popularity.</a:t>
            </a:r>
          </a:p>
        </p:txBody>
      </p:sp>
      <p:sp>
        <p:nvSpPr>
          <p:cNvPr id="4" name="Slide Number Placeholder 3"/>
          <p:cNvSpPr>
            <a:spLocks noGrp="1"/>
          </p:cNvSpPr>
          <p:nvPr>
            <p:ph type="sldNum" sz="quarter" idx="5"/>
          </p:nvPr>
        </p:nvSpPr>
        <p:spPr/>
        <p:txBody>
          <a:bodyPr/>
          <a:lstStyle/>
          <a:p>
            <a:fld id="{6D5946D3-5B29-2A40-A609-ED86CE8012F4}" type="slidenum">
              <a:rPr lang="en-US" smtClean="0"/>
              <a:t>13</a:t>
            </a:fld>
            <a:endParaRPr lang="en-US"/>
          </a:p>
        </p:txBody>
      </p:sp>
    </p:spTree>
    <p:extLst>
      <p:ext uri="{BB962C8B-B14F-4D97-AF65-F5344CB8AC3E}">
        <p14:creationId xmlns:p14="http://schemas.microsoft.com/office/powerpoint/2010/main" val="399678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B6F7-13DA-6BBD-CD9B-4916422EF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1A8122-9AF1-DD4E-C877-48D0A4A67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B2D8D8-1877-0512-9EE1-B51E4CD1974E}"/>
              </a:ext>
            </a:extLst>
          </p:cNvPr>
          <p:cNvSpPr>
            <a:spLocks noGrp="1"/>
          </p:cNvSpPr>
          <p:nvPr>
            <p:ph type="dt" sz="half" idx="10"/>
          </p:nvPr>
        </p:nvSpPr>
        <p:spPr/>
        <p:txBody>
          <a:bodyPr/>
          <a:lstStyle/>
          <a:p>
            <a:fld id="{AE3425CA-4B9D-4420-BB9E-C250DB30E421}" type="datetime1">
              <a:rPr lang="en-US" smtClean="0"/>
              <a:t>11/14/2024</a:t>
            </a:fld>
            <a:endParaRPr lang="en-US"/>
          </a:p>
        </p:txBody>
      </p:sp>
      <p:sp>
        <p:nvSpPr>
          <p:cNvPr id="5" name="Footer Placeholder 4">
            <a:extLst>
              <a:ext uri="{FF2B5EF4-FFF2-40B4-BE49-F238E27FC236}">
                <a16:creationId xmlns:a16="http://schemas.microsoft.com/office/drawing/2014/main" id="{5E7D5CE9-D0AE-EF0D-8F8E-789FE5E74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4FA96-5A3C-689F-B038-B283625D8990}"/>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87451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9B45-06C5-ADCC-7C33-61AE58B58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AFF351-010E-716F-CE48-FB5E4C2FEA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A3288-46E8-B310-2C97-6D2C53D3A711}"/>
              </a:ext>
            </a:extLst>
          </p:cNvPr>
          <p:cNvSpPr>
            <a:spLocks noGrp="1"/>
          </p:cNvSpPr>
          <p:nvPr>
            <p:ph type="dt" sz="half" idx="10"/>
          </p:nvPr>
        </p:nvSpPr>
        <p:spPr/>
        <p:txBody>
          <a:bodyPr/>
          <a:lstStyle/>
          <a:p>
            <a:fld id="{6A14B861-3779-4E37-8DF0-E9EB3EA96210}" type="datetime1">
              <a:rPr lang="en-US" smtClean="0"/>
              <a:t>11/14/2024</a:t>
            </a:fld>
            <a:endParaRPr lang="en-US"/>
          </a:p>
        </p:txBody>
      </p:sp>
      <p:sp>
        <p:nvSpPr>
          <p:cNvPr id="5" name="Footer Placeholder 4">
            <a:extLst>
              <a:ext uri="{FF2B5EF4-FFF2-40B4-BE49-F238E27FC236}">
                <a16:creationId xmlns:a16="http://schemas.microsoft.com/office/drawing/2014/main" id="{4A604ACB-B480-0B83-565E-89E2CAB23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DAB03-3DCE-8DCF-95F0-EB401AFC041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4726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A6A44-290D-99D4-EE45-76EFB19939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0EF7A6-333D-6ED5-DB34-859F009A1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8B3E9-A5C1-68AC-8D95-35DCDE38786F}"/>
              </a:ext>
            </a:extLst>
          </p:cNvPr>
          <p:cNvSpPr>
            <a:spLocks noGrp="1"/>
          </p:cNvSpPr>
          <p:nvPr>
            <p:ph type="dt" sz="half" idx="10"/>
          </p:nvPr>
        </p:nvSpPr>
        <p:spPr/>
        <p:txBody>
          <a:bodyPr/>
          <a:lstStyle/>
          <a:p>
            <a:fld id="{53E38388-E864-4553-9937-AE9FC5E50CFC}" type="datetime1">
              <a:rPr lang="en-US" smtClean="0"/>
              <a:t>11/14/2024</a:t>
            </a:fld>
            <a:endParaRPr lang="en-US"/>
          </a:p>
        </p:txBody>
      </p:sp>
      <p:sp>
        <p:nvSpPr>
          <p:cNvPr id="5" name="Footer Placeholder 4">
            <a:extLst>
              <a:ext uri="{FF2B5EF4-FFF2-40B4-BE49-F238E27FC236}">
                <a16:creationId xmlns:a16="http://schemas.microsoft.com/office/drawing/2014/main" id="{7B85D798-B5C3-EDDF-0A02-A695397BA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B2192-8445-91A9-F95D-ADCFED50DDF3}"/>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12269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745D-6438-A5E1-D98E-CEBBC22EF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7A20F-EFFA-EEDF-ACBD-3FE90A485A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1A490-C2A4-6965-322E-F23127D8A392}"/>
              </a:ext>
            </a:extLst>
          </p:cNvPr>
          <p:cNvSpPr>
            <a:spLocks noGrp="1"/>
          </p:cNvSpPr>
          <p:nvPr>
            <p:ph type="dt" sz="half" idx="10"/>
          </p:nvPr>
        </p:nvSpPr>
        <p:spPr/>
        <p:txBody>
          <a:bodyPr/>
          <a:lstStyle/>
          <a:p>
            <a:fld id="{62751E1E-C50D-4FD4-8B1E-ECD78340D9AB}" type="datetime1">
              <a:rPr lang="en-US" smtClean="0"/>
              <a:t>11/14/2024</a:t>
            </a:fld>
            <a:endParaRPr lang="en-US"/>
          </a:p>
        </p:txBody>
      </p:sp>
      <p:sp>
        <p:nvSpPr>
          <p:cNvPr id="5" name="Footer Placeholder 4">
            <a:extLst>
              <a:ext uri="{FF2B5EF4-FFF2-40B4-BE49-F238E27FC236}">
                <a16:creationId xmlns:a16="http://schemas.microsoft.com/office/drawing/2014/main" id="{CB0B930E-9714-6A36-EBA4-CA9360C94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8D1BA-272A-F8EF-4F28-5ED000064E8D}"/>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29581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DA5-A7FB-2C0B-AE5F-11781B9D7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DA9539-F006-C18C-BCCD-E3345F100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94FFD5-2C99-079F-825F-D10D9D592E5B}"/>
              </a:ext>
            </a:extLst>
          </p:cNvPr>
          <p:cNvSpPr>
            <a:spLocks noGrp="1"/>
          </p:cNvSpPr>
          <p:nvPr>
            <p:ph type="dt" sz="half" idx="10"/>
          </p:nvPr>
        </p:nvSpPr>
        <p:spPr/>
        <p:txBody>
          <a:bodyPr/>
          <a:lstStyle/>
          <a:p>
            <a:fld id="{43C83AFB-9E54-459E-8C6D-0913AC3BA5D7}" type="datetime1">
              <a:rPr lang="en-US" smtClean="0"/>
              <a:t>11/14/2024</a:t>
            </a:fld>
            <a:endParaRPr lang="en-US"/>
          </a:p>
        </p:txBody>
      </p:sp>
      <p:sp>
        <p:nvSpPr>
          <p:cNvPr id="5" name="Footer Placeholder 4">
            <a:extLst>
              <a:ext uri="{FF2B5EF4-FFF2-40B4-BE49-F238E27FC236}">
                <a16:creationId xmlns:a16="http://schemas.microsoft.com/office/drawing/2014/main" id="{85CA6EAE-7092-56EE-D7F4-2F8139FE9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EF5BA-58D2-6F9D-63BB-4F571864738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59547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513F-3366-1188-DC28-0ECDABE9A9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3A80F-AAAD-1F90-A8BE-FA5A8BD2E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DFCEDF-3385-D524-51DB-77A25E208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9667EE-92E5-BB88-12F4-50F448CDC4E5}"/>
              </a:ext>
            </a:extLst>
          </p:cNvPr>
          <p:cNvSpPr>
            <a:spLocks noGrp="1"/>
          </p:cNvSpPr>
          <p:nvPr>
            <p:ph type="dt" sz="half" idx="10"/>
          </p:nvPr>
        </p:nvSpPr>
        <p:spPr/>
        <p:txBody>
          <a:bodyPr/>
          <a:lstStyle/>
          <a:p>
            <a:fld id="{F10144B6-0CA7-46BA-A00B-1E68E5C3ED0C}" type="datetime1">
              <a:rPr lang="en-US" smtClean="0"/>
              <a:t>11/14/2024</a:t>
            </a:fld>
            <a:endParaRPr lang="en-US"/>
          </a:p>
        </p:txBody>
      </p:sp>
      <p:sp>
        <p:nvSpPr>
          <p:cNvPr id="6" name="Footer Placeholder 5">
            <a:extLst>
              <a:ext uri="{FF2B5EF4-FFF2-40B4-BE49-F238E27FC236}">
                <a16:creationId xmlns:a16="http://schemas.microsoft.com/office/drawing/2014/main" id="{8C7AA59B-114A-63CD-C950-255068A4D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596D6-E586-D37C-3BE9-9453B0A610D3}"/>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83628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0C3E-54CA-201E-922F-600DE0B18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F14DE-8458-8AEB-566B-C938C2CF1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62254E-BB8D-4BD3-531D-443DE2E0B3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27C7E-A730-51D0-2AA7-8E28BEA89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2F96D-28D8-E436-8C26-DCC505BC65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A3A2FC-ACAA-429C-FC0F-EB2D3EC7C273}"/>
              </a:ext>
            </a:extLst>
          </p:cNvPr>
          <p:cNvSpPr>
            <a:spLocks noGrp="1"/>
          </p:cNvSpPr>
          <p:nvPr>
            <p:ph type="dt" sz="half" idx="10"/>
          </p:nvPr>
        </p:nvSpPr>
        <p:spPr/>
        <p:txBody>
          <a:bodyPr/>
          <a:lstStyle/>
          <a:p>
            <a:fld id="{0051F549-537C-41EC-B9CC-5B6A9AC2A6A7}" type="datetime1">
              <a:rPr lang="en-US" smtClean="0"/>
              <a:t>11/14/2024</a:t>
            </a:fld>
            <a:endParaRPr lang="en-US"/>
          </a:p>
        </p:txBody>
      </p:sp>
      <p:sp>
        <p:nvSpPr>
          <p:cNvPr id="8" name="Footer Placeholder 7">
            <a:extLst>
              <a:ext uri="{FF2B5EF4-FFF2-40B4-BE49-F238E27FC236}">
                <a16:creationId xmlns:a16="http://schemas.microsoft.com/office/drawing/2014/main" id="{53CD4322-020F-9F23-72EB-83385E6C3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C210AA-6FAA-AAA8-A251-FA3C9B9E22F0}"/>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44871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79A4-16F3-F291-32EC-F518AE67D1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A0D22B-4DF2-1833-B18E-C4B1C3A76606}"/>
              </a:ext>
            </a:extLst>
          </p:cNvPr>
          <p:cNvSpPr>
            <a:spLocks noGrp="1"/>
          </p:cNvSpPr>
          <p:nvPr>
            <p:ph type="dt" sz="half" idx="10"/>
          </p:nvPr>
        </p:nvSpPr>
        <p:spPr/>
        <p:txBody>
          <a:bodyPr/>
          <a:lstStyle/>
          <a:p>
            <a:fld id="{952F8D56-3D0E-48B8-8218-1F3A06A96C62}" type="datetime1">
              <a:rPr lang="en-US" smtClean="0"/>
              <a:t>11/14/2024</a:t>
            </a:fld>
            <a:endParaRPr lang="en-US"/>
          </a:p>
        </p:txBody>
      </p:sp>
      <p:sp>
        <p:nvSpPr>
          <p:cNvPr id="4" name="Footer Placeholder 3">
            <a:extLst>
              <a:ext uri="{FF2B5EF4-FFF2-40B4-BE49-F238E27FC236}">
                <a16:creationId xmlns:a16="http://schemas.microsoft.com/office/drawing/2014/main" id="{5A353D0A-4354-5342-6748-66F67245ED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4D5219-894B-CB48-88BD-7E62FAE5626F}"/>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95993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A32F3-FEE6-DB11-37B9-663C5C349A1B}"/>
              </a:ext>
            </a:extLst>
          </p:cNvPr>
          <p:cNvSpPr>
            <a:spLocks noGrp="1"/>
          </p:cNvSpPr>
          <p:nvPr>
            <p:ph type="dt" sz="half" idx="10"/>
          </p:nvPr>
        </p:nvSpPr>
        <p:spPr/>
        <p:txBody>
          <a:bodyPr/>
          <a:lstStyle/>
          <a:p>
            <a:fld id="{E8EC309E-27D4-401F-A74A-DEA16C7B51DC}" type="datetime1">
              <a:rPr lang="en-US" smtClean="0"/>
              <a:t>11/14/2024</a:t>
            </a:fld>
            <a:endParaRPr lang="en-US"/>
          </a:p>
        </p:txBody>
      </p:sp>
      <p:sp>
        <p:nvSpPr>
          <p:cNvPr id="3" name="Footer Placeholder 2">
            <a:extLst>
              <a:ext uri="{FF2B5EF4-FFF2-40B4-BE49-F238E27FC236}">
                <a16:creationId xmlns:a16="http://schemas.microsoft.com/office/drawing/2014/main" id="{632F34A2-3DCD-220A-A0DE-AAEFDB6540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6A3088-92DB-BB0E-9099-1422F6A25B3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78289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15EF-4FCA-81D8-D6D9-1FD1C93F2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DB59F-19B1-7ACF-5E3A-AF8C40EA41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EE4F7-BD72-B677-6B05-A84F64BE5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2FAC15-5898-CFC1-D67D-9237B98A43FE}"/>
              </a:ext>
            </a:extLst>
          </p:cNvPr>
          <p:cNvSpPr>
            <a:spLocks noGrp="1"/>
          </p:cNvSpPr>
          <p:nvPr>
            <p:ph type="dt" sz="half" idx="10"/>
          </p:nvPr>
        </p:nvSpPr>
        <p:spPr/>
        <p:txBody>
          <a:bodyPr/>
          <a:lstStyle/>
          <a:p>
            <a:fld id="{6DEA2B81-2BC3-42D7-B67D-05C685AA80AD}" type="datetime1">
              <a:rPr lang="en-US" smtClean="0"/>
              <a:t>11/14/2024</a:t>
            </a:fld>
            <a:endParaRPr lang="en-US"/>
          </a:p>
        </p:txBody>
      </p:sp>
      <p:sp>
        <p:nvSpPr>
          <p:cNvPr id="6" name="Footer Placeholder 5">
            <a:extLst>
              <a:ext uri="{FF2B5EF4-FFF2-40B4-BE49-F238E27FC236}">
                <a16:creationId xmlns:a16="http://schemas.microsoft.com/office/drawing/2014/main" id="{BAE4C85F-5920-F9CD-A8FF-591EE92104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50325-6F21-C581-43FF-452A27F23DD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0479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D53B-946D-68D1-FA7A-D1F9C73ADC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3DE7E-4689-A3BF-B1A7-512A729E5E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414B3-6B36-4FBF-B49C-8292E5F02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D828B-081D-7211-7596-EDE22F608594}"/>
              </a:ext>
            </a:extLst>
          </p:cNvPr>
          <p:cNvSpPr>
            <a:spLocks noGrp="1"/>
          </p:cNvSpPr>
          <p:nvPr>
            <p:ph type="dt" sz="half" idx="10"/>
          </p:nvPr>
        </p:nvSpPr>
        <p:spPr/>
        <p:txBody>
          <a:bodyPr/>
          <a:lstStyle/>
          <a:p>
            <a:fld id="{F0DB8F2B-E487-4905-B553-FB649F2B6F23}" type="datetime1">
              <a:rPr lang="en-US" smtClean="0"/>
              <a:t>11/14/2024</a:t>
            </a:fld>
            <a:endParaRPr lang="en-US"/>
          </a:p>
        </p:txBody>
      </p:sp>
      <p:sp>
        <p:nvSpPr>
          <p:cNvPr id="6" name="Footer Placeholder 5">
            <a:extLst>
              <a:ext uri="{FF2B5EF4-FFF2-40B4-BE49-F238E27FC236}">
                <a16:creationId xmlns:a16="http://schemas.microsoft.com/office/drawing/2014/main" id="{E737B68D-12F3-1374-9A1C-69912EF6C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FB0C6-8C21-77B0-B5A5-6BAD50E992B3}"/>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78163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FC3A3C-C821-FFE5-3016-AF96FBC4B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D4A61-41C6-CD5E-3FDB-DB88BD882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0E7AD-5DEB-1BD2-A930-19DC1859E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7C3A7-D6F6-4D38-A7C3-B72967BB81A6}" type="datetime1">
              <a:rPr lang="en-US" smtClean="0"/>
              <a:t>11/14/2024</a:t>
            </a:fld>
            <a:endParaRPr lang="en-US"/>
          </a:p>
        </p:txBody>
      </p:sp>
      <p:sp>
        <p:nvSpPr>
          <p:cNvPr id="5" name="Footer Placeholder 4">
            <a:extLst>
              <a:ext uri="{FF2B5EF4-FFF2-40B4-BE49-F238E27FC236}">
                <a16:creationId xmlns:a16="http://schemas.microsoft.com/office/drawing/2014/main" id="{54E81FA1-B389-27A0-D9EF-19D8F3753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80F816-EF7B-AB53-6292-FC12D8C0F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6042B-6341-4E38-A80C-926D3BB8AAC9}" type="slidenum">
              <a:rPr lang="en-US" smtClean="0"/>
              <a:t>‹#›</a:t>
            </a:fld>
            <a:endParaRPr lang="en-US"/>
          </a:p>
        </p:txBody>
      </p:sp>
    </p:spTree>
    <p:extLst>
      <p:ext uri="{BB962C8B-B14F-4D97-AF65-F5344CB8AC3E}">
        <p14:creationId xmlns:p14="http://schemas.microsoft.com/office/powerpoint/2010/main" val="17297195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samhsa.gov/data/report/2023-nsduh-annual-national-report" TargetMode="External"/><Relationship Id="rId7" Type="http://schemas.openxmlformats.org/officeDocument/2006/relationships/hyperlink" Target="https://www.uclahealth.org/news/release/about-22-high-school-age-adolescents-died-each-wee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uclahealth.org" TargetMode="External"/><Relationship Id="rId5" Type="http://schemas.openxmlformats.org/officeDocument/2006/relationships/hyperlink" Target="https://www.history.com/topics/1980s/just-say-no" TargetMode="External"/><Relationship Id="rId4" Type="http://schemas.openxmlformats.org/officeDocument/2006/relationships/hyperlink" Target="https://www.npr.org/2023/11/09/1211217460/fentanyl-drug-education-dare" TargetMode="Externa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3" descr="Blue paper stripes in a wave shape">
            <a:extLst>
              <a:ext uri="{FF2B5EF4-FFF2-40B4-BE49-F238E27FC236}">
                <a16:creationId xmlns:a16="http://schemas.microsoft.com/office/drawing/2014/main" id="{747C49F8-31A4-4354-65F1-0ACB61524F5A}"/>
              </a:ext>
            </a:extLst>
          </p:cNvPr>
          <p:cNvPicPr>
            <a:picLocks noChangeAspect="1"/>
          </p:cNvPicPr>
          <p:nvPr/>
        </p:nvPicPr>
        <p:blipFill>
          <a:blip r:embed="rId2">
            <a:alphaModFix amt="40000"/>
          </a:blip>
          <a:srcRect t="4421" r="-1" b="11287"/>
          <a:stretch/>
        </p:blipFill>
        <p:spPr>
          <a:xfrm>
            <a:off x="20" y="10"/>
            <a:ext cx="12188932" cy="6857990"/>
          </a:xfrm>
          <a:prstGeom prst="rect">
            <a:avLst/>
          </a:prstGeom>
        </p:spPr>
      </p:pic>
      <p:sp>
        <p:nvSpPr>
          <p:cNvPr id="5" name="Title 4">
            <a:extLst>
              <a:ext uri="{FF2B5EF4-FFF2-40B4-BE49-F238E27FC236}">
                <a16:creationId xmlns:a16="http://schemas.microsoft.com/office/drawing/2014/main" id="{3C68006A-4F00-DB0E-7A5E-B75AA0B82976}"/>
              </a:ext>
            </a:extLst>
          </p:cNvPr>
          <p:cNvSpPr>
            <a:spLocks noGrp="1"/>
          </p:cNvSpPr>
          <p:nvPr>
            <p:ph type="ctrTitle"/>
          </p:nvPr>
        </p:nvSpPr>
        <p:spPr>
          <a:xfrm>
            <a:off x="419100" y="663960"/>
            <a:ext cx="10299700" cy="3594112"/>
          </a:xfrm>
        </p:spPr>
        <p:txBody>
          <a:bodyPr>
            <a:normAutofit/>
          </a:bodyPr>
          <a:lstStyle/>
          <a:p>
            <a:r>
              <a:rPr lang="en-US"/>
              <a:t>Expanding Access to Addiction Knowledge: Engaging High School Students with </a:t>
            </a:r>
            <a:br>
              <a:rPr lang="en-US"/>
            </a:br>
            <a:r>
              <a:rPr lang="en-US"/>
              <a:t>Addiction Education</a:t>
            </a:r>
          </a:p>
        </p:txBody>
      </p:sp>
      <p:sp>
        <p:nvSpPr>
          <p:cNvPr id="6" name="Subtitle 5">
            <a:extLst>
              <a:ext uri="{FF2B5EF4-FFF2-40B4-BE49-F238E27FC236}">
                <a16:creationId xmlns:a16="http://schemas.microsoft.com/office/drawing/2014/main" id="{95C68FAF-BCBD-C9BB-556A-654F3F78A719}"/>
              </a:ext>
            </a:extLst>
          </p:cNvPr>
          <p:cNvSpPr>
            <a:spLocks noGrp="1"/>
          </p:cNvSpPr>
          <p:nvPr>
            <p:ph type="subTitle" idx="1"/>
          </p:nvPr>
        </p:nvSpPr>
        <p:spPr>
          <a:xfrm>
            <a:off x="841248" y="4521201"/>
            <a:ext cx="9456049" cy="1511300"/>
          </a:xfrm>
        </p:spPr>
        <p:txBody>
          <a:bodyPr>
            <a:normAutofit fontScale="92500" lnSpcReduction="20000"/>
          </a:bodyPr>
          <a:lstStyle/>
          <a:p>
            <a:pPr>
              <a:lnSpc>
                <a:spcPct val="120000"/>
              </a:lnSpc>
            </a:pPr>
            <a:r>
              <a:rPr lang="en-US" sz="2600"/>
              <a:t>Sophia Ly, MS &amp; Amanda Fitzpatrick, MPH</a:t>
            </a:r>
          </a:p>
          <a:p>
            <a:pPr>
              <a:lnSpc>
                <a:spcPct val="120000"/>
              </a:lnSpc>
            </a:pPr>
            <a:r>
              <a:rPr lang="en-US" sz="2600"/>
              <a:t>Boston Medical Center</a:t>
            </a:r>
          </a:p>
          <a:p>
            <a:pPr>
              <a:lnSpc>
                <a:spcPct val="120000"/>
              </a:lnSpc>
            </a:pPr>
            <a:r>
              <a:rPr lang="en-US" sz="2600"/>
              <a:t>November 15, 2024</a:t>
            </a:r>
          </a:p>
          <a:p>
            <a:endParaRPr lang="en-US"/>
          </a:p>
        </p:txBody>
      </p:sp>
    </p:spTree>
    <p:extLst>
      <p:ext uri="{BB962C8B-B14F-4D97-AF65-F5344CB8AC3E}">
        <p14:creationId xmlns:p14="http://schemas.microsoft.com/office/powerpoint/2010/main" val="25178028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Experiences</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a:xfrm>
            <a:off x="838200" y="1691154"/>
            <a:ext cx="10515600" cy="3828397"/>
          </a:xfrm>
        </p:spPr>
        <p:txBody>
          <a:bodyPr vert="horz" lIns="91440" tIns="45720" rIns="91440" bIns="45720" rtlCol="0" anchor="t">
            <a:normAutofit/>
          </a:bodyPr>
          <a:lstStyle/>
          <a:p>
            <a:pPr marL="0" indent="0">
              <a:buNone/>
            </a:pPr>
            <a:endParaRPr lang="en-US" sz="3200">
              <a:cs typeface="Calibri" panose="020F0502020204030204"/>
            </a:endParaRPr>
          </a:p>
          <a:p>
            <a:r>
              <a:rPr lang="en-US" sz="3200">
                <a:cs typeface="Calibri" panose="020F0502020204030204"/>
              </a:rPr>
              <a:t>Naloxone Training – interactive with use of CPR dummies; participants received Narcan </a:t>
            </a:r>
          </a:p>
          <a:p>
            <a:r>
              <a:rPr lang="en-US" sz="3200">
                <a:cs typeface="Calibri" panose="020F0502020204030204"/>
              </a:rPr>
              <a:t>Clinical and Harm Reduction Site Visits – AHOPE, Roundhouse, Methadone clinic, Emergency Department </a:t>
            </a:r>
          </a:p>
          <a:p>
            <a:r>
              <a:rPr lang="en-US" sz="3200">
                <a:cs typeface="Calibri" panose="020F0502020204030204"/>
              </a:rPr>
              <a:t>Career Panel – diverse panelists and interprofessional representation at various stages of education or career</a:t>
            </a:r>
          </a:p>
          <a:p>
            <a:endParaRPr lang="en-US" sz="3200">
              <a:cs typeface="Calibri" panose="020F0502020204030204"/>
            </a:endParaRPr>
          </a:p>
          <a:p>
            <a:endParaRPr lang="en-US">
              <a:cs typeface="Calibri" panose="020F0502020204030204"/>
            </a:endParaRP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9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004A7-2698-EA95-F0BC-5CC668419FBF}"/>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a:cs typeface="Calibri Light"/>
              </a:rPr>
              <a:t>Early Learners Education Sessions</a:t>
            </a:r>
            <a:endParaRPr lang="en-US" sz="5200" kern="1200">
              <a:solidFill>
                <a:schemeClr val="tx1"/>
              </a:solidFill>
              <a:latin typeface="+mj-lt"/>
              <a:ea typeface="+mj-ea"/>
              <a:cs typeface="+mj-cs"/>
            </a:endParaRPr>
          </a:p>
        </p:txBody>
      </p:sp>
      <p:pic>
        <p:nvPicPr>
          <p:cNvPr id="8" name="Picture 7" descr="A screenshot of a video call&#10;&#10;Description automatically generated">
            <a:extLst>
              <a:ext uri="{FF2B5EF4-FFF2-40B4-BE49-F238E27FC236}">
                <a16:creationId xmlns:a16="http://schemas.microsoft.com/office/drawing/2014/main" id="{62159BF1-77EF-914E-67E8-D2E9D6E9FE77}"/>
              </a:ext>
            </a:extLst>
          </p:cNvPr>
          <p:cNvPicPr>
            <a:picLocks noChangeAspect="1"/>
          </p:cNvPicPr>
          <p:nvPr/>
        </p:nvPicPr>
        <p:blipFill>
          <a:blip r:embed="rId3"/>
          <a:srcRect r="-2" b="20899"/>
          <a:stretch/>
        </p:blipFill>
        <p:spPr>
          <a:xfrm>
            <a:off x="198741" y="2410448"/>
            <a:ext cx="5803323" cy="3890357"/>
          </a:xfrm>
          <a:prstGeom prst="rect">
            <a:avLst/>
          </a:prstGeom>
        </p:spPr>
      </p:pic>
      <p:pic>
        <p:nvPicPr>
          <p:cNvPr id="4" name="Content Placeholder 3" descr="A group of people in a room with masks&#10;&#10;Description automatically generated">
            <a:extLst>
              <a:ext uri="{FF2B5EF4-FFF2-40B4-BE49-F238E27FC236}">
                <a16:creationId xmlns:a16="http://schemas.microsoft.com/office/drawing/2014/main" id="{C0646EEA-29D2-2C45-11C2-736D229FB4BE}"/>
              </a:ext>
            </a:extLst>
          </p:cNvPr>
          <p:cNvPicPr>
            <a:picLocks noGrp="1" noChangeAspect="1"/>
          </p:cNvPicPr>
          <p:nvPr>
            <p:ph idx="1"/>
          </p:nvPr>
        </p:nvPicPr>
        <p:blipFill>
          <a:blip r:embed="rId4"/>
          <a:srcRect t="13813" r="-2" b="6380"/>
          <a:stretch/>
        </p:blipFill>
        <p:spPr>
          <a:xfrm>
            <a:off x="6189934" y="2410448"/>
            <a:ext cx="5803323" cy="3890357"/>
          </a:xfrm>
          <a:prstGeom prst="rect">
            <a:avLst/>
          </a:prstGeom>
        </p:spPr>
      </p:pic>
    </p:spTree>
    <p:extLst>
      <p:ext uri="{BB962C8B-B14F-4D97-AF65-F5344CB8AC3E}">
        <p14:creationId xmlns:p14="http://schemas.microsoft.com/office/powerpoint/2010/main" val="9708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Evaluation</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p:txBody>
          <a:bodyPr vert="horz" lIns="91440" tIns="45720" rIns="91440" bIns="45720" rtlCol="0" anchor="t">
            <a:normAutofit/>
          </a:bodyPr>
          <a:lstStyle/>
          <a:p>
            <a:r>
              <a:rPr lang="en-US"/>
              <a:t>Students’ perceptions of addiction </a:t>
            </a:r>
          </a:p>
          <a:p>
            <a:r>
              <a:rPr lang="en-US"/>
              <a:t>Knowledge of specific addiction topics (before and after session)</a:t>
            </a:r>
            <a:endParaRPr lang="en-US">
              <a:ea typeface="Calibri"/>
              <a:cs typeface="Calibri"/>
            </a:endParaRPr>
          </a:p>
          <a:p>
            <a:r>
              <a:rPr lang="en-US"/>
              <a:t>Feedback on session quality after sessions </a:t>
            </a:r>
            <a:endParaRPr lang="en-US">
              <a:ea typeface="Calibri" panose="020F0502020204030204"/>
              <a:cs typeface="Calibri" panose="020F0502020204030204"/>
            </a:endParaRPr>
          </a:p>
          <a:p>
            <a:r>
              <a:rPr lang="en-US">
                <a:ea typeface="Calibri" panose="020F0502020204030204"/>
                <a:cs typeface="Calibri" panose="020F0502020204030204"/>
              </a:rPr>
              <a:t>Interest in addiction medicine career or other learning opportunities</a:t>
            </a:r>
          </a:p>
          <a:p>
            <a:r>
              <a:rPr lang="en-US"/>
              <a:t>Qualitative free text responses</a:t>
            </a: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604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Quantitative Results: April 2022 &amp; April 2023 </a:t>
            </a:r>
          </a:p>
        </p:txBody>
      </p:sp>
      <p:graphicFrame>
        <p:nvGraphicFramePr>
          <p:cNvPr id="7" name="Content Placeholder 6">
            <a:extLst>
              <a:ext uri="{FF2B5EF4-FFF2-40B4-BE49-F238E27FC236}">
                <a16:creationId xmlns:a16="http://schemas.microsoft.com/office/drawing/2014/main" id="{16505098-B50A-47F5-38BD-1D6EFAAA78F6}"/>
              </a:ext>
            </a:extLst>
          </p:cNvPr>
          <p:cNvGraphicFramePr>
            <a:graphicFrameLocks noGrp="1"/>
          </p:cNvGraphicFramePr>
          <p:nvPr>
            <p:ph idx="1"/>
            <p:extLst>
              <p:ext uri="{D42A27DB-BD31-4B8C-83A1-F6EECF244321}">
                <p14:modId xmlns:p14="http://schemas.microsoft.com/office/powerpoint/2010/main" val="2283598706"/>
              </p:ext>
            </p:extLst>
          </p:nvPr>
        </p:nvGraphicFramePr>
        <p:xfrm>
          <a:off x="205694" y="1391344"/>
          <a:ext cx="5434626" cy="4497262"/>
        </p:xfrm>
        <a:graphic>
          <a:graphicData uri="http://schemas.openxmlformats.org/drawingml/2006/table">
            <a:tbl>
              <a:tblPr bandRow="1">
                <a:tableStyleId>{5C22544A-7EE6-4342-B048-85BDC9FD1C3A}</a:tableStyleId>
              </a:tblPr>
              <a:tblGrid>
                <a:gridCol w="3166500">
                  <a:extLst>
                    <a:ext uri="{9D8B030D-6E8A-4147-A177-3AD203B41FA5}">
                      <a16:colId xmlns:a16="http://schemas.microsoft.com/office/drawing/2014/main" val="553282443"/>
                    </a:ext>
                  </a:extLst>
                </a:gridCol>
                <a:gridCol w="1715832">
                  <a:extLst>
                    <a:ext uri="{9D8B030D-6E8A-4147-A177-3AD203B41FA5}">
                      <a16:colId xmlns:a16="http://schemas.microsoft.com/office/drawing/2014/main" val="270196626"/>
                    </a:ext>
                  </a:extLst>
                </a:gridCol>
                <a:gridCol w="552294">
                  <a:extLst>
                    <a:ext uri="{9D8B030D-6E8A-4147-A177-3AD203B41FA5}">
                      <a16:colId xmlns:a16="http://schemas.microsoft.com/office/drawing/2014/main" val="22258833"/>
                    </a:ext>
                  </a:extLst>
                </a:gridCol>
              </a:tblGrid>
              <a:tr h="1086659">
                <a:tc>
                  <a:txBody>
                    <a:bodyPr/>
                    <a:lstStyle/>
                    <a:p>
                      <a:pPr marL="0" algn="ctr" rtl="0" fontAlgn="t" latinLnBrk="0"/>
                      <a:r>
                        <a:rPr lang="en-US" sz="2000" b="1">
                          <a:solidFill>
                            <a:srgbClr val="FFFFFF"/>
                          </a:solidFill>
                          <a:effectLst/>
                          <a:latin typeface="Times New Roman"/>
                        </a:rPr>
                        <a:t>How much did you enjoy?</a:t>
                      </a:r>
                      <a:endParaRPr lang="en-US" sz="2000">
                        <a:effectLst/>
                        <a:latin typeface="Times New Roman"/>
                      </a:endParaRPr>
                    </a:p>
                    <a:p>
                      <a:pPr marL="0" algn="ctr" rtl="0" fontAlgn="t" latinLnBrk="0"/>
                      <a:r>
                        <a:rPr lang="en-US" sz="2000" b="1">
                          <a:solidFill>
                            <a:srgbClr val="FFFFFF"/>
                          </a:solidFill>
                          <a:effectLst/>
                          <a:latin typeface="Times New Roman"/>
                        </a:rPr>
                        <a:t>(Addiction Topic)</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algn="ctr" rtl="0" fontAlgn="t" latinLnBrk="0"/>
                      <a:r>
                        <a:rPr lang="en-US" sz="2000" b="1">
                          <a:solidFill>
                            <a:srgbClr val="FFFFFF"/>
                          </a:solidFill>
                          <a:effectLst/>
                          <a:latin typeface="Times New Roman"/>
                        </a:rPr>
                        <a:t>Average (Scale 0-100)</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algn="ctr" rtl="0" fontAlgn="t" latinLnBrk="0"/>
                      <a:r>
                        <a:rPr lang="en-US" sz="2000" b="1">
                          <a:solidFill>
                            <a:srgbClr val="FFFFFF"/>
                          </a:solidFill>
                          <a:effectLst/>
                          <a:latin typeface="Times New Roman"/>
                        </a:rPr>
                        <a:t>n</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114046309"/>
                  </a:ext>
                </a:extLst>
              </a:tr>
              <a:tr h="860720">
                <a:tc>
                  <a:txBody>
                    <a:bodyPr/>
                    <a:lstStyle/>
                    <a:p>
                      <a:pPr marL="0" rtl="0" fontAlgn="t" latinLnBrk="0"/>
                      <a:r>
                        <a:rPr lang="en-US" sz="2000">
                          <a:solidFill>
                            <a:srgbClr val="000000"/>
                          </a:solidFill>
                          <a:effectLst/>
                          <a:latin typeface="Times New Roman"/>
                        </a:rPr>
                        <a:t>Introduction to Addiction Presentation</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81</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17</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847709396"/>
                  </a:ext>
                </a:extLst>
              </a:tr>
              <a:tr h="849961">
                <a:tc>
                  <a:txBody>
                    <a:bodyPr/>
                    <a:lstStyle/>
                    <a:p>
                      <a:pPr marL="0" rtl="0" fontAlgn="t" latinLnBrk="0"/>
                      <a:r>
                        <a:rPr lang="en-US" sz="2000">
                          <a:solidFill>
                            <a:srgbClr val="000000"/>
                          </a:solidFill>
                          <a:effectLst/>
                          <a:latin typeface="Times New Roman"/>
                        </a:rPr>
                        <a:t>Narcan Demo</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rtl="0" fontAlgn="t" latinLnBrk="0"/>
                      <a:r>
                        <a:rPr lang="en-US" sz="2000">
                          <a:solidFill>
                            <a:srgbClr val="000000"/>
                          </a:solidFill>
                          <a:effectLst/>
                          <a:latin typeface="Times New Roman"/>
                        </a:rPr>
                        <a:t>81</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rtl="0" fontAlgn="t" latinLnBrk="0"/>
                      <a:r>
                        <a:rPr lang="en-US" sz="2000">
                          <a:solidFill>
                            <a:srgbClr val="000000"/>
                          </a:solidFill>
                          <a:effectLst/>
                          <a:latin typeface="Times New Roman"/>
                        </a:rPr>
                        <a:t>17</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99950619"/>
                  </a:ext>
                </a:extLst>
              </a:tr>
              <a:tr h="849961">
                <a:tc>
                  <a:txBody>
                    <a:bodyPr/>
                    <a:lstStyle/>
                    <a:p>
                      <a:pPr marL="0" rtl="0" fontAlgn="t" latinLnBrk="0"/>
                      <a:r>
                        <a:rPr lang="en-US" sz="2000">
                          <a:solidFill>
                            <a:srgbClr val="000000"/>
                          </a:solidFill>
                          <a:effectLst/>
                          <a:latin typeface="Times New Roman"/>
                        </a:rPr>
                        <a:t>Cannabis and Harm Reduction</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73</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15</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477734082"/>
                  </a:ext>
                </a:extLst>
              </a:tr>
              <a:tr h="849961">
                <a:tc>
                  <a:txBody>
                    <a:bodyPr/>
                    <a:lstStyle/>
                    <a:p>
                      <a:pPr marL="0" rtl="0" fontAlgn="t" latinLnBrk="0"/>
                      <a:r>
                        <a:rPr lang="en-US" sz="2000">
                          <a:solidFill>
                            <a:srgbClr val="000000"/>
                          </a:solidFill>
                          <a:effectLst/>
                          <a:latin typeface="Times New Roman"/>
                        </a:rPr>
                        <a:t>Addiction Career Panel</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rtl="0" fontAlgn="t" latinLnBrk="0"/>
                      <a:r>
                        <a:rPr lang="en-US" sz="2000">
                          <a:solidFill>
                            <a:srgbClr val="000000"/>
                          </a:solidFill>
                          <a:effectLst/>
                          <a:latin typeface="Times New Roman"/>
                        </a:rPr>
                        <a:t>73</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rtl="0" fontAlgn="t" latinLnBrk="0"/>
                      <a:r>
                        <a:rPr lang="en-US" sz="2000">
                          <a:solidFill>
                            <a:srgbClr val="000000"/>
                          </a:solidFill>
                          <a:effectLst/>
                          <a:latin typeface="Times New Roman"/>
                        </a:rPr>
                        <a:t>15</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965847743"/>
                  </a:ext>
                </a:extLst>
              </a:tr>
            </a:tbl>
          </a:graphicData>
        </a:graphic>
      </p:graphicFrame>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9B067D21-0BA5-AE5C-C854-7C3BE7C80597}"/>
              </a:ext>
            </a:extLst>
          </p:cNvPr>
          <p:cNvGraphicFramePr>
            <a:graphicFrameLocks noGrp="1"/>
          </p:cNvGraphicFramePr>
          <p:nvPr>
            <p:extLst>
              <p:ext uri="{D42A27DB-BD31-4B8C-83A1-F6EECF244321}">
                <p14:modId xmlns:p14="http://schemas.microsoft.com/office/powerpoint/2010/main" val="3062256874"/>
              </p:ext>
            </p:extLst>
          </p:nvPr>
        </p:nvGraphicFramePr>
        <p:xfrm>
          <a:off x="5898839" y="1390783"/>
          <a:ext cx="5967638" cy="4486670"/>
        </p:xfrm>
        <a:graphic>
          <a:graphicData uri="http://schemas.openxmlformats.org/drawingml/2006/table">
            <a:tbl>
              <a:tblPr bandRow="1">
                <a:tableStyleId>{5C22544A-7EE6-4342-B048-85BDC9FD1C3A}</a:tableStyleId>
              </a:tblPr>
              <a:tblGrid>
                <a:gridCol w="3806577">
                  <a:extLst>
                    <a:ext uri="{9D8B030D-6E8A-4147-A177-3AD203B41FA5}">
                      <a16:colId xmlns:a16="http://schemas.microsoft.com/office/drawing/2014/main" val="2185955989"/>
                    </a:ext>
                  </a:extLst>
                </a:gridCol>
                <a:gridCol w="1567829">
                  <a:extLst>
                    <a:ext uri="{9D8B030D-6E8A-4147-A177-3AD203B41FA5}">
                      <a16:colId xmlns:a16="http://schemas.microsoft.com/office/drawing/2014/main" val="2139517876"/>
                    </a:ext>
                  </a:extLst>
                </a:gridCol>
                <a:gridCol w="593232">
                  <a:extLst>
                    <a:ext uri="{9D8B030D-6E8A-4147-A177-3AD203B41FA5}">
                      <a16:colId xmlns:a16="http://schemas.microsoft.com/office/drawing/2014/main" val="1475625535"/>
                    </a:ext>
                  </a:extLst>
                </a:gridCol>
              </a:tblGrid>
              <a:tr h="1013460">
                <a:tc>
                  <a:txBody>
                    <a:bodyPr/>
                    <a:lstStyle/>
                    <a:p>
                      <a:pPr marL="0" algn="ctr" rtl="0" fontAlgn="t" latinLnBrk="0"/>
                      <a:r>
                        <a:rPr lang="en-US" sz="2000" b="1">
                          <a:solidFill>
                            <a:srgbClr val="FFFFFF"/>
                          </a:solidFill>
                          <a:effectLst/>
                          <a:latin typeface="Times New Roman"/>
                        </a:rPr>
                        <a:t>How much did you enjoy?</a:t>
                      </a:r>
                      <a:endParaRPr lang="en-US" sz="2000">
                        <a:effectLst/>
                        <a:latin typeface="Times New Roman"/>
                      </a:endParaRPr>
                    </a:p>
                    <a:p>
                      <a:pPr marL="0" algn="ctr" rtl="0" fontAlgn="t" latinLnBrk="0"/>
                      <a:r>
                        <a:rPr lang="en-US" sz="2000" b="1">
                          <a:solidFill>
                            <a:srgbClr val="FFFFFF"/>
                          </a:solidFill>
                          <a:effectLst/>
                          <a:latin typeface="Times New Roman"/>
                        </a:rPr>
                        <a:t>(Addiction Topic)</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algn="ctr" rtl="0" fontAlgn="t" latinLnBrk="0"/>
                      <a:r>
                        <a:rPr lang="en-US" sz="2000" b="1">
                          <a:solidFill>
                            <a:srgbClr val="FFFFFF"/>
                          </a:solidFill>
                          <a:effectLst/>
                          <a:latin typeface="Times New Roman"/>
                        </a:rPr>
                        <a:t>Average (Scale 0-100)</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algn="ctr" rtl="0" fontAlgn="t" latinLnBrk="0"/>
                      <a:r>
                        <a:rPr lang="en-US" sz="2000" b="1">
                          <a:solidFill>
                            <a:srgbClr val="FFFFFF"/>
                          </a:solidFill>
                          <a:effectLst/>
                          <a:latin typeface="Times New Roman"/>
                        </a:rPr>
                        <a:t>n</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744664100"/>
                  </a:ext>
                </a:extLst>
              </a:tr>
              <a:tr h="411718">
                <a:tc>
                  <a:txBody>
                    <a:bodyPr/>
                    <a:lstStyle/>
                    <a:p>
                      <a:pPr marL="0" rtl="0" fontAlgn="t" latinLnBrk="0"/>
                      <a:r>
                        <a:rPr lang="en-US" sz="2000">
                          <a:solidFill>
                            <a:srgbClr val="000000"/>
                          </a:solidFill>
                          <a:effectLst/>
                          <a:latin typeface="Times New Roman"/>
                        </a:rPr>
                        <a:t>Addiction 101 Presentation</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82</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7</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724760154"/>
                  </a:ext>
                </a:extLst>
              </a:tr>
              <a:tr h="411718">
                <a:tc>
                  <a:txBody>
                    <a:bodyPr/>
                    <a:lstStyle/>
                    <a:p>
                      <a:pPr marL="0" rtl="0" fontAlgn="t" latinLnBrk="0"/>
                      <a:r>
                        <a:rPr lang="en-US" sz="2000">
                          <a:solidFill>
                            <a:srgbClr val="000000"/>
                          </a:solidFill>
                          <a:effectLst/>
                          <a:latin typeface="Times New Roman"/>
                        </a:rPr>
                        <a:t>Cannabis</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rtl="0" fontAlgn="t" latinLnBrk="0"/>
                      <a:r>
                        <a:rPr lang="en-US" sz="2000">
                          <a:solidFill>
                            <a:srgbClr val="000000"/>
                          </a:solidFill>
                          <a:effectLst/>
                          <a:latin typeface="Times New Roman"/>
                        </a:rPr>
                        <a:t>79</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rtl="0" fontAlgn="t" latinLnBrk="0"/>
                      <a:r>
                        <a:rPr lang="en-US" sz="2000">
                          <a:solidFill>
                            <a:srgbClr val="000000"/>
                          </a:solidFill>
                          <a:effectLst/>
                          <a:latin typeface="Times New Roman"/>
                        </a:rPr>
                        <a:t>5</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345019442"/>
                  </a:ext>
                </a:extLst>
              </a:tr>
              <a:tr h="411718">
                <a:tc>
                  <a:txBody>
                    <a:bodyPr/>
                    <a:lstStyle/>
                    <a:p>
                      <a:pPr marL="0" rtl="0" fontAlgn="t" latinLnBrk="0"/>
                      <a:r>
                        <a:rPr lang="en-US" sz="2000">
                          <a:solidFill>
                            <a:srgbClr val="000000"/>
                          </a:solidFill>
                          <a:effectLst/>
                          <a:latin typeface="Times New Roman"/>
                        </a:rPr>
                        <a:t>Vaping and E-cigarettes</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84</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6</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680467048"/>
                  </a:ext>
                </a:extLst>
              </a:tr>
              <a:tr h="411718">
                <a:tc>
                  <a:txBody>
                    <a:bodyPr/>
                    <a:lstStyle/>
                    <a:p>
                      <a:pPr marL="0" rtl="0" fontAlgn="t" latinLnBrk="0"/>
                      <a:r>
                        <a:rPr lang="en-US" sz="2000">
                          <a:solidFill>
                            <a:srgbClr val="000000"/>
                          </a:solidFill>
                          <a:effectLst/>
                          <a:latin typeface="Times New Roman"/>
                        </a:rPr>
                        <a:t>Alcohol</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rtl="0" fontAlgn="t" latinLnBrk="0"/>
                      <a:r>
                        <a:rPr lang="en-US" sz="2000">
                          <a:solidFill>
                            <a:srgbClr val="000000"/>
                          </a:solidFill>
                          <a:effectLst/>
                          <a:latin typeface="Times New Roman"/>
                        </a:rPr>
                        <a:t>83</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rtl="0" fontAlgn="t" latinLnBrk="0"/>
                      <a:r>
                        <a:rPr lang="en-US" sz="2000">
                          <a:solidFill>
                            <a:srgbClr val="000000"/>
                          </a:solidFill>
                          <a:effectLst/>
                          <a:latin typeface="Times New Roman"/>
                        </a:rPr>
                        <a:t>7</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966738188"/>
                  </a:ext>
                </a:extLst>
              </a:tr>
              <a:tr h="707310">
                <a:tc>
                  <a:txBody>
                    <a:bodyPr/>
                    <a:lstStyle/>
                    <a:p>
                      <a:pPr marL="0" rtl="0" fontAlgn="t" latinLnBrk="0"/>
                      <a:r>
                        <a:rPr lang="en-US" sz="2000">
                          <a:solidFill>
                            <a:srgbClr val="000000"/>
                          </a:solidFill>
                          <a:effectLst/>
                          <a:latin typeface="Times New Roman"/>
                        </a:rPr>
                        <a:t>Opioid Overdose, Opioid Prevention, and Narcan Demo</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88</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9</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169052684"/>
                  </a:ext>
                </a:extLst>
              </a:tr>
              <a:tr h="411718">
                <a:tc>
                  <a:txBody>
                    <a:bodyPr/>
                    <a:lstStyle/>
                    <a:p>
                      <a:pPr marL="0" rtl="0" fontAlgn="t" latinLnBrk="0"/>
                      <a:r>
                        <a:rPr lang="en-US" sz="2000">
                          <a:solidFill>
                            <a:srgbClr val="000000"/>
                          </a:solidFill>
                          <a:effectLst/>
                          <a:latin typeface="Times New Roman"/>
                        </a:rPr>
                        <a:t>Addiction Career Panel</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rtl="0" fontAlgn="t" latinLnBrk="0"/>
                      <a:r>
                        <a:rPr lang="en-US" sz="2000">
                          <a:solidFill>
                            <a:srgbClr val="000000"/>
                          </a:solidFill>
                          <a:effectLst/>
                          <a:latin typeface="Times New Roman"/>
                        </a:rPr>
                        <a:t>89</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rtl="0" fontAlgn="t" latinLnBrk="0"/>
                      <a:r>
                        <a:rPr lang="en-US" sz="2000">
                          <a:solidFill>
                            <a:srgbClr val="000000"/>
                          </a:solidFill>
                          <a:effectLst/>
                          <a:latin typeface="Times New Roman"/>
                        </a:rPr>
                        <a:t>1</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67827177"/>
                  </a:ext>
                </a:extLst>
              </a:tr>
              <a:tr h="707310">
                <a:tc>
                  <a:txBody>
                    <a:bodyPr/>
                    <a:lstStyle/>
                    <a:p>
                      <a:pPr marL="0" rtl="0" fontAlgn="t" latinLnBrk="0"/>
                      <a:r>
                        <a:rPr lang="en-US" sz="2000">
                          <a:solidFill>
                            <a:srgbClr val="000000"/>
                          </a:solidFill>
                          <a:effectLst/>
                          <a:latin typeface="Times New Roman"/>
                        </a:rPr>
                        <a:t>Harm Reduction as a Treatment Strategy</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100</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ctr" rtl="0" fontAlgn="t" latinLnBrk="0"/>
                      <a:r>
                        <a:rPr lang="en-US" sz="2000">
                          <a:solidFill>
                            <a:srgbClr val="000000"/>
                          </a:solidFill>
                          <a:effectLst/>
                          <a:latin typeface="Times New Roman"/>
                        </a:rPr>
                        <a:t>1</a:t>
                      </a:r>
                      <a:endParaRPr lang="en-US" sz="2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760163591"/>
                  </a:ext>
                </a:extLst>
              </a:tr>
            </a:tbl>
          </a:graphicData>
        </a:graphic>
      </p:graphicFrame>
    </p:spTree>
    <p:extLst>
      <p:ext uri="{BB962C8B-B14F-4D97-AF65-F5344CB8AC3E}">
        <p14:creationId xmlns:p14="http://schemas.microsoft.com/office/powerpoint/2010/main" val="310680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cs typeface="Calibri Light"/>
              </a:rPr>
              <a:t>Quantitative Results: Likert Scale Persistent Themes</a:t>
            </a:r>
            <a:endParaRPr lang="en-US"/>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a:xfrm>
            <a:off x="838200" y="1732776"/>
            <a:ext cx="10515600" cy="4508619"/>
          </a:xfrm>
        </p:spPr>
        <p:txBody>
          <a:bodyPr vert="horz" lIns="91440" tIns="45720" rIns="91440" bIns="45720" rtlCol="0" anchor="t">
            <a:noAutofit/>
          </a:bodyPr>
          <a:lstStyle/>
          <a:p>
            <a:r>
              <a:rPr lang="en-US" sz="2600">
                <a:latin typeface="Calibri"/>
                <a:ea typeface="Calibri"/>
                <a:cs typeface="Times New Roman"/>
              </a:rPr>
              <a:t>Media (i.e., TV shows, Social media, etc.) was the most common way student learned about addiction </a:t>
            </a:r>
            <a:r>
              <a:rPr lang="en-US" sz="2600" i="1">
                <a:latin typeface="Calibri"/>
                <a:ea typeface="Calibri"/>
                <a:cs typeface="Times New Roman"/>
              </a:rPr>
              <a:t>(if not through school specifically).</a:t>
            </a:r>
            <a:endParaRPr lang="en-US" sz="2600">
              <a:latin typeface="Calibri"/>
              <a:ea typeface="Calibri"/>
              <a:cs typeface="Calibri"/>
            </a:endParaRPr>
          </a:p>
          <a:p>
            <a:r>
              <a:rPr lang="en-US" sz="2600">
                <a:latin typeface="Calibri"/>
                <a:ea typeface="Calibri"/>
                <a:cs typeface="Times New Roman"/>
              </a:rPr>
              <a:t>Most could not define or describe opioids, opioid overdose, or Naloxone prior to sessions.</a:t>
            </a:r>
            <a:endParaRPr lang="en-US" sz="2600">
              <a:latin typeface="Calibri"/>
              <a:ea typeface="Calibri"/>
              <a:cs typeface="Calibri"/>
            </a:endParaRPr>
          </a:p>
          <a:p>
            <a:r>
              <a:rPr lang="en-US" sz="2600">
                <a:latin typeface="Calibri"/>
                <a:ea typeface="Calibri"/>
                <a:cs typeface="Times New Roman"/>
              </a:rPr>
              <a:t>Most lacked accurate information about cannabis health risks and uses.</a:t>
            </a:r>
            <a:endParaRPr lang="en-US" sz="2600">
              <a:latin typeface="Calibri"/>
              <a:ea typeface="Calibri"/>
              <a:cs typeface="Calibri"/>
            </a:endParaRPr>
          </a:p>
          <a:p>
            <a:r>
              <a:rPr lang="en-US" sz="2600">
                <a:latin typeface="Calibri"/>
                <a:ea typeface="Calibri"/>
                <a:cs typeface="Times New Roman"/>
              </a:rPr>
              <a:t>Most could not define harm reduction.</a:t>
            </a:r>
            <a:endParaRPr lang="en-US" sz="2600">
              <a:latin typeface="Calibri"/>
              <a:ea typeface="Calibri"/>
              <a:cs typeface="Calibri"/>
            </a:endParaRPr>
          </a:p>
          <a:p>
            <a:endParaRPr lang="en-US" sz="2600" dirty="0">
              <a:latin typeface="Calibri"/>
              <a:ea typeface="Calibri"/>
              <a:cs typeface="Times New Roman"/>
            </a:endParaRPr>
          </a:p>
          <a:p>
            <a:r>
              <a:rPr lang="en-US" sz="2600" b="1">
                <a:latin typeface="Calibri"/>
                <a:ea typeface="Calibri"/>
                <a:cs typeface="Times New Roman"/>
              </a:rPr>
              <a:t>Most, if not all, "agree" or "strongly agree" that addiction is important to learn about, impacts their community, and is a stigmatized condition. </a:t>
            </a:r>
            <a:endParaRPr lang="en-US" sz="2600">
              <a:latin typeface="Calibri"/>
              <a:ea typeface="Calibri"/>
            </a:endParaRPr>
          </a:p>
          <a:p>
            <a:endParaRPr lang="en-US">
              <a:ea typeface="Calibri"/>
              <a:cs typeface="Calibri"/>
            </a:endParaRP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10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Qualitative Results </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a:xfrm>
            <a:off x="838200" y="1665765"/>
            <a:ext cx="10515600" cy="4559156"/>
          </a:xfrm>
        </p:spPr>
        <p:txBody>
          <a:bodyPr vert="horz" lIns="91440" tIns="45720" rIns="91440" bIns="45720" rtlCol="0" anchor="t">
            <a:normAutofit/>
          </a:bodyPr>
          <a:lstStyle/>
          <a:p>
            <a:pPr marL="0" indent="0">
              <a:buNone/>
            </a:pPr>
            <a:r>
              <a:rPr lang="en-US">
                <a:ea typeface="Calibri" panose="020F0502020204030204"/>
                <a:cs typeface="Calibri" panose="020F0502020204030204"/>
              </a:rPr>
              <a:t>Knowledge Learned:</a:t>
            </a: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3EE3709A-FC6D-DC02-090D-D8CA57A0A377}"/>
              </a:ext>
            </a:extLst>
          </p:cNvPr>
          <p:cNvSpPr/>
          <p:nvPr/>
        </p:nvSpPr>
        <p:spPr>
          <a:xfrm>
            <a:off x="838905" y="2351432"/>
            <a:ext cx="3871783" cy="1894702"/>
          </a:xfrm>
          <a:prstGeom prst="wedgeRectCallou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a typeface="Calibri"/>
              <a:cs typeface="Calibri"/>
            </a:endParaRPr>
          </a:p>
        </p:txBody>
      </p:sp>
      <p:sp>
        <p:nvSpPr>
          <p:cNvPr id="7" name="TextBox 6">
            <a:extLst>
              <a:ext uri="{FF2B5EF4-FFF2-40B4-BE49-F238E27FC236}">
                <a16:creationId xmlns:a16="http://schemas.microsoft.com/office/drawing/2014/main" id="{6C72754C-0533-770A-8E59-48C7F6C44608}"/>
              </a:ext>
            </a:extLst>
          </p:cNvPr>
          <p:cNvSpPr txBox="1"/>
          <p:nvPr/>
        </p:nvSpPr>
        <p:spPr>
          <a:xfrm>
            <a:off x="970004" y="2450386"/>
            <a:ext cx="360947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Rockwell"/>
              </a:rPr>
              <a:t>“Fentanyl is the drug that is more commonly seen when someone overdoses. This knowledge makes me want to have more sympathy for those battling with addiction.”</a:t>
            </a:r>
            <a:endParaRPr lang="en-US"/>
          </a:p>
          <a:p>
            <a:pPr algn="l"/>
            <a:endParaRPr lang="en-US">
              <a:ea typeface="Calibri"/>
              <a:cs typeface="Calibri"/>
            </a:endParaRPr>
          </a:p>
        </p:txBody>
      </p:sp>
      <p:sp>
        <p:nvSpPr>
          <p:cNvPr id="9" name="Speech Bubble: Rectangle 8">
            <a:extLst>
              <a:ext uri="{FF2B5EF4-FFF2-40B4-BE49-F238E27FC236}">
                <a16:creationId xmlns:a16="http://schemas.microsoft.com/office/drawing/2014/main" id="{E0F67C7C-E217-0967-F646-F62424191927}"/>
              </a:ext>
            </a:extLst>
          </p:cNvPr>
          <p:cNvSpPr/>
          <p:nvPr/>
        </p:nvSpPr>
        <p:spPr>
          <a:xfrm flipH="1">
            <a:off x="2759210" y="4725059"/>
            <a:ext cx="3337910" cy="1372494"/>
          </a:xfrm>
          <a:prstGeom prst="wedgeRectCallou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a typeface="Calibri"/>
              <a:cs typeface="Calibri"/>
            </a:endParaRPr>
          </a:p>
        </p:txBody>
      </p:sp>
      <p:sp>
        <p:nvSpPr>
          <p:cNvPr id="8" name="TextBox 7">
            <a:extLst>
              <a:ext uri="{FF2B5EF4-FFF2-40B4-BE49-F238E27FC236}">
                <a16:creationId xmlns:a16="http://schemas.microsoft.com/office/drawing/2014/main" id="{63A7403B-2AEB-FAC3-5B51-8A8F51F717AE}"/>
              </a:ext>
            </a:extLst>
          </p:cNvPr>
          <p:cNvSpPr txBox="1"/>
          <p:nvPr/>
        </p:nvSpPr>
        <p:spPr>
          <a:xfrm>
            <a:off x="3040540" y="494820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Rockwell"/>
              </a:rPr>
              <a:t>“[Naloxone] can save someone going through an overdose.”</a:t>
            </a:r>
          </a:p>
        </p:txBody>
      </p:sp>
      <p:sp>
        <p:nvSpPr>
          <p:cNvPr id="12" name="TextBox 11">
            <a:extLst>
              <a:ext uri="{FF2B5EF4-FFF2-40B4-BE49-F238E27FC236}">
                <a16:creationId xmlns:a16="http://schemas.microsoft.com/office/drawing/2014/main" id="{431BF2BB-3CE2-9974-E916-C8E63A80328A}"/>
              </a:ext>
            </a:extLst>
          </p:cNvPr>
          <p:cNvSpPr txBox="1"/>
          <p:nvPr/>
        </p:nvSpPr>
        <p:spPr>
          <a:xfrm>
            <a:off x="6092899" y="1662835"/>
            <a:ext cx="50132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Interest in Addiction Prevention:</a:t>
            </a:r>
            <a:endParaRPr lang="en-US" sz="2800"/>
          </a:p>
        </p:txBody>
      </p:sp>
      <p:sp>
        <p:nvSpPr>
          <p:cNvPr id="14" name="Speech Bubble: Rectangle 13">
            <a:extLst>
              <a:ext uri="{FF2B5EF4-FFF2-40B4-BE49-F238E27FC236}">
                <a16:creationId xmlns:a16="http://schemas.microsoft.com/office/drawing/2014/main" id="{B0B39063-D276-CD1D-B030-9540F33F49F4}"/>
              </a:ext>
            </a:extLst>
          </p:cNvPr>
          <p:cNvSpPr/>
          <p:nvPr/>
        </p:nvSpPr>
        <p:spPr>
          <a:xfrm>
            <a:off x="6400853" y="2351432"/>
            <a:ext cx="3129323" cy="1608139"/>
          </a:xfrm>
          <a:prstGeom prst="wedgeRectCallou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latin typeface="Rockwell"/>
                <a:ea typeface="Rockwell"/>
                <a:cs typeface="Rockwell"/>
              </a:rPr>
              <a:t>”What’s things we can [do to] prevent out friends from using e-cigs?”</a:t>
            </a:r>
            <a:endParaRPr lang="en-US">
              <a:ea typeface="Calibri"/>
              <a:cs typeface="Calibri"/>
            </a:endParaRPr>
          </a:p>
        </p:txBody>
      </p:sp>
      <p:sp>
        <p:nvSpPr>
          <p:cNvPr id="15" name="TextBox 14">
            <a:extLst>
              <a:ext uri="{FF2B5EF4-FFF2-40B4-BE49-F238E27FC236}">
                <a16:creationId xmlns:a16="http://schemas.microsoft.com/office/drawing/2014/main" id="{A6B04A43-B62F-3A13-6D5A-1240693FC892}"/>
              </a:ext>
            </a:extLst>
          </p:cNvPr>
          <p:cNvSpPr txBox="1"/>
          <p:nvPr/>
        </p:nvSpPr>
        <p:spPr>
          <a:xfrm>
            <a:off x="6561015" y="265983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Rockwell"/>
              </a:rPr>
              <a:t>”What’s things we can [do to] prevent our friends from using e-cigs?”</a:t>
            </a:r>
          </a:p>
        </p:txBody>
      </p:sp>
      <p:sp>
        <p:nvSpPr>
          <p:cNvPr id="17" name="Speech Bubble: Rectangle 16">
            <a:extLst>
              <a:ext uri="{FF2B5EF4-FFF2-40B4-BE49-F238E27FC236}">
                <a16:creationId xmlns:a16="http://schemas.microsoft.com/office/drawing/2014/main" id="{A5C1D001-E9F8-B38B-4039-DA8E32F3FD5C}"/>
              </a:ext>
            </a:extLst>
          </p:cNvPr>
          <p:cNvSpPr/>
          <p:nvPr/>
        </p:nvSpPr>
        <p:spPr>
          <a:xfrm flipH="1">
            <a:off x="8403459" y="4122919"/>
            <a:ext cx="2706164" cy="1647215"/>
          </a:xfrm>
          <a:prstGeom prst="wedgeRectCallou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latin typeface="Rockwell"/>
                <a:ea typeface="Rockwell"/>
                <a:cs typeface="Rockwell"/>
              </a:rPr>
              <a:t>”What’s things we can [do to] prevent out friends from using e-cigs?”</a:t>
            </a:r>
            <a:endParaRPr lang="en-US">
              <a:ea typeface="Calibri"/>
              <a:cs typeface="Calibri"/>
            </a:endParaRPr>
          </a:p>
        </p:txBody>
      </p:sp>
      <p:sp>
        <p:nvSpPr>
          <p:cNvPr id="16" name="TextBox 15">
            <a:extLst>
              <a:ext uri="{FF2B5EF4-FFF2-40B4-BE49-F238E27FC236}">
                <a16:creationId xmlns:a16="http://schemas.microsoft.com/office/drawing/2014/main" id="{FEEEE763-C88A-B8E1-FFC7-CAB886277761}"/>
              </a:ext>
            </a:extLst>
          </p:cNvPr>
          <p:cNvSpPr txBox="1"/>
          <p:nvPr/>
        </p:nvSpPr>
        <p:spPr>
          <a:xfrm>
            <a:off x="8365067" y="4483426"/>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Rockwell"/>
              </a:rPr>
              <a:t>“Where [can] we or someone we know go to get help?”</a:t>
            </a:r>
          </a:p>
        </p:txBody>
      </p:sp>
    </p:spTree>
    <p:extLst>
      <p:ext uri="{BB962C8B-B14F-4D97-AF65-F5344CB8AC3E}">
        <p14:creationId xmlns:p14="http://schemas.microsoft.com/office/powerpoint/2010/main" val="1862440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8">
            <a:extLst>
              <a:ext uri="{FF2B5EF4-FFF2-40B4-BE49-F238E27FC236}">
                <a16:creationId xmlns:a16="http://schemas.microsoft.com/office/drawing/2014/main" id="{E0F67C7C-E217-0967-F646-F62424191927}"/>
              </a:ext>
            </a:extLst>
          </p:cNvPr>
          <p:cNvSpPr/>
          <p:nvPr/>
        </p:nvSpPr>
        <p:spPr>
          <a:xfrm flipH="1">
            <a:off x="2229821" y="4725059"/>
            <a:ext cx="3337910" cy="1372494"/>
          </a:xfrm>
          <a:prstGeom prst="wedgeRectCallou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a typeface="Calibri"/>
              <a:cs typeface="Calibri"/>
            </a:endParaRPr>
          </a:p>
        </p:txBody>
      </p:sp>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Qualitative Results </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a:xfrm>
            <a:off x="260684" y="1537428"/>
            <a:ext cx="10515600" cy="4559156"/>
          </a:xfrm>
        </p:spPr>
        <p:txBody>
          <a:bodyPr vert="horz" lIns="91440" tIns="45720" rIns="91440" bIns="45720" rtlCol="0" anchor="t">
            <a:normAutofit/>
          </a:bodyPr>
          <a:lstStyle/>
          <a:p>
            <a:pPr marL="0" indent="0">
              <a:buNone/>
            </a:pPr>
            <a:r>
              <a:rPr lang="en-US">
                <a:ea typeface="Calibri" panose="020F0502020204030204"/>
                <a:cs typeface="Calibri" panose="020F0502020204030204"/>
              </a:rPr>
              <a:t>Myths Busted:</a:t>
            </a: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3EE3709A-FC6D-DC02-090D-D8CA57A0A377}"/>
              </a:ext>
            </a:extLst>
          </p:cNvPr>
          <p:cNvSpPr/>
          <p:nvPr/>
        </p:nvSpPr>
        <p:spPr>
          <a:xfrm>
            <a:off x="181328" y="2351432"/>
            <a:ext cx="3871783" cy="1894702"/>
          </a:xfrm>
          <a:prstGeom prst="wedgeRectCallou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a typeface="Calibri"/>
              <a:cs typeface="Calibri"/>
            </a:endParaRPr>
          </a:p>
        </p:txBody>
      </p:sp>
      <p:sp>
        <p:nvSpPr>
          <p:cNvPr id="7" name="TextBox 6">
            <a:extLst>
              <a:ext uri="{FF2B5EF4-FFF2-40B4-BE49-F238E27FC236}">
                <a16:creationId xmlns:a16="http://schemas.microsoft.com/office/drawing/2014/main" id="{6C72754C-0533-770A-8E59-48C7F6C44608}"/>
              </a:ext>
            </a:extLst>
          </p:cNvPr>
          <p:cNvSpPr txBox="1"/>
          <p:nvPr/>
        </p:nvSpPr>
        <p:spPr>
          <a:xfrm>
            <a:off x="2270839" y="4893058"/>
            <a:ext cx="32533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Rockwell"/>
              </a:rPr>
              <a:t>"The TV presentation of things are so fake, like I knew but I didn’t know it was that fake..." </a:t>
            </a:r>
            <a:endParaRPr lang="en-US"/>
          </a:p>
        </p:txBody>
      </p:sp>
      <p:sp>
        <p:nvSpPr>
          <p:cNvPr id="8" name="TextBox 7">
            <a:extLst>
              <a:ext uri="{FF2B5EF4-FFF2-40B4-BE49-F238E27FC236}">
                <a16:creationId xmlns:a16="http://schemas.microsoft.com/office/drawing/2014/main" id="{63A7403B-2AEB-FAC3-5B51-8A8F51F717AE}"/>
              </a:ext>
            </a:extLst>
          </p:cNvPr>
          <p:cNvSpPr txBox="1"/>
          <p:nvPr/>
        </p:nvSpPr>
        <p:spPr>
          <a:xfrm>
            <a:off x="388945" y="2477045"/>
            <a:ext cx="345534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Rockwell"/>
              </a:rPr>
              <a:t>"I learned that weed could be a big addiction."</a:t>
            </a:r>
            <a:endParaRPr lang="en-US">
              <a:latin typeface="Calibri" panose="020F0502020204030204"/>
              <a:cs typeface="Calibri" panose="020F0502020204030204"/>
            </a:endParaRPr>
          </a:p>
          <a:p>
            <a:pPr algn="ctr"/>
            <a:endParaRPr lang="en-US">
              <a:latin typeface="Calibri" panose="020F0502020204030204"/>
              <a:cs typeface="Calibri" panose="020F0502020204030204"/>
            </a:endParaRPr>
          </a:p>
          <a:p>
            <a:pPr algn="ctr"/>
            <a:r>
              <a:rPr lang="en-US">
                <a:latin typeface="Rockwell"/>
              </a:rPr>
              <a:t>"I learned that the strength and potency of weed is stronger than ever."</a:t>
            </a:r>
          </a:p>
        </p:txBody>
      </p:sp>
      <p:sp>
        <p:nvSpPr>
          <p:cNvPr id="12" name="TextBox 11">
            <a:extLst>
              <a:ext uri="{FF2B5EF4-FFF2-40B4-BE49-F238E27FC236}">
                <a16:creationId xmlns:a16="http://schemas.microsoft.com/office/drawing/2014/main" id="{431BF2BB-3CE2-9974-E916-C8E63A80328A}"/>
              </a:ext>
            </a:extLst>
          </p:cNvPr>
          <p:cNvSpPr txBox="1"/>
          <p:nvPr/>
        </p:nvSpPr>
        <p:spPr>
          <a:xfrm>
            <a:off x="6428885" y="500832"/>
            <a:ext cx="50132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Public Health:</a:t>
            </a:r>
            <a:endParaRPr lang="en-US" sz="2800"/>
          </a:p>
        </p:txBody>
      </p:sp>
      <p:sp>
        <p:nvSpPr>
          <p:cNvPr id="14" name="Speech Bubble: Rectangle 13">
            <a:extLst>
              <a:ext uri="{FF2B5EF4-FFF2-40B4-BE49-F238E27FC236}">
                <a16:creationId xmlns:a16="http://schemas.microsoft.com/office/drawing/2014/main" id="{B0B39063-D276-CD1D-B030-9540F33F49F4}"/>
              </a:ext>
            </a:extLst>
          </p:cNvPr>
          <p:cNvSpPr/>
          <p:nvPr/>
        </p:nvSpPr>
        <p:spPr>
          <a:xfrm>
            <a:off x="5386677" y="1106595"/>
            <a:ext cx="5776270" cy="1712411"/>
          </a:xfrm>
          <a:prstGeom prst="wedgeRectCallou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latin typeface="Rockwell"/>
                <a:ea typeface="Rockwell"/>
                <a:cs typeface="Rockwell"/>
              </a:rPr>
              <a:t>”What’s things we can [do to] prevent out friends from using e-cigs?”</a:t>
            </a:r>
            <a:endParaRPr lang="en-US">
              <a:ea typeface="Calibri"/>
              <a:cs typeface="Calibri"/>
            </a:endParaRPr>
          </a:p>
        </p:txBody>
      </p:sp>
      <p:sp>
        <p:nvSpPr>
          <p:cNvPr id="15" name="TextBox 14">
            <a:extLst>
              <a:ext uri="{FF2B5EF4-FFF2-40B4-BE49-F238E27FC236}">
                <a16:creationId xmlns:a16="http://schemas.microsoft.com/office/drawing/2014/main" id="{A6B04A43-B62F-3A13-6D5A-1240693FC892}"/>
              </a:ext>
            </a:extLst>
          </p:cNvPr>
          <p:cNvSpPr txBox="1"/>
          <p:nvPr/>
        </p:nvSpPr>
        <p:spPr>
          <a:xfrm>
            <a:off x="5582446" y="1111249"/>
            <a:ext cx="526181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Rockwell"/>
              </a:rPr>
              <a:t>"The new rising addiction is altered nicotine that has often [attracted] minors and young adults the most. This can cause a bad influence on those younger but the market for nicotine will continue to rise drastically in the future." </a:t>
            </a:r>
            <a:endParaRPr lang="en-US"/>
          </a:p>
        </p:txBody>
      </p:sp>
      <p:sp>
        <p:nvSpPr>
          <p:cNvPr id="17" name="Speech Bubble: Rectangle 16">
            <a:extLst>
              <a:ext uri="{FF2B5EF4-FFF2-40B4-BE49-F238E27FC236}">
                <a16:creationId xmlns:a16="http://schemas.microsoft.com/office/drawing/2014/main" id="{A5C1D001-E9F8-B38B-4039-DA8E32F3FD5C}"/>
              </a:ext>
            </a:extLst>
          </p:cNvPr>
          <p:cNvSpPr/>
          <p:nvPr/>
        </p:nvSpPr>
        <p:spPr>
          <a:xfrm flipH="1">
            <a:off x="6927587" y="3240603"/>
            <a:ext cx="5112477" cy="997510"/>
          </a:xfrm>
          <a:prstGeom prst="wedgeRectCallou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latin typeface="Rockwell"/>
                <a:ea typeface="Rockwell"/>
                <a:cs typeface="Rockwell"/>
              </a:rPr>
              <a:t>”What’s things we can [do to] prevent out friends from using e-cigs?”</a:t>
            </a:r>
            <a:endParaRPr lang="en-US">
              <a:ea typeface="Calibri"/>
              <a:cs typeface="Calibri"/>
            </a:endParaRPr>
          </a:p>
        </p:txBody>
      </p:sp>
      <p:sp>
        <p:nvSpPr>
          <p:cNvPr id="16" name="TextBox 15">
            <a:extLst>
              <a:ext uri="{FF2B5EF4-FFF2-40B4-BE49-F238E27FC236}">
                <a16:creationId xmlns:a16="http://schemas.microsoft.com/office/drawing/2014/main" id="{FEEEE763-C88A-B8E1-FFC7-CAB886277761}"/>
              </a:ext>
            </a:extLst>
          </p:cNvPr>
          <p:cNvSpPr txBox="1"/>
          <p:nvPr/>
        </p:nvSpPr>
        <p:spPr>
          <a:xfrm>
            <a:off x="6929299" y="3288290"/>
            <a:ext cx="4989092" cy="1216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Rockwell"/>
              </a:rPr>
              <a:t>"I learned about Narcan and honestly now I know how to react when I see someone or know someone that is using."</a:t>
            </a:r>
            <a:endParaRPr lang="en-US">
              <a:latin typeface="Calibri" panose="020F0502020204030204"/>
              <a:cs typeface="Calibri" panose="020F0502020204030204"/>
            </a:endParaRPr>
          </a:p>
          <a:p>
            <a:pPr algn="ctr"/>
            <a:endParaRPr lang="en-US">
              <a:latin typeface="Rockwell"/>
              <a:cs typeface="Calibri"/>
            </a:endParaRPr>
          </a:p>
        </p:txBody>
      </p:sp>
      <p:sp>
        <p:nvSpPr>
          <p:cNvPr id="11" name="Speech Bubble: Rectangle 10">
            <a:extLst>
              <a:ext uri="{FF2B5EF4-FFF2-40B4-BE49-F238E27FC236}">
                <a16:creationId xmlns:a16="http://schemas.microsoft.com/office/drawing/2014/main" id="{EF9A458D-5B29-61EC-C8B5-6A50AB49932F}"/>
              </a:ext>
            </a:extLst>
          </p:cNvPr>
          <p:cNvSpPr/>
          <p:nvPr/>
        </p:nvSpPr>
        <p:spPr>
          <a:xfrm flipH="1">
            <a:off x="6269860" y="4716476"/>
            <a:ext cx="5136540" cy="1173973"/>
          </a:xfrm>
          <a:prstGeom prst="wedgeRectCallou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latin typeface="Rockwell"/>
                <a:ea typeface="Rockwell"/>
                <a:cs typeface="Rockwell"/>
              </a:rPr>
              <a:t>”What’s things we can [do to] prevent out friends from using e-cigs?”</a:t>
            </a:r>
            <a:endParaRPr lang="en-US">
              <a:ea typeface="Calibri"/>
              <a:cs typeface="Calibri"/>
            </a:endParaRPr>
          </a:p>
        </p:txBody>
      </p:sp>
      <p:sp>
        <p:nvSpPr>
          <p:cNvPr id="13" name="TextBox 12">
            <a:extLst>
              <a:ext uri="{FF2B5EF4-FFF2-40B4-BE49-F238E27FC236}">
                <a16:creationId xmlns:a16="http://schemas.microsoft.com/office/drawing/2014/main" id="{87AB137A-B6A1-D531-2EDE-2869D820B548}"/>
              </a:ext>
            </a:extLst>
          </p:cNvPr>
          <p:cNvSpPr txBox="1"/>
          <p:nvPr/>
        </p:nvSpPr>
        <p:spPr>
          <a:xfrm>
            <a:off x="6431993" y="4635825"/>
            <a:ext cx="46923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Rockwell"/>
              <a:cs typeface="Calibri" panose="020F0502020204030204"/>
            </a:endParaRPr>
          </a:p>
          <a:p>
            <a:pPr algn="ctr"/>
            <a:r>
              <a:rPr lang="en-US">
                <a:latin typeface="Rockwell"/>
              </a:rPr>
              <a:t> "How different terms can be harmful to refer to people who are struggling with drug or alcohol use disorder. </a:t>
            </a:r>
            <a:endParaRPr lang="en-US">
              <a:cs typeface="Calibri"/>
            </a:endParaRPr>
          </a:p>
        </p:txBody>
      </p:sp>
    </p:spTree>
    <p:extLst>
      <p:ext uri="{BB962C8B-B14F-4D97-AF65-F5344CB8AC3E}">
        <p14:creationId xmlns:p14="http://schemas.microsoft.com/office/powerpoint/2010/main" val="37423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Takeaways</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p:txBody>
          <a:bodyPr vert="horz" lIns="91440" tIns="45720" rIns="91440" bIns="45720" rtlCol="0" anchor="t">
            <a:normAutofit/>
          </a:bodyPr>
          <a:lstStyle/>
          <a:p>
            <a:pPr marL="0" indent="0">
              <a:buNone/>
            </a:pPr>
            <a:r>
              <a:rPr lang="en-US">
                <a:latin typeface="Calibri"/>
                <a:ea typeface="Calibri"/>
                <a:cs typeface="Times New Roman"/>
              </a:rPr>
              <a:t>Exposing students to addiction medicine topics has the potential to:</a:t>
            </a:r>
            <a:endParaRPr lang="en-US">
              <a:latin typeface="Calibri"/>
              <a:ea typeface="Calibri"/>
              <a:cs typeface="+mn-lt"/>
            </a:endParaRPr>
          </a:p>
          <a:p>
            <a:pPr marL="514350" indent="-514350">
              <a:buAutoNum type="arabicPeriod"/>
            </a:pPr>
            <a:r>
              <a:rPr lang="en-US">
                <a:latin typeface="Calibri"/>
                <a:ea typeface="Calibri"/>
                <a:cs typeface="Times New Roman"/>
              </a:rPr>
              <a:t>Increase students’ knowledge about addiction and how it impacts their communities.</a:t>
            </a:r>
            <a:endParaRPr lang="en-US">
              <a:latin typeface="Calibri"/>
              <a:ea typeface="Calibri"/>
              <a:cs typeface="Calibri" panose="020F0502020204030204"/>
            </a:endParaRPr>
          </a:p>
          <a:p>
            <a:pPr marL="514350" indent="-514350">
              <a:buAutoNum type="arabicPeriod"/>
            </a:pPr>
            <a:r>
              <a:rPr lang="en-US">
                <a:latin typeface="Calibri"/>
                <a:ea typeface="+mn-lt"/>
                <a:cs typeface="Times New Roman"/>
              </a:rPr>
              <a:t>Help</a:t>
            </a:r>
            <a:r>
              <a:rPr lang="en-US">
                <a:latin typeface="Calibri"/>
                <a:ea typeface="Calibri"/>
                <a:cs typeface="Times New Roman"/>
              </a:rPr>
              <a:t> students make safer decisions around substance use.</a:t>
            </a:r>
            <a:endParaRPr lang="en-US">
              <a:latin typeface="Calibri"/>
              <a:ea typeface="Calibri"/>
              <a:cs typeface="Calibri" panose="020F0502020204030204"/>
            </a:endParaRPr>
          </a:p>
          <a:p>
            <a:pPr marL="514350" indent="-514350">
              <a:buAutoNum type="arabicPeriod"/>
            </a:pPr>
            <a:r>
              <a:rPr lang="en-US">
                <a:latin typeface="Calibri"/>
                <a:ea typeface="Calibri"/>
                <a:cs typeface="Times New Roman"/>
              </a:rPr>
              <a:t>Increase students’ interest in viewing addiction research and/or medicine as a career path.</a:t>
            </a:r>
            <a:endParaRPr lang="en-US">
              <a:latin typeface="Calibri"/>
              <a:ea typeface="Calibri"/>
              <a:cs typeface="Calibri" panose="020F0502020204030204"/>
            </a:endParaRPr>
          </a:p>
          <a:p>
            <a:pPr>
              <a:buAutoNum type="arabicPeriod"/>
            </a:pPr>
            <a:endParaRPr lang="en-US">
              <a:ea typeface="Calibri"/>
              <a:cs typeface="Calibri"/>
            </a:endParaRP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2">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14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Limitations</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p:txBody>
          <a:bodyPr vert="horz" lIns="91440" tIns="45720" rIns="91440" bIns="45720" rtlCol="0" anchor="t">
            <a:normAutofit/>
          </a:bodyPr>
          <a:lstStyle/>
          <a:p>
            <a:r>
              <a:rPr lang="en-US"/>
              <a:t>Small sample size n=104</a:t>
            </a:r>
          </a:p>
          <a:p>
            <a:r>
              <a:rPr lang="en-US"/>
              <a:t>Surveys were optional </a:t>
            </a:r>
            <a:endParaRPr lang="en-US">
              <a:cs typeface="Calibri"/>
            </a:endParaRPr>
          </a:p>
          <a:p>
            <a:r>
              <a:rPr lang="en-US">
                <a:cs typeface="Calibri"/>
              </a:rPr>
              <a:t>COVID-19</a:t>
            </a:r>
          </a:p>
          <a:p>
            <a:pPr lvl="1">
              <a:buFont typeface="Courier New" panose="020B0604020202020204" pitchFamily="34" charset="0"/>
              <a:buChar char="o"/>
            </a:pPr>
            <a:r>
              <a:rPr lang="en-US">
                <a:cs typeface="Calibri"/>
              </a:rPr>
              <a:t>Initial sessions on Zoom (2021-2022)</a:t>
            </a:r>
            <a:endParaRPr lang="en-US" dirty="0">
              <a:cs typeface="Calibri"/>
            </a:endParaRP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6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Acknowledgements </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p:txBody>
          <a:bodyPr vert="horz" lIns="91440" tIns="45720" rIns="91440" bIns="45720" rtlCol="0" anchor="t">
            <a:normAutofit/>
          </a:bodyPr>
          <a:lstStyle/>
          <a:p>
            <a:r>
              <a:rPr lang="en-US"/>
              <a:t>The IDEAAA Team: Emily </a:t>
            </a:r>
            <a:r>
              <a:rPr lang="en-US" err="1"/>
              <a:t>Hurstak</a:t>
            </a:r>
            <a:r>
              <a:rPr lang="en-US"/>
              <a:t>, MD, PhD; Kaku So-Armah, PhD; &amp; Jules Canfield, MPH</a:t>
            </a:r>
          </a:p>
          <a:p>
            <a:r>
              <a:rPr lang="en-US"/>
              <a:t>Boston Area Health Education Center </a:t>
            </a:r>
          </a:p>
          <a:p>
            <a:r>
              <a:rPr lang="en-US">
                <a:ea typeface="Calibri"/>
                <a:cs typeface="Calibri"/>
              </a:rPr>
              <a:t>Upward Bound Math &amp; Science</a:t>
            </a:r>
            <a:endParaRPr lang="en-US"/>
          </a:p>
          <a:p>
            <a:r>
              <a:rPr lang="en-US"/>
              <a:t>Boston Public Schools: Acceleration Academy </a:t>
            </a: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2">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58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Conflict of Interest - Disclosures</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p:txBody>
          <a:bodyPr/>
          <a:lstStyle/>
          <a:p>
            <a:pPr marL="0" indent="0">
              <a:buNone/>
            </a:pPr>
            <a:r>
              <a:rPr lang="en-US"/>
              <a:t>The authors did not have any relevant conflicts of interest or disclosures related to this presentation. </a:t>
            </a: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2">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65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a:xfrm>
            <a:off x="838200" y="1315925"/>
            <a:ext cx="10515600" cy="4654946"/>
          </a:xfrm>
        </p:spPr>
        <p:txBody>
          <a:bodyPr vert="horz" lIns="91440" tIns="45720" rIns="91440" bIns="45720" rtlCol="0" anchor="t">
            <a:normAutofit/>
          </a:bodyPr>
          <a:lstStyle/>
          <a:p>
            <a:pPr>
              <a:buAutoNum type="arabicPeriod"/>
            </a:pPr>
            <a:endParaRPr lang="en-US" sz="1200">
              <a:solidFill>
                <a:srgbClr val="1B1B1B"/>
              </a:solidFill>
              <a:ea typeface="+mn-lt"/>
              <a:cs typeface="+mn-lt"/>
            </a:endParaRPr>
          </a:p>
          <a:p>
            <a:pPr>
              <a:buAutoNum type="arabicPeriod"/>
            </a:pPr>
            <a:r>
              <a:rPr lang="en-US" sz="1200" dirty="0">
                <a:solidFill>
                  <a:srgbClr val="333333"/>
                </a:solidFill>
                <a:ea typeface="+mn-lt"/>
                <a:cs typeface="+mn-lt"/>
              </a:rPr>
              <a:t>2023 NSDUH Annual National Report. SAMHSA.gov. July 30, 2024. Accessed November 10, 2024. </a:t>
            </a:r>
            <a:r>
              <a:rPr lang="en-US" sz="1200" dirty="0">
                <a:solidFill>
                  <a:srgbClr val="333333"/>
                </a:solidFill>
                <a:ea typeface="+mn-lt"/>
                <a:cs typeface="+mn-lt"/>
                <a:hlinkClick r:id="rId3"/>
              </a:rPr>
              <a:t>https://www.samhsa.gov/data/report/2023-nsduh-annual-national-report</a:t>
            </a:r>
            <a:r>
              <a:rPr lang="en-US" sz="1200" dirty="0">
                <a:solidFill>
                  <a:srgbClr val="333333"/>
                </a:solidFill>
                <a:ea typeface="+mn-lt"/>
                <a:cs typeface="+mn-lt"/>
              </a:rPr>
              <a:t>. </a:t>
            </a:r>
            <a:endParaRPr lang="en-US" sz="1200" dirty="0">
              <a:solidFill>
                <a:srgbClr val="333333"/>
              </a:solidFill>
              <a:latin typeface="Calibri"/>
              <a:ea typeface="+mn-lt"/>
              <a:cs typeface="+mn-lt"/>
            </a:endParaRPr>
          </a:p>
          <a:p>
            <a:pPr>
              <a:buAutoNum type="arabicPeriod"/>
            </a:pPr>
            <a:r>
              <a:rPr lang="en-US" sz="1200" dirty="0">
                <a:solidFill>
                  <a:srgbClr val="333333"/>
                </a:solidFill>
                <a:latin typeface="Calibri"/>
                <a:ea typeface="+mn-lt"/>
                <a:cs typeface="+mn-lt"/>
              </a:rPr>
              <a:t>Fischer, N.R. School-based harm reduction with adolescents: a pilot study. </a:t>
            </a:r>
            <a:r>
              <a:rPr lang="en-US" sz="1200" i="1" dirty="0" err="1">
                <a:solidFill>
                  <a:srgbClr val="333333"/>
                </a:solidFill>
                <a:latin typeface="Calibri"/>
                <a:ea typeface="+mn-lt"/>
                <a:cs typeface="+mn-lt"/>
              </a:rPr>
              <a:t>Subst</a:t>
            </a:r>
            <a:r>
              <a:rPr lang="en-US" sz="1200" i="1" dirty="0">
                <a:solidFill>
                  <a:srgbClr val="333333"/>
                </a:solidFill>
                <a:latin typeface="Calibri"/>
                <a:ea typeface="+mn-lt"/>
                <a:cs typeface="+mn-lt"/>
              </a:rPr>
              <a:t> Abuse Treat Prev Policy</a:t>
            </a:r>
            <a:r>
              <a:rPr lang="en-US" sz="1200" dirty="0">
                <a:solidFill>
                  <a:srgbClr val="333333"/>
                </a:solidFill>
                <a:latin typeface="Calibri"/>
                <a:ea typeface="+mn-lt"/>
                <a:cs typeface="+mn-lt"/>
              </a:rPr>
              <a:t> 17, 79 (2022). https://doi.org/10.1186/s13011-022-00502-1</a:t>
            </a:r>
            <a:endParaRPr lang="en-US" sz="1200" dirty="0">
              <a:solidFill>
                <a:srgbClr val="212121"/>
              </a:solidFill>
              <a:latin typeface="Calibri"/>
              <a:ea typeface="+mn-lt"/>
              <a:cs typeface="+mn-lt"/>
            </a:endParaRPr>
          </a:p>
          <a:p>
            <a:pPr>
              <a:buAutoNum type="arabicPeriod"/>
            </a:pPr>
            <a:r>
              <a:rPr lang="en-US" sz="1200" dirty="0">
                <a:solidFill>
                  <a:srgbClr val="212121"/>
                </a:solidFill>
                <a:ea typeface="+mn-lt"/>
                <a:cs typeface="+mn-lt"/>
              </a:rPr>
              <a:t>Friedman J, Hadland SE. The Overdose Crisis among U.S. Adolescents. </a:t>
            </a:r>
            <a:r>
              <a:rPr lang="en-US" sz="1200" i="1" dirty="0">
                <a:solidFill>
                  <a:srgbClr val="212121"/>
                </a:solidFill>
                <a:ea typeface="+mn-lt"/>
                <a:cs typeface="+mn-lt"/>
              </a:rPr>
              <a:t>N Engl J Med</a:t>
            </a:r>
            <a:r>
              <a:rPr lang="en-US" sz="1200" dirty="0">
                <a:solidFill>
                  <a:srgbClr val="212121"/>
                </a:solidFill>
                <a:ea typeface="+mn-lt"/>
                <a:cs typeface="+mn-lt"/>
              </a:rPr>
              <a:t>. 2024;390(2):97-100. doi:10.1056/NEJMp2312084</a:t>
            </a:r>
            <a:endParaRPr lang="en-US" dirty="0">
              <a:cs typeface="Calibri" panose="020F0502020204030204"/>
            </a:endParaRPr>
          </a:p>
          <a:p>
            <a:pPr>
              <a:buAutoNum type="arabicPeriod"/>
            </a:pPr>
            <a:r>
              <a:rPr lang="en-US" sz="1200" dirty="0">
                <a:solidFill>
                  <a:srgbClr val="212121"/>
                </a:solidFill>
                <a:ea typeface="+mn-lt"/>
                <a:cs typeface="+mn-lt"/>
              </a:rPr>
              <a:t>Gaines LV, Cohen N. “Just say no” didn’t actually protect students from drugs. Here’s what could. NPR. Published November 9, 2023. Accessed November 14, 2024. </a:t>
            </a:r>
            <a:r>
              <a:rPr lang="en-US" sz="1200" dirty="0">
                <a:solidFill>
                  <a:srgbClr val="212121"/>
                </a:solidFill>
                <a:ea typeface="+mn-lt"/>
                <a:cs typeface="+mn-lt"/>
                <a:hlinkClick r:id="rId4"/>
              </a:rPr>
              <a:t>https://www.npr.org/2023/11/09/1211217460/fentanyl-drug-education-dare</a:t>
            </a:r>
            <a:endParaRPr lang="en-US">
              <a:cs typeface="Calibri" panose="020F0502020204030204"/>
            </a:endParaRPr>
          </a:p>
          <a:p>
            <a:pPr>
              <a:buAutoNum type="arabicPeriod"/>
            </a:pPr>
            <a:r>
              <a:rPr lang="en-US" sz="1200" dirty="0">
                <a:solidFill>
                  <a:srgbClr val="212121"/>
                </a:solidFill>
                <a:ea typeface="+mn-lt"/>
                <a:cs typeface="+mn-lt"/>
              </a:rPr>
              <a:t>Goldstick JE, Cunningham RM, Carter PM. Current Causes of Death in Children and Adolescents in the United States. </a:t>
            </a:r>
            <a:r>
              <a:rPr lang="en-US" sz="1200" i="1" dirty="0">
                <a:solidFill>
                  <a:srgbClr val="212121"/>
                </a:solidFill>
                <a:ea typeface="+mn-lt"/>
                <a:cs typeface="+mn-lt"/>
              </a:rPr>
              <a:t>N Engl J Med</a:t>
            </a:r>
            <a:r>
              <a:rPr lang="en-US" sz="1200" dirty="0">
                <a:solidFill>
                  <a:srgbClr val="212121"/>
                </a:solidFill>
                <a:ea typeface="+mn-lt"/>
                <a:cs typeface="+mn-lt"/>
              </a:rPr>
              <a:t>. 2022;386(20):1955-1956. doi:10.1056/NEJMc2201761</a:t>
            </a:r>
            <a:endParaRPr lang="en-US" sz="1200" b="1" dirty="0">
              <a:solidFill>
                <a:srgbClr val="1B1B1B"/>
              </a:solidFill>
              <a:ea typeface="+mn-lt"/>
              <a:cs typeface="+mn-lt"/>
            </a:endParaRPr>
          </a:p>
          <a:p>
            <a:pPr>
              <a:buAutoNum type="arabicPeriod"/>
            </a:pPr>
            <a:r>
              <a:rPr lang="en-US" sz="1200" dirty="0">
                <a:solidFill>
                  <a:srgbClr val="1B1B1B"/>
                </a:solidFill>
                <a:ea typeface="+mn-lt"/>
                <a:cs typeface="+mn-lt"/>
              </a:rPr>
              <a:t>History.com Editors. Just Say No. HISTORY. Published August 21, 2018. </a:t>
            </a:r>
            <a:r>
              <a:rPr lang="en-US" sz="1200" dirty="0">
                <a:solidFill>
                  <a:srgbClr val="1B1B1B"/>
                </a:solidFill>
                <a:ea typeface="+mn-lt"/>
                <a:cs typeface="+mn-lt"/>
                <a:hlinkClick r:id="rId5"/>
              </a:rPr>
              <a:t>https://www.history.com/topics/1980s/just-say-no</a:t>
            </a:r>
            <a:endParaRPr lang="en-US" dirty="0">
              <a:cs typeface="Calibri"/>
            </a:endParaRPr>
          </a:p>
          <a:p>
            <a:pPr>
              <a:buAutoNum type="arabicPeriod"/>
            </a:pPr>
            <a:r>
              <a:rPr lang="en-US" sz="1200" dirty="0">
                <a:solidFill>
                  <a:srgbClr val="1B1B1B"/>
                </a:solidFill>
                <a:ea typeface="+mn-lt"/>
                <a:cs typeface="+mn-lt"/>
              </a:rPr>
              <a:t>McNeely J, Schatz D, </a:t>
            </a:r>
            <a:r>
              <a:rPr lang="en-US" sz="1200" dirty="0" err="1">
                <a:solidFill>
                  <a:srgbClr val="1B1B1B"/>
                </a:solidFill>
                <a:ea typeface="+mn-lt"/>
                <a:cs typeface="+mn-lt"/>
              </a:rPr>
              <a:t>Olfson</a:t>
            </a:r>
            <a:r>
              <a:rPr lang="en-US" sz="1200" dirty="0">
                <a:solidFill>
                  <a:srgbClr val="1B1B1B"/>
                </a:solidFill>
                <a:ea typeface="+mn-lt"/>
                <a:cs typeface="+mn-lt"/>
              </a:rPr>
              <a:t> M, Appleton N, Williams AR. How Physician Workforce Shortages Are Hampering the Response to the Opioid Crisis. </a:t>
            </a:r>
            <a:r>
              <a:rPr lang="en-US" sz="1200" i="1" dirty="0" err="1">
                <a:solidFill>
                  <a:srgbClr val="1B1B1B"/>
                </a:solidFill>
                <a:ea typeface="+mn-lt"/>
                <a:cs typeface="+mn-lt"/>
              </a:rPr>
              <a:t>Psychiatr</a:t>
            </a:r>
            <a:r>
              <a:rPr lang="en-US" sz="1200" i="1" dirty="0">
                <a:solidFill>
                  <a:srgbClr val="1B1B1B"/>
                </a:solidFill>
                <a:ea typeface="+mn-lt"/>
                <a:cs typeface="+mn-lt"/>
              </a:rPr>
              <a:t> Serv</a:t>
            </a:r>
            <a:r>
              <a:rPr lang="en-US" sz="1200" dirty="0">
                <a:solidFill>
                  <a:srgbClr val="1B1B1B"/>
                </a:solidFill>
                <a:ea typeface="+mn-lt"/>
                <a:cs typeface="+mn-lt"/>
              </a:rPr>
              <a:t>. 2022;73(5):547-554. doi:10.1176/appi.ps.202000565</a:t>
            </a:r>
          </a:p>
          <a:p>
            <a:pPr>
              <a:buAutoNum type="arabicPeriod"/>
            </a:pPr>
            <a:r>
              <a:rPr lang="en-US" sz="1200" dirty="0" err="1">
                <a:solidFill>
                  <a:srgbClr val="1B1B1B"/>
                </a:solidFill>
                <a:ea typeface="+mn-lt"/>
                <a:cs typeface="+mn-lt"/>
              </a:rPr>
              <a:t>Sandelich</a:t>
            </a:r>
            <a:r>
              <a:rPr lang="en-US" sz="1200" dirty="0">
                <a:solidFill>
                  <a:srgbClr val="1B1B1B"/>
                </a:solidFill>
                <a:ea typeface="+mn-lt"/>
                <a:cs typeface="+mn-lt"/>
              </a:rPr>
              <a:t> S, Hooley G, Hsu G, et al. Acute opioid overdose in pediatric patients. </a:t>
            </a:r>
            <a:r>
              <a:rPr lang="en-US" sz="1200" i="1" dirty="0">
                <a:solidFill>
                  <a:srgbClr val="1B1B1B"/>
                </a:solidFill>
                <a:ea typeface="+mn-lt"/>
                <a:cs typeface="+mn-lt"/>
              </a:rPr>
              <a:t>J Am Coll Emerg Physicians Open</a:t>
            </a:r>
            <a:r>
              <a:rPr lang="en-US" sz="1200" dirty="0">
                <a:solidFill>
                  <a:srgbClr val="1B1B1B"/>
                </a:solidFill>
                <a:ea typeface="+mn-lt"/>
                <a:cs typeface="+mn-lt"/>
              </a:rPr>
              <a:t>. 2024;5(2):e13134. Published 2024 Mar 7. doi:10.1002/emp2.13134</a:t>
            </a:r>
            <a:endParaRPr lang="en-US" dirty="0">
              <a:cs typeface="Calibri"/>
            </a:endParaRPr>
          </a:p>
          <a:p>
            <a:pPr>
              <a:buAutoNum type="arabicPeriod"/>
            </a:pPr>
            <a:r>
              <a:rPr lang="en-US" sz="1200" dirty="0">
                <a:solidFill>
                  <a:srgbClr val="1B1B1B"/>
                </a:solidFill>
                <a:cs typeface="Calibri"/>
              </a:rPr>
              <a:t>Rivero E. About 22 high school age adolescents died each week from overdoses in 2022, driven by fentanyl-laced prescription pills. </a:t>
            </a:r>
            <a:r>
              <a:rPr lang="en-US" sz="1200" dirty="0">
                <a:solidFill>
                  <a:srgbClr val="1B1B1B"/>
                </a:solidFill>
                <a:cs typeface="Calibri"/>
                <a:hlinkClick r:id="rId6"/>
              </a:rPr>
              <a:t>www.uclahealth.org</a:t>
            </a:r>
            <a:r>
              <a:rPr lang="en-US" sz="1200" dirty="0">
                <a:solidFill>
                  <a:srgbClr val="1B1B1B"/>
                </a:solidFill>
                <a:cs typeface="Calibri"/>
              </a:rPr>
              <a:t>. Published January 8, 2024. </a:t>
            </a:r>
            <a:r>
              <a:rPr lang="en-US" sz="1200" dirty="0">
                <a:solidFill>
                  <a:srgbClr val="1B1B1B"/>
                </a:solidFill>
                <a:cs typeface="Calibri"/>
                <a:hlinkClick r:id="rId7"/>
              </a:rPr>
              <a:t>https://www.uclahealth.org/news/release/about-22-high-school-age-adolescents-died-each-week</a:t>
            </a:r>
            <a:endParaRPr lang="en-US" dirty="0">
              <a:cs typeface="Calibri"/>
            </a:endParaRPr>
          </a:p>
          <a:p>
            <a:pPr>
              <a:buAutoNum type="arabicPeriod"/>
            </a:pPr>
            <a:r>
              <a:rPr lang="en-US" sz="1200" dirty="0">
                <a:solidFill>
                  <a:srgbClr val="1B1B1B"/>
                </a:solidFill>
                <a:cs typeface="Calibri"/>
              </a:rPr>
              <a:t>‌</a:t>
            </a:r>
            <a:r>
              <a:rPr lang="en-US" sz="1200" dirty="0">
                <a:solidFill>
                  <a:srgbClr val="1B1B1B"/>
                </a:solidFill>
                <a:ea typeface="+mn-lt"/>
                <a:cs typeface="+mn-lt"/>
              </a:rPr>
              <a:t>Vasilenko SA, Evans-Polce RJ, Lanza ST. Age trends in rates of substance use disorders across ages 18-90: Differences by gender and race/ethnicity. </a:t>
            </a:r>
            <a:r>
              <a:rPr lang="en-US" sz="1200" i="1" dirty="0">
                <a:solidFill>
                  <a:srgbClr val="1B1B1B"/>
                </a:solidFill>
                <a:ea typeface="+mn-lt"/>
                <a:cs typeface="+mn-lt"/>
              </a:rPr>
              <a:t>Drug Alcohol Depend</a:t>
            </a:r>
            <a:r>
              <a:rPr lang="en-US" sz="1200" dirty="0">
                <a:solidFill>
                  <a:srgbClr val="1B1B1B"/>
                </a:solidFill>
                <a:ea typeface="+mn-lt"/>
                <a:cs typeface="+mn-lt"/>
              </a:rPr>
              <a:t>. 2017;180:260-264. doi:10.1016/j.drugalcdep.2017.08.027</a:t>
            </a:r>
            <a:endParaRPr lang="en-US" dirty="0">
              <a:cs typeface="Calibri"/>
            </a:endParaRPr>
          </a:p>
          <a:p>
            <a:pPr>
              <a:buAutoNum type="arabicPeriod"/>
            </a:pPr>
            <a:endParaRPr lang="en-US" sz="1200">
              <a:solidFill>
                <a:srgbClr val="1B1B1B"/>
              </a:solidFill>
              <a:ea typeface="+mn-lt"/>
              <a:cs typeface="+mn-lt"/>
            </a:endParaRP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8">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9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a:xfrm>
            <a:off x="2493433" y="2766218"/>
            <a:ext cx="7205133" cy="1325563"/>
          </a:xfrm>
          <a:ln w="15875">
            <a:solidFill>
              <a:schemeClr val="accent1">
                <a:lumMod val="75000"/>
              </a:schemeClr>
            </a:solidFill>
          </a:ln>
        </p:spPr>
        <p:txBody>
          <a:bodyPr/>
          <a:lstStyle/>
          <a:p>
            <a:pPr algn="ctr"/>
            <a:r>
              <a:rPr lang="en-US"/>
              <a:t>Thank you! </a:t>
            </a: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2">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9717C8E1-31A6-5971-BD88-D423F6AB9A79}"/>
              </a:ext>
            </a:extLst>
          </p:cNvPr>
          <p:cNvSpPr txBox="1">
            <a:spLocks/>
          </p:cNvSpPr>
          <p:nvPr/>
        </p:nvSpPr>
        <p:spPr>
          <a:xfrm>
            <a:off x="5030601" y="4592733"/>
            <a:ext cx="2130795" cy="57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a:t>Questions?</a:t>
            </a:r>
          </a:p>
        </p:txBody>
      </p:sp>
    </p:spTree>
    <p:extLst>
      <p:ext uri="{BB962C8B-B14F-4D97-AF65-F5344CB8AC3E}">
        <p14:creationId xmlns:p14="http://schemas.microsoft.com/office/powerpoint/2010/main" val="96303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t>Review data and trends of youth alcohol and substance use </a:t>
            </a:r>
          </a:p>
          <a:p>
            <a:pPr marL="514350" indent="-514350">
              <a:buAutoNum type="arabicPeriod"/>
            </a:pPr>
            <a:r>
              <a:rPr lang="en-US" dirty="0"/>
              <a:t>Assess early learners' prior exposure to and knowledge of addiction medicine educational content</a:t>
            </a:r>
            <a:endParaRPr lang="en-US" dirty="0">
              <a:cs typeface="Calibri"/>
            </a:endParaRPr>
          </a:p>
          <a:p>
            <a:pPr marL="514350" indent="-514350">
              <a:buAutoNum type="arabicPeriod"/>
            </a:pPr>
            <a:r>
              <a:rPr lang="en-US" dirty="0"/>
              <a:t>Understand how early addiction medicine curriculum impacts early learners' perceptions of addiction medicine topics and potential careers </a:t>
            </a:r>
            <a:endParaRPr lang="en-US" dirty="0">
              <a:cs typeface="Calibri"/>
            </a:endParaRP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2">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1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Substance Use in Youth </a:t>
            </a:r>
            <a:endParaRPr lang="en-US" baseline="30000">
              <a:cs typeface="Calibri Light"/>
            </a:endParaRPr>
          </a:p>
        </p:txBody>
      </p:sp>
      <p:pic>
        <p:nvPicPr>
          <p:cNvPr id="7" name="Content Placeholder 6" descr="A graph of different colored bars&#10;&#10;Description automatically generated">
            <a:extLst>
              <a:ext uri="{FF2B5EF4-FFF2-40B4-BE49-F238E27FC236}">
                <a16:creationId xmlns:a16="http://schemas.microsoft.com/office/drawing/2014/main" id="{D4C63648-A5E4-F3B5-20C8-2B43BCA89580}"/>
              </a:ext>
            </a:extLst>
          </p:cNvPr>
          <p:cNvPicPr>
            <a:picLocks noGrp="1" noChangeAspect="1"/>
          </p:cNvPicPr>
          <p:nvPr>
            <p:ph idx="1"/>
          </p:nvPr>
        </p:nvPicPr>
        <p:blipFill>
          <a:blip r:embed="rId3"/>
          <a:stretch>
            <a:fillRect/>
          </a:stretch>
        </p:blipFill>
        <p:spPr>
          <a:xfrm>
            <a:off x="2428096" y="1355331"/>
            <a:ext cx="5885099" cy="5347338"/>
          </a:xfrm>
        </p:spPr>
      </p:pic>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4">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Youth Overdose Rates </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a:xfrm>
            <a:off x="838200" y="1452916"/>
            <a:ext cx="5248835" cy="4351338"/>
          </a:xfrm>
        </p:spPr>
        <p:txBody>
          <a:bodyPr vert="horz" lIns="91440" tIns="45720" rIns="91440" bIns="45720" rtlCol="0" anchor="t">
            <a:normAutofit/>
          </a:bodyPr>
          <a:lstStyle/>
          <a:p>
            <a:r>
              <a:rPr lang="en-US" dirty="0">
                <a:cs typeface="Calibri"/>
              </a:rPr>
              <a:t>Drug overdose death in children 10-19Y increased by 109% from </a:t>
            </a:r>
            <a:r>
              <a:rPr lang="en-US">
                <a:cs typeface="Calibri"/>
              </a:rPr>
              <a:t>2019 – 2021 </a:t>
            </a:r>
            <a:r>
              <a:rPr lang="en-US" baseline="30000">
                <a:cs typeface="Calibri"/>
              </a:rPr>
              <a:t>5</a:t>
            </a:r>
          </a:p>
          <a:p>
            <a:r>
              <a:rPr lang="en-US" dirty="0">
                <a:ea typeface="+mn-lt"/>
                <a:cs typeface="+mn-lt"/>
              </a:rPr>
              <a:t>An average of 22 adolescents (14 to 18Y) died in the U.S. each week in 2022 from drug </a:t>
            </a:r>
            <a:r>
              <a:rPr lang="en-US">
                <a:ea typeface="+mn-lt"/>
                <a:cs typeface="+mn-lt"/>
              </a:rPr>
              <a:t>overdoses</a:t>
            </a:r>
          </a:p>
          <a:p>
            <a:pPr lvl="1">
              <a:buFont typeface="Courier New" panose="020B0604020202020204" pitchFamily="34" charset="0"/>
              <a:buChar char="o"/>
            </a:pPr>
            <a:r>
              <a:rPr lang="en-US">
                <a:ea typeface="+mn-lt"/>
                <a:cs typeface="+mn-lt"/>
              </a:rPr>
              <a:t>Death rate for this group raised to 5.2 per 100,000</a:t>
            </a:r>
            <a:endParaRPr lang="en-US">
              <a:cs typeface="Calibri"/>
            </a:endParaRPr>
          </a:p>
          <a:p>
            <a:endParaRPr lang="en-US" sz="2600">
              <a:cs typeface="Calibri"/>
            </a:endParaRPr>
          </a:p>
          <a:p>
            <a:endParaRPr lang="en-US">
              <a:cs typeface="Calibri"/>
            </a:endParaRP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3505B2C-C98C-BA47-45C6-5E8591952016}"/>
              </a:ext>
            </a:extLst>
          </p:cNvPr>
          <p:cNvPicPr>
            <a:picLocks noChangeAspect="1"/>
          </p:cNvPicPr>
          <p:nvPr/>
        </p:nvPicPr>
        <p:blipFill>
          <a:blip r:embed="rId5"/>
          <a:stretch>
            <a:fillRect/>
          </a:stretch>
        </p:blipFill>
        <p:spPr>
          <a:xfrm>
            <a:off x="6097389" y="1030254"/>
            <a:ext cx="5697816" cy="4753202"/>
          </a:xfrm>
          <a:prstGeom prst="rect">
            <a:avLst/>
          </a:prstGeom>
        </p:spPr>
      </p:pic>
    </p:spTree>
    <p:extLst>
      <p:ext uri="{BB962C8B-B14F-4D97-AF65-F5344CB8AC3E}">
        <p14:creationId xmlns:p14="http://schemas.microsoft.com/office/powerpoint/2010/main" val="15006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Addiction Education </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p:txBody>
          <a:bodyPr vert="horz" lIns="91440" tIns="45720" rIns="91440" bIns="45720" rtlCol="0" anchor="t">
            <a:normAutofit/>
          </a:bodyPr>
          <a:lstStyle/>
          <a:p>
            <a:pPr marL="0" indent="0">
              <a:buNone/>
            </a:pPr>
            <a:endParaRPr lang="en-US">
              <a:cs typeface="Calibri"/>
            </a:endParaRPr>
          </a:p>
          <a:p>
            <a:r>
              <a:rPr lang="en-US">
                <a:cs typeface="Calibri"/>
              </a:rPr>
              <a:t>Just Say No &amp; Drug Abuse Resistance Education (DARE) Program </a:t>
            </a:r>
            <a:r>
              <a:rPr lang="en-US" baseline="30000">
                <a:cs typeface="Calibri"/>
              </a:rPr>
              <a:t>6</a:t>
            </a:r>
          </a:p>
          <a:p>
            <a:r>
              <a:rPr lang="en-US">
                <a:cs typeface="Calibri"/>
              </a:rPr>
              <a:t>Safety First: Real Drug Education for Teens (Drug Policy Alliance) </a:t>
            </a:r>
            <a:r>
              <a:rPr lang="en-US" baseline="30000">
                <a:cs typeface="Calibri"/>
              </a:rPr>
              <a:t>2</a:t>
            </a:r>
          </a:p>
          <a:p>
            <a:r>
              <a:rPr lang="en-US">
                <a:cs typeface="Calibri"/>
              </a:rPr>
              <a:t>Pediatricians and clinicians recommended to ask about drug use, </a:t>
            </a:r>
            <a:r>
              <a:rPr lang="en-US" dirty="0">
                <a:cs typeface="Calibri"/>
              </a:rPr>
              <a:t>risk </a:t>
            </a:r>
            <a:r>
              <a:rPr lang="en-US">
                <a:cs typeface="Calibri"/>
              </a:rPr>
              <a:t>reduction, and naloxone</a:t>
            </a:r>
          </a:p>
          <a:p>
            <a:pPr lvl="1">
              <a:buFont typeface="Courier New" panose="020B0604020202020204" pitchFamily="34" charset="0"/>
              <a:buChar char="o"/>
            </a:pPr>
            <a:r>
              <a:rPr lang="en-US">
                <a:cs typeface="Calibri"/>
              </a:rPr>
              <a:t>Adolescents usually only see their pediatrician or PCP once a year </a:t>
            </a:r>
            <a:r>
              <a:rPr lang="en-US" baseline="30000">
                <a:cs typeface="Calibri"/>
              </a:rPr>
              <a:t>2, </a:t>
            </a:r>
            <a:r>
              <a:rPr lang="en-US" baseline="30000" dirty="0">
                <a:cs typeface="Calibri"/>
              </a:rPr>
              <a:t>9</a:t>
            </a:r>
            <a:endParaRPr lang="en-US" dirty="0">
              <a:cs typeface="Calibri"/>
            </a:endParaRP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cs typeface="Calibri Light"/>
              </a:rPr>
              <a:t>Need to Educate and Empower Youth</a:t>
            </a: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184784D-D541-998F-93EC-89EA5B0AAB56}"/>
              </a:ext>
            </a:extLst>
          </p:cNvPr>
          <p:cNvSpPr>
            <a:spLocks noGrp="1"/>
          </p:cNvSpPr>
          <p:nvPr>
            <p:ph idx="1"/>
          </p:nvPr>
        </p:nvSpPr>
        <p:spPr/>
        <p:txBody>
          <a:bodyPr vert="horz" lIns="91440" tIns="45720" rIns="91440" bIns="45720" rtlCol="0" anchor="t">
            <a:normAutofit/>
          </a:bodyPr>
          <a:lstStyle/>
          <a:p>
            <a:r>
              <a:rPr lang="en-US" dirty="0">
                <a:solidFill>
                  <a:srgbClr val="212121"/>
                </a:solidFill>
                <a:latin typeface="Aptos"/>
              </a:rPr>
              <a:t>Abstinence only education is ineffective; youth needs skills to </a:t>
            </a:r>
            <a:r>
              <a:rPr lang="en-US">
                <a:solidFill>
                  <a:srgbClr val="212121"/>
                </a:solidFill>
                <a:latin typeface="Aptos"/>
              </a:rPr>
              <a:t>make informed decisions about substance use </a:t>
            </a:r>
            <a:r>
              <a:rPr lang="en-US" baseline="30000" dirty="0">
                <a:solidFill>
                  <a:srgbClr val="212121"/>
                </a:solidFill>
                <a:latin typeface="Aptos"/>
              </a:rPr>
              <a:t>2, 4, 6 </a:t>
            </a:r>
          </a:p>
          <a:p>
            <a:r>
              <a:rPr lang="en-US" dirty="0">
                <a:solidFill>
                  <a:srgbClr val="212121"/>
                </a:solidFill>
                <a:latin typeface="Aptos"/>
                <a:cs typeface="Calibri"/>
              </a:rPr>
              <a:t>Addiction</a:t>
            </a:r>
            <a:r>
              <a:rPr lang="en-US">
                <a:solidFill>
                  <a:srgbClr val="212121"/>
                </a:solidFill>
                <a:latin typeface="Aptos"/>
                <a:cs typeface="Calibri"/>
              </a:rPr>
              <a:t> workforce shortage</a:t>
            </a:r>
            <a:endParaRPr lang="en-US" dirty="0">
              <a:solidFill>
                <a:srgbClr val="212121"/>
              </a:solidFill>
              <a:latin typeface="Aptos"/>
              <a:cs typeface="Calibri"/>
            </a:endParaRPr>
          </a:p>
          <a:p>
            <a:r>
              <a:rPr lang="en-US">
                <a:solidFill>
                  <a:srgbClr val="212121"/>
                </a:solidFill>
                <a:latin typeface="Aptos"/>
                <a:cs typeface="Calibri"/>
              </a:rPr>
              <a:t>Workforce does not reflect </a:t>
            </a:r>
            <a:r>
              <a:rPr lang="en-US" dirty="0">
                <a:solidFill>
                  <a:srgbClr val="212121"/>
                </a:solidFill>
                <a:latin typeface="Aptos"/>
                <a:cs typeface="Calibri"/>
              </a:rPr>
              <a:t>race and ethnic diversity of patients </a:t>
            </a:r>
            <a:r>
              <a:rPr lang="en-US">
                <a:solidFill>
                  <a:srgbClr val="212121"/>
                </a:solidFill>
                <a:latin typeface="Aptos"/>
                <a:cs typeface="Calibri"/>
              </a:rPr>
              <a:t>with SUD </a:t>
            </a:r>
            <a:r>
              <a:rPr lang="en-US" baseline="30000" dirty="0">
                <a:solidFill>
                  <a:srgbClr val="212121"/>
                </a:solidFill>
                <a:latin typeface="Aptos"/>
                <a:cs typeface="Calibri"/>
              </a:rPr>
              <a:t>7</a:t>
            </a:r>
            <a:endParaRPr lang="en-US">
              <a:cs typeface="Calibri"/>
            </a:endParaRPr>
          </a:p>
          <a:p>
            <a:r>
              <a:rPr lang="en-US" dirty="0">
                <a:solidFill>
                  <a:srgbClr val="212121"/>
                </a:solidFill>
                <a:latin typeface="Aptos"/>
                <a:cs typeface="Calibri"/>
              </a:rPr>
              <a:t>Cultivating interest in addiction medicine and providing resources </a:t>
            </a:r>
            <a:r>
              <a:rPr lang="en-US">
                <a:solidFill>
                  <a:srgbClr val="212121"/>
                </a:solidFill>
                <a:latin typeface="Aptos"/>
                <a:cs typeface="Calibri"/>
              </a:rPr>
              <a:t>such as educational opportunities could offer a sustainable pipeline </a:t>
            </a:r>
            <a:r>
              <a:rPr lang="en-US" dirty="0">
                <a:solidFill>
                  <a:srgbClr val="212121"/>
                </a:solidFill>
                <a:latin typeface="Aptos"/>
                <a:cs typeface="Calibri"/>
              </a:rPr>
              <a:t>to address workforce shortage </a:t>
            </a:r>
            <a:r>
              <a:rPr lang="en-US" baseline="30000" dirty="0">
                <a:solidFill>
                  <a:srgbClr val="212121"/>
                </a:solidFill>
                <a:latin typeface="Aptos"/>
                <a:cs typeface="Calibri"/>
              </a:rPr>
              <a:t>7</a:t>
            </a:r>
            <a:endParaRPr lang="en-US" baseline="30000">
              <a:solidFill>
                <a:srgbClr val="212121"/>
              </a:solidFill>
              <a:latin typeface="Aptos"/>
              <a:cs typeface="Calibri"/>
            </a:endParaRPr>
          </a:p>
        </p:txBody>
      </p:sp>
    </p:spTree>
    <p:extLst>
      <p:ext uri="{BB962C8B-B14F-4D97-AF65-F5344CB8AC3E}">
        <p14:creationId xmlns:p14="http://schemas.microsoft.com/office/powerpoint/2010/main" val="67347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Early Learners Education Sessions</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p:txBody>
          <a:bodyPr vert="horz" lIns="91440" tIns="45720" rIns="91440" bIns="45720" rtlCol="0" anchor="t">
            <a:normAutofit/>
          </a:bodyPr>
          <a:lstStyle/>
          <a:p>
            <a:r>
              <a:rPr lang="en-US" sz="3200"/>
              <a:t>4 sessions from February 2022 through April 2023</a:t>
            </a:r>
          </a:p>
          <a:p>
            <a:r>
              <a:rPr lang="en-US" sz="3200"/>
              <a:t>Content: </a:t>
            </a:r>
          </a:p>
          <a:p>
            <a:pPr lvl="1"/>
            <a:r>
              <a:rPr lang="en-US" sz="2800"/>
              <a:t>Didactics</a:t>
            </a:r>
          </a:p>
          <a:p>
            <a:pPr lvl="1"/>
            <a:r>
              <a:rPr lang="en-US" sz="2800"/>
              <a:t>Experiential sessions</a:t>
            </a:r>
          </a:p>
          <a:p>
            <a:pPr lvl="1"/>
            <a:r>
              <a:rPr lang="en-US" sz="2800"/>
              <a:t>Career panels </a:t>
            </a:r>
          </a:p>
          <a:p>
            <a:endParaRPr lang="en-US"/>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2">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39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B11D-CF3A-1BAB-5C15-4D86C0F8C302}"/>
              </a:ext>
            </a:extLst>
          </p:cNvPr>
          <p:cNvSpPr>
            <a:spLocks noGrp="1"/>
          </p:cNvSpPr>
          <p:nvPr>
            <p:ph type="title"/>
          </p:nvPr>
        </p:nvSpPr>
        <p:spPr/>
        <p:txBody>
          <a:bodyPr/>
          <a:lstStyle/>
          <a:p>
            <a:r>
              <a:rPr lang="en-US"/>
              <a:t>Didactics </a:t>
            </a:r>
          </a:p>
        </p:txBody>
      </p:sp>
      <p:sp>
        <p:nvSpPr>
          <p:cNvPr id="3" name="Content Placeholder 2">
            <a:extLst>
              <a:ext uri="{FF2B5EF4-FFF2-40B4-BE49-F238E27FC236}">
                <a16:creationId xmlns:a16="http://schemas.microsoft.com/office/drawing/2014/main" id="{AD0C447E-777B-D5CC-07A9-8D9B955C6DE5}"/>
              </a:ext>
            </a:extLst>
          </p:cNvPr>
          <p:cNvSpPr>
            <a:spLocks noGrp="1"/>
          </p:cNvSpPr>
          <p:nvPr>
            <p:ph idx="1"/>
          </p:nvPr>
        </p:nvSpPr>
        <p:spPr/>
        <p:txBody>
          <a:bodyPr vert="horz" lIns="91440" tIns="45720" rIns="91440" bIns="45720" rtlCol="0" anchor="t">
            <a:normAutofit/>
          </a:bodyPr>
          <a:lstStyle/>
          <a:p>
            <a:r>
              <a:rPr lang="en-US" sz="3200">
                <a:cs typeface="Calibri"/>
              </a:rPr>
              <a:t>Opioids and SUD – evolution of opiates to synthetic </a:t>
            </a:r>
          </a:p>
          <a:p>
            <a:r>
              <a:rPr lang="en-US" sz="3200">
                <a:cs typeface="Calibri"/>
              </a:rPr>
              <a:t>Cannabis – myths, cognitive effects and addictive properties </a:t>
            </a:r>
          </a:p>
          <a:p>
            <a:r>
              <a:rPr lang="en-US" sz="3200">
                <a:cs typeface="Calibri"/>
              </a:rPr>
              <a:t>Vaping/Nicotine - downstream health effects of "better" option, cartridges compared to packs of cigarettes </a:t>
            </a:r>
          </a:p>
          <a:p>
            <a:r>
              <a:rPr lang="en-US" sz="3200">
                <a:cs typeface="Calibri"/>
              </a:rPr>
              <a:t>Alcohol Use – drinking culture, binge drinking, physical health consequences in older age</a:t>
            </a:r>
            <a:endParaRPr lang="en-US"/>
          </a:p>
          <a:p>
            <a:pPr marL="0" indent="0">
              <a:buNone/>
            </a:pPr>
            <a:endParaRPr lang="en-US" sz="3200">
              <a:cs typeface="Calibri" panose="020F0502020204030204"/>
            </a:endParaRPr>
          </a:p>
          <a:p>
            <a:endParaRPr lang="en-US" sz="3200">
              <a:cs typeface="Calibri" panose="020F0502020204030204"/>
            </a:endParaRPr>
          </a:p>
          <a:p>
            <a:endParaRPr lang="en-US">
              <a:cs typeface="Calibri" panose="020F0502020204030204"/>
            </a:endParaRPr>
          </a:p>
        </p:txBody>
      </p:sp>
      <p:pic>
        <p:nvPicPr>
          <p:cNvPr id="5" name="Google Shape;162;p39" descr="A picture containing clock&#10;&#10;Description automatically generated">
            <a:extLst>
              <a:ext uri="{FF2B5EF4-FFF2-40B4-BE49-F238E27FC236}">
                <a16:creationId xmlns:a16="http://schemas.microsoft.com/office/drawing/2014/main" id="{5FAA5D66-C43F-62A0-6967-4B2016F776BC}"/>
              </a:ext>
            </a:extLst>
          </p:cNvPr>
          <p:cNvPicPr preferRelativeResize="0"/>
          <p:nvPr/>
        </p:nvPicPr>
        <p:blipFill rotWithShape="1">
          <a:blip r:embed="rId3">
            <a:alphaModFix/>
          </a:blip>
          <a:srcRect/>
          <a:stretch/>
        </p:blipFill>
        <p:spPr>
          <a:xfrm>
            <a:off x="44450" y="5936264"/>
            <a:ext cx="2146300" cy="876300"/>
          </a:xfrm>
          <a:prstGeom prst="rect">
            <a:avLst/>
          </a:prstGeom>
          <a:noFill/>
          <a:ln>
            <a:noFill/>
          </a:ln>
        </p:spPr>
      </p:pic>
      <p:pic>
        <p:nvPicPr>
          <p:cNvPr id="6" name="Picture 2" descr="SCOPE of Pain (Safer/Competent Opioid Prescribing Education ...">
            <a:extLst>
              <a:ext uri="{FF2B5EF4-FFF2-40B4-BE49-F238E27FC236}">
                <a16:creationId xmlns:a16="http://schemas.microsoft.com/office/drawing/2014/main" id="{48197959-3D3D-F10E-040E-73CC868D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100" y="6239605"/>
            <a:ext cx="3543300" cy="5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308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21</Slides>
  <Notes>14</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Expanding Access to Addiction Knowledge: Engaging High School Students with  Addiction Education</vt:lpstr>
      <vt:lpstr>Conflict of Interest - Disclosures</vt:lpstr>
      <vt:lpstr>Objectives</vt:lpstr>
      <vt:lpstr>Substance Use in Youth </vt:lpstr>
      <vt:lpstr>Youth Overdose Rates </vt:lpstr>
      <vt:lpstr>Addiction Education </vt:lpstr>
      <vt:lpstr>Need to Educate and Empower Youth</vt:lpstr>
      <vt:lpstr>Early Learners Education Sessions</vt:lpstr>
      <vt:lpstr>Didactics </vt:lpstr>
      <vt:lpstr>Experiences</vt:lpstr>
      <vt:lpstr>Early Learners Education Sessions</vt:lpstr>
      <vt:lpstr>Evaluation</vt:lpstr>
      <vt:lpstr>Quantitative Results: April 2022 &amp; April 2023 </vt:lpstr>
      <vt:lpstr>Quantitative Results: Likert Scale Persistent Themes</vt:lpstr>
      <vt:lpstr>Qualitative Results </vt:lpstr>
      <vt:lpstr>Qualitative Results </vt:lpstr>
      <vt:lpstr>Takeaways</vt:lpstr>
      <vt:lpstr>Limitations</vt:lpstr>
      <vt:lpstr>Acknowledgements </vt:lpstr>
      <vt:lpstr>References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 Sophia</dc:creator>
  <cp:revision>93</cp:revision>
  <dcterms:created xsi:type="dcterms:W3CDTF">2024-09-24T14:21:25Z</dcterms:created>
  <dcterms:modified xsi:type="dcterms:W3CDTF">2024-11-15T05:55:38Z</dcterms:modified>
</cp:coreProperties>
</file>